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4" r:id="rId3"/>
  </p:sldMasterIdLst>
  <p:notesMasterIdLst>
    <p:notesMasterId r:id="rId5"/>
  </p:notesMasterIdLst>
  <p:sldIdLst>
    <p:sldId id="259" r:id="rId4"/>
    <p:sldId id="260" r:id="rId6"/>
    <p:sldId id="261" r:id="rId7"/>
    <p:sldId id="265" r:id="rId8"/>
    <p:sldId id="266" r:id="rId9"/>
    <p:sldId id="267" r:id="rId10"/>
    <p:sldId id="268" r:id="rId11"/>
    <p:sldId id="262" r:id="rId12"/>
    <p:sldId id="269" r:id="rId13"/>
    <p:sldId id="270" r:id="rId14"/>
    <p:sldId id="271" r:id="rId15"/>
    <p:sldId id="272" r:id="rId16"/>
    <p:sldId id="273" r:id="rId17"/>
    <p:sldId id="263" r:id="rId18"/>
    <p:sldId id="274" r:id="rId19"/>
    <p:sldId id="275" r:id="rId20"/>
    <p:sldId id="276" r:id="rId21"/>
    <p:sldId id="277" r:id="rId22"/>
    <p:sldId id="278" r:id="rId23"/>
    <p:sldId id="264" r:id="rId24"/>
    <p:sldId id="279" r:id="rId25"/>
    <p:sldId id="280" r:id="rId26"/>
    <p:sldId id="281" r:id="rId27"/>
    <p:sldId id="282" r:id="rId28"/>
    <p:sldId id="287" r:id="rId29"/>
  </p:sldIdLst>
  <p:sldSz cx="12192000" cy="6858000"/>
  <p:notesSz cx="6858000" cy="9144000"/>
  <p:custDataLst>
    <p:tags r:id="rId33"/>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6EBF84"/>
    <a:srgbClr val="2C91B0"/>
    <a:srgbClr val="2B85A0"/>
    <a:srgbClr val="CDDDE7"/>
    <a:srgbClr val="E9504D"/>
    <a:srgbClr val="FF94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33" autoAdjust="0"/>
    <p:restoredTop sz="96314" autoAdjust="0"/>
  </p:normalViewPr>
  <p:slideViewPr>
    <p:cSldViewPr snapToGrid="0" showGuides="1">
      <p:cViewPr varScale="1">
        <p:scale>
          <a:sx n="108" d="100"/>
          <a:sy n="108" d="100"/>
        </p:scale>
        <p:origin x="780"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3" Type="http://schemas.openxmlformats.org/officeDocument/2006/relationships/tags" Target="tags/tag3.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B45394-956E-41FB-93AA-284D14CE12EB}"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970777-C74F-4A20-A9F6-C048715E3183}"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1970777-C74F-4A20-A9F6-C048715E3183}"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4" name="TextBox 3"/>
          <p:cNvSpPr txBox="1"/>
          <p:nvPr userDrawn="1"/>
        </p:nvSpPr>
        <p:spPr>
          <a:xfrm>
            <a:off x="683568" y="6739570"/>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http://www.ypppt.com/xiazai/</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noChangeArrowheads="1"/>
          </p:cNvSpPr>
          <p:nvPr>
            <p:ph type="dt" sz="half" idx="10"/>
          </p:nvPr>
        </p:nvSpPr>
        <p:spPr>
          <a:xfrm>
            <a:off x="838200" y="6356350"/>
            <a:ext cx="2743200" cy="365125"/>
          </a:xfrm>
        </p:spPr>
        <p:txBody>
          <a:bodyPr/>
          <a:lstStyle>
            <a:lvl1pPr>
              <a:defRPr/>
            </a:lvl1pPr>
          </a:lstStyle>
          <a:p>
            <a:pPr>
              <a:defRPr/>
            </a:pPr>
            <a:fld id="{68E12389-31A9-4819-A1B2-D0F3ABF202DC}" type="datetimeFigureOut">
              <a:rPr lang="zh-CN" altLang="en-US"/>
            </a:fld>
            <a:endParaRPr lang="zh-CN" altLang="en-US"/>
          </a:p>
        </p:txBody>
      </p:sp>
      <p:sp>
        <p:nvSpPr>
          <p:cNvPr id="3" name="页脚占位符 4"/>
          <p:cNvSpPr>
            <a:spLocks noGrp="1" noChangeArrowheads="1"/>
          </p:cNvSpPr>
          <p:nvPr>
            <p:ph type="ftr" sz="quarter" idx="11"/>
          </p:nvPr>
        </p:nvSpPr>
        <p:spPr>
          <a:xfrm>
            <a:off x="4038600" y="6356350"/>
            <a:ext cx="4114800" cy="365125"/>
          </a:xfrm>
        </p:spPr>
        <p:txBody>
          <a:bodyPr/>
          <a:lstStyle>
            <a:lvl1pPr>
              <a:defRPr/>
            </a:lvl1pPr>
          </a:lstStyle>
          <a:p>
            <a:pPr>
              <a:defRPr/>
            </a:pPr>
            <a:endParaRPr lang="zh-CN" altLang="en-US"/>
          </a:p>
        </p:txBody>
      </p:sp>
      <p:sp>
        <p:nvSpPr>
          <p:cNvPr id="4" name="灯片编号占位符 5"/>
          <p:cNvSpPr>
            <a:spLocks noGrp="1" noChangeArrowheads="1"/>
          </p:cNvSpPr>
          <p:nvPr>
            <p:ph type="sldNum" sz="quarter" idx="12"/>
          </p:nvPr>
        </p:nvSpPr>
        <p:spPr>
          <a:xfrm>
            <a:off x="8610600" y="6356350"/>
            <a:ext cx="2743200" cy="365125"/>
          </a:xfrm>
        </p:spPr>
        <p:txBody>
          <a:bodyPr/>
          <a:lstStyle>
            <a:lvl1pPr>
              <a:defRPr/>
            </a:lvl1pPr>
          </a:lstStyle>
          <a:p>
            <a:pPr>
              <a:defRPr/>
            </a:pPr>
            <a:fld id="{2AAA724F-C266-4F04-97B3-8B5398E9C344}" type="slidenum">
              <a:rPr lang="zh-CN" altLang="en-US"/>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pPr defTabSz="914400"/>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pPr defTabSz="914400"/>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pPr defTabSz="914400"/>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pPr defTabSz="914400"/>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pPr defTabSz="914400"/>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image" Target="../media/image4.png"/><Relationship Id="rId18" Type="http://schemas.openxmlformats.org/officeDocument/2006/relationships/image" Target="../media/image3.png"/><Relationship Id="rId17" Type="http://schemas.openxmlformats.org/officeDocument/2006/relationships/image" Target="../media/image2.png"/><Relationship Id="rId16" Type="http://schemas.openxmlformats.org/officeDocument/2006/relationships/image" Target="../media/image1.png"/><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 name="组合 2"/>
          <p:cNvGrpSpPr/>
          <p:nvPr userDrawn="1"/>
        </p:nvGrpSpPr>
        <p:grpSpPr>
          <a:xfrm>
            <a:off x="-24904" y="-7387"/>
            <a:ext cx="12216904" cy="6865387"/>
            <a:chOff x="-24904" y="-7387"/>
            <a:chExt cx="12216904" cy="6865387"/>
          </a:xfrm>
        </p:grpSpPr>
        <p:sp>
          <p:nvSpPr>
            <p:cNvPr id="4" name="矩形 3"/>
            <p:cNvSpPr/>
            <p:nvPr/>
          </p:nvSpPr>
          <p:spPr>
            <a:xfrm>
              <a:off x="288471" y="364671"/>
              <a:ext cx="11615057" cy="6128657"/>
            </a:xfrm>
            <a:prstGeom prst="rect">
              <a:avLst/>
            </a:prstGeom>
            <a:noFill/>
            <a:ln w="12700">
              <a:solidFill>
                <a:srgbClr val="6EBF84"/>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5" name="图片 4"/>
            <p:cNvPicPr>
              <a:picLocks noChangeAspect="1"/>
            </p:cNvPicPr>
            <p:nvPr/>
          </p:nvPicPr>
          <p:blipFill rotWithShape="1">
            <a:blip r:embed="rId16" cstate="screen"/>
            <a:srcRect/>
            <a:stretch>
              <a:fillRect/>
            </a:stretch>
          </p:blipFill>
          <p:spPr>
            <a:xfrm>
              <a:off x="11344342" y="0"/>
              <a:ext cx="847658" cy="862674"/>
            </a:xfrm>
            <a:prstGeom prst="rect">
              <a:avLst/>
            </a:prstGeom>
          </p:spPr>
        </p:pic>
        <p:pic>
          <p:nvPicPr>
            <p:cNvPr id="6" name="图片 5"/>
            <p:cNvPicPr>
              <a:picLocks noChangeAspect="1"/>
            </p:cNvPicPr>
            <p:nvPr/>
          </p:nvPicPr>
          <p:blipFill rotWithShape="1">
            <a:blip r:embed="rId17" cstate="screen"/>
            <a:srcRect/>
            <a:stretch>
              <a:fillRect/>
            </a:stretch>
          </p:blipFill>
          <p:spPr>
            <a:xfrm>
              <a:off x="0" y="0"/>
              <a:ext cx="838200" cy="920176"/>
            </a:xfrm>
            <a:prstGeom prst="rect">
              <a:avLst/>
            </a:prstGeom>
          </p:spPr>
        </p:pic>
        <p:pic>
          <p:nvPicPr>
            <p:cNvPr id="8" name="图片 7"/>
            <p:cNvPicPr>
              <a:picLocks noChangeAspect="1"/>
            </p:cNvPicPr>
            <p:nvPr/>
          </p:nvPicPr>
          <p:blipFill rotWithShape="1">
            <a:blip r:embed="rId18" cstate="screen"/>
            <a:srcRect/>
            <a:stretch>
              <a:fillRect/>
            </a:stretch>
          </p:blipFill>
          <p:spPr>
            <a:xfrm>
              <a:off x="-24904" y="6239568"/>
              <a:ext cx="580076" cy="618432"/>
            </a:xfrm>
            <a:prstGeom prst="rect">
              <a:avLst/>
            </a:prstGeom>
          </p:spPr>
        </p:pic>
        <p:pic>
          <p:nvPicPr>
            <p:cNvPr id="9" name="图片 8"/>
            <p:cNvPicPr>
              <a:picLocks noChangeAspect="1"/>
            </p:cNvPicPr>
            <p:nvPr/>
          </p:nvPicPr>
          <p:blipFill rotWithShape="1">
            <a:blip r:embed="rId19" cstate="screen"/>
            <a:srcRect/>
            <a:stretch>
              <a:fillRect/>
            </a:stretch>
          </p:blipFill>
          <p:spPr>
            <a:xfrm>
              <a:off x="11553252" y="6346370"/>
              <a:ext cx="638748" cy="511629"/>
            </a:xfrm>
            <a:prstGeom prst="rect">
              <a:avLst/>
            </a:prstGeom>
          </p:spPr>
        </p:pic>
        <p:sp>
          <p:nvSpPr>
            <p:cNvPr id="10" name="矩形 9"/>
            <p:cNvSpPr/>
            <p:nvPr/>
          </p:nvSpPr>
          <p:spPr>
            <a:xfrm>
              <a:off x="5590527" y="-7387"/>
              <a:ext cx="1001488" cy="372058"/>
            </a:xfrm>
            <a:prstGeom prst="rect">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5590527" y="6485941"/>
              <a:ext cx="1001488" cy="372058"/>
            </a:xfrm>
            <a:prstGeom prst="rect">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nvGrpSpPr>
          <p:grpSpPr>
            <a:xfrm>
              <a:off x="555172" y="564004"/>
              <a:ext cx="2094742" cy="369332"/>
              <a:chOff x="555172" y="564004"/>
              <a:chExt cx="2094742" cy="369332"/>
            </a:xfrm>
          </p:grpSpPr>
          <p:sp>
            <p:nvSpPr>
              <p:cNvPr id="13" name="TextBox 28"/>
              <p:cNvSpPr txBox="1"/>
              <p:nvPr/>
            </p:nvSpPr>
            <p:spPr>
              <a:xfrm>
                <a:off x="838200" y="564004"/>
                <a:ext cx="1811714" cy="369332"/>
              </a:xfrm>
              <a:prstGeom prst="rect">
                <a:avLst/>
              </a:prstGeom>
              <a:noFill/>
            </p:spPr>
            <p:txBody>
              <a:bodyPr wrap="none" rtlCol="0">
                <a:spAutoFit/>
              </a:bodyPr>
              <a:lstStyle/>
              <a:p>
                <a:r>
                  <a:rPr lang="zh-CN" altLang="en-US" b="1" dirty="0">
                    <a:solidFill>
                      <a:srgbClr val="6EBF84"/>
                    </a:solidFill>
                    <a:latin typeface="+mj-ea"/>
                    <a:ea typeface="+mj-ea"/>
                  </a:rPr>
                  <a:t>请在此输入标题</a:t>
                </a:r>
                <a:endParaRPr lang="id-ID" b="1" dirty="0">
                  <a:solidFill>
                    <a:srgbClr val="6EBF84"/>
                  </a:solidFill>
                  <a:latin typeface="+mj-ea"/>
                  <a:ea typeface="+mj-ea"/>
                </a:endParaRPr>
              </a:p>
            </p:txBody>
          </p:sp>
          <p:sp>
            <p:nvSpPr>
              <p:cNvPr id="14" name="椭圆 13"/>
              <p:cNvSpPr/>
              <p:nvPr/>
            </p:nvSpPr>
            <p:spPr>
              <a:xfrm>
                <a:off x="555172" y="634667"/>
                <a:ext cx="228007" cy="228007"/>
              </a:xfrm>
              <a:prstGeom prst="ellipse">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latin typeface="方正粗圆简体" panose="03000509000000000000" pitchFamily="65" charset="-122"/>
                  <a:ea typeface="方正粗圆简体" panose="03000509000000000000" pitchFamily="65" charset="-122"/>
                </a:endParaRPr>
              </a:p>
            </p:txBody>
          </p:sp>
        </p:gr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image" Target="../media/image12.png"/><Relationship Id="rId8" Type="http://schemas.openxmlformats.org/officeDocument/2006/relationships/tags" Target="../tags/tag1.xml"/><Relationship Id="rId7" Type="http://schemas.openxmlformats.org/officeDocument/2006/relationships/image" Target="../media/image11.png"/><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3" Type="http://schemas.openxmlformats.org/officeDocument/2006/relationships/image" Target="../media/image7.png"/><Relationship Id="rId2" Type="http://schemas.openxmlformats.org/officeDocument/2006/relationships/image" Target="../media/image6.png"/><Relationship Id="rId14" Type="http://schemas.openxmlformats.org/officeDocument/2006/relationships/notesSlide" Target="../notesSlides/notesSlide1.xml"/><Relationship Id="rId13" Type="http://schemas.openxmlformats.org/officeDocument/2006/relationships/slideLayout" Target="../slideLayouts/slideLayout1.xml"/><Relationship Id="rId12" Type="http://schemas.openxmlformats.org/officeDocument/2006/relationships/image" Target="../media/image15.png"/><Relationship Id="rId11" Type="http://schemas.openxmlformats.org/officeDocument/2006/relationships/image" Target="../media/image14.png"/><Relationship Id="rId10" Type="http://schemas.openxmlformats.org/officeDocument/2006/relationships/image" Target="../media/image13.png"/><Relationship Id="rId1" Type="http://schemas.openxmlformats.org/officeDocument/2006/relationships/image" Target="../media/image5.png"/></Relationships>
</file>

<file path=ppt/slides/_rels/slide10.xml.rels><?xml version="1.0" encoding="UTF-8" standalone="yes"?>
<Relationships xmlns="http://schemas.openxmlformats.org/package/2006/relationships"><Relationship Id="rId5" Type="http://schemas.openxmlformats.org/officeDocument/2006/relationships/notesSlide" Target="../notesSlides/notesSlide10.xml"/><Relationship Id="rId4" Type="http://schemas.openxmlformats.org/officeDocument/2006/relationships/slideLayout" Target="../slideLayouts/slideLayout1.xml"/><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image" Target="../media/image35.png"/></Relationships>
</file>

<file path=ppt/slides/_rels/slide12.xml.rels><?xml version="1.0" encoding="UTF-8" standalone="yes"?>
<Relationships xmlns="http://schemas.openxmlformats.org/package/2006/relationships"><Relationship Id="rId4" Type="http://schemas.openxmlformats.org/officeDocument/2006/relationships/notesSlide" Target="../notesSlides/notesSlide12.xml"/><Relationship Id="rId3" Type="http://schemas.openxmlformats.org/officeDocument/2006/relationships/slideLayout" Target="../slideLayouts/slideLayout1.xml"/><Relationship Id="rId2" Type="http://schemas.openxmlformats.org/officeDocument/2006/relationships/image" Target="../media/image37.png"/><Relationship Id="rId1" Type="http://schemas.openxmlformats.org/officeDocument/2006/relationships/image" Target="../media/image22.png"/></Relationships>
</file>

<file path=ppt/slides/_rels/slide13.xml.rels><?xml version="1.0" encoding="UTF-8" standalone="yes"?>
<Relationships xmlns="http://schemas.openxmlformats.org/package/2006/relationships"><Relationship Id="rId4" Type="http://schemas.openxmlformats.org/officeDocument/2006/relationships/notesSlide" Target="../notesSlides/notesSlide13.xml"/><Relationship Id="rId3" Type="http://schemas.openxmlformats.org/officeDocument/2006/relationships/slideLayout" Target="../slideLayouts/slideLayout1.xml"/><Relationship Id="rId2" Type="http://schemas.openxmlformats.org/officeDocument/2006/relationships/image" Target="../media/image39.jpeg"/><Relationship Id="rId1" Type="http://schemas.openxmlformats.org/officeDocument/2006/relationships/image" Target="../media/image38.png"/></Relationships>
</file>

<file path=ppt/slides/_rels/slide14.xml.rels><?xml version="1.0" encoding="UTF-8" standalone="yes"?>
<Relationships xmlns="http://schemas.openxmlformats.org/package/2006/relationships"><Relationship Id="rId8" Type="http://schemas.openxmlformats.org/officeDocument/2006/relationships/notesSlide" Target="../notesSlides/notesSlide14.xml"/><Relationship Id="rId7"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image" Target="../media/image18.png"/></Relationships>
</file>

<file path=ppt/slides/_rels/slide15.xml.rels><?xml version="1.0" encoding="UTF-8" standalone="yes"?>
<Relationships xmlns="http://schemas.openxmlformats.org/package/2006/relationships"><Relationship Id="rId4" Type="http://schemas.openxmlformats.org/officeDocument/2006/relationships/notesSlide" Target="../notesSlides/notesSlide15.xml"/><Relationship Id="rId3" Type="http://schemas.openxmlformats.org/officeDocument/2006/relationships/slideLayout" Target="../slideLayouts/slideLayout1.xml"/><Relationship Id="rId2" Type="http://schemas.openxmlformats.org/officeDocument/2006/relationships/image" Target="../media/image40.png"/><Relationship Id="rId1" Type="http://schemas.openxmlformats.org/officeDocument/2006/relationships/image" Target="../media/image2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notesSlide" Target="../notesSlides/notesSlide2.xml"/><Relationship Id="rId7"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5.png"/><Relationship Id="rId4" Type="http://schemas.openxmlformats.org/officeDocument/2006/relationships/image" Target="../media/image16.png"/><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20.xml.rels><?xml version="1.0" encoding="UTF-8" standalone="yes"?>
<Relationships xmlns="http://schemas.openxmlformats.org/package/2006/relationships"><Relationship Id="rId8" Type="http://schemas.openxmlformats.org/officeDocument/2006/relationships/notesSlide" Target="../notesSlides/notesSlide20.xml"/><Relationship Id="rId7"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image" Target="../media/image18.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image" Target="../media/image22.pn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image" Target="../media/image41.png"/></Relationships>
</file>

<file path=ppt/slides/_rels/slide24.xml.rels><?xml version="1.0" encoding="UTF-8" standalone="yes"?>
<Relationships xmlns="http://schemas.openxmlformats.org/package/2006/relationships"><Relationship Id="rId8" Type="http://schemas.openxmlformats.org/officeDocument/2006/relationships/notesSlide" Target="../notesSlides/notesSlide24.xml"/><Relationship Id="rId7"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image" Target="../media/image18.png"/></Relationships>
</file>

<file path=ppt/slides/_rels/slide25.xml.rels><?xml version="1.0" encoding="UTF-8" standalone="yes"?>
<Relationships xmlns="http://schemas.openxmlformats.org/package/2006/relationships"><Relationship Id="rId4" Type="http://schemas.openxmlformats.org/officeDocument/2006/relationships/notesSlide" Target="../notesSlides/notesSlide25.xml"/><Relationship Id="rId3" Type="http://schemas.openxmlformats.org/officeDocument/2006/relationships/slideLayout" Target="../slideLayouts/slideLayout15.xml"/><Relationship Id="rId2" Type="http://schemas.openxmlformats.org/officeDocument/2006/relationships/hyperlink" Target="https://www.pptying.com" TargetMode="External"/><Relationship Id="rId1" Type="http://schemas.openxmlformats.org/officeDocument/2006/relationships/image" Target="../media/image42.png"/></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3.xml"/><Relationship Id="rId7"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image" Target="../media/image18.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image" Target="../media/image24.jpeg"/></Relationships>
</file>

<file path=ppt/slides/_rels/slide5.xml.rels><?xml version="1.0" encoding="UTF-8" standalone="yes"?>
<Relationships xmlns="http://schemas.openxmlformats.org/package/2006/relationships"><Relationship Id="rId6" Type="http://schemas.openxmlformats.org/officeDocument/2006/relationships/notesSlide" Target="../notesSlides/notesSlide5.xml"/><Relationship Id="rId5" Type="http://schemas.openxmlformats.org/officeDocument/2006/relationships/slideLayout" Target="../slideLayouts/slideLayout1.xml"/><Relationship Id="rId4" Type="http://schemas.openxmlformats.org/officeDocument/2006/relationships/image" Target="../media/image28.jpeg"/><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image" Target="../media/image25.jpeg"/></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1.xml"/><Relationship Id="rId3" Type="http://schemas.openxmlformats.org/officeDocument/2006/relationships/image" Target="../media/image12.png"/><Relationship Id="rId2" Type="http://schemas.openxmlformats.org/officeDocument/2006/relationships/image" Target="../media/image10.png"/><Relationship Id="rId1" Type="http://schemas.openxmlformats.org/officeDocument/2006/relationships/image" Target="../media/image29.jpeg"/></Relationships>
</file>

<file path=ppt/slides/_rels/slide7.xml.rels><?xml version="1.0" encoding="UTF-8" standalone="yes"?>
<Relationships xmlns="http://schemas.openxmlformats.org/package/2006/relationships"><Relationship Id="rId8" Type="http://schemas.openxmlformats.org/officeDocument/2006/relationships/notesSlide" Target="../notesSlides/notesSlide7.xml"/><Relationship Id="rId7"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34.png"/><Relationship Id="rId4" Type="http://schemas.openxmlformats.org/officeDocument/2006/relationships/image" Target="../media/image33.png"/><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image" Target="../media/image30.jpeg"/></Relationships>
</file>

<file path=ppt/slides/_rels/slide8.xml.rels><?xml version="1.0" encoding="UTF-8" standalone="yes"?>
<Relationships xmlns="http://schemas.openxmlformats.org/package/2006/relationships"><Relationship Id="rId8" Type="http://schemas.openxmlformats.org/officeDocument/2006/relationships/notesSlide" Target="../notesSlides/notesSlide8.xml"/><Relationship Id="rId7"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image" Target="../media/image18.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FFFFFF"/>
        </a:solidFill>
        <a:effectLst/>
      </p:bgPr>
    </p:bg>
    <p:spTree>
      <p:nvGrpSpPr>
        <p:cNvPr id="1" name=""/>
        <p:cNvGrpSpPr/>
        <p:nvPr/>
      </p:nvGrpSpPr>
      <p:grpSpPr>
        <a:xfrm>
          <a:off x="0" y="0"/>
          <a:ext cx="0" cy="0"/>
          <a:chOff x="0" y="0"/>
          <a:chExt cx="0" cy="0"/>
        </a:xfrm>
      </p:grpSpPr>
      <p:sp>
        <p:nvSpPr>
          <p:cNvPr id="45" name="椭圆 44"/>
          <p:cNvSpPr/>
          <p:nvPr/>
        </p:nvSpPr>
        <p:spPr>
          <a:xfrm>
            <a:off x="8130411" y="4480774"/>
            <a:ext cx="667396" cy="667396"/>
          </a:xfrm>
          <a:prstGeom prst="ellipse">
            <a:avLst/>
          </a:prstGeom>
          <a:solidFill>
            <a:srgbClr val="CDDD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5" name="图片 4"/>
          <p:cNvPicPr>
            <a:picLocks noChangeAspect="1"/>
          </p:cNvPicPr>
          <p:nvPr/>
        </p:nvPicPr>
        <p:blipFill rotWithShape="1">
          <a:blip r:embed="rId1" cstate="screen"/>
          <a:srcRect/>
          <a:stretch>
            <a:fillRect/>
          </a:stretch>
        </p:blipFill>
        <p:spPr>
          <a:xfrm>
            <a:off x="10424017" y="0"/>
            <a:ext cx="1767983" cy="1799303"/>
          </a:xfrm>
          <a:prstGeom prst="rect">
            <a:avLst/>
          </a:prstGeom>
        </p:spPr>
      </p:pic>
      <p:pic>
        <p:nvPicPr>
          <p:cNvPr id="7" name="图片 6"/>
          <p:cNvPicPr>
            <a:picLocks noChangeAspect="1"/>
          </p:cNvPicPr>
          <p:nvPr/>
        </p:nvPicPr>
        <p:blipFill rotWithShape="1">
          <a:blip r:embed="rId2" cstate="screen"/>
          <a:srcRect/>
          <a:stretch>
            <a:fillRect/>
          </a:stretch>
        </p:blipFill>
        <p:spPr>
          <a:xfrm>
            <a:off x="0" y="-1"/>
            <a:ext cx="1748256" cy="1919235"/>
          </a:xfrm>
          <a:prstGeom prst="rect">
            <a:avLst/>
          </a:prstGeom>
        </p:spPr>
      </p:pic>
      <p:pic>
        <p:nvPicPr>
          <p:cNvPr id="8" name="图片 7"/>
          <p:cNvPicPr>
            <a:picLocks noChangeAspect="1"/>
          </p:cNvPicPr>
          <p:nvPr/>
        </p:nvPicPr>
        <p:blipFill rotWithShape="1">
          <a:blip r:embed="rId3" cstate="screen"/>
          <a:srcRect/>
          <a:stretch>
            <a:fillRect/>
          </a:stretch>
        </p:blipFill>
        <p:spPr>
          <a:xfrm>
            <a:off x="1" y="4938765"/>
            <a:ext cx="1800200" cy="1919235"/>
          </a:xfrm>
          <a:prstGeom prst="rect">
            <a:avLst/>
          </a:prstGeom>
        </p:spPr>
      </p:pic>
      <p:pic>
        <p:nvPicPr>
          <p:cNvPr id="10" name="图片 9"/>
          <p:cNvPicPr>
            <a:picLocks noChangeAspect="1"/>
          </p:cNvPicPr>
          <p:nvPr/>
        </p:nvPicPr>
        <p:blipFill rotWithShape="1">
          <a:blip r:embed="rId4" cstate="screen"/>
          <a:srcRect/>
          <a:stretch>
            <a:fillRect/>
          </a:stretch>
        </p:blipFill>
        <p:spPr>
          <a:xfrm>
            <a:off x="9945644" y="5058697"/>
            <a:ext cx="2246355" cy="1799303"/>
          </a:xfrm>
          <a:prstGeom prst="rect">
            <a:avLst/>
          </a:prstGeom>
        </p:spPr>
      </p:pic>
      <p:pic>
        <p:nvPicPr>
          <p:cNvPr id="11" name="图片 10"/>
          <p:cNvPicPr>
            <a:picLocks noChangeAspect="1"/>
          </p:cNvPicPr>
          <p:nvPr/>
        </p:nvPicPr>
        <p:blipFill rotWithShape="1">
          <a:blip r:embed="rId5" cstate="screen"/>
          <a:srcRect/>
          <a:stretch>
            <a:fillRect/>
          </a:stretch>
        </p:blipFill>
        <p:spPr>
          <a:xfrm>
            <a:off x="2578682" y="-81931"/>
            <a:ext cx="1606691" cy="2192356"/>
          </a:xfrm>
          <a:prstGeom prst="rect">
            <a:avLst/>
          </a:prstGeom>
        </p:spPr>
      </p:pic>
      <p:pic>
        <p:nvPicPr>
          <p:cNvPr id="12" name="图片 11"/>
          <p:cNvPicPr>
            <a:picLocks noChangeAspect="1"/>
          </p:cNvPicPr>
          <p:nvPr/>
        </p:nvPicPr>
        <p:blipFill rotWithShape="1">
          <a:blip r:embed="rId6" cstate="screen"/>
          <a:srcRect r="-880"/>
          <a:stretch>
            <a:fillRect/>
          </a:stretch>
        </p:blipFill>
        <p:spPr>
          <a:xfrm>
            <a:off x="8841690" y="1328694"/>
            <a:ext cx="1524000" cy="2161153"/>
          </a:xfrm>
          <a:prstGeom prst="rect">
            <a:avLst/>
          </a:prstGeom>
        </p:spPr>
      </p:pic>
      <p:pic>
        <p:nvPicPr>
          <p:cNvPr id="25" name="图片 24"/>
          <p:cNvPicPr>
            <a:picLocks noChangeAspect="1"/>
          </p:cNvPicPr>
          <p:nvPr/>
        </p:nvPicPr>
        <p:blipFill rotWithShape="1">
          <a:blip r:embed="rId7" cstate="screen"/>
          <a:srcRect/>
          <a:stretch>
            <a:fillRect/>
          </a:stretch>
        </p:blipFill>
        <p:spPr>
          <a:xfrm>
            <a:off x="1355580" y="3292088"/>
            <a:ext cx="889241" cy="1213384"/>
          </a:xfrm>
          <a:prstGeom prst="rect">
            <a:avLst/>
          </a:prstGeom>
        </p:spPr>
      </p:pic>
      <p:sp>
        <p:nvSpPr>
          <p:cNvPr id="26" name="PA_文本框 5"/>
          <p:cNvSpPr txBox="1"/>
          <p:nvPr>
            <p:custDataLst>
              <p:tags r:id="rId8"/>
            </p:custDataLst>
          </p:nvPr>
        </p:nvSpPr>
        <p:spPr>
          <a:xfrm>
            <a:off x="2839062" y="5275598"/>
            <a:ext cx="6167204" cy="523220"/>
          </a:xfrm>
          <a:prstGeom prst="rect">
            <a:avLst/>
          </a:prstGeom>
          <a:noFill/>
        </p:spPr>
        <p:txBody>
          <a:bodyPr wrap="square" rtlCol="0">
            <a:spAutoFit/>
          </a:bodyPr>
          <a:lstStyle/>
          <a:p>
            <a:pPr algn="ctr"/>
            <a:r>
              <a:rPr lang="zh-CN" altLang="en-US" sz="2800" spc="600" dirty="0">
                <a:solidFill>
                  <a:srgbClr val="2C91B0"/>
                </a:solidFill>
                <a:cs typeface="+mn-ea"/>
                <a:sym typeface="+mn-lt"/>
              </a:rPr>
              <a:t>大学生</a:t>
            </a:r>
            <a:r>
              <a:rPr lang="zh-CN" altLang="en-US" sz="2800" spc="600" dirty="0">
                <a:solidFill>
                  <a:srgbClr val="E9504D"/>
                </a:solidFill>
                <a:cs typeface="+mn-ea"/>
                <a:sym typeface="+mn-lt"/>
              </a:rPr>
              <a:t>就业指导</a:t>
            </a:r>
            <a:r>
              <a:rPr lang="zh-CN" altLang="en-US" sz="2800" spc="600" dirty="0">
                <a:solidFill>
                  <a:srgbClr val="2C91B0"/>
                </a:solidFill>
                <a:cs typeface="+mn-ea"/>
                <a:sym typeface="+mn-lt"/>
              </a:rPr>
              <a:t>主题</a:t>
            </a:r>
            <a:r>
              <a:rPr lang="en-US" altLang="zh-CN" sz="2800" spc="600" dirty="0">
                <a:solidFill>
                  <a:srgbClr val="2C91B0"/>
                </a:solidFill>
                <a:cs typeface="+mn-ea"/>
                <a:sym typeface="+mn-lt"/>
              </a:rPr>
              <a:t>PPT</a:t>
            </a:r>
            <a:r>
              <a:rPr lang="zh-CN" altLang="en-US" sz="2800" spc="600" dirty="0">
                <a:solidFill>
                  <a:srgbClr val="2C91B0"/>
                </a:solidFill>
                <a:cs typeface="+mn-ea"/>
                <a:sym typeface="+mn-lt"/>
              </a:rPr>
              <a:t>模板</a:t>
            </a:r>
            <a:endParaRPr lang="en-US" sz="3600" b="1" spc="600" dirty="0">
              <a:solidFill>
                <a:srgbClr val="2C91B0"/>
              </a:solidFill>
              <a:cs typeface="+mn-ea"/>
              <a:sym typeface="+mn-lt"/>
            </a:endParaRPr>
          </a:p>
        </p:txBody>
      </p:sp>
      <p:sp>
        <p:nvSpPr>
          <p:cNvPr id="27" name="椭圆 26"/>
          <p:cNvSpPr/>
          <p:nvPr/>
        </p:nvSpPr>
        <p:spPr>
          <a:xfrm>
            <a:off x="9522079" y="4520461"/>
            <a:ext cx="762000" cy="762000"/>
          </a:xfrm>
          <a:prstGeom prst="ellipse">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spc="300" dirty="0">
                <a:cs typeface="+mn-ea"/>
                <a:sym typeface="+mn-lt"/>
              </a:rPr>
              <a:t>人生</a:t>
            </a:r>
            <a:endParaRPr lang="zh-CN" altLang="en-US" sz="1600" spc="300" dirty="0">
              <a:cs typeface="+mn-ea"/>
              <a:sym typeface="+mn-lt"/>
            </a:endParaRPr>
          </a:p>
        </p:txBody>
      </p:sp>
      <p:sp>
        <p:nvSpPr>
          <p:cNvPr id="28" name="椭圆 27"/>
          <p:cNvSpPr/>
          <p:nvPr/>
        </p:nvSpPr>
        <p:spPr>
          <a:xfrm>
            <a:off x="8863011" y="308662"/>
            <a:ext cx="762000" cy="762000"/>
          </a:xfrm>
          <a:prstGeom prst="ellipse">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spc="300" dirty="0">
                <a:cs typeface="+mn-ea"/>
                <a:sym typeface="+mn-lt"/>
              </a:rPr>
              <a:t>超越</a:t>
            </a:r>
            <a:endParaRPr lang="zh-CN" altLang="en-US" sz="1600" spc="300" dirty="0">
              <a:cs typeface="+mn-ea"/>
              <a:sym typeface="+mn-lt"/>
            </a:endParaRPr>
          </a:p>
        </p:txBody>
      </p:sp>
      <p:sp>
        <p:nvSpPr>
          <p:cNvPr id="29" name="椭圆 28"/>
          <p:cNvSpPr/>
          <p:nvPr/>
        </p:nvSpPr>
        <p:spPr>
          <a:xfrm>
            <a:off x="10232191" y="2790270"/>
            <a:ext cx="268615" cy="268615"/>
          </a:xfrm>
          <a:prstGeom prst="ellipse">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30" name="椭圆 29"/>
          <p:cNvSpPr/>
          <p:nvPr/>
        </p:nvSpPr>
        <p:spPr>
          <a:xfrm>
            <a:off x="2839062" y="3750592"/>
            <a:ext cx="168581" cy="168581"/>
          </a:xfrm>
          <a:prstGeom prst="ellipse">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31" name="椭圆 30"/>
          <p:cNvSpPr/>
          <p:nvPr/>
        </p:nvSpPr>
        <p:spPr>
          <a:xfrm>
            <a:off x="11308008" y="2324979"/>
            <a:ext cx="143763" cy="143763"/>
          </a:xfrm>
          <a:prstGeom prst="ellipse">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pic>
        <p:nvPicPr>
          <p:cNvPr id="32" name="图片 31"/>
          <p:cNvPicPr>
            <a:picLocks noChangeAspect="1"/>
          </p:cNvPicPr>
          <p:nvPr/>
        </p:nvPicPr>
        <p:blipFill rotWithShape="1">
          <a:blip r:embed="rId9" cstate="screen"/>
          <a:srcRect/>
          <a:stretch>
            <a:fillRect/>
          </a:stretch>
        </p:blipFill>
        <p:spPr>
          <a:xfrm>
            <a:off x="10951475" y="3503837"/>
            <a:ext cx="1000591" cy="1365323"/>
          </a:xfrm>
          <a:prstGeom prst="rect">
            <a:avLst/>
          </a:prstGeom>
        </p:spPr>
      </p:pic>
      <p:pic>
        <p:nvPicPr>
          <p:cNvPr id="33" name="图片 32"/>
          <p:cNvPicPr>
            <a:picLocks noChangeAspect="1"/>
          </p:cNvPicPr>
          <p:nvPr/>
        </p:nvPicPr>
        <p:blipFill rotWithShape="1">
          <a:blip r:embed="rId10" cstate="screen"/>
          <a:srcRect r="-880"/>
          <a:stretch>
            <a:fillRect/>
          </a:stretch>
        </p:blipFill>
        <p:spPr>
          <a:xfrm>
            <a:off x="2342109" y="4924719"/>
            <a:ext cx="726853" cy="1030735"/>
          </a:xfrm>
          <a:prstGeom prst="rect">
            <a:avLst/>
          </a:prstGeom>
        </p:spPr>
      </p:pic>
      <p:grpSp>
        <p:nvGrpSpPr>
          <p:cNvPr id="38" name="组合 37"/>
          <p:cNvGrpSpPr/>
          <p:nvPr/>
        </p:nvGrpSpPr>
        <p:grpSpPr>
          <a:xfrm>
            <a:off x="3965775" y="1070662"/>
            <a:ext cx="4260449" cy="3950079"/>
            <a:chOff x="3965775" y="1070662"/>
            <a:chExt cx="4260449" cy="3950079"/>
          </a:xfrm>
        </p:grpSpPr>
        <p:grpSp>
          <p:nvGrpSpPr>
            <p:cNvPr id="24" name="组合 23"/>
            <p:cNvGrpSpPr/>
            <p:nvPr/>
          </p:nvGrpSpPr>
          <p:grpSpPr>
            <a:xfrm>
              <a:off x="3965775" y="1070662"/>
              <a:ext cx="4260449" cy="3950079"/>
              <a:chOff x="3965775" y="1611708"/>
              <a:chExt cx="4260449" cy="3950079"/>
            </a:xfrm>
          </p:grpSpPr>
          <p:grpSp>
            <p:nvGrpSpPr>
              <p:cNvPr id="16" name="组合 15"/>
              <p:cNvGrpSpPr/>
              <p:nvPr/>
            </p:nvGrpSpPr>
            <p:grpSpPr>
              <a:xfrm>
                <a:off x="3965775" y="1611708"/>
                <a:ext cx="4260449" cy="3950079"/>
                <a:chOff x="3965775" y="1612490"/>
                <a:chExt cx="4260449" cy="3950079"/>
              </a:xfrm>
            </p:grpSpPr>
            <p:pic>
              <p:nvPicPr>
                <p:cNvPr id="14" name="图片 13"/>
                <p:cNvPicPr>
                  <a:picLocks noChangeAspect="1"/>
                </p:cNvPicPr>
                <p:nvPr/>
              </p:nvPicPr>
              <p:blipFill>
                <a:blip r:embed="rId11" cstate="screen">
                  <a:clrChange>
                    <a:clrFrom>
                      <a:srgbClr val="FFFFFF"/>
                    </a:clrFrom>
                    <a:clrTo>
                      <a:srgbClr val="FFFFFF">
                        <a:alpha val="0"/>
                      </a:srgbClr>
                    </a:clrTo>
                  </a:clrChange>
                </a:blip>
                <a:stretch>
                  <a:fillRect/>
                </a:stretch>
              </p:blipFill>
              <p:spPr>
                <a:xfrm>
                  <a:off x="3965775" y="1612490"/>
                  <a:ext cx="4260449" cy="3950079"/>
                </a:xfrm>
                <a:prstGeom prst="rect">
                  <a:avLst/>
                </a:prstGeom>
              </p:spPr>
            </p:pic>
            <p:sp>
              <p:nvSpPr>
                <p:cNvPr id="15" name="矩形 14"/>
                <p:cNvSpPr/>
                <p:nvPr/>
              </p:nvSpPr>
              <p:spPr>
                <a:xfrm>
                  <a:off x="4243702" y="1870522"/>
                  <a:ext cx="3704594" cy="3432452"/>
                </a:xfrm>
                <a:prstGeom prst="rect">
                  <a:avLst/>
                </a:prstGeom>
                <a:noFill/>
                <a:ln>
                  <a:solidFill>
                    <a:srgbClr val="2B85A0"/>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7" name="文本框 16"/>
              <p:cNvSpPr txBox="1"/>
              <p:nvPr/>
            </p:nvSpPr>
            <p:spPr>
              <a:xfrm>
                <a:off x="4613719" y="2165498"/>
                <a:ext cx="3169567" cy="2800767"/>
              </a:xfrm>
              <a:prstGeom prst="rect">
                <a:avLst/>
              </a:prstGeom>
              <a:noFill/>
            </p:spPr>
            <p:txBody>
              <a:bodyPr wrap="square" rtlCol="0">
                <a:spAutoFit/>
              </a:bodyPr>
              <a:lstStyle/>
              <a:p>
                <a:r>
                  <a:rPr lang="zh-CN" altLang="en-US" sz="8800" b="1" dirty="0">
                    <a:solidFill>
                      <a:srgbClr val="2C91B0"/>
                    </a:solidFill>
                    <a:cs typeface="+mn-ea"/>
                    <a:sym typeface="+mn-lt"/>
                  </a:rPr>
                  <a:t>就  业</a:t>
                </a:r>
                <a:endParaRPr lang="en-US" altLang="zh-CN" sz="8800" b="1" dirty="0">
                  <a:solidFill>
                    <a:srgbClr val="2C91B0"/>
                  </a:solidFill>
                  <a:cs typeface="+mn-ea"/>
                  <a:sym typeface="+mn-lt"/>
                </a:endParaRPr>
              </a:p>
              <a:p>
                <a:r>
                  <a:rPr lang="zh-CN" altLang="en-US" sz="8800" b="1" dirty="0">
                    <a:solidFill>
                      <a:srgbClr val="E9504D"/>
                    </a:solidFill>
                    <a:cs typeface="+mn-ea"/>
                    <a:sym typeface="+mn-lt"/>
                  </a:rPr>
                  <a:t>指  导</a:t>
                </a:r>
                <a:endParaRPr lang="zh-CN" altLang="en-US" sz="8800" b="1" dirty="0">
                  <a:solidFill>
                    <a:srgbClr val="E9504D"/>
                  </a:solidFill>
                  <a:cs typeface="+mn-ea"/>
                  <a:sym typeface="+mn-lt"/>
                </a:endParaRPr>
              </a:p>
            </p:txBody>
          </p:sp>
          <p:sp>
            <p:nvSpPr>
              <p:cNvPr id="22" name="文本框 21"/>
              <p:cNvSpPr txBox="1"/>
              <p:nvPr/>
            </p:nvSpPr>
            <p:spPr>
              <a:xfrm>
                <a:off x="5737950" y="2368452"/>
                <a:ext cx="800219" cy="2394857"/>
              </a:xfrm>
              <a:prstGeom prst="rect">
                <a:avLst/>
              </a:prstGeom>
              <a:noFill/>
            </p:spPr>
            <p:txBody>
              <a:bodyPr vert="eaVert" wrap="square" rtlCol="0">
                <a:spAutoFit/>
              </a:bodyPr>
              <a:lstStyle/>
              <a:p>
                <a:r>
                  <a:rPr lang="en-US" altLang="zh-CN" sz="2000" dirty="0">
                    <a:solidFill>
                      <a:srgbClr val="E9504D"/>
                    </a:solidFill>
                    <a:cs typeface="+mn-ea"/>
                    <a:sym typeface="+mn-lt"/>
                  </a:rPr>
                  <a:t>BUSINNESS</a:t>
                </a:r>
                <a:r>
                  <a:rPr lang="en-US" altLang="zh-CN" sz="2000" dirty="0">
                    <a:solidFill>
                      <a:srgbClr val="2C91B0"/>
                    </a:solidFill>
                    <a:cs typeface="+mn-ea"/>
                    <a:sym typeface="+mn-lt"/>
                  </a:rPr>
                  <a:t> GUAID</a:t>
                </a:r>
                <a:endParaRPr lang="zh-CN" altLang="en-US" sz="2000" dirty="0">
                  <a:solidFill>
                    <a:srgbClr val="2C91B0"/>
                  </a:solidFill>
                  <a:cs typeface="+mn-ea"/>
                  <a:sym typeface="+mn-lt"/>
                </a:endParaRPr>
              </a:p>
            </p:txBody>
          </p:sp>
          <p:sp>
            <p:nvSpPr>
              <p:cNvPr id="23" name="文本框 22"/>
              <p:cNvSpPr txBox="1"/>
              <p:nvPr/>
            </p:nvSpPr>
            <p:spPr>
              <a:xfrm>
                <a:off x="4364780" y="4861852"/>
                <a:ext cx="3677233" cy="369332"/>
              </a:xfrm>
              <a:prstGeom prst="rect">
                <a:avLst/>
              </a:prstGeom>
              <a:noFill/>
            </p:spPr>
            <p:txBody>
              <a:bodyPr wrap="square" rtlCol="0">
                <a:spAutoFit/>
              </a:bodyPr>
              <a:lstStyle/>
              <a:p>
                <a:r>
                  <a:rPr lang="zh-CN" altLang="en-US" spc="600" dirty="0">
                    <a:solidFill>
                      <a:schemeClr val="tx1">
                        <a:lumMod val="95000"/>
                        <a:lumOff val="5000"/>
                      </a:schemeClr>
                    </a:solidFill>
                    <a:cs typeface="+mn-ea"/>
                    <a:sym typeface="+mn-lt"/>
                  </a:rPr>
                  <a:t>实 现 自 我 收 获 成 功</a:t>
                </a:r>
                <a:endParaRPr lang="zh-CN" altLang="en-US" spc="600" dirty="0">
                  <a:solidFill>
                    <a:schemeClr val="tx1">
                      <a:lumMod val="95000"/>
                      <a:lumOff val="5000"/>
                    </a:schemeClr>
                  </a:solidFill>
                  <a:cs typeface="+mn-ea"/>
                  <a:sym typeface="+mn-lt"/>
                </a:endParaRPr>
              </a:p>
            </p:txBody>
          </p:sp>
        </p:grpSp>
        <p:pic>
          <p:nvPicPr>
            <p:cNvPr id="34" name="图片 33"/>
            <p:cNvPicPr>
              <a:picLocks noChangeAspect="1"/>
            </p:cNvPicPr>
            <p:nvPr/>
          </p:nvPicPr>
          <p:blipFill>
            <a:blip r:embed="rId12" cstate="screen">
              <a:clrChange>
                <a:clrFrom>
                  <a:srgbClr val="FFFFFF"/>
                </a:clrFrom>
                <a:clrTo>
                  <a:srgbClr val="FFFFFF">
                    <a:alpha val="0"/>
                  </a:srgbClr>
                </a:clrTo>
              </a:clrChange>
            </a:blip>
            <a:stretch>
              <a:fillRect/>
            </a:stretch>
          </p:blipFill>
          <p:spPr>
            <a:xfrm rot="2700000">
              <a:off x="4388722" y="1439776"/>
              <a:ext cx="237344" cy="236981"/>
            </a:xfrm>
            <a:prstGeom prst="rect">
              <a:avLst/>
            </a:prstGeom>
          </p:spPr>
        </p:pic>
        <p:pic>
          <p:nvPicPr>
            <p:cNvPr id="36" name="图片 35"/>
            <p:cNvPicPr>
              <a:picLocks noChangeAspect="1"/>
            </p:cNvPicPr>
            <p:nvPr/>
          </p:nvPicPr>
          <p:blipFill>
            <a:blip r:embed="rId12" cstate="screen">
              <a:clrChange>
                <a:clrFrom>
                  <a:srgbClr val="FFFFFF"/>
                </a:clrFrom>
                <a:clrTo>
                  <a:srgbClr val="FFFFFF">
                    <a:alpha val="0"/>
                  </a:srgbClr>
                </a:clrTo>
              </a:clrChange>
              <a:duotone>
                <a:prstClr val="black"/>
                <a:srgbClr val="6EBF84">
                  <a:tint val="45000"/>
                  <a:satMod val="400000"/>
                </a:srgbClr>
              </a:duotone>
            </a:blip>
            <a:stretch>
              <a:fillRect/>
            </a:stretch>
          </p:blipFill>
          <p:spPr>
            <a:xfrm rot="2700000">
              <a:off x="7581468" y="1439791"/>
              <a:ext cx="237411" cy="237048"/>
            </a:xfrm>
            <a:prstGeom prst="rect">
              <a:avLst/>
            </a:prstGeom>
          </p:spPr>
        </p:pic>
      </p:grpSp>
      <p:sp>
        <p:nvSpPr>
          <p:cNvPr id="39" name="椭圆 38"/>
          <p:cNvSpPr/>
          <p:nvPr/>
        </p:nvSpPr>
        <p:spPr>
          <a:xfrm>
            <a:off x="9471130" y="4255236"/>
            <a:ext cx="65570" cy="65570"/>
          </a:xfrm>
          <a:prstGeom prst="ellipse">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40" name="椭圆 39"/>
          <p:cNvSpPr/>
          <p:nvPr/>
        </p:nvSpPr>
        <p:spPr>
          <a:xfrm>
            <a:off x="360797" y="4186499"/>
            <a:ext cx="134308" cy="134308"/>
          </a:xfrm>
          <a:prstGeom prst="ellipse">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42" name="椭圆 41"/>
          <p:cNvSpPr/>
          <p:nvPr/>
        </p:nvSpPr>
        <p:spPr>
          <a:xfrm>
            <a:off x="1336729" y="2221109"/>
            <a:ext cx="762000" cy="762000"/>
          </a:xfrm>
          <a:prstGeom prst="ellipse">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600" spc="300" dirty="0">
                <a:cs typeface="+mn-ea"/>
                <a:sym typeface="+mn-lt"/>
              </a:rPr>
              <a:t>超越</a:t>
            </a:r>
            <a:endParaRPr lang="zh-CN" altLang="en-US" sz="1600" spc="300" dirty="0">
              <a:cs typeface="+mn-ea"/>
              <a:sym typeface="+mn-lt"/>
            </a:endParaRPr>
          </a:p>
        </p:txBody>
      </p:sp>
      <p:sp>
        <p:nvSpPr>
          <p:cNvPr id="43" name="矩形 42"/>
          <p:cNvSpPr/>
          <p:nvPr/>
        </p:nvSpPr>
        <p:spPr>
          <a:xfrm>
            <a:off x="5606141" y="6172034"/>
            <a:ext cx="979714" cy="685852"/>
          </a:xfrm>
          <a:prstGeom prst="rect">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4" name="矩形 43"/>
          <p:cNvSpPr/>
          <p:nvPr/>
        </p:nvSpPr>
        <p:spPr>
          <a:xfrm>
            <a:off x="5606141" y="-7387"/>
            <a:ext cx="979714" cy="685852"/>
          </a:xfrm>
          <a:prstGeom prst="rect">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47" name="椭圆 46"/>
          <p:cNvSpPr/>
          <p:nvPr/>
        </p:nvSpPr>
        <p:spPr>
          <a:xfrm>
            <a:off x="1446951" y="5148169"/>
            <a:ext cx="577923" cy="577923"/>
          </a:xfrm>
          <a:prstGeom prst="ellipse">
            <a:avLst/>
          </a:prstGeom>
          <a:solidFill>
            <a:srgbClr val="CDDD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p14:dur="0" advClick="0" advTm="3000"/>
    </mc:Choice>
    <mc:Fallback>
      <p:transition advClick="0" advTm="300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par>
                                <p:cTn id="10" presetID="53" presetClass="entr" presetSubtype="16" fill="hold"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16"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par>
                                <p:cTn id="20" presetID="53" presetClass="entr" presetSubtype="16"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500" fill="hold"/>
                                        <p:tgtEl>
                                          <p:spTgt spid="10"/>
                                        </p:tgtEl>
                                        <p:attrNameLst>
                                          <p:attrName>ppt_w</p:attrName>
                                        </p:attrNameLst>
                                      </p:cBhvr>
                                      <p:tavLst>
                                        <p:tav tm="0">
                                          <p:val>
                                            <p:fltVal val="0"/>
                                          </p:val>
                                        </p:tav>
                                        <p:tav tm="100000">
                                          <p:val>
                                            <p:strVal val="#ppt_w"/>
                                          </p:val>
                                        </p:tav>
                                      </p:tavLst>
                                    </p:anim>
                                    <p:anim calcmode="lin" valueType="num">
                                      <p:cBhvr>
                                        <p:cTn id="23" dur="500" fill="hold"/>
                                        <p:tgtEl>
                                          <p:spTgt spid="10"/>
                                        </p:tgtEl>
                                        <p:attrNameLst>
                                          <p:attrName>ppt_h</p:attrName>
                                        </p:attrNameLst>
                                      </p:cBhvr>
                                      <p:tavLst>
                                        <p:tav tm="0">
                                          <p:val>
                                            <p:fltVal val="0"/>
                                          </p:val>
                                        </p:tav>
                                        <p:tav tm="100000">
                                          <p:val>
                                            <p:strVal val="#ppt_h"/>
                                          </p:val>
                                        </p:tav>
                                      </p:tavLst>
                                    </p:anim>
                                    <p:animEffect transition="in" filter="fade">
                                      <p:cBhvr>
                                        <p:cTn id="24" dur="500"/>
                                        <p:tgtEl>
                                          <p:spTgt spid="10"/>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47"/>
                                        </p:tgtEl>
                                        <p:attrNameLst>
                                          <p:attrName>style.visibility</p:attrName>
                                        </p:attrNameLst>
                                      </p:cBhvr>
                                      <p:to>
                                        <p:strVal val="visible"/>
                                      </p:to>
                                    </p:set>
                                    <p:anim calcmode="lin" valueType="num">
                                      <p:cBhvr>
                                        <p:cTn id="27" dur="500" fill="hold"/>
                                        <p:tgtEl>
                                          <p:spTgt spid="47"/>
                                        </p:tgtEl>
                                        <p:attrNameLst>
                                          <p:attrName>ppt_w</p:attrName>
                                        </p:attrNameLst>
                                      </p:cBhvr>
                                      <p:tavLst>
                                        <p:tav tm="0">
                                          <p:val>
                                            <p:fltVal val="0"/>
                                          </p:val>
                                        </p:tav>
                                        <p:tav tm="100000">
                                          <p:val>
                                            <p:strVal val="#ppt_w"/>
                                          </p:val>
                                        </p:tav>
                                      </p:tavLst>
                                    </p:anim>
                                    <p:anim calcmode="lin" valueType="num">
                                      <p:cBhvr>
                                        <p:cTn id="28" dur="500" fill="hold"/>
                                        <p:tgtEl>
                                          <p:spTgt spid="47"/>
                                        </p:tgtEl>
                                        <p:attrNameLst>
                                          <p:attrName>ppt_h</p:attrName>
                                        </p:attrNameLst>
                                      </p:cBhvr>
                                      <p:tavLst>
                                        <p:tav tm="0">
                                          <p:val>
                                            <p:fltVal val="0"/>
                                          </p:val>
                                        </p:tav>
                                        <p:tav tm="100000">
                                          <p:val>
                                            <p:strVal val="#ppt_h"/>
                                          </p:val>
                                        </p:tav>
                                      </p:tavLst>
                                    </p:anim>
                                    <p:animEffect transition="in" filter="fade">
                                      <p:cBhvr>
                                        <p:cTn id="29" dur="500"/>
                                        <p:tgtEl>
                                          <p:spTgt spid="47"/>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44"/>
                                        </p:tgtEl>
                                        <p:attrNameLst>
                                          <p:attrName>style.visibility</p:attrName>
                                        </p:attrNameLst>
                                      </p:cBhvr>
                                      <p:to>
                                        <p:strVal val="visible"/>
                                      </p:to>
                                    </p:set>
                                    <p:anim calcmode="lin" valueType="num">
                                      <p:cBhvr>
                                        <p:cTn id="32" dur="500" fill="hold"/>
                                        <p:tgtEl>
                                          <p:spTgt spid="44"/>
                                        </p:tgtEl>
                                        <p:attrNameLst>
                                          <p:attrName>ppt_w</p:attrName>
                                        </p:attrNameLst>
                                      </p:cBhvr>
                                      <p:tavLst>
                                        <p:tav tm="0">
                                          <p:val>
                                            <p:fltVal val="0"/>
                                          </p:val>
                                        </p:tav>
                                        <p:tav tm="100000">
                                          <p:val>
                                            <p:strVal val="#ppt_w"/>
                                          </p:val>
                                        </p:tav>
                                      </p:tavLst>
                                    </p:anim>
                                    <p:anim calcmode="lin" valueType="num">
                                      <p:cBhvr>
                                        <p:cTn id="33" dur="500" fill="hold"/>
                                        <p:tgtEl>
                                          <p:spTgt spid="44"/>
                                        </p:tgtEl>
                                        <p:attrNameLst>
                                          <p:attrName>ppt_h</p:attrName>
                                        </p:attrNameLst>
                                      </p:cBhvr>
                                      <p:tavLst>
                                        <p:tav tm="0">
                                          <p:val>
                                            <p:fltVal val="0"/>
                                          </p:val>
                                        </p:tav>
                                        <p:tav tm="100000">
                                          <p:val>
                                            <p:strVal val="#ppt_h"/>
                                          </p:val>
                                        </p:tav>
                                      </p:tavLst>
                                    </p:anim>
                                    <p:animEffect transition="in" filter="fade">
                                      <p:cBhvr>
                                        <p:cTn id="34" dur="500"/>
                                        <p:tgtEl>
                                          <p:spTgt spid="44"/>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43"/>
                                        </p:tgtEl>
                                        <p:attrNameLst>
                                          <p:attrName>style.visibility</p:attrName>
                                        </p:attrNameLst>
                                      </p:cBhvr>
                                      <p:to>
                                        <p:strVal val="visible"/>
                                      </p:to>
                                    </p:set>
                                    <p:anim calcmode="lin" valueType="num">
                                      <p:cBhvr>
                                        <p:cTn id="37" dur="500" fill="hold"/>
                                        <p:tgtEl>
                                          <p:spTgt spid="43"/>
                                        </p:tgtEl>
                                        <p:attrNameLst>
                                          <p:attrName>ppt_w</p:attrName>
                                        </p:attrNameLst>
                                      </p:cBhvr>
                                      <p:tavLst>
                                        <p:tav tm="0">
                                          <p:val>
                                            <p:fltVal val="0"/>
                                          </p:val>
                                        </p:tav>
                                        <p:tav tm="100000">
                                          <p:val>
                                            <p:strVal val="#ppt_w"/>
                                          </p:val>
                                        </p:tav>
                                      </p:tavLst>
                                    </p:anim>
                                    <p:anim calcmode="lin" valueType="num">
                                      <p:cBhvr>
                                        <p:cTn id="38" dur="500" fill="hold"/>
                                        <p:tgtEl>
                                          <p:spTgt spid="43"/>
                                        </p:tgtEl>
                                        <p:attrNameLst>
                                          <p:attrName>ppt_h</p:attrName>
                                        </p:attrNameLst>
                                      </p:cBhvr>
                                      <p:tavLst>
                                        <p:tav tm="0">
                                          <p:val>
                                            <p:fltVal val="0"/>
                                          </p:val>
                                        </p:tav>
                                        <p:tav tm="100000">
                                          <p:val>
                                            <p:strVal val="#ppt_h"/>
                                          </p:val>
                                        </p:tav>
                                      </p:tavLst>
                                    </p:anim>
                                    <p:animEffect transition="in" filter="fade">
                                      <p:cBhvr>
                                        <p:cTn id="39" dur="500"/>
                                        <p:tgtEl>
                                          <p:spTgt spid="43"/>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nodeType="clickEffect">
                                  <p:stCondLst>
                                    <p:cond delay="0"/>
                                  </p:stCondLst>
                                  <p:childTnLst>
                                    <p:set>
                                      <p:cBhvr>
                                        <p:cTn id="43" dur="1" fill="hold">
                                          <p:stCondLst>
                                            <p:cond delay="0"/>
                                          </p:stCondLst>
                                        </p:cTn>
                                        <p:tgtEl>
                                          <p:spTgt spid="11"/>
                                        </p:tgtEl>
                                        <p:attrNameLst>
                                          <p:attrName>style.visibility</p:attrName>
                                        </p:attrNameLst>
                                      </p:cBhvr>
                                      <p:to>
                                        <p:strVal val="visible"/>
                                      </p:to>
                                    </p:set>
                                    <p:anim calcmode="lin" valueType="num">
                                      <p:cBhvr>
                                        <p:cTn id="44" dur="500" fill="hold"/>
                                        <p:tgtEl>
                                          <p:spTgt spid="11"/>
                                        </p:tgtEl>
                                        <p:attrNameLst>
                                          <p:attrName>ppt_w</p:attrName>
                                        </p:attrNameLst>
                                      </p:cBhvr>
                                      <p:tavLst>
                                        <p:tav tm="0">
                                          <p:val>
                                            <p:fltVal val="0"/>
                                          </p:val>
                                        </p:tav>
                                        <p:tav tm="100000">
                                          <p:val>
                                            <p:strVal val="#ppt_w"/>
                                          </p:val>
                                        </p:tav>
                                      </p:tavLst>
                                    </p:anim>
                                    <p:anim calcmode="lin" valueType="num">
                                      <p:cBhvr>
                                        <p:cTn id="45" dur="500" fill="hold"/>
                                        <p:tgtEl>
                                          <p:spTgt spid="11"/>
                                        </p:tgtEl>
                                        <p:attrNameLst>
                                          <p:attrName>ppt_h</p:attrName>
                                        </p:attrNameLst>
                                      </p:cBhvr>
                                      <p:tavLst>
                                        <p:tav tm="0">
                                          <p:val>
                                            <p:fltVal val="0"/>
                                          </p:val>
                                        </p:tav>
                                        <p:tav tm="100000">
                                          <p:val>
                                            <p:strVal val="#ppt_h"/>
                                          </p:val>
                                        </p:tav>
                                      </p:tavLst>
                                    </p:anim>
                                    <p:animEffect transition="in" filter="fade">
                                      <p:cBhvr>
                                        <p:cTn id="46" dur="500"/>
                                        <p:tgtEl>
                                          <p:spTgt spid="11"/>
                                        </p:tgtEl>
                                      </p:cBhvr>
                                    </p:animEffect>
                                  </p:childTnLst>
                                </p:cTn>
                              </p:par>
                              <p:par>
                                <p:cTn id="47" presetID="53" presetClass="entr" presetSubtype="16" fill="hold" nodeType="with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p:cTn id="49" dur="500" fill="hold"/>
                                        <p:tgtEl>
                                          <p:spTgt spid="25"/>
                                        </p:tgtEl>
                                        <p:attrNameLst>
                                          <p:attrName>ppt_w</p:attrName>
                                        </p:attrNameLst>
                                      </p:cBhvr>
                                      <p:tavLst>
                                        <p:tav tm="0">
                                          <p:val>
                                            <p:fltVal val="0"/>
                                          </p:val>
                                        </p:tav>
                                        <p:tav tm="100000">
                                          <p:val>
                                            <p:strVal val="#ppt_w"/>
                                          </p:val>
                                        </p:tav>
                                      </p:tavLst>
                                    </p:anim>
                                    <p:anim calcmode="lin" valueType="num">
                                      <p:cBhvr>
                                        <p:cTn id="50" dur="500" fill="hold"/>
                                        <p:tgtEl>
                                          <p:spTgt spid="25"/>
                                        </p:tgtEl>
                                        <p:attrNameLst>
                                          <p:attrName>ppt_h</p:attrName>
                                        </p:attrNameLst>
                                      </p:cBhvr>
                                      <p:tavLst>
                                        <p:tav tm="0">
                                          <p:val>
                                            <p:fltVal val="0"/>
                                          </p:val>
                                        </p:tav>
                                        <p:tav tm="100000">
                                          <p:val>
                                            <p:strVal val="#ppt_h"/>
                                          </p:val>
                                        </p:tav>
                                      </p:tavLst>
                                    </p:anim>
                                    <p:animEffect transition="in" filter="fade">
                                      <p:cBhvr>
                                        <p:cTn id="51" dur="500"/>
                                        <p:tgtEl>
                                          <p:spTgt spid="25"/>
                                        </p:tgtEl>
                                      </p:cBhvr>
                                    </p:animEffect>
                                  </p:childTnLst>
                                </p:cTn>
                              </p:par>
                              <p:par>
                                <p:cTn id="52" presetID="2" presetClass="entr" presetSubtype="4" fill="hold" nodeType="withEffect">
                                  <p:stCondLst>
                                    <p:cond delay="0"/>
                                  </p:stCondLst>
                                  <p:childTnLst>
                                    <p:set>
                                      <p:cBhvr>
                                        <p:cTn id="53" dur="1" fill="hold">
                                          <p:stCondLst>
                                            <p:cond delay="0"/>
                                          </p:stCondLst>
                                        </p:cTn>
                                        <p:tgtEl>
                                          <p:spTgt spid="33"/>
                                        </p:tgtEl>
                                        <p:attrNameLst>
                                          <p:attrName>style.visibility</p:attrName>
                                        </p:attrNameLst>
                                      </p:cBhvr>
                                      <p:to>
                                        <p:strVal val="visible"/>
                                      </p:to>
                                    </p:set>
                                    <p:anim calcmode="lin" valueType="num">
                                      <p:cBhvr additive="base">
                                        <p:cTn id="54" dur="500" fill="hold"/>
                                        <p:tgtEl>
                                          <p:spTgt spid="33"/>
                                        </p:tgtEl>
                                        <p:attrNameLst>
                                          <p:attrName>ppt_x</p:attrName>
                                        </p:attrNameLst>
                                      </p:cBhvr>
                                      <p:tavLst>
                                        <p:tav tm="0">
                                          <p:val>
                                            <p:strVal val="#ppt_x"/>
                                          </p:val>
                                        </p:tav>
                                        <p:tav tm="100000">
                                          <p:val>
                                            <p:strVal val="#ppt_x"/>
                                          </p:val>
                                        </p:tav>
                                      </p:tavLst>
                                    </p:anim>
                                    <p:anim calcmode="lin" valueType="num">
                                      <p:cBhvr additive="base">
                                        <p:cTn id="55" dur="500" fill="hold"/>
                                        <p:tgtEl>
                                          <p:spTgt spid="33"/>
                                        </p:tgtEl>
                                        <p:attrNameLst>
                                          <p:attrName>ppt_y</p:attrName>
                                        </p:attrNameLst>
                                      </p:cBhvr>
                                      <p:tavLst>
                                        <p:tav tm="0">
                                          <p:val>
                                            <p:strVal val="1+#ppt_h/2"/>
                                          </p:val>
                                        </p:tav>
                                        <p:tav tm="100000">
                                          <p:val>
                                            <p:strVal val="#ppt_y"/>
                                          </p:val>
                                        </p:tav>
                                      </p:tavLst>
                                    </p:anim>
                                  </p:childTnLst>
                                </p:cTn>
                              </p:par>
                              <p:par>
                                <p:cTn id="56" presetID="53" presetClass="entr" presetSubtype="16" fill="hold" nodeType="withEffect">
                                  <p:stCondLst>
                                    <p:cond delay="0"/>
                                  </p:stCondLst>
                                  <p:childTnLst>
                                    <p:set>
                                      <p:cBhvr>
                                        <p:cTn id="57" dur="1" fill="hold">
                                          <p:stCondLst>
                                            <p:cond delay="0"/>
                                          </p:stCondLst>
                                        </p:cTn>
                                        <p:tgtEl>
                                          <p:spTgt spid="12"/>
                                        </p:tgtEl>
                                        <p:attrNameLst>
                                          <p:attrName>style.visibility</p:attrName>
                                        </p:attrNameLst>
                                      </p:cBhvr>
                                      <p:to>
                                        <p:strVal val="visible"/>
                                      </p:to>
                                    </p:set>
                                    <p:anim calcmode="lin" valueType="num">
                                      <p:cBhvr>
                                        <p:cTn id="58" dur="500" fill="hold"/>
                                        <p:tgtEl>
                                          <p:spTgt spid="12"/>
                                        </p:tgtEl>
                                        <p:attrNameLst>
                                          <p:attrName>ppt_w</p:attrName>
                                        </p:attrNameLst>
                                      </p:cBhvr>
                                      <p:tavLst>
                                        <p:tav tm="0">
                                          <p:val>
                                            <p:fltVal val="0"/>
                                          </p:val>
                                        </p:tav>
                                        <p:tav tm="100000">
                                          <p:val>
                                            <p:strVal val="#ppt_w"/>
                                          </p:val>
                                        </p:tav>
                                      </p:tavLst>
                                    </p:anim>
                                    <p:anim calcmode="lin" valueType="num">
                                      <p:cBhvr>
                                        <p:cTn id="59" dur="500" fill="hold"/>
                                        <p:tgtEl>
                                          <p:spTgt spid="12"/>
                                        </p:tgtEl>
                                        <p:attrNameLst>
                                          <p:attrName>ppt_h</p:attrName>
                                        </p:attrNameLst>
                                      </p:cBhvr>
                                      <p:tavLst>
                                        <p:tav tm="0">
                                          <p:val>
                                            <p:fltVal val="0"/>
                                          </p:val>
                                        </p:tav>
                                        <p:tav tm="100000">
                                          <p:val>
                                            <p:strVal val="#ppt_h"/>
                                          </p:val>
                                        </p:tav>
                                      </p:tavLst>
                                    </p:anim>
                                    <p:animEffect transition="in" filter="fade">
                                      <p:cBhvr>
                                        <p:cTn id="60" dur="500"/>
                                        <p:tgtEl>
                                          <p:spTgt spid="12"/>
                                        </p:tgtEl>
                                      </p:cBhvr>
                                    </p:animEffect>
                                  </p:childTnLst>
                                </p:cTn>
                              </p:par>
                              <p:par>
                                <p:cTn id="61" presetID="2" presetClass="entr" presetSubtype="4" fill="hold" nodeType="withEffect">
                                  <p:stCondLst>
                                    <p:cond delay="0"/>
                                  </p:stCondLst>
                                  <p:childTnLst>
                                    <p:set>
                                      <p:cBhvr>
                                        <p:cTn id="62" dur="1" fill="hold">
                                          <p:stCondLst>
                                            <p:cond delay="0"/>
                                          </p:stCondLst>
                                        </p:cTn>
                                        <p:tgtEl>
                                          <p:spTgt spid="32"/>
                                        </p:tgtEl>
                                        <p:attrNameLst>
                                          <p:attrName>style.visibility</p:attrName>
                                        </p:attrNameLst>
                                      </p:cBhvr>
                                      <p:to>
                                        <p:strVal val="visible"/>
                                      </p:to>
                                    </p:set>
                                    <p:anim calcmode="lin" valueType="num">
                                      <p:cBhvr additive="base">
                                        <p:cTn id="63" dur="500" fill="hold"/>
                                        <p:tgtEl>
                                          <p:spTgt spid="32"/>
                                        </p:tgtEl>
                                        <p:attrNameLst>
                                          <p:attrName>ppt_x</p:attrName>
                                        </p:attrNameLst>
                                      </p:cBhvr>
                                      <p:tavLst>
                                        <p:tav tm="0">
                                          <p:val>
                                            <p:strVal val="#ppt_x"/>
                                          </p:val>
                                        </p:tav>
                                        <p:tav tm="100000">
                                          <p:val>
                                            <p:strVal val="#ppt_x"/>
                                          </p:val>
                                        </p:tav>
                                      </p:tavLst>
                                    </p:anim>
                                    <p:anim calcmode="lin" valueType="num">
                                      <p:cBhvr additive="base">
                                        <p:cTn id="64" dur="500" fill="hold"/>
                                        <p:tgtEl>
                                          <p:spTgt spid="32"/>
                                        </p:tgtEl>
                                        <p:attrNameLst>
                                          <p:attrName>ppt_y</p:attrName>
                                        </p:attrNameLst>
                                      </p:cBhvr>
                                      <p:tavLst>
                                        <p:tav tm="0">
                                          <p:val>
                                            <p:strVal val="1+#ppt_h/2"/>
                                          </p:val>
                                        </p:tav>
                                        <p:tav tm="100000">
                                          <p:val>
                                            <p:strVal val="#ppt_y"/>
                                          </p:val>
                                        </p:tav>
                                      </p:tavLst>
                                    </p:anim>
                                  </p:childTnLst>
                                </p:cTn>
                              </p:par>
                              <p:par>
                                <p:cTn id="65" presetID="53" presetClass="entr" presetSubtype="16" fill="hold" grpId="0" nodeType="withEffect">
                                  <p:stCondLst>
                                    <p:cond delay="0"/>
                                  </p:stCondLst>
                                  <p:childTnLst>
                                    <p:set>
                                      <p:cBhvr>
                                        <p:cTn id="66" dur="1" fill="hold">
                                          <p:stCondLst>
                                            <p:cond delay="0"/>
                                          </p:stCondLst>
                                        </p:cTn>
                                        <p:tgtEl>
                                          <p:spTgt spid="40"/>
                                        </p:tgtEl>
                                        <p:attrNameLst>
                                          <p:attrName>style.visibility</p:attrName>
                                        </p:attrNameLst>
                                      </p:cBhvr>
                                      <p:to>
                                        <p:strVal val="visible"/>
                                      </p:to>
                                    </p:set>
                                    <p:anim calcmode="lin" valueType="num">
                                      <p:cBhvr>
                                        <p:cTn id="67" dur="500" fill="hold"/>
                                        <p:tgtEl>
                                          <p:spTgt spid="40"/>
                                        </p:tgtEl>
                                        <p:attrNameLst>
                                          <p:attrName>ppt_w</p:attrName>
                                        </p:attrNameLst>
                                      </p:cBhvr>
                                      <p:tavLst>
                                        <p:tav tm="0">
                                          <p:val>
                                            <p:fltVal val="0"/>
                                          </p:val>
                                        </p:tav>
                                        <p:tav tm="100000">
                                          <p:val>
                                            <p:strVal val="#ppt_w"/>
                                          </p:val>
                                        </p:tav>
                                      </p:tavLst>
                                    </p:anim>
                                    <p:anim calcmode="lin" valueType="num">
                                      <p:cBhvr>
                                        <p:cTn id="68" dur="500" fill="hold"/>
                                        <p:tgtEl>
                                          <p:spTgt spid="40"/>
                                        </p:tgtEl>
                                        <p:attrNameLst>
                                          <p:attrName>ppt_h</p:attrName>
                                        </p:attrNameLst>
                                      </p:cBhvr>
                                      <p:tavLst>
                                        <p:tav tm="0">
                                          <p:val>
                                            <p:fltVal val="0"/>
                                          </p:val>
                                        </p:tav>
                                        <p:tav tm="100000">
                                          <p:val>
                                            <p:strVal val="#ppt_h"/>
                                          </p:val>
                                        </p:tav>
                                      </p:tavLst>
                                    </p:anim>
                                    <p:animEffect transition="in" filter="fade">
                                      <p:cBhvr>
                                        <p:cTn id="69" dur="500"/>
                                        <p:tgtEl>
                                          <p:spTgt spid="40"/>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30"/>
                                        </p:tgtEl>
                                        <p:attrNameLst>
                                          <p:attrName>style.visibility</p:attrName>
                                        </p:attrNameLst>
                                      </p:cBhvr>
                                      <p:to>
                                        <p:strVal val="visible"/>
                                      </p:to>
                                    </p:set>
                                    <p:anim calcmode="lin" valueType="num">
                                      <p:cBhvr>
                                        <p:cTn id="72" dur="500" fill="hold"/>
                                        <p:tgtEl>
                                          <p:spTgt spid="30"/>
                                        </p:tgtEl>
                                        <p:attrNameLst>
                                          <p:attrName>ppt_w</p:attrName>
                                        </p:attrNameLst>
                                      </p:cBhvr>
                                      <p:tavLst>
                                        <p:tav tm="0">
                                          <p:val>
                                            <p:fltVal val="0"/>
                                          </p:val>
                                        </p:tav>
                                        <p:tav tm="100000">
                                          <p:val>
                                            <p:strVal val="#ppt_w"/>
                                          </p:val>
                                        </p:tav>
                                      </p:tavLst>
                                    </p:anim>
                                    <p:anim calcmode="lin" valueType="num">
                                      <p:cBhvr>
                                        <p:cTn id="73" dur="500" fill="hold"/>
                                        <p:tgtEl>
                                          <p:spTgt spid="30"/>
                                        </p:tgtEl>
                                        <p:attrNameLst>
                                          <p:attrName>ppt_h</p:attrName>
                                        </p:attrNameLst>
                                      </p:cBhvr>
                                      <p:tavLst>
                                        <p:tav tm="0">
                                          <p:val>
                                            <p:fltVal val="0"/>
                                          </p:val>
                                        </p:tav>
                                        <p:tav tm="100000">
                                          <p:val>
                                            <p:strVal val="#ppt_h"/>
                                          </p:val>
                                        </p:tav>
                                      </p:tavLst>
                                    </p:anim>
                                    <p:animEffect transition="in" filter="fade">
                                      <p:cBhvr>
                                        <p:cTn id="74" dur="500"/>
                                        <p:tgtEl>
                                          <p:spTgt spid="30"/>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42"/>
                                        </p:tgtEl>
                                        <p:attrNameLst>
                                          <p:attrName>style.visibility</p:attrName>
                                        </p:attrNameLst>
                                      </p:cBhvr>
                                      <p:to>
                                        <p:strVal val="visible"/>
                                      </p:to>
                                    </p:set>
                                    <p:anim calcmode="lin" valueType="num">
                                      <p:cBhvr>
                                        <p:cTn id="77" dur="500" fill="hold"/>
                                        <p:tgtEl>
                                          <p:spTgt spid="42"/>
                                        </p:tgtEl>
                                        <p:attrNameLst>
                                          <p:attrName>ppt_w</p:attrName>
                                        </p:attrNameLst>
                                      </p:cBhvr>
                                      <p:tavLst>
                                        <p:tav tm="0">
                                          <p:val>
                                            <p:fltVal val="0"/>
                                          </p:val>
                                        </p:tav>
                                        <p:tav tm="100000">
                                          <p:val>
                                            <p:strVal val="#ppt_w"/>
                                          </p:val>
                                        </p:tav>
                                      </p:tavLst>
                                    </p:anim>
                                    <p:anim calcmode="lin" valueType="num">
                                      <p:cBhvr>
                                        <p:cTn id="78" dur="500" fill="hold"/>
                                        <p:tgtEl>
                                          <p:spTgt spid="42"/>
                                        </p:tgtEl>
                                        <p:attrNameLst>
                                          <p:attrName>ppt_h</p:attrName>
                                        </p:attrNameLst>
                                      </p:cBhvr>
                                      <p:tavLst>
                                        <p:tav tm="0">
                                          <p:val>
                                            <p:fltVal val="0"/>
                                          </p:val>
                                        </p:tav>
                                        <p:tav tm="100000">
                                          <p:val>
                                            <p:strVal val="#ppt_h"/>
                                          </p:val>
                                        </p:tav>
                                      </p:tavLst>
                                    </p:anim>
                                    <p:animEffect transition="in" filter="fade">
                                      <p:cBhvr>
                                        <p:cTn id="79" dur="500"/>
                                        <p:tgtEl>
                                          <p:spTgt spid="42"/>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anim calcmode="lin" valueType="num">
                                      <p:cBhvr>
                                        <p:cTn id="82" dur="500" fill="hold"/>
                                        <p:tgtEl>
                                          <p:spTgt spid="28"/>
                                        </p:tgtEl>
                                        <p:attrNameLst>
                                          <p:attrName>ppt_w</p:attrName>
                                        </p:attrNameLst>
                                      </p:cBhvr>
                                      <p:tavLst>
                                        <p:tav tm="0">
                                          <p:val>
                                            <p:fltVal val="0"/>
                                          </p:val>
                                        </p:tav>
                                        <p:tav tm="100000">
                                          <p:val>
                                            <p:strVal val="#ppt_w"/>
                                          </p:val>
                                        </p:tav>
                                      </p:tavLst>
                                    </p:anim>
                                    <p:anim calcmode="lin" valueType="num">
                                      <p:cBhvr>
                                        <p:cTn id="83" dur="500" fill="hold"/>
                                        <p:tgtEl>
                                          <p:spTgt spid="28"/>
                                        </p:tgtEl>
                                        <p:attrNameLst>
                                          <p:attrName>ppt_h</p:attrName>
                                        </p:attrNameLst>
                                      </p:cBhvr>
                                      <p:tavLst>
                                        <p:tav tm="0">
                                          <p:val>
                                            <p:fltVal val="0"/>
                                          </p:val>
                                        </p:tav>
                                        <p:tav tm="100000">
                                          <p:val>
                                            <p:strVal val="#ppt_h"/>
                                          </p:val>
                                        </p:tav>
                                      </p:tavLst>
                                    </p:anim>
                                    <p:animEffect transition="in" filter="fade">
                                      <p:cBhvr>
                                        <p:cTn id="84" dur="500"/>
                                        <p:tgtEl>
                                          <p:spTgt spid="28"/>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29"/>
                                        </p:tgtEl>
                                        <p:attrNameLst>
                                          <p:attrName>style.visibility</p:attrName>
                                        </p:attrNameLst>
                                      </p:cBhvr>
                                      <p:to>
                                        <p:strVal val="visible"/>
                                      </p:to>
                                    </p:set>
                                    <p:anim calcmode="lin" valueType="num">
                                      <p:cBhvr>
                                        <p:cTn id="87" dur="500" fill="hold"/>
                                        <p:tgtEl>
                                          <p:spTgt spid="29"/>
                                        </p:tgtEl>
                                        <p:attrNameLst>
                                          <p:attrName>ppt_w</p:attrName>
                                        </p:attrNameLst>
                                      </p:cBhvr>
                                      <p:tavLst>
                                        <p:tav tm="0">
                                          <p:val>
                                            <p:fltVal val="0"/>
                                          </p:val>
                                        </p:tav>
                                        <p:tav tm="100000">
                                          <p:val>
                                            <p:strVal val="#ppt_w"/>
                                          </p:val>
                                        </p:tav>
                                      </p:tavLst>
                                    </p:anim>
                                    <p:anim calcmode="lin" valueType="num">
                                      <p:cBhvr>
                                        <p:cTn id="88" dur="500" fill="hold"/>
                                        <p:tgtEl>
                                          <p:spTgt spid="29"/>
                                        </p:tgtEl>
                                        <p:attrNameLst>
                                          <p:attrName>ppt_h</p:attrName>
                                        </p:attrNameLst>
                                      </p:cBhvr>
                                      <p:tavLst>
                                        <p:tav tm="0">
                                          <p:val>
                                            <p:fltVal val="0"/>
                                          </p:val>
                                        </p:tav>
                                        <p:tav tm="100000">
                                          <p:val>
                                            <p:strVal val="#ppt_h"/>
                                          </p:val>
                                        </p:tav>
                                      </p:tavLst>
                                    </p:anim>
                                    <p:animEffect transition="in" filter="fade">
                                      <p:cBhvr>
                                        <p:cTn id="89" dur="500"/>
                                        <p:tgtEl>
                                          <p:spTgt spid="29"/>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31"/>
                                        </p:tgtEl>
                                        <p:attrNameLst>
                                          <p:attrName>style.visibility</p:attrName>
                                        </p:attrNameLst>
                                      </p:cBhvr>
                                      <p:to>
                                        <p:strVal val="visible"/>
                                      </p:to>
                                    </p:set>
                                    <p:anim calcmode="lin" valueType="num">
                                      <p:cBhvr>
                                        <p:cTn id="92" dur="500" fill="hold"/>
                                        <p:tgtEl>
                                          <p:spTgt spid="31"/>
                                        </p:tgtEl>
                                        <p:attrNameLst>
                                          <p:attrName>ppt_w</p:attrName>
                                        </p:attrNameLst>
                                      </p:cBhvr>
                                      <p:tavLst>
                                        <p:tav tm="0">
                                          <p:val>
                                            <p:fltVal val="0"/>
                                          </p:val>
                                        </p:tav>
                                        <p:tav tm="100000">
                                          <p:val>
                                            <p:strVal val="#ppt_w"/>
                                          </p:val>
                                        </p:tav>
                                      </p:tavLst>
                                    </p:anim>
                                    <p:anim calcmode="lin" valueType="num">
                                      <p:cBhvr>
                                        <p:cTn id="93" dur="500" fill="hold"/>
                                        <p:tgtEl>
                                          <p:spTgt spid="31"/>
                                        </p:tgtEl>
                                        <p:attrNameLst>
                                          <p:attrName>ppt_h</p:attrName>
                                        </p:attrNameLst>
                                      </p:cBhvr>
                                      <p:tavLst>
                                        <p:tav tm="0">
                                          <p:val>
                                            <p:fltVal val="0"/>
                                          </p:val>
                                        </p:tav>
                                        <p:tav tm="100000">
                                          <p:val>
                                            <p:strVal val="#ppt_h"/>
                                          </p:val>
                                        </p:tav>
                                      </p:tavLst>
                                    </p:anim>
                                    <p:animEffect transition="in" filter="fade">
                                      <p:cBhvr>
                                        <p:cTn id="94" dur="500"/>
                                        <p:tgtEl>
                                          <p:spTgt spid="31"/>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27"/>
                                        </p:tgtEl>
                                        <p:attrNameLst>
                                          <p:attrName>style.visibility</p:attrName>
                                        </p:attrNameLst>
                                      </p:cBhvr>
                                      <p:to>
                                        <p:strVal val="visible"/>
                                      </p:to>
                                    </p:set>
                                    <p:anim calcmode="lin" valueType="num">
                                      <p:cBhvr>
                                        <p:cTn id="97" dur="500" fill="hold"/>
                                        <p:tgtEl>
                                          <p:spTgt spid="27"/>
                                        </p:tgtEl>
                                        <p:attrNameLst>
                                          <p:attrName>ppt_w</p:attrName>
                                        </p:attrNameLst>
                                      </p:cBhvr>
                                      <p:tavLst>
                                        <p:tav tm="0">
                                          <p:val>
                                            <p:fltVal val="0"/>
                                          </p:val>
                                        </p:tav>
                                        <p:tav tm="100000">
                                          <p:val>
                                            <p:strVal val="#ppt_w"/>
                                          </p:val>
                                        </p:tav>
                                      </p:tavLst>
                                    </p:anim>
                                    <p:anim calcmode="lin" valueType="num">
                                      <p:cBhvr>
                                        <p:cTn id="98" dur="500" fill="hold"/>
                                        <p:tgtEl>
                                          <p:spTgt spid="27"/>
                                        </p:tgtEl>
                                        <p:attrNameLst>
                                          <p:attrName>ppt_h</p:attrName>
                                        </p:attrNameLst>
                                      </p:cBhvr>
                                      <p:tavLst>
                                        <p:tav tm="0">
                                          <p:val>
                                            <p:fltVal val="0"/>
                                          </p:val>
                                        </p:tav>
                                        <p:tav tm="100000">
                                          <p:val>
                                            <p:strVal val="#ppt_h"/>
                                          </p:val>
                                        </p:tav>
                                      </p:tavLst>
                                    </p:anim>
                                    <p:animEffect transition="in" filter="fade">
                                      <p:cBhvr>
                                        <p:cTn id="99" dur="500"/>
                                        <p:tgtEl>
                                          <p:spTgt spid="27"/>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39"/>
                                        </p:tgtEl>
                                        <p:attrNameLst>
                                          <p:attrName>style.visibility</p:attrName>
                                        </p:attrNameLst>
                                      </p:cBhvr>
                                      <p:to>
                                        <p:strVal val="visible"/>
                                      </p:to>
                                    </p:set>
                                    <p:anim calcmode="lin" valueType="num">
                                      <p:cBhvr>
                                        <p:cTn id="102" dur="500" fill="hold"/>
                                        <p:tgtEl>
                                          <p:spTgt spid="39"/>
                                        </p:tgtEl>
                                        <p:attrNameLst>
                                          <p:attrName>ppt_w</p:attrName>
                                        </p:attrNameLst>
                                      </p:cBhvr>
                                      <p:tavLst>
                                        <p:tav tm="0">
                                          <p:val>
                                            <p:fltVal val="0"/>
                                          </p:val>
                                        </p:tav>
                                        <p:tav tm="100000">
                                          <p:val>
                                            <p:strVal val="#ppt_w"/>
                                          </p:val>
                                        </p:tav>
                                      </p:tavLst>
                                    </p:anim>
                                    <p:anim calcmode="lin" valueType="num">
                                      <p:cBhvr>
                                        <p:cTn id="103" dur="500" fill="hold"/>
                                        <p:tgtEl>
                                          <p:spTgt spid="39"/>
                                        </p:tgtEl>
                                        <p:attrNameLst>
                                          <p:attrName>ppt_h</p:attrName>
                                        </p:attrNameLst>
                                      </p:cBhvr>
                                      <p:tavLst>
                                        <p:tav tm="0">
                                          <p:val>
                                            <p:fltVal val="0"/>
                                          </p:val>
                                        </p:tav>
                                        <p:tav tm="100000">
                                          <p:val>
                                            <p:strVal val="#ppt_h"/>
                                          </p:val>
                                        </p:tav>
                                      </p:tavLst>
                                    </p:anim>
                                    <p:animEffect transition="in" filter="fade">
                                      <p:cBhvr>
                                        <p:cTn id="104" dur="500"/>
                                        <p:tgtEl>
                                          <p:spTgt spid="39"/>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45"/>
                                        </p:tgtEl>
                                        <p:attrNameLst>
                                          <p:attrName>style.visibility</p:attrName>
                                        </p:attrNameLst>
                                      </p:cBhvr>
                                      <p:to>
                                        <p:strVal val="visible"/>
                                      </p:to>
                                    </p:set>
                                    <p:anim calcmode="lin" valueType="num">
                                      <p:cBhvr>
                                        <p:cTn id="107" dur="500" fill="hold"/>
                                        <p:tgtEl>
                                          <p:spTgt spid="45"/>
                                        </p:tgtEl>
                                        <p:attrNameLst>
                                          <p:attrName>ppt_w</p:attrName>
                                        </p:attrNameLst>
                                      </p:cBhvr>
                                      <p:tavLst>
                                        <p:tav tm="0">
                                          <p:val>
                                            <p:fltVal val="0"/>
                                          </p:val>
                                        </p:tav>
                                        <p:tav tm="100000">
                                          <p:val>
                                            <p:strVal val="#ppt_w"/>
                                          </p:val>
                                        </p:tav>
                                      </p:tavLst>
                                    </p:anim>
                                    <p:anim calcmode="lin" valueType="num">
                                      <p:cBhvr>
                                        <p:cTn id="108" dur="500" fill="hold"/>
                                        <p:tgtEl>
                                          <p:spTgt spid="45"/>
                                        </p:tgtEl>
                                        <p:attrNameLst>
                                          <p:attrName>ppt_h</p:attrName>
                                        </p:attrNameLst>
                                      </p:cBhvr>
                                      <p:tavLst>
                                        <p:tav tm="0">
                                          <p:val>
                                            <p:fltVal val="0"/>
                                          </p:val>
                                        </p:tav>
                                        <p:tav tm="100000">
                                          <p:val>
                                            <p:strVal val="#ppt_h"/>
                                          </p:val>
                                        </p:tav>
                                      </p:tavLst>
                                    </p:anim>
                                    <p:animEffect transition="in" filter="fade">
                                      <p:cBhvr>
                                        <p:cTn id="109" dur="500"/>
                                        <p:tgtEl>
                                          <p:spTgt spid="45"/>
                                        </p:tgtEl>
                                      </p:cBhvr>
                                    </p:animEffect>
                                  </p:childTnLst>
                                </p:cTn>
                              </p:par>
                            </p:childTnLst>
                          </p:cTn>
                        </p:par>
                      </p:childTnLst>
                    </p:cTn>
                  </p:par>
                  <p:par>
                    <p:cTn id="110" fill="hold">
                      <p:stCondLst>
                        <p:cond delay="indefinite"/>
                      </p:stCondLst>
                      <p:childTnLst>
                        <p:par>
                          <p:cTn id="111" fill="hold">
                            <p:stCondLst>
                              <p:cond delay="0"/>
                            </p:stCondLst>
                            <p:childTnLst>
                              <p:par>
                                <p:cTn id="112" presetID="53" presetClass="entr" presetSubtype="16" fill="hold" nodeType="clickEffect">
                                  <p:stCondLst>
                                    <p:cond delay="0"/>
                                  </p:stCondLst>
                                  <p:childTnLst>
                                    <p:set>
                                      <p:cBhvr>
                                        <p:cTn id="113" dur="1" fill="hold">
                                          <p:stCondLst>
                                            <p:cond delay="0"/>
                                          </p:stCondLst>
                                        </p:cTn>
                                        <p:tgtEl>
                                          <p:spTgt spid="38"/>
                                        </p:tgtEl>
                                        <p:attrNameLst>
                                          <p:attrName>style.visibility</p:attrName>
                                        </p:attrNameLst>
                                      </p:cBhvr>
                                      <p:to>
                                        <p:strVal val="visible"/>
                                      </p:to>
                                    </p:set>
                                    <p:anim calcmode="lin" valueType="num">
                                      <p:cBhvr>
                                        <p:cTn id="114" dur="500" fill="hold"/>
                                        <p:tgtEl>
                                          <p:spTgt spid="38"/>
                                        </p:tgtEl>
                                        <p:attrNameLst>
                                          <p:attrName>ppt_w</p:attrName>
                                        </p:attrNameLst>
                                      </p:cBhvr>
                                      <p:tavLst>
                                        <p:tav tm="0">
                                          <p:val>
                                            <p:fltVal val="0"/>
                                          </p:val>
                                        </p:tav>
                                        <p:tav tm="100000">
                                          <p:val>
                                            <p:strVal val="#ppt_w"/>
                                          </p:val>
                                        </p:tav>
                                      </p:tavLst>
                                    </p:anim>
                                    <p:anim calcmode="lin" valueType="num">
                                      <p:cBhvr>
                                        <p:cTn id="115" dur="500" fill="hold"/>
                                        <p:tgtEl>
                                          <p:spTgt spid="38"/>
                                        </p:tgtEl>
                                        <p:attrNameLst>
                                          <p:attrName>ppt_h</p:attrName>
                                        </p:attrNameLst>
                                      </p:cBhvr>
                                      <p:tavLst>
                                        <p:tav tm="0">
                                          <p:val>
                                            <p:fltVal val="0"/>
                                          </p:val>
                                        </p:tav>
                                        <p:tav tm="100000">
                                          <p:val>
                                            <p:strVal val="#ppt_h"/>
                                          </p:val>
                                        </p:tav>
                                      </p:tavLst>
                                    </p:anim>
                                    <p:animEffect transition="in" filter="fade">
                                      <p:cBhvr>
                                        <p:cTn id="116" dur="500"/>
                                        <p:tgtEl>
                                          <p:spTgt spid="38"/>
                                        </p:tgtEl>
                                      </p:cBhvr>
                                    </p:animEffect>
                                  </p:childTnLst>
                                </p:cTn>
                              </p:par>
                              <p:par>
                                <p:cTn id="117" presetID="2" presetClass="entr" presetSubtype="8" decel="100000" fill="hold" grpId="0" nodeType="withEffect">
                                  <p:stCondLst>
                                    <p:cond delay="0"/>
                                  </p:stCondLst>
                                  <p:childTnLst>
                                    <p:set>
                                      <p:cBhvr>
                                        <p:cTn id="118" dur="1" fill="hold">
                                          <p:stCondLst>
                                            <p:cond delay="0"/>
                                          </p:stCondLst>
                                        </p:cTn>
                                        <p:tgtEl>
                                          <p:spTgt spid="26"/>
                                        </p:tgtEl>
                                        <p:attrNameLst>
                                          <p:attrName>style.visibility</p:attrName>
                                        </p:attrNameLst>
                                      </p:cBhvr>
                                      <p:to>
                                        <p:strVal val="visible"/>
                                      </p:to>
                                    </p:set>
                                    <p:anim calcmode="lin" valueType="num">
                                      <p:cBhvr additive="base">
                                        <p:cTn id="119" dur="750" fill="hold"/>
                                        <p:tgtEl>
                                          <p:spTgt spid="26"/>
                                        </p:tgtEl>
                                        <p:attrNameLst>
                                          <p:attrName>ppt_x</p:attrName>
                                        </p:attrNameLst>
                                      </p:cBhvr>
                                      <p:tavLst>
                                        <p:tav tm="0">
                                          <p:val>
                                            <p:strVal val="0-#ppt_w/2"/>
                                          </p:val>
                                        </p:tav>
                                        <p:tav tm="100000">
                                          <p:val>
                                            <p:strVal val="#ppt_x"/>
                                          </p:val>
                                        </p:tav>
                                      </p:tavLst>
                                    </p:anim>
                                    <p:anim calcmode="lin" valueType="num">
                                      <p:cBhvr additive="base">
                                        <p:cTn id="120" dur="750" fill="hold"/>
                                        <p:tgtEl>
                                          <p:spTgt spid="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26" grpId="0"/>
      <p:bldP spid="27" grpId="0" animBg="1"/>
      <p:bldP spid="28" grpId="0" animBg="1"/>
      <p:bldP spid="29" grpId="0" animBg="1"/>
      <p:bldP spid="30" grpId="0" animBg="1"/>
      <p:bldP spid="31" grpId="0" animBg="1"/>
      <p:bldP spid="39" grpId="0" animBg="1"/>
      <p:bldP spid="40" grpId="0" animBg="1"/>
      <p:bldP spid="42" grpId="0" animBg="1"/>
      <p:bldP spid="43" grpId="0" animBg="1"/>
      <p:bldP spid="44" grpId="0" animBg="1"/>
      <p:bldP spid="4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rot="16200000">
            <a:off x="3618879" y="-1529072"/>
            <a:ext cx="4954244" cy="10363702"/>
            <a:chOff x="5863698" y="873284"/>
            <a:chExt cx="3977251" cy="8319941"/>
          </a:xfrm>
        </p:grpSpPr>
        <p:sp>
          <p:nvSpPr>
            <p:cNvPr id="3" name="圆角矩形 5"/>
            <p:cNvSpPr/>
            <p:nvPr/>
          </p:nvSpPr>
          <p:spPr>
            <a:xfrm>
              <a:off x="5863698" y="955767"/>
              <a:ext cx="3977251" cy="8237458"/>
            </a:xfrm>
            <a:prstGeom prst="roundRect">
              <a:avLst>
                <a:gd name="adj" fmla="val 4670"/>
              </a:avLst>
            </a:prstGeom>
            <a:solidFill>
              <a:srgbClr val="6EBF84"/>
            </a:solidFill>
            <a:ln w="22225">
              <a:solidFill>
                <a:srgbClr val="6EBF84"/>
              </a:solidFill>
            </a:ln>
            <a:effectLst>
              <a:outerShdw blurRad="1397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4" name="圆角矩形 6"/>
            <p:cNvSpPr/>
            <p:nvPr/>
          </p:nvSpPr>
          <p:spPr>
            <a:xfrm>
              <a:off x="6020188" y="1142999"/>
              <a:ext cx="3664269" cy="6214831"/>
            </a:xfrm>
            <a:prstGeom prst="roundRect">
              <a:avLst>
                <a:gd name="adj" fmla="val 0"/>
              </a:avLst>
            </a:prstGeom>
            <a:solidFill>
              <a:schemeClr val="bg1"/>
            </a:solidFill>
            <a:ln w="25400">
              <a:noFill/>
            </a:ln>
            <a:effectLst>
              <a:outerShdw blurRad="177800" dist="88900" dir="2700000" algn="tl"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nvGrpSpPr>
            <p:cNvPr id="5" name="组合 4"/>
            <p:cNvGrpSpPr/>
            <p:nvPr/>
          </p:nvGrpSpPr>
          <p:grpSpPr>
            <a:xfrm>
              <a:off x="6109405" y="1233420"/>
              <a:ext cx="3485833" cy="234632"/>
              <a:chOff x="2149635" y="1165383"/>
              <a:chExt cx="3485831" cy="234634"/>
            </a:xfrm>
          </p:grpSpPr>
          <p:grpSp>
            <p:nvGrpSpPr>
              <p:cNvPr id="36" name="组合 35"/>
              <p:cNvGrpSpPr/>
              <p:nvPr/>
            </p:nvGrpSpPr>
            <p:grpSpPr>
              <a:xfrm>
                <a:off x="2149635" y="1165385"/>
                <a:ext cx="234632" cy="234632"/>
                <a:chOff x="2483014" y="1114427"/>
                <a:chExt cx="209550" cy="209550"/>
              </a:xfrm>
            </p:grpSpPr>
            <p:sp>
              <p:nvSpPr>
                <p:cNvPr id="64" name="椭圆 63"/>
                <p:cNvSpPr/>
                <p:nvPr/>
              </p:nvSpPr>
              <p:spPr>
                <a:xfrm>
                  <a:off x="2483014" y="1114427"/>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65" name="椭圆 64"/>
                <p:cNvSpPr/>
                <p:nvPr/>
              </p:nvSpPr>
              <p:spPr>
                <a:xfrm>
                  <a:off x="2502060"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37" name="组合 36"/>
              <p:cNvGrpSpPr/>
              <p:nvPr/>
            </p:nvGrpSpPr>
            <p:grpSpPr>
              <a:xfrm>
                <a:off x="2510880" y="1165385"/>
                <a:ext cx="234632" cy="234632"/>
                <a:chOff x="2483014" y="1114427"/>
                <a:chExt cx="209550" cy="209550"/>
              </a:xfrm>
            </p:grpSpPr>
            <p:sp>
              <p:nvSpPr>
                <p:cNvPr id="62" name="椭圆 61"/>
                <p:cNvSpPr/>
                <p:nvPr/>
              </p:nvSpPr>
              <p:spPr>
                <a:xfrm>
                  <a:off x="2483014" y="1114427"/>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63" name="椭圆 62"/>
                <p:cNvSpPr/>
                <p:nvPr/>
              </p:nvSpPr>
              <p:spPr>
                <a:xfrm>
                  <a:off x="2502060"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38" name="组合 37"/>
              <p:cNvGrpSpPr/>
              <p:nvPr/>
            </p:nvGrpSpPr>
            <p:grpSpPr>
              <a:xfrm>
                <a:off x="2872124" y="1165385"/>
                <a:ext cx="234632" cy="234632"/>
                <a:chOff x="2483014" y="1114427"/>
                <a:chExt cx="209550" cy="209550"/>
              </a:xfrm>
            </p:grpSpPr>
            <p:sp>
              <p:nvSpPr>
                <p:cNvPr id="60" name="椭圆 59"/>
                <p:cNvSpPr/>
                <p:nvPr/>
              </p:nvSpPr>
              <p:spPr>
                <a:xfrm>
                  <a:off x="2483014" y="1114427"/>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61" name="椭圆 60"/>
                <p:cNvSpPr/>
                <p:nvPr/>
              </p:nvSpPr>
              <p:spPr>
                <a:xfrm>
                  <a:off x="2502060"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39" name="组合 38"/>
              <p:cNvGrpSpPr/>
              <p:nvPr/>
            </p:nvGrpSpPr>
            <p:grpSpPr>
              <a:xfrm>
                <a:off x="3233369" y="1165385"/>
                <a:ext cx="234632" cy="234632"/>
                <a:chOff x="2483014" y="1114427"/>
                <a:chExt cx="209550" cy="209550"/>
              </a:xfrm>
            </p:grpSpPr>
            <p:sp>
              <p:nvSpPr>
                <p:cNvPr id="58" name="椭圆 57"/>
                <p:cNvSpPr/>
                <p:nvPr/>
              </p:nvSpPr>
              <p:spPr>
                <a:xfrm>
                  <a:off x="2483014" y="1114427"/>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9" name="椭圆 58"/>
                <p:cNvSpPr/>
                <p:nvPr/>
              </p:nvSpPr>
              <p:spPr>
                <a:xfrm>
                  <a:off x="2502060"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40" name="组合 39"/>
              <p:cNvGrpSpPr/>
              <p:nvPr/>
            </p:nvGrpSpPr>
            <p:grpSpPr>
              <a:xfrm>
                <a:off x="3594615" y="1165383"/>
                <a:ext cx="234632" cy="234632"/>
                <a:chOff x="2483014" y="1114427"/>
                <a:chExt cx="209550" cy="209550"/>
              </a:xfrm>
            </p:grpSpPr>
            <p:sp>
              <p:nvSpPr>
                <p:cNvPr id="56" name="椭圆 55"/>
                <p:cNvSpPr/>
                <p:nvPr/>
              </p:nvSpPr>
              <p:spPr>
                <a:xfrm>
                  <a:off x="2483014" y="1114427"/>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7" name="椭圆 56"/>
                <p:cNvSpPr/>
                <p:nvPr/>
              </p:nvSpPr>
              <p:spPr>
                <a:xfrm>
                  <a:off x="2502060"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41" name="组合 40"/>
              <p:cNvGrpSpPr/>
              <p:nvPr/>
            </p:nvGrpSpPr>
            <p:grpSpPr>
              <a:xfrm>
                <a:off x="3955858" y="1165384"/>
                <a:ext cx="234632" cy="234632"/>
                <a:chOff x="2483014" y="1114427"/>
                <a:chExt cx="209550" cy="209550"/>
              </a:xfrm>
            </p:grpSpPr>
            <p:sp>
              <p:nvSpPr>
                <p:cNvPr id="54" name="椭圆 53"/>
                <p:cNvSpPr/>
                <p:nvPr/>
              </p:nvSpPr>
              <p:spPr>
                <a:xfrm>
                  <a:off x="2483014" y="1114427"/>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5" name="椭圆 54"/>
                <p:cNvSpPr/>
                <p:nvPr/>
              </p:nvSpPr>
              <p:spPr>
                <a:xfrm>
                  <a:off x="2502060"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42" name="组合 41"/>
              <p:cNvGrpSpPr/>
              <p:nvPr/>
            </p:nvGrpSpPr>
            <p:grpSpPr>
              <a:xfrm>
                <a:off x="4317103" y="1165384"/>
                <a:ext cx="234632" cy="234632"/>
                <a:chOff x="2483014" y="1114427"/>
                <a:chExt cx="209550" cy="209550"/>
              </a:xfrm>
            </p:grpSpPr>
            <p:sp>
              <p:nvSpPr>
                <p:cNvPr id="52" name="椭圆 51"/>
                <p:cNvSpPr/>
                <p:nvPr/>
              </p:nvSpPr>
              <p:spPr>
                <a:xfrm>
                  <a:off x="2483014" y="1114427"/>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3" name="椭圆 52"/>
                <p:cNvSpPr/>
                <p:nvPr/>
              </p:nvSpPr>
              <p:spPr>
                <a:xfrm>
                  <a:off x="2502060"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43" name="组合 42"/>
              <p:cNvGrpSpPr/>
              <p:nvPr/>
            </p:nvGrpSpPr>
            <p:grpSpPr>
              <a:xfrm>
                <a:off x="4678347" y="1165384"/>
                <a:ext cx="234632" cy="234632"/>
                <a:chOff x="2483014" y="1114427"/>
                <a:chExt cx="209550" cy="209550"/>
              </a:xfrm>
            </p:grpSpPr>
            <p:sp>
              <p:nvSpPr>
                <p:cNvPr id="50" name="椭圆 49"/>
                <p:cNvSpPr/>
                <p:nvPr/>
              </p:nvSpPr>
              <p:spPr>
                <a:xfrm>
                  <a:off x="2483014" y="1114427"/>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1" name="椭圆 50"/>
                <p:cNvSpPr/>
                <p:nvPr/>
              </p:nvSpPr>
              <p:spPr>
                <a:xfrm>
                  <a:off x="2502060"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44" name="组合 43"/>
              <p:cNvGrpSpPr/>
              <p:nvPr/>
            </p:nvGrpSpPr>
            <p:grpSpPr>
              <a:xfrm>
                <a:off x="5039590" y="1165384"/>
                <a:ext cx="234632" cy="234632"/>
                <a:chOff x="2483014" y="1114427"/>
                <a:chExt cx="209550" cy="209550"/>
              </a:xfrm>
            </p:grpSpPr>
            <p:sp>
              <p:nvSpPr>
                <p:cNvPr id="48" name="椭圆 47"/>
                <p:cNvSpPr/>
                <p:nvPr/>
              </p:nvSpPr>
              <p:spPr>
                <a:xfrm>
                  <a:off x="2483014" y="1114427"/>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49" name="椭圆 48"/>
                <p:cNvSpPr/>
                <p:nvPr/>
              </p:nvSpPr>
              <p:spPr>
                <a:xfrm>
                  <a:off x="2502060"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45" name="组合 44"/>
              <p:cNvGrpSpPr/>
              <p:nvPr/>
            </p:nvGrpSpPr>
            <p:grpSpPr>
              <a:xfrm>
                <a:off x="5400834" y="1165384"/>
                <a:ext cx="234632" cy="234632"/>
                <a:chOff x="2483014" y="1114427"/>
                <a:chExt cx="209550" cy="209550"/>
              </a:xfrm>
            </p:grpSpPr>
            <p:sp>
              <p:nvSpPr>
                <p:cNvPr id="46" name="椭圆 45"/>
                <p:cNvSpPr/>
                <p:nvPr/>
              </p:nvSpPr>
              <p:spPr>
                <a:xfrm>
                  <a:off x="2483014" y="1114427"/>
                  <a:ext cx="209550" cy="209550"/>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47" name="椭圆 46"/>
                <p:cNvSpPr/>
                <p:nvPr/>
              </p:nvSpPr>
              <p:spPr>
                <a:xfrm>
                  <a:off x="2502060" y="1133475"/>
                  <a:ext cx="171450" cy="171450"/>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grpSp>
          <p:nvGrpSpPr>
            <p:cNvPr id="6" name="组合 5"/>
            <p:cNvGrpSpPr/>
            <p:nvPr/>
          </p:nvGrpSpPr>
          <p:grpSpPr>
            <a:xfrm>
              <a:off x="6169861" y="873285"/>
              <a:ext cx="94671" cy="485002"/>
              <a:chOff x="2244455" y="772894"/>
              <a:chExt cx="94658" cy="485003"/>
            </a:xfrm>
          </p:grpSpPr>
          <p:sp>
            <p:nvSpPr>
              <p:cNvPr id="34" name="圆角矩形 36"/>
              <p:cNvSpPr/>
              <p:nvPr/>
            </p:nvSpPr>
            <p:spPr>
              <a:xfrm>
                <a:off x="2244455" y="772894"/>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35" name="圆角矩形 37"/>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7" name="组合 6"/>
            <p:cNvGrpSpPr/>
            <p:nvPr/>
          </p:nvGrpSpPr>
          <p:grpSpPr>
            <a:xfrm>
              <a:off x="6532517" y="873285"/>
              <a:ext cx="94671" cy="485002"/>
              <a:chOff x="2244455" y="772894"/>
              <a:chExt cx="94658" cy="485003"/>
            </a:xfrm>
          </p:grpSpPr>
          <p:sp>
            <p:nvSpPr>
              <p:cNvPr id="32" name="圆角矩形 34"/>
              <p:cNvSpPr/>
              <p:nvPr/>
            </p:nvSpPr>
            <p:spPr>
              <a:xfrm>
                <a:off x="2244455" y="772894"/>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33" name="圆角矩形 35"/>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8" name="组合 7"/>
            <p:cNvGrpSpPr/>
            <p:nvPr/>
          </p:nvGrpSpPr>
          <p:grpSpPr>
            <a:xfrm>
              <a:off x="6895173" y="873285"/>
              <a:ext cx="94671" cy="485002"/>
              <a:chOff x="2244455" y="772894"/>
              <a:chExt cx="94658" cy="485003"/>
            </a:xfrm>
          </p:grpSpPr>
          <p:sp>
            <p:nvSpPr>
              <p:cNvPr id="30" name="圆角矩形 32"/>
              <p:cNvSpPr/>
              <p:nvPr/>
            </p:nvSpPr>
            <p:spPr>
              <a:xfrm>
                <a:off x="2244455" y="772894"/>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31" name="圆角矩形 33"/>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9" name="组合 8"/>
            <p:cNvGrpSpPr/>
            <p:nvPr/>
          </p:nvGrpSpPr>
          <p:grpSpPr>
            <a:xfrm>
              <a:off x="7257828" y="873285"/>
              <a:ext cx="94671" cy="485002"/>
              <a:chOff x="2244455" y="772894"/>
              <a:chExt cx="94658" cy="485003"/>
            </a:xfrm>
          </p:grpSpPr>
          <p:sp>
            <p:nvSpPr>
              <p:cNvPr id="28" name="圆角矩形 30"/>
              <p:cNvSpPr/>
              <p:nvPr/>
            </p:nvSpPr>
            <p:spPr>
              <a:xfrm>
                <a:off x="2244455" y="772894"/>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29" name="圆角矩形 31"/>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10" name="组合 9"/>
            <p:cNvGrpSpPr/>
            <p:nvPr/>
          </p:nvGrpSpPr>
          <p:grpSpPr>
            <a:xfrm>
              <a:off x="7620483" y="873285"/>
              <a:ext cx="94671" cy="485002"/>
              <a:chOff x="2244455" y="772894"/>
              <a:chExt cx="94658" cy="485003"/>
            </a:xfrm>
          </p:grpSpPr>
          <p:sp>
            <p:nvSpPr>
              <p:cNvPr id="26" name="圆角矩形 28"/>
              <p:cNvSpPr/>
              <p:nvPr/>
            </p:nvSpPr>
            <p:spPr>
              <a:xfrm>
                <a:off x="2244455" y="772894"/>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27" name="圆角矩形 29"/>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11" name="组合 10"/>
            <p:cNvGrpSpPr/>
            <p:nvPr/>
          </p:nvGrpSpPr>
          <p:grpSpPr>
            <a:xfrm>
              <a:off x="7983141" y="873285"/>
              <a:ext cx="94671" cy="485002"/>
              <a:chOff x="2244455" y="772894"/>
              <a:chExt cx="94658" cy="485003"/>
            </a:xfrm>
          </p:grpSpPr>
          <p:sp>
            <p:nvSpPr>
              <p:cNvPr id="24" name="圆角矩形 26"/>
              <p:cNvSpPr/>
              <p:nvPr/>
            </p:nvSpPr>
            <p:spPr>
              <a:xfrm>
                <a:off x="2244455" y="772894"/>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25" name="圆角矩形 27"/>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12" name="组合 11"/>
            <p:cNvGrpSpPr/>
            <p:nvPr/>
          </p:nvGrpSpPr>
          <p:grpSpPr>
            <a:xfrm>
              <a:off x="8345797" y="873284"/>
              <a:ext cx="94671" cy="485002"/>
              <a:chOff x="2244455" y="772894"/>
              <a:chExt cx="94658" cy="485003"/>
            </a:xfrm>
          </p:grpSpPr>
          <p:sp>
            <p:nvSpPr>
              <p:cNvPr id="22" name="圆角矩形 24"/>
              <p:cNvSpPr/>
              <p:nvPr/>
            </p:nvSpPr>
            <p:spPr>
              <a:xfrm>
                <a:off x="2244455" y="772894"/>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23" name="圆角矩形 25"/>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13" name="组合 12"/>
            <p:cNvGrpSpPr/>
            <p:nvPr/>
          </p:nvGrpSpPr>
          <p:grpSpPr>
            <a:xfrm>
              <a:off x="8708451" y="873285"/>
              <a:ext cx="94671" cy="485002"/>
              <a:chOff x="2244455" y="772894"/>
              <a:chExt cx="94658" cy="485003"/>
            </a:xfrm>
          </p:grpSpPr>
          <p:sp>
            <p:nvSpPr>
              <p:cNvPr id="20" name="圆角矩形 22"/>
              <p:cNvSpPr/>
              <p:nvPr/>
            </p:nvSpPr>
            <p:spPr>
              <a:xfrm>
                <a:off x="2244455" y="772894"/>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21" name="圆角矩形 23"/>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14" name="组合 13"/>
            <p:cNvGrpSpPr/>
            <p:nvPr/>
          </p:nvGrpSpPr>
          <p:grpSpPr>
            <a:xfrm>
              <a:off x="9071105" y="873285"/>
              <a:ext cx="94671" cy="485002"/>
              <a:chOff x="2244455" y="772894"/>
              <a:chExt cx="94658" cy="485003"/>
            </a:xfrm>
          </p:grpSpPr>
          <p:sp>
            <p:nvSpPr>
              <p:cNvPr id="18" name="圆角矩形 20"/>
              <p:cNvSpPr/>
              <p:nvPr/>
            </p:nvSpPr>
            <p:spPr>
              <a:xfrm>
                <a:off x="2244455" y="772894"/>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9" name="圆角矩形 21"/>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nvGrpSpPr>
            <p:cNvPr id="15" name="组合 14"/>
            <p:cNvGrpSpPr/>
            <p:nvPr/>
          </p:nvGrpSpPr>
          <p:grpSpPr>
            <a:xfrm>
              <a:off x="9433759" y="873285"/>
              <a:ext cx="94671" cy="485002"/>
              <a:chOff x="2244455" y="772894"/>
              <a:chExt cx="94658" cy="485003"/>
            </a:xfrm>
          </p:grpSpPr>
          <p:sp>
            <p:nvSpPr>
              <p:cNvPr id="16" name="圆角矩形 18"/>
              <p:cNvSpPr/>
              <p:nvPr/>
            </p:nvSpPr>
            <p:spPr>
              <a:xfrm>
                <a:off x="2244455" y="772894"/>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17" name="圆角矩形 19"/>
              <p:cNvSpPr/>
              <p:nvPr/>
            </p:nvSpPr>
            <p:spPr>
              <a:xfrm>
                <a:off x="2313407" y="772895"/>
                <a:ext cx="25706" cy="48500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905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grpSp>
      <p:sp>
        <p:nvSpPr>
          <p:cNvPr id="69" name="PA_文本框 21"/>
          <p:cNvSpPr txBox="1"/>
          <p:nvPr>
            <p:custDataLst>
              <p:tags r:id="rId1"/>
            </p:custDataLst>
          </p:nvPr>
        </p:nvSpPr>
        <p:spPr>
          <a:xfrm>
            <a:off x="9393123" y="2381689"/>
            <a:ext cx="1661993" cy="3009278"/>
          </a:xfrm>
          <a:prstGeom prst="rect">
            <a:avLst/>
          </a:prstGeom>
          <a:noFill/>
        </p:spPr>
        <p:txBody>
          <a:bodyPr vert="eaVert" wrap="square" rtlCol="0">
            <a:spAutoFit/>
          </a:bodyPr>
          <a:lstStyle/>
          <a:p>
            <a:pPr>
              <a:spcBef>
                <a:spcPts val="600"/>
              </a:spcBef>
            </a:pPr>
            <a:r>
              <a:rPr lang="zh-CN" altLang="en-US" sz="4800" b="1" dirty="0">
                <a:solidFill>
                  <a:schemeClr val="bg1"/>
                </a:solidFill>
                <a:cs typeface="+mn-ea"/>
                <a:sym typeface="+mn-lt"/>
              </a:rPr>
              <a:t>行业逐年发展状况</a:t>
            </a:r>
            <a:endParaRPr lang="en-US" sz="6000" b="1" dirty="0">
              <a:solidFill>
                <a:schemeClr val="bg1"/>
              </a:solidFill>
              <a:cs typeface="+mn-ea"/>
              <a:sym typeface="+mn-lt"/>
            </a:endParaRPr>
          </a:p>
        </p:txBody>
      </p:sp>
      <p:pic>
        <p:nvPicPr>
          <p:cNvPr id="70" name="图片 69"/>
          <p:cNvPicPr>
            <a:picLocks noChangeAspect="1"/>
          </p:cNvPicPr>
          <p:nvPr/>
        </p:nvPicPr>
        <p:blipFill rotWithShape="1">
          <a:blip r:embed="rId2" cstate="screen"/>
          <a:srcRect/>
          <a:stretch>
            <a:fillRect/>
          </a:stretch>
        </p:blipFill>
        <p:spPr>
          <a:xfrm>
            <a:off x="8458200" y="1370591"/>
            <a:ext cx="597466" cy="815252"/>
          </a:xfrm>
          <a:prstGeom prst="rect">
            <a:avLst/>
          </a:prstGeom>
        </p:spPr>
      </p:pic>
      <p:sp>
        <p:nvSpPr>
          <p:cNvPr id="71" name="TextBox 28"/>
          <p:cNvSpPr txBox="1"/>
          <p:nvPr/>
        </p:nvSpPr>
        <p:spPr>
          <a:xfrm>
            <a:off x="2056542" y="1930371"/>
            <a:ext cx="1422184" cy="461665"/>
          </a:xfrm>
          <a:prstGeom prst="rect">
            <a:avLst/>
          </a:prstGeom>
          <a:noFill/>
        </p:spPr>
        <p:txBody>
          <a:bodyPr wrap="none" rtlCol="0">
            <a:spAutoFit/>
          </a:bodyPr>
          <a:lstStyle/>
          <a:p>
            <a:pPr algn="just"/>
            <a:r>
              <a:rPr lang="zh-CN" altLang="en-US" sz="2400" b="1" dirty="0">
                <a:solidFill>
                  <a:srgbClr val="6EBF84"/>
                </a:solidFill>
                <a:cs typeface="+mn-ea"/>
                <a:sym typeface="+mn-lt"/>
              </a:rPr>
              <a:t>行业近景</a:t>
            </a:r>
            <a:endParaRPr lang="id-ID" sz="2400" b="1" dirty="0">
              <a:solidFill>
                <a:srgbClr val="6EBF84"/>
              </a:solidFill>
              <a:cs typeface="+mn-ea"/>
              <a:sym typeface="+mn-lt"/>
            </a:endParaRPr>
          </a:p>
        </p:txBody>
      </p:sp>
      <p:sp>
        <p:nvSpPr>
          <p:cNvPr id="72" name="矩形 71"/>
          <p:cNvSpPr/>
          <p:nvPr/>
        </p:nvSpPr>
        <p:spPr>
          <a:xfrm>
            <a:off x="2056541" y="2392036"/>
            <a:ext cx="6365565" cy="1061829"/>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用户可以在投影仪或者计算机上进行演示也可以将演示文稿打印出来制作成胶片用户可以在投影仪或者计算机上进行演示也可以将演示文稿打印出来制作成胶片</a:t>
            </a:r>
            <a:endParaRPr lang="zh-CN" altLang="en-US" sz="1400" dirty="0">
              <a:solidFill>
                <a:srgbClr val="2C91B0"/>
              </a:solidFill>
              <a:cs typeface="+mn-ea"/>
              <a:sym typeface="+mn-lt"/>
            </a:endParaRPr>
          </a:p>
        </p:txBody>
      </p:sp>
      <p:sp>
        <p:nvSpPr>
          <p:cNvPr id="73" name="TextBox 28"/>
          <p:cNvSpPr txBox="1"/>
          <p:nvPr/>
        </p:nvSpPr>
        <p:spPr>
          <a:xfrm>
            <a:off x="2057207" y="3618652"/>
            <a:ext cx="1422184" cy="461665"/>
          </a:xfrm>
          <a:prstGeom prst="rect">
            <a:avLst/>
          </a:prstGeom>
          <a:noFill/>
        </p:spPr>
        <p:txBody>
          <a:bodyPr wrap="none" rtlCol="0">
            <a:spAutoFit/>
          </a:bodyPr>
          <a:lstStyle/>
          <a:p>
            <a:pPr algn="just"/>
            <a:r>
              <a:rPr lang="zh-CN" altLang="en-US" sz="2400" b="1" dirty="0">
                <a:solidFill>
                  <a:srgbClr val="6EBF84"/>
                </a:solidFill>
                <a:cs typeface="+mn-ea"/>
                <a:sym typeface="+mn-lt"/>
              </a:rPr>
              <a:t>行业近景</a:t>
            </a:r>
            <a:endParaRPr lang="id-ID" sz="2400" b="1" dirty="0">
              <a:solidFill>
                <a:srgbClr val="6EBF84"/>
              </a:solidFill>
              <a:cs typeface="+mn-ea"/>
              <a:sym typeface="+mn-lt"/>
            </a:endParaRPr>
          </a:p>
        </p:txBody>
      </p:sp>
      <p:sp>
        <p:nvSpPr>
          <p:cNvPr id="74" name="矩形 73"/>
          <p:cNvSpPr/>
          <p:nvPr/>
        </p:nvSpPr>
        <p:spPr>
          <a:xfrm>
            <a:off x="2057206" y="4080317"/>
            <a:ext cx="6365565" cy="1061829"/>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用户可以在投影仪或者计算机上进行演示也可以将演示文稿打印出来制作成胶片用户可以在投影仪或者计算机上进行演示也可以将演示文稿打印出来制作成胶片</a:t>
            </a:r>
            <a:endParaRPr lang="zh-CN" altLang="en-US" sz="1400" dirty="0">
              <a:solidFill>
                <a:srgbClr val="2C91B0"/>
              </a:solidFill>
              <a:cs typeface="+mn-ea"/>
              <a:sym typeface="+mn-lt"/>
            </a:endParaRPr>
          </a:p>
        </p:txBody>
      </p:sp>
      <p:pic>
        <p:nvPicPr>
          <p:cNvPr id="75" name="图片 74"/>
          <p:cNvPicPr>
            <a:picLocks noChangeAspect="1"/>
          </p:cNvPicPr>
          <p:nvPr/>
        </p:nvPicPr>
        <p:blipFill rotWithShape="1">
          <a:blip r:embed="rId3" cstate="screen"/>
          <a:srcRect/>
          <a:stretch>
            <a:fillRect/>
          </a:stretch>
        </p:blipFill>
        <p:spPr>
          <a:xfrm>
            <a:off x="1995751" y="5347289"/>
            <a:ext cx="381954" cy="521183"/>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53" presetClass="entr" presetSubtype="16" fill="hold" grpId="0" nodeType="withEffect">
                                  <p:stCondLst>
                                    <p:cond delay="0"/>
                                  </p:stCondLst>
                                  <p:childTnLst>
                                    <p:set>
                                      <p:cBhvr>
                                        <p:cTn id="9" dur="1" fill="hold">
                                          <p:stCondLst>
                                            <p:cond delay="0"/>
                                          </p:stCondLst>
                                        </p:cTn>
                                        <p:tgtEl>
                                          <p:spTgt spid="69"/>
                                        </p:tgtEl>
                                        <p:attrNameLst>
                                          <p:attrName>style.visibility</p:attrName>
                                        </p:attrNameLst>
                                      </p:cBhvr>
                                      <p:to>
                                        <p:strVal val="visible"/>
                                      </p:to>
                                    </p:set>
                                    <p:anim calcmode="lin" valueType="num">
                                      <p:cBhvr>
                                        <p:cTn id="10" dur="500" fill="hold"/>
                                        <p:tgtEl>
                                          <p:spTgt spid="69"/>
                                        </p:tgtEl>
                                        <p:attrNameLst>
                                          <p:attrName>ppt_w</p:attrName>
                                        </p:attrNameLst>
                                      </p:cBhvr>
                                      <p:tavLst>
                                        <p:tav tm="0">
                                          <p:val>
                                            <p:fltVal val="0"/>
                                          </p:val>
                                        </p:tav>
                                        <p:tav tm="100000">
                                          <p:val>
                                            <p:strVal val="#ppt_w"/>
                                          </p:val>
                                        </p:tav>
                                      </p:tavLst>
                                    </p:anim>
                                    <p:anim calcmode="lin" valueType="num">
                                      <p:cBhvr>
                                        <p:cTn id="11" dur="500" fill="hold"/>
                                        <p:tgtEl>
                                          <p:spTgt spid="69"/>
                                        </p:tgtEl>
                                        <p:attrNameLst>
                                          <p:attrName>ppt_h</p:attrName>
                                        </p:attrNameLst>
                                      </p:cBhvr>
                                      <p:tavLst>
                                        <p:tav tm="0">
                                          <p:val>
                                            <p:fltVal val="0"/>
                                          </p:val>
                                        </p:tav>
                                        <p:tav tm="100000">
                                          <p:val>
                                            <p:strVal val="#ppt_h"/>
                                          </p:val>
                                        </p:tav>
                                      </p:tavLst>
                                    </p:anim>
                                    <p:animEffect transition="in" filter="fade">
                                      <p:cBhvr>
                                        <p:cTn id="12" dur="500"/>
                                        <p:tgtEl>
                                          <p:spTgt spid="69"/>
                                        </p:tgtEl>
                                      </p:cBhvr>
                                    </p:animEffect>
                                  </p:childTnLst>
                                </p:cTn>
                              </p:par>
                              <p:par>
                                <p:cTn id="13" presetID="53" presetClass="entr" presetSubtype="16" fill="hold" nodeType="withEffect">
                                  <p:stCondLst>
                                    <p:cond delay="0"/>
                                  </p:stCondLst>
                                  <p:childTnLst>
                                    <p:set>
                                      <p:cBhvr>
                                        <p:cTn id="14" dur="1" fill="hold">
                                          <p:stCondLst>
                                            <p:cond delay="0"/>
                                          </p:stCondLst>
                                        </p:cTn>
                                        <p:tgtEl>
                                          <p:spTgt spid="70"/>
                                        </p:tgtEl>
                                        <p:attrNameLst>
                                          <p:attrName>style.visibility</p:attrName>
                                        </p:attrNameLst>
                                      </p:cBhvr>
                                      <p:to>
                                        <p:strVal val="visible"/>
                                      </p:to>
                                    </p:set>
                                    <p:anim calcmode="lin" valueType="num">
                                      <p:cBhvr>
                                        <p:cTn id="15" dur="500" fill="hold"/>
                                        <p:tgtEl>
                                          <p:spTgt spid="70"/>
                                        </p:tgtEl>
                                        <p:attrNameLst>
                                          <p:attrName>ppt_w</p:attrName>
                                        </p:attrNameLst>
                                      </p:cBhvr>
                                      <p:tavLst>
                                        <p:tav tm="0">
                                          <p:val>
                                            <p:fltVal val="0"/>
                                          </p:val>
                                        </p:tav>
                                        <p:tav tm="100000">
                                          <p:val>
                                            <p:strVal val="#ppt_w"/>
                                          </p:val>
                                        </p:tav>
                                      </p:tavLst>
                                    </p:anim>
                                    <p:anim calcmode="lin" valueType="num">
                                      <p:cBhvr>
                                        <p:cTn id="16" dur="500" fill="hold"/>
                                        <p:tgtEl>
                                          <p:spTgt spid="70"/>
                                        </p:tgtEl>
                                        <p:attrNameLst>
                                          <p:attrName>ppt_h</p:attrName>
                                        </p:attrNameLst>
                                      </p:cBhvr>
                                      <p:tavLst>
                                        <p:tav tm="0">
                                          <p:val>
                                            <p:fltVal val="0"/>
                                          </p:val>
                                        </p:tav>
                                        <p:tav tm="100000">
                                          <p:val>
                                            <p:strVal val="#ppt_h"/>
                                          </p:val>
                                        </p:tav>
                                      </p:tavLst>
                                    </p:anim>
                                    <p:animEffect transition="in" filter="fade">
                                      <p:cBhvr>
                                        <p:cTn id="17" dur="500"/>
                                        <p:tgtEl>
                                          <p:spTgt spid="70"/>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71"/>
                                        </p:tgtEl>
                                        <p:attrNameLst>
                                          <p:attrName>style.visibility</p:attrName>
                                        </p:attrNameLst>
                                      </p:cBhvr>
                                      <p:to>
                                        <p:strVal val="visible"/>
                                      </p:to>
                                    </p:set>
                                    <p:anim calcmode="lin" valueType="num">
                                      <p:cBhvr>
                                        <p:cTn id="22" dur="1000" fill="hold"/>
                                        <p:tgtEl>
                                          <p:spTgt spid="71"/>
                                        </p:tgtEl>
                                        <p:attrNameLst>
                                          <p:attrName>ppt_w</p:attrName>
                                        </p:attrNameLst>
                                      </p:cBhvr>
                                      <p:tavLst>
                                        <p:tav tm="0">
                                          <p:val>
                                            <p:fltVal val="0"/>
                                          </p:val>
                                        </p:tav>
                                        <p:tav tm="100000">
                                          <p:val>
                                            <p:strVal val="#ppt_w"/>
                                          </p:val>
                                        </p:tav>
                                      </p:tavLst>
                                    </p:anim>
                                    <p:anim calcmode="lin" valueType="num">
                                      <p:cBhvr>
                                        <p:cTn id="23" dur="1000" fill="hold"/>
                                        <p:tgtEl>
                                          <p:spTgt spid="71"/>
                                        </p:tgtEl>
                                        <p:attrNameLst>
                                          <p:attrName>ppt_h</p:attrName>
                                        </p:attrNameLst>
                                      </p:cBhvr>
                                      <p:tavLst>
                                        <p:tav tm="0">
                                          <p:val>
                                            <p:fltVal val="0"/>
                                          </p:val>
                                        </p:tav>
                                        <p:tav tm="100000">
                                          <p:val>
                                            <p:strVal val="#ppt_h"/>
                                          </p:val>
                                        </p:tav>
                                      </p:tavLst>
                                    </p:anim>
                                    <p:anim calcmode="lin" valueType="num">
                                      <p:cBhvr>
                                        <p:cTn id="24" dur="1000" fill="hold"/>
                                        <p:tgtEl>
                                          <p:spTgt spid="71"/>
                                        </p:tgtEl>
                                        <p:attrNameLst>
                                          <p:attrName>style.rotation</p:attrName>
                                        </p:attrNameLst>
                                      </p:cBhvr>
                                      <p:tavLst>
                                        <p:tav tm="0">
                                          <p:val>
                                            <p:fltVal val="90"/>
                                          </p:val>
                                        </p:tav>
                                        <p:tav tm="100000">
                                          <p:val>
                                            <p:fltVal val="0"/>
                                          </p:val>
                                        </p:tav>
                                      </p:tavLst>
                                    </p:anim>
                                    <p:animEffect transition="in" filter="fade">
                                      <p:cBhvr>
                                        <p:cTn id="25" dur="1000"/>
                                        <p:tgtEl>
                                          <p:spTgt spid="71"/>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72"/>
                                        </p:tgtEl>
                                        <p:attrNameLst>
                                          <p:attrName>style.visibility</p:attrName>
                                        </p:attrNameLst>
                                      </p:cBhvr>
                                      <p:to>
                                        <p:strVal val="visible"/>
                                      </p:to>
                                    </p:set>
                                    <p:anim calcmode="lin" valueType="num">
                                      <p:cBhvr>
                                        <p:cTn id="28" dur="1000" fill="hold"/>
                                        <p:tgtEl>
                                          <p:spTgt spid="72"/>
                                        </p:tgtEl>
                                        <p:attrNameLst>
                                          <p:attrName>ppt_w</p:attrName>
                                        </p:attrNameLst>
                                      </p:cBhvr>
                                      <p:tavLst>
                                        <p:tav tm="0">
                                          <p:val>
                                            <p:fltVal val="0"/>
                                          </p:val>
                                        </p:tav>
                                        <p:tav tm="100000">
                                          <p:val>
                                            <p:strVal val="#ppt_w"/>
                                          </p:val>
                                        </p:tav>
                                      </p:tavLst>
                                    </p:anim>
                                    <p:anim calcmode="lin" valueType="num">
                                      <p:cBhvr>
                                        <p:cTn id="29" dur="1000" fill="hold"/>
                                        <p:tgtEl>
                                          <p:spTgt spid="72"/>
                                        </p:tgtEl>
                                        <p:attrNameLst>
                                          <p:attrName>ppt_h</p:attrName>
                                        </p:attrNameLst>
                                      </p:cBhvr>
                                      <p:tavLst>
                                        <p:tav tm="0">
                                          <p:val>
                                            <p:fltVal val="0"/>
                                          </p:val>
                                        </p:tav>
                                        <p:tav tm="100000">
                                          <p:val>
                                            <p:strVal val="#ppt_h"/>
                                          </p:val>
                                        </p:tav>
                                      </p:tavLst>
                                    </p:anim>
                                    <p:anim calcmode="lin" valueType="num">
                                      <p:cBhvr>
                                        <p:cTn id="30" dur="1000" fill="hold"/>
                                        <p:tgtEl>
                                          <p:spTgt spid="72"/>
                                        </p:tgtEl>
                                        <p:attrNameLst>
                                          <p:attrName>style.rotation</p:attrName>
                                        </p:attrNameLst>
                                      </p:cBhvr>
                                      <p:tavLst>
                                        <p:tav tm="0">
                                          <p:val>
                                            <p:fltVal val="90"/>
                                          </p:val>
                                        </p:tav>
                                        <p:tav tm="100000">
                                          <p:val>
                                            <p:fltVal val="0"/>
                                          </p:val>
                                        </p:tav>
                                      </p:tavLst>
                                    </p:anim>
                                    <p:animEffect transition="in" filter="fade">
                                      <p:cBhvr>
                                        <p:cTn id="31" dur="1000"/>
                                        <p:tgtEl>
                                          <p:spTgt spid="72"/>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73"/>
                                        </p:tgtEl>
                                        <p:attrNameLst>
                                          <p:attrName>style.visibility</p:attrName>
                                        </p:attrNameLst>
                                      </p:cBhvr>
                                      <p:to>
                                        <p:strVal val="visible"/>
                                      </p:to>
                                    </p:set>
                                    <p:anim calcmode="lin" valueType="num">
                                      <p:cBhvr>
                                        <p:cTn id="36" dur="1000" fill="hold"/>
                                        <p:tgtEl>
                                          <p:spTgt spid="73"/>
                                        </p:tgtEl>
                                        <p:attrNameLst>
                                          <p:attrName>ppt_w</p:attrName>
                                        </p:attrNameLst>
                                      </p:cBhvr>
                                      <p:tavLst>
                                        <p:tav tm="0">
                                          <p:val>
                                            <p:fltVal val="0"/>
                                          </p:val>
                                        </p:tav>
                                        <p:tav tm="100000">
                                          <p:val>
                                            <p:strVal val="#ppt_w"/>
                                          </p:val>
                                        </p:tav>
                                      </p:tavLst>
                                    </p:anim>
                                    <p:anim calcmode="lin" valueType="num">
                                      <p:cBhvr>
                                        <p:cTn id="37" dur="1000" fill="hold"/>
                                        <p:tgtEl>
                                          <p:spTgt spid="73"/>
                                        </p:tgtEl>
                                        <p:attrNameLst>
                                          <p:attrName>ppt_h</p:attrName>
                                        </p:attrNameLst>
                                      </p:cBhvr>
                                      <p:tavLst>
                                        <p:tav tm="0">
                                          <p:val>
                                            <p:fltVal val="0"/>
                                          </p:val>
                                        </p:tav>
                                        <p:tav tm="100000">
                                          <p:val>
                                            <p:strVal val="#ppt_h"/>
                                          </p:val>
                                        </p:tav>
                                      </p:tavLst>
                                    </p:anim>
                                    <p:anim calcmode="lin" valueType="num">
                                      <p:cBhvr>
                                        <p:cTn id="38" dur="1000" fill="hold"/>
                                        <p:tgtEl>
                                          <p:spTgt spid="73"/>
                                        </p:tgtEl>
                                        <p:attrNameLst>
                                          <p:attrName>style.rotation</p:attrName>
                                        </p:attrNameLst>
                                      </p:cBhvr>
                                      <p:tavLst>
                                        <p:tav tm="0">
                                          <p:val>
                                            <p:fltVal val="90"/>
                                          </p:val>
                                        </p:tav>
                                        <p:tav tm="100000">
                                          <p:val>
                                            <p:fltVal val="0"/>
                                          </p:val>
                                        </p:tav>
                                      </p:tavLst>
                                    </p:anim>
                                    <p:animEffect transition="in" filter="fade">
                                      <p:cBhvr>
                                        <p:cTn id="39" dur="1000"/>
                                        <p:tgtEl>
                                          <p:spTgt spid="73"/>
                                        </p:tgtEl>
                                      </p:cBhvr>
                                    </p:animEffect>
                                  </p:childTnLst>
                                </p:cTn>
                              </p:par>
                              <p:par>
                                <p:cTn id="40" presetID="31" presetClass="entr" presetSubtype="0" fill="hold" grpId="0" nodeType="withEffect">
                                  <p:stCondLst>
                                    <p:cond delay="0"/>
                                  </p:stCondLst>
                                  <p:childTnLst>
                                    <p:set>
                                      <p:cBhvr>
                                        <p:cTn id="41" dur="1" fill="hold">
                                          <p:stCondLst>
                                            <p:cond delay="0"/>
                                          </p:stCondLst>
                                        </p:cTn>
                                        <p:tgtEl>
                                          <p:spTgt spid="74"/>
                                        </p:tgtEl>
                                        <p:attrNameLst>
                                          <p:attrName>style.visibility</p:attrName>
                                        </p:attrNameLst>
                                      </p:cBhvr>
                                      <p:to>
                                        <p:strVal val="visible"/>
                                      </p:to>
                                    </p:set>
                                    <p:anim calcmode="lin" valueType="num">
                                      <p:cBhvr>
                                        <p:cTn id="42" dur="1000" fill="hold"/>
                                        <p:tgtEl>
                                          <p:spTgt spid="74"/>
                                        </p:tgtEl>
                                        <p:attrNameLst>
                                          <p:attrName>ppt_w</p:attrName>
                                        </p:attrNameLst>
                                      </p:cBhvr>
                                      <p:tavLst>
                                        <p:tav tm="0">
                                          <p:val>
                                            <p:fltVal val="0"/>
                                          </p:val>
                                        </p:tav>
                                        <p:tav tm="100000">
                                          <p:val>
                                            <p:strVal val="#ppt_w"/>
                                          </p:val>
                                        </p:tav>
                                      </p:tavLst>
                                    </p:anim>
                                    <p:anim calcmode="lin" valueType="num">
                                      <p:cBhvr>
                                        <p:cTn id="43" dur="1000" fill="hold"/>
                                        <p:tgtEl>
                                          <p:spTgt spid="74"/>
                                        </p:tgtEl>
                                        <p:attrNameLst>
                                          <p:attrName>ppt_h</p:attrName>
                                        </p:attrNameLst>
                                      </p:cBhvr>
                                      <p:tavLst>
                                        <p:tav tm="0">
                                          <p:val>
                                            <p:fltVal val="0"/>
                                          </p:val>
                                        </p:tav>
                                        <p:tav tm="100000">
                                          <p:val>
                                            <p:strVal val="#ppt_h"/>
                                          </p:val>
                                        </p:tav>
                                      </p:tavLst>
                                    </p:anim>
                                    <p:anim calcmode="lin" valueType="num">
                                      <p:cBhvr>
                                        <p:cTn id="44" dur="1000" fill="hold"/>
                                        <p:tgtEl>
                                          <p:spTgt spid="74"/>
                                        </p:tgtEl>
                                        <p:attrNameLst>
                                          <p:attrName>style.rotation</p:attrName>
                                        </p:attrNameLst>
                                      </p:cBhvr>
                                      <p:tavLst>
                                        <p:tav tm="0">
                                          <p:val>
                                            <p:fltVal val="90"/>
                                          </p:val>
                                        </p:tav>
                                        <p:tav tm="100000">
                                          <p:val>
                                            <p:fltVal val="0"/>
                                          </p:val>
                                        </p:tav>
                                      </p:tavLst>
                                    </p:anim>
                                    <p:animEffect transition="in" filter="fade">
                                      <p:cBhvr>
                                        <p:cTn id="45" dur="1000"/>
                                        <p:tgtEl>
                                          <p:spTgt spid="74"/>
                                        </p:tgtEl>
                                      </p:cBhvr>
                                    </p:animEffect>
                                  </p:childTnLst>
                                </p:cTn>
                              </p:par>
                              <p:par>
                                <p:cTn id="46" presetID="53" presetClass="entr" presetSubtype="16" fill="hold" nodeType="withEffect">
                                  <p:stCondLst>
                                    <p:cond delay="0"/>
                                  </p:stCondLst>
                                  <p:childTnLst>
                                    <p:set>
                                      <p:cBhvr>
                                        <p:cTn id="47" dur="1" fill="hold">
                                          <p:stCondLst>
                                            <p:cond delay="0"/>
                                          </p:stCondLst>
                                        </p:cTn>
                                        <p:tgtEl>
                                          <p:spTgt spid="75"/>
                                        </p:tgtEl>
                                        <p:attrNameLst>
                                          <p:attrName>style.visibility</p:attrName>
                                        </p:attrNameLst>
                                      </p:cBhvr>
                                      <p:to>
                                        <p:strVal val="visible"/>
                                      </p:to>
                                    </p:set>
                                    <p:anim calcmode="lin" valueType="num">
                                      <p:cBhvr>
                                        <p:cTn id="48" dur="500" fill="hold"/>
                                        <p:tgtEl>
                                          <p:spTgt spid="75"/>
                                        </p:tgtEl>
                                        <p:attrNameLst>
                                          <p:attrName>ppt_w</p:attrName>
                                        </p:attrNameLst>
                                      </p:cBhvr>
                                      <p:tavLst>
                                        <p:tav tm="0">
                                          <p:val>
                                            <p:fltVal val="0"/>
                                          </p:val>
                                        </p:tav>
                                        <p:tav tm="100000">
                                          <p:val>
                                            <p:strVal val="#ppt_w"/>
                                          </p:val>
                                        </p:tav>
                                      </p:tavLst>
                                    </p:anim>
                                    <p:anim calcmode="lin" valueType="num">
                                      <p:cBhvr>
                                        <p:cTn id="49" dur="500" fill="hold"/>
                                        <p:tgtEl>
                                          <p:spTgt spid="75"/>
                                        </p:tgtEl>
                                        <p:attrNameLst>
                                          <p:attrName>ppt_h</p:attrName>
                                        </p:attrNameLst>
                                      </p:cBhvr>
                                      <p:tavLst>
                                        <p:tav tm="0">
                                          <p:val>
                                            <p:fltVal val="0"/>
                                          </p:val>
                                        </p:tav>
                                        <p:tav tm="100000">
                                          <p:val>
                                            <p:strVal val="#ppt_h"/>
                                          </p:val>
                                        </p:tav>
                                      </p:tavLst>
                                    </p:anim>
                                    <p:animEffect transition="in" filter="fade">
                                      <p:cBhvr>
                                        <p:cTn id="50"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p:bldP spid="71" grpId="0"/>
      <p:bldP spid="72" grpId="0"/>
      <p:bldP spid="73" grpId="0"/>
      <p:bldP spid="7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 name="Group 89"/>
          <p:cNvGrpSpPr>
            <a:grpSpLocks noChangeAspect="1"/>
          </p:cNvGrpSpPr>
          <p:nvPr/>
        </p:nvGrpSpPr>
        <p:grpSpPr bwMode="auto">
          <a:xfrm>
            <a:off x="4805259" y="2930165"/>
            <a:ext cx="2581482" cy="3320287"/>
            <a:chOff x="1309" y="2054"/>
            <a:chExt cx="297" cy="382"/>
          </a:xfrm>
          <a:solidFill>
            <a:srgbClr val="2C91B0"/>
          </a:solidFill>
        </p:grpSpPr>
        <p:sp>
          <p:nvSpPr>
            <p:cNvPr id="66" name="Freeform 90"/>
            <p:cNvSpPr/>
            <p:nvPr/>
          </p:nvSpPr>
          <p:spPr bwMode="auto">
            <a:xfrm>
              <a:off x="1362" y="2127"/>
              <a:ext cx="191" cy="204"/>
            </a:xfrm>
            <a:custGeom>
              <a:avLst/>
              <a:gdLst>
                <a:gd name="T0" fmla="*/ 10 w 36"/>
                <a:gd name="T1" fmla="*/ 39 h 39"/>
                <a:gd name="T2" fmla="*/ 9 w 36"/>
                <a:gd name="T3" fmla="*/ 35 h 39"/>
                <a:gd name="T4" fmla="*/ 7 w 36"/>
                <a:gd name="T5" fmla="*/ 31 h 39"/>
                <a:gd name="T6" fmla="*/ 3 w 36"/>
                <a:gd name="T7" fmla="*/ 26 h 39"/>
                <a:gd name="T8" fmla="*/ 1 w 36"/>
                <a:gd name="T9" fmla="*/ 18 h 39"/>
                <a:gd name="T10" fmla="*/ 2 w 36"/>
                <a:gd name="T11" fmla="*/ 9 h 39"/>
                <a:gd name="T12" fmla="*/ 3 w 36"/>
                <a:gd name="T13" fmla="*/ 7 h 39"/>
                <a:gd name="T14" fmla="*/ 5 w 36"/>
                <a:gd name="T15" fmla="*/ 6 h 39"/>
                <a:gd name="T16" fmla="*/ 9 w 36"/>
                <a:gd name="T17" fmla="*/ 3 h 39"/>
                <a:gd name="T18" fmla="*/ 13 w 36"/>
                <a:gd name="T19" fmla="*/ 1 h 39"/>
                <a:gd name="T20" fmla="*/ 16 w 36"/>
                <a:gd name="T21" fmla="*/ 0 h 39"/>
                <a:gd name="T22" fmla="*/ 18 w 36"/>
                <a:gd name="T23" fmla="*/ 0 h 39"/>
                <a:gd name="T24" fmla="*/ 23 w 36"/>
                <a:gd name="T25" fmla="*/ 1 h 39"/>
                <a:gd name="T26" fmla="*/ 27 w 36"/>
                <a:gd name="T27" fmla="*/ 3 h 39"/>
                <a:gd name="T28" fmla="*/ 31 w 36"/>
                <a:gd name="T29" fmla="*/ 6 h 39"/>
                <a:gd name="T30" fmla="*/ 33 w 36"/>
                <a:gd name="T31" fmla="*/ 8 h 39"/>
                <a:gd name="T32" fmla="*/ 34 w 36"/>
                <a:gd name="T33" fmla="*/ 10 h 39"/>
                <a:gd name="T34" fmla="*/ 35 w 36"/>
                <a:gd name="T35" fmla="*/ 18 h 39"/>
                <a:gd name="T36" fmla="*/ 33 w 36"/>
                <a:gd name="T37" fmla="*/ 26 h 39"/>
                <a:gd name="T38" fmla="*/ 29 w 36"/>
                <a:gd name="T39" fmla="*/ 31 h 39"/>
                <a:gd name="T40" fmla="*/ 26 w 36"/>
                <a:gd name="T41" fmla="*/ 35 h 39"/>
                <a:gd name="T42" fmla="*/ 25 w 36"/>
                <a:gd name="T43" fmla="*/ 38 h 39"/>
                <a:gd name="T44" fmla="*/ 25 w 36"/>
                <a:gd name="T45" fmla="*/ 39 h 39"/>
                <a:gd name="T46" fmla="*/ 25 w 36"/>
                <a:gd name="T47" fmla="*/ 38 h 39"/>
                <a:gd name="T48" fmla="*/ 26 w 36"/>
                <a:gd name="T49" fmla="*/ 35 h 39"/>
                <a:gd name="T50" fmla="*/ 29 w 36"/>
                <a:gd name="T51" fmla="*/ 31 h 39"/>
                <a:gd name="T52" fmla="*/ 32 w 36"/>
                <a:gd name="T53" fmla="*/ 25 h 39"/>
                <a:gd name="T54" fmla="*/ 34 w 36"/>
                <a:gd name="T55" fmla="*/ 18 h 39"/>
                <a:gd name="T56" fmla="*/ 33 w 36"/>
                <a:gd name="T57" fmla="*/ 10 h 39"/>
                <a:gd name="T58" fmla="*/ 31 w 36"/>
                <a:gd name="T59" fmla="*/ 9 h 39"/>
                <a:gd name="T60" fmla="*/ 30 w 36"/>
                <a:gd name="T61" fmla="*/ 7 h 39"/>
                <a:gd name="T62" fmla="*/ 27 w 36"/>
                <a:gd name="T63" fmla="*/ 4 h 39"/>
                <a:gd name="T64" fmla="*/ 23 w 36"/>
                <a:gd name="T65" fmla="*/ 3 h 39"/>
                <a:gd name="T66" fmla="*/ 18 w 36"/>
                <a:gd name="T67" fmla="*/ 2 h 39"/>
                <a:gd name="T68" fmla="*/ 16 w 36"/>
                <a:gd name="T69" fmla="*/ 2 h 39"/>
                <a:gd name="T70" fmla="*/ 14 w 36"/>
                <a:gd name="T71" fmla="*/ 3 h 39"/>
                <a:gd name="T72" fmla="*/ 10 w 36"/>
                <a:gd name="T73" fmla="*/ 4 h 39"/>
                <a:gd name="T74" fmla="*/ 6 w 36"/>
                <a:gd name="T75" fmla="*/ 7 h 39"/>
                <a:gd name="T76" fmla="*/ 5 w 36"/>
                <a:gd name="T77" fmla="*/ 9 h 39"/>
                <a:gd name="T78" fmla="*/ 4 w 36"/>
                <a:gd name="T79" fmla="*/ 10 h 39"/>
                <a:gd name="T80" fmla="*/ 2 w 36"/>
                <a:gd name="T81" fmla="*/ 18 h 39"/>
                <a:gd name="T82" fmla="*/ 4 w 36"/>
                <a:gd name="T83" fmla="*/ 25 h 39"/>
                <a:gd name="T84" fmla="*/ 7 w 36"/>
                <a:gd name="T85" fmla="*/ 31 h 39"/>
                <a:gd name="T86" fmla="*/ 9 w 36"/>
                <a:gd name="T87" fmla="*/ 35 h 39"/>
                <a:gd name="T88" fmla="*/ 10 w 36"/>
                <a:gd name="T89"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6" h="39">
                  <a:moveTo>
                    <a:pt x="10" y="39"/>
                  </a:moveTo>
                  <a:cubicBezTo>
                    <a:pt x="10" y="39"/>
                    <a:pt x="10" y="38"/>
                    <a:pt x="9" y="35"/>
                  </a:cubicBezTo>
                  <a:cubicBezTo>
                    <a:pt x="8" y="34"/>
                    <a:pt x="8" y="33"/>
                    <a:pt x="7" y="31"/>
                  </a:cubicBezTo>
                  <a:cubicBezTo>
                    <a:pt x="6" y="29"/>
                    <a:pt x="4" y="28"/>
                    <a:pt x="3" y="26"/>
                  </a:cubicBezTo>
                  <a:cubicBezTo>
                    <a:pt x="2" y="24"/>
                    <a:pt x="1" y="21"/>
                    <a:pt x="1" y="18"/>
                  </a:cubicBezTo>
                  <a:cubicBezTo>
                    <a:pt x="0" y="15"/>
                    <a:pt x="1" y="12"/>
                    <a:pt x="2" y="9"/>
                  </a:cubicBezTo>
                  <a:cubicBezTo>
                    <a:pt x="2" y="9"/>
                    <a:pt x="3" y="8"/>
                    <a:pt x="3" y="7"/>
                  </a:cubicBezTo>
                  <a:cubicBezTo>
                    <a:pt x="4" y="7"/>
                    <a:pt x="4" y="6"/>
                    <a:pt x="5" y="6"/>
                  </a:cubicBezTo>
                  <a:cubicBezTo>
                    <a:pt x="6" y="5"/>
                    <a:pt x="7" y="4"/>
                    <a:pt x="9" y="3"/>
                  </a:cubicBezTo>
                  <a:cubicBezTo>
                    <a:pt x="10" y="2"/>
                    <a:pt x="12" y="1"/>
                    <a:pt x="13" y="1"/>
                  </a:cubicBezTo>
                  <a:cubicBezTo>
                    <a:pt x="14" y="1"/>
                    <a:pt x="15" y="1"/>
                    <a:pt x="16" y="0"/>
                  </a:cubicBezTo>
                  <a:cubicBezTo>
                    <a:pt x="18" y="0"/>
                    <a:pt x="18" y="0"/>
                    <a:pt x="18" y="0"/>
                  </a:cubicBezTo>
                  <a:cubicBezTo>
                    <a:pt x="20" y="0"/>
                    <a:pt x="21" y="1"/>
                    <a:pt x="23" y="1"/>
                  </a:cubicBezTo>
                  <a:cubicBezTo>
                    <a:pt x="25" y="2"/>
                    <a:pt x="26" y="2"/>
                    <a:pt x="27" y="3"/>
                  </a:cubicBezTo>
                  <a:cubicBezTo>
                    <a:pt x="29" y="4"/>
                    <a:pt x="30" y="5"/>
                    <a:pt x="31" y="6"/>
                  </a:cubicBezTo>
                  <a:cubicBezTo>
                    <a:pt x="32" y="6"/>
                    <a:pt x="32" y="7"/>
                    <a:pt x="33" y="8"/>
                  </a:cubicBezTo>
                  <a:cubicBezTo>
                    <a:pt x="34" y="10"/>
                    <a:pt x="34" y="10"/>
                    <a:pt x="34" y="10"/>
                  </a:cubicBezTo>
                  <a:cubicBezTo>
                    <a:pt x="36" y="12"/>
                    <a:pt x="36" y="16"/>
                    <a:pt x="35" y="18"/>
                  </a:cubicBezTo>
                  <a:cubicBezTo>
                    <a:pt x="35" y="21"/>
                    <a:pt x="34" y="23"/>
                    <a:pt x="33" y="26"/>
                  </a:cubicBezTo>
                  <a:cubicBezTo>
                    <a:pt x="32" y="28"/>
                    <a:pt x="30" y="29"/>
                    <a:pt x="29" y="31"/>
                  </a:cubicBezTo>
                  <a:cubicBezTo>
                    <a:pt x="28" y="32"/>
                    <a:pt x="27" y="34"/>
                    <a:pt x="26" y="35"/>
                  </a:cubicBezTo>
                  <a:cubicBezTo>
                    <a:pt x="26" y="36"/>
                    <a:pt x="25" y="37"/>
                    <a:pt x="25" y="38"/>
                  </a:cubicBezTo>
                  <a:cubicBezTo>
                    <a:pt x="25" y="39"/>
                    <a:pt x="25" y="39"/>
                    <a:pt x="25" y="39"/>
                  </a:cubicBezTo>
                  <a:cubicBezTo>
                    <a:pt x="25" y="39"/>
                    <a:pt x="25" y="39"/>
                    <a:pt x="25" y="38"/>
                  </a:cubicBezTo>
                  <a:cubicBezTo>
                    <a:pt x="25" y="37"/>
                    <a:pt x="25" y="36"/>
                    <a:pt x="26" y="35"/>
                  </a:cubicBezTo>
                  <a:cubicBezTo>
                    <a:pt x="27" y="34"/>
                    <a:pt x="27" y="32"/>
                    <a:pt x="29" y="31"/>
                  </a:cubicBezTo>
                  <a:cubicBezTo>
                    <a:pt x="30" y="29"/>
                    <a:pt x="31" y="27"/>
                    <a:pt x="32" y="25"/>
                  </a:cubicBezTo>
                  <a:cubicBezTo>
                    <a:pt x="33" y="23"/>
                    <a:pt x="34" y="21"/>
                    <a:pt x="34" y="18"/>
                  </a:cubicBezTo>
                  <a:cubicBezTo>
                    <a:pt x="34" y="16"/>
                    <a:pt x="34" y="13"/>
                    <a:pt x="33" y="10"/>
                  </a:cubicBezTo>
                  <a:cubicBezTo>
                    <a:pt x="31" y="9"/>
                    <a:pt x="31" y="9"/>
                    <a:pt x="31" y="9"/>
                  </a:cubicBezTo>
                  <a:cubicBezTo>
                    <a:pt x="31" y="8"/>
                    <a:pt x="30" y="8"/>
                    <a:pt x="30" y="7"/>
                  </a:cubicBezTo>
                  <a:cubicBezTo>
                    <a:pt x="29" y="6"/>
                    <a:pt x="28" y="5"/>
                    <a:pt x="27" y="4"/>
                  </a:cubicBezTo>
                  <a:cubicBezTo>
                    <a:pt x="25" y="4"/>
                    <a:pt x="24" y="3"/>
                    <a:pt x="23" y="3"/>
                  </a:cubicBezTo>
                  <a:cubicBezTo>
                    <a:pt x="21" y="3"/>
                    <a:pt x="20" y="2"/>
                    <a:pt x="18" y="2"/>
                  </a:cubicBezTo>
                  <a:cubicBezTo>
                    <a:pt x="16" y="2"/>
                    <a:pt x="16" y="2"/>
                    <a:pt x="16" y="2"/>
                  </a:cubicBezTo>
                  <a:cubicBezTo>
                    <a:pt x="15" y="2"/>
                    <a:pt x="14" y="3"/>
                    <a:pt x="14" y="3"/>
                  </a:cubicBezTo>
                  <a:cubicBezTo>
                    <a:pt x="12" y="3"/>
                    <a:pt x="11" y="4"/>
                    <a:pt x="10" y="4"/>
                  </a:cubicBezTo>
                  <a:cubicBezTo>
                    <a:pt x="8" y="5"/>
                    <a:pt x="7" y="6"/>
                    <a:pt x="6" y="7"/>
                  </a:cubicBezTo>
                  <a:cubicBezTo>
                    <a:pt x="6" y="7"/>
                    <a:pt x="5" y="8"/>
                    <a:pt x="5" y="9"/>
                  </a:cubicBezTo>
                  <a:cubicBezTo>
                    <a:pt x="4" y="9"/>
                    <a:pt x="4" y="10"/>
                    <a:pt x="4" y="10"/>
                  </a:cubicBezTo>
                  <a:cubicBezTo>
                    <a:pt x="2" y="13"/>
                    <a:pt x="2" y="15"/>
                    <a:pt x="2" y="18"/>
                  </a:cubicBezTo>
                  <a:cubicBezTo>
                    <a:pt x="2" y="21"/>
                    <a:pt x="3" y="23"/>
                    <a:pt x="4" y="25"/>
                  </a:cubicBezTo>
                  <a:cubicBezTo>
                    <a:pt x="5" y="27"/>
                    <a:pt x="6" y="29"/>
                    <a:pt x="7" y="31"/>
                  </a:cubicBezTo>
                  <a:cubicBezTo>
                    <a:pt x="8" y="32"/>
                    <a:pt x="9" y="34"/>
                    <a:pt x="9" y="35"/>
                  </a:cubicBezTo>
                  <a:cubicBezTo>
                    <a:pt x="10" y="38"/>
                    <a:pt x="10" y="39"/>
                    <a:pt x="1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7" name="Freeform 91"/>
            <p:cNvSpPr/>
            <p:nvPr/>
          </p:nvSpPr>
          <p:spPr bwMode="auto">
            <a:xfrm>
              <a:off x="1410" y="2326"/>
              <a:ext cx="90" cy="26"/>
            </a:xfrm>
            <a:custGeom>
              <a:avLst/>
              <a:gdLst>
                <a:gd name="T0" fmla="*/ 1 w 17"/>
                <a:gd name="T1" fmla="*/ 5 h 5"/>
                <a:gd name="T2" fmla="*/ 0 w 17"/>
                <a:gd name="T3" fmla="*/ 4 h 5"/>
                <a:gd name="T4" fmla="*/ 0 w 17"/>
                <a:gd name="T5" fmla="*/ 3 h 5"/>
                <a:gd name="T6" fmla="*/ 1 w 17"/>
                <a:gd name="T7" fmla="*/ 2 h 5"/>
                <a:gd name="T8" fmla="*/ 2 w 17"/>
                <a:gd name="T9" fmla="*/ 1 h 5"/>
                <a:gd name="T10" fmla="*/ 5 w 17"/>
                <a:gd name="T11" fmla="*/ 1 h 5"/>
                <a:gd name="T12" fmla="*/ 6 w 17"/>
                <a:gd name="T13" fmla="*/ 0 h 5"/>
                <a:gd name="T14" fmla="*/ 7 w 17"/>
                <a:gd name="T15" fmla="*/ 0 h 5"/>
                <a:gd name="T16" fmla="*/ 7 w 17"/>
                <a:gd name="T17" fmla="*/ 0 h 5"/>
                <a:gd name="T18" fmla="*/ 12 w 17"/>
                <a:gd name="T19" fmla="*/ 0 h 5"/>
                <a:gd name="T20" fmla="*/ 14 w 17"/>
                <a:gd name="T21" fmla="*/ 0 h 5"/>
                <a:gd name="T22" fmla="*/ 17 w 17"/>
                <a:gd name="T23" fmla="*/ 1 h 5"/>
                <a:gd name="T24" fmla="*/ 17 w 17"/>
                <a:gd name="T25" fmla="*/ 1 h 5"/>
                <a:gd name="T26" fmla="*/ 17 w 17"/>
                <a:gd name="T27" fmla="*/ 2 h 5"/>
                <a:gd name="T28" fmla="*/ 16 w 17"/>
                <a:gd name="T29" fmla="*/ 4 h 5"/>
                <a:gd name="T30" fmla="*/ 16 w 17"/>
                <a:gd name="T31" fmla="*/ 2 h 5"/>
                <a:gd name="T32" fmla="*/ 16 w 17"/>
                <a:gd name="T33" fmla="*/ 3 h 5"/>
                <a:gd name="T34" fmla="*/ 14 w 17"/>
                <a:gd name="T35" fmla="*/ 3 h 5"/>
                <a:gd name="T36" fmla="*/ 12 w 17"/>
                <a:gd name="T37" fmla="*/ 3 h 5"/>
                <a:gd name="T38" fmla="*/ 7 w 17"/>
                <a:gd name="T39" fmla="*/ 3 h 5"/>
                <a:gd name="T40" fmla="*/ 7 w 17"/>
                <a:gd name="T41" fmla="*/ 3 h 5"/>
                <a:gd name="T42" fmla="*/ 6 w 17"/>
                <a:gd name="T43" fmla="*/ 3 h 5"/>
                <a:gd name="T44" fmla="*/ 5 w 17"/>
                <a:gd name="T45" fmla="*/ 3 h 5"/>
                <a:gd name="T46" fmla="*/ 3 w 17"/>
                <a:gd name="T47" fmla="*/ 3 h 5"/>
                <a:gd name="T48" fmla="*/ 1 w 17"/>
                <a:gd name="T49" fmla="*/ 3 h 5"/>
                <a:gd name="T50" fmla="*/ 1 w 17"/>
                <a:gd name="T51"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 h="5">
                  <a:moveTo>
                    <a:pt x="1" y="5"/>
                  </a:moveTo>
                  <a:cubicBezTo>
                    <a:pt x="1" y="5"/>
                    <a:pt x="1" y="5"/>
                    <a:pt x="0" y="4"/>
                  </a:cubicBezTo>
                  <a:cubicBezTo>
                    <a:pt x="0" y="4"/>
                    <a:pt x="0" y="4"/>
                    <a:pt x="0" y="3"/>
                  </a:cubicBezTo>
                  <a:cubicBezTo>
                    <a:pt x="0" y="2"/>
                    <a:pt x="1" y="2"/>
                    <a:pt x="1" y="2"/>
                  </a:cubicBezTo>
                  <a:cubicBezTo>
                    <a:pt x="1" y="1"/>
                    <a:pt x="2" y="1"/>
                    <a:pt x="2" y="1"/>
                  </a:cubicBezTo>
                  <a:cubicBezTo>
                    <a:pt x="3" y="1"/>
                    <a:pt x="4" y="1"/>
                    <a:pt x="5" y="1"/>
                  </a:cubicBezTo>
                  <a:cubicBezTo>
                    <a:pt x="6" y="0"/>
                    <a:pt x="6" y="0"/>
                    <a:pt x="6" y="0"/>
                  </a:cubicBezTo>
                  <a:cubicBezTo>
                    <a:pt x="7" y="0"/>
                    <a:pt x="7" y="0"/>
                    <a:pt x="7" y="0"/>
                  </a:cubicBezTo>
                  <a:cubicBezTo>
                    <a:pt x="7" y="0"/>
                    <a:pt x="7" y="0"/>
                    <a:pt x="7" y="0"/>
                  </a:cubicBezTo>
                  <a:cubicBezTo>
                    <a:pt x="9" y="0"/>
                    <a:pt x="10" y="0"/>
                    <a:pt x="12" y="0"/>
                  </a:cubicBezTo>
                  <a:cubicBezTo>
                    <a:pt x="12" y="0"/>
                    <a:pt x="13" y="0"/>
                    <a:pt x="14" y="0"/>
                  </a:cubicBezTo>
                  <a:cubicBezTo>
                    <a:pt x="15" y="1"/>
                    <a:pt x="16" y="1"/>
                    <a:pt x="17" y="1"/>
                  </a:cubicBezTo>
                  <a:cubicBezTo>
                    <a:pt x="17" y="1"/>
                    <a:pt x="17" y="1"/>
                    <a:pt x="17" y="1"/>
                  </a:cubicBezTo>
                  <a:cubicBezTo>
                    <a:pt x="17" y="1"/>
                    <a:pt x="17" y="2"/>
                    <a:pt x="17" y="2"/>
                  </a:cubicBezTo>
                  <a:cubicBezTo>
                    <a:pt x="17" y="3"/>
                    <a:pt x="17" y="4"/>
                    <a:pt x="16" y="4"/>
                  </a:cubicBezTo>
                  <a:cubicBezTo>
                    <a:pt x="16" y="4"/>
                    <a:pt x="16" y="3"/>
                    <a:pt x="16" y="2"/>
                  </a:cubicBezTo>
                  <a:cubicBezTo>
                    <a:pt x="16" y="3"/>
                    <a:pt x="16" y="3"/>
                    <a:pt x="16" y="3"/>
                  </a:cubicBezTo>
                  <a:cubicBezTo>
                    <a:pt x="15" y="3"/>
                    <a:pt x="15" y="3"/>
                    <a:pt x="14" y="3"/>
                  </a:cubicBezTo>
                  <a:cubicBezTo>
                    <a:pt x="13" y="3"/>
                    <a:pt x="13" y="3"/>
                    <a:pt x="12" y="3"/>
                  </a:cubicBezTo>
                  <a:cubicBezTo>
                    <a:pt x="10" y="3"/>
                    <a:pt x="9" y="3"/>
                    <a:pt x="7" y="3"/>
                  </a:cubicBezTo>
                  <a:cubicBezTo>
                    <a:pt x="7" y="3"/>
                    <a:pt x="7" y="3"/>
                    <a:pt x="7" y="3"/>
                  </a:cubicBezTo>
                  <a:cubicBezTo>
                    <a:pt x="6" y="3"/>
                    <a:pt x="6" y="3"/>
                    <a:pt x="6" y="3"/>
                  </a:cubicBezTo>
                  <a:cubicBezTo>
                    <a:pt x="5" y="3"/>
                    <a:pt x="5" y="3"/>
                    <a:pt x="5" y="3"/>
                  </a:cubicBezTo>
                  <a:cubicBezTo>
                    <a:pt x="4" y="3"/>
                    <a:pt x="3" y="3"/>
                    <a:pt x="3" y="3"/>
                  </a:cubicBezTo>
                  <a:cubicBezTo>
                    <a:pt x="2" y="3"/>
                    <a:pt x="2" y="3"/>
                    <a:pt x="1" y="3"/>
                  </a:cubicBezTo>
                  <a:cubicBezTo>
                    <a:pt x="1" y="4"/>
                    <a:pt x="1"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8" name="Freeform 92"/>
            <p:cNvSpPr/>
            <p:nvPr/>
          </p:nvSpPr>
          <p:spPr bwMode="auto">
            <a:xfrm>
              <a:off x="1410" y="2352"/>
              <a:ext cx="95" cy="21"/>
            </a:xfrm>
            <a:custGeom>
              <a:avLst/>
              <a:gdLst>
                <a:gd name="T0" fmla="*/ 1 w 18"/>
                <a:gd name="T1" fmla="*/ 1 h 4"/>
                <a:gd name="T2" fmla="*/ 17 w 18"/>
                <a:gd name="T3" fmla="*/ 0 h 4"/>
                <a:gd name="T4" fmla="*/ 18 w 18"/>
                <a:gd name="T5" fmla="*/ 0 h 4"/>
                <a:gd name="T6" fmla="*/ 18 w 18"/>
                <a:gd name="T7" fmla="*/ 2 h 4"/>
                <a:gd name="T8" fmla="*/ 17 w 18"/>
                <a:gd name="T9" fmla="*/ 3 h 4"/>
                <a:gd name="T10" fmla="*/ 15 w 18"/>
                <a:gd name="T11" fmla="*/ 3 h 4"/>
                <a:gd name="T12" fmla="*/ 12 w 18"/>
                <a:gd name="T13" fmla="*/ 4 h 4"/>
                <a:gd name="T14" fmla="*/ 8 w 18"/>
                <a:gd name="T15" fmla="*/ 3 h 4"/>
                <a:gd name="T16" fmla="*/ 3 w 18"/>
                <a:gd name="T17" fmla="*/ 3 h 4"/>
                <a:gd name="T18" fmla="*/ 1 w 18"/>
                <a:gd name="T19" fmla="*/ 2 h 4"/>
                <a:gd name="T20" fmla="*/ 0 w 18"/>
                <a:gd name="T21" fmla="*/ 2 h 4"/>
                <a:gd name="T22" fmla="*/ 0 w 18"/>
                <a:gd name="T23" fmla="*/ 1 h 4"/>
                <a:gd name="T24" fmla="*/ 2 w 18"/>
                <a:gd name="T25" fmla="*/ 1 h 4"/>
                <a:gd name="T26" fmla="*/ 1 w 18"/>
                <a:gd name="T27" fmla="*/ 1 h 4"/>
                <a:gd name="T28" fmla="*/ 1 w 18"/>
                <a:gd name="T29" fmla="*/ 2 h 4"/>
                <a:gd name="T30" fmla="*/ 3 w 18"/>
                <a:gd name="T31" fmla="*/ 2 h 4"/>
                <a:gd name="T32" fmla="*/ 8 w 18"/>
                <a:gd name="T33" fmla="*/ 2 h 4"/>
                <a:gd name="T34" fmla="*/ 12 w 18"/>
                <a:gd name="T35" fmla="*/ 2 h 4"/>
                <a:gd name="T36" fmla="*/ 15 w 18"/>
                <a:gd name="T37" fmla="*/ 1 h 4"/>
                <a:gd name="T38" fmla="*/ 17 w 18"/>
                <a:gd name="T39" fmla="*/ 1 h 4"/>
                <a:gd name="T40" fmla="*/ 16 w 18"/>
                <a:gd name="T41" fmla="*/ 2 h 4"/>
                <a:gd name="T42" fmla="*/ 16 w 18"/>
                <a:gd name="T43" fmla="*/ 1 h 4"/>
                <a:gd name="T44" fmla="*/ 17 w 18"/>
                <a:gd name="T45" fmla="*/ 2 h 4"/>
                <a:gd name="T46" fmla="*/ 9 w 18"/>
                <a:gd name="T47" fmla="*/ 1 h 4"/>
                <a:gd name="T48" fmla="*/ 1 w 18"/>
                <a:gd name="T49"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4">
                  <a:moveTo>
                    <a:pt x="1" y="1"/>
                  </a:moveTo>
                  <a:cubicBezTo>
                    <a:pt x="6" y="0"/>
                    <a:pt x="11" y="0"/>
                    <a:pt x="17" y="0"/>
                  </a:cubicBezTo>
                  <a:cubicBezTo>
                    <a:pt x="17" y="0"/>
                    <a:pt x="18" y="0"/>
                    <a:pt x="18" y="0"/>
                  </a:cubicBezTo>
                  <a:cubicBezTo>
                    <a:pt x="18" y="1"/>
                    <a:pt x="18" y="2"/>
                    <a:pt x="18" y="2"/>
                  </a:cubicBezTo>
                  <a:cubicBezTo>
                    <a:pt x="18" y="3"/>
                    <a:pt x="18" y="3"/>
                    <a:pt x="17" y="3"/>
                  </a:cubicBezTo>
                  <a:cubicBezTo>
                    <a:pt x="15" y="3"/>
                    <a:pt x="15" y="3"/>
                    <a:pt x="15" y="3"/>
                  </a:cubicBezTo>
                  <a:cubicBezTo>
                    <a:pt x="12" y="4"/>
                    <a:pt x="12" y="4"/>
                    <a:pt x="12" y="4"/>
                  </a:cubicBezTo>
                  <a:cubicBezTo>
                    <a:pt x="11" y="3"/>
                    <a:pt x="9" y="3"/>
                    <a:pt x="8" y="3"/>
                  </a:cubicBezTo>
                  <a:cubicBezTo>
                    <a:pt x="6" y="3"/>
                    <a:pt x="5" y="3"/>
                    <a:pt x="3" y="3"/>
                  </a:cubicBezTo>
                  <a:cubicBezTo>
                    <a:pt x="2" y="3"/>
                    <a:pt x="1" y="3"/>
                    <a:pt x="1" y="2"/>
                  </a:cubicBezTo>
                  <a:cubicBezTo>
                    <a:pt x="1" y="2"/>
                    <a:pt x="0" y="2"/>
                    <a:pt x="0" y="2"/>
                  </a:cubicBezTo>
                  <a:cubicBezTo>
                    <a:pt x="0" y="1"/>
                    <a:pt x="0" y="1"/>
                    <a:pt x="0" y="1"/>
                  </a:cubicBezTo>
                  <a:cubicBezTo>
                    <a:pt x="1" y="1"/>
                    <a:pt x="1" y="1"/>
                    <a:pt x="2" y="1"/>
                  </a:cubicBezTo>
                  <a:cubicBezTo>
                    <a:pt x="1" y="1"/>
                    <a:pt x="1" y="1"/>
                    <a:pt x="1" y="1"/>
                  </a:cubicBezTo>
                  <a:cubicBezTo>
                    <a:pt x="0" y="1"/>
                    <a:pt x="1" y="1"/>
                    <a:pt x="1" y="2"/>
                  </a:cubicBezTo>
                  <a:cubicBezTo>
                    <a:pt x="2" y="2"/>
                    <a:pt x="2" y="2"/>
                    <a:pt x="3" y="2"/>
                  </a:cubicBezTo>
                  <a:cubicBezTo>
                    <a:pt x="5" y="2"/>
                    <a:pt x="6" y="2"/>
                    <a:pt x="8" y="2"/>
                  </a:cubicBezTo>
                  <a:cubicBezTo>
                    <a:pt x="9" y="2"/>
                    <a:pt x="11" y="2"/>
                    <a:pt x="12" y="2"/>
                  </a:cubicBezTo>
                  <a:cubicBezTo>
                    <a:pt x="15" y="1"/>
                    <a:pt x="15" y="1"/>
                    <a:pt x="15" y="1"/>
                  </a:cubicBezTo>
                  <a:cubicBezTo>
                    <a:pt x="17" y="1"/>
                    <a:pt x="17" y="1"/>
                    <a:pt x="17" y="1"/>
                  </a:cubicBezTo>
                  <a:cubicBezTo>
                    <a:pt x="16" y="2"/>
                    <a:pt x="16" y="2"/>
                    <a:pt x="16" y="2"/>
                  </a:cubicBezTo>
                  <a:cubicBezTo>
                    <a:pt x="16" y="2"/>
                    <a:pt x="16" y="1"/>
                    <a:pt x="16" y="1"/>
                  </a:cubicBezTo>
                  <a:cubicBezTo>
                    <a:pt x="17" y="2"/>
                    <a:pt x="17" y="2"/>
                    <a:pt x="17" y="2"/>
                  </a:cubicBezTo>
                  <a:cubicBezTo>
                    <a:pt x="14" y="2"/>
                    <a:pt x="11" y="2"/>
                    <a:pt x="9" y="1"/>
                  </a:cubicBezTo>
                  <a:cubicBezTo>
                    <a:pt x="6" y="1"/>
                    <a:pt x="4"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9" name="Freeform 93"/>
            <p:cNvSpPr/>
            <p:nvPr/>
          </p:nvSpPr>
          <p:spPr bwMode="auto">
            <a:xfrm>
              <a:off x="1405" y="2362"/>
              <a:ext cx="95" cy="21"/>
            </a:xfrm>
            <a:custGeom>
              <a:avLst/>
              <a:gdLst>
                <a:gd name="T0" fmla="*/ 3 w 18"/>
                <a:gd name="T1" fmla="*/ 0 h 4"/>
                <a:gd name="T2" fmla="*/ 2 w 18"/>
                <a:gd name="T3" fmla="*/ 1 h 4"/>
                <a:gd name="T4" fmla="*/ 1 w 18"/>
                <a:gd name="T5" fmla="*/ 2 h 4"/>
                <a:gd name="T6" fmla="*/ 2 w 18"/>
                <a:gd name="T7" fmla="*/ 2 h 4"/>
                <a:gd name="T8" fmla="*/ 2 w 18"/>
                <a:gd name="T9" fmla="*/ 2 h 4"/>
                <a:gd name="T10" fmla="*/ 3 w 18"/>
                <a:gd name="T11" fmla="*/ 2 h 4"/>
                <a:gd name="T12" fmla="*/ 8 w 18"/>
                <a:gd name="T13" fmla="*/ 2 h 4"/>
                <a:gd name="T14" fmla="*/ 13 w 18"/>
                <a:gd name="T15" fmla="*/ 3 h 4"/>
                <a:gd name="T16" fmla="*/ 16 w 18"/>
                <a:gd name="T17" fmla="*/ 3 h 4"/>
                <a:gd name="T18" fmla="*/ 17 w 18"/>
                <a:gd name="T19" fmla="*/ 2 h 4"/>
                <a:gd name="T20" fmla="*/ 18 w 18"/>
                <a:gd name="T21" fmla="*/ 2 h 4"/>
                <a:gd name="T22" fmla="*/ 18 w 18"/>
                <a:gd name="T23" fmla="*/ 2 h 4"/>
                <a:gd name="T24" fmla="*/ 17 w 18"/>
                <a:gd name="T25" fmla="*/ 1 h 4"/>
                <a:gd name="T26" fmla="*/ 18 w 18"/>
                <a:gd name="T27" fmla="*/ 2 h 4"/>
                <a:gd name="T28" fmla="*/ 18 w 18"/>
                <a:gd name="T29" fmla="*/ 2 h 4"/>
                <a:gd name="T30" fmla="*/ 17 w 18"/>
                <a:gd name="T31" fmla="*/ 3 h 4"/>
                <a:gd name="T32" fmla="*/ 16 w 18"/>
                <a:gd name="T33" fmla="*/ 4 h 4"/>
                <a:gd name="T34" fmla="*/ 13 w 18"/>
                <a:gd name="T35" fmla="*/ 4 h 4"/>
                <a:gd name="T36" fmla="*/ 8 w 18"/>
                <a:gd name="T37" fmla="*/ 4 h 4"/>
                <a:gd name="T38" fmla="*/ 3 w 18"/>
                <a:gd name="T39" fmla="*/ 4 h 4"/>
                <a:gd name="T40" fmla="*/ 2 w 18"/>
                <a:gd name="T41" fmla="*/ 3 h 4"/>
                <a:gd name="T42" fmla="*/ 1 w 18"/>
                <a:gd name="T43" fmla="*/ 3 h 4"/>
                <a:gd name="T44" fmla="*/ 1 w 18"/>
                <a:gd name="T45" fmla="*/ 2 h 4"/>
                <a:gd name="T46" fmla="*/ 2 w 18"/>
                <a:gd name="T47" fmla="*/ 1 h 4"/>
                <a:gd name="T48" fmla="*/ 3 w 18"/>
                <a:gd name="T4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4">
                  <a:moveTo>
                    <a:pt x="3" y="0"/>
                  </a:moveTo>
                  <a:cubicBezTo>
                    <a:pt x="2" y="1"/>
                    <a:pt x="2" y="1"/>
                    <a:pt x="2" y="1"/>
                  </a:cubicBezTo>
                  <a:cubicBezTo>
                    <a:pt x="2" y="2"/>
                    <a:pt x="1" y="2"/>
                    <a:pt x="1" y="2"/>
                  </a:cubicBezTo>
                  <a:cubicBezTo>
                    <a:pt x="1" y="2"/>
                    <a:pt x="1" y="2"/>
                    <a:pt x="2" y="2"/>
                  </a:cubicBezTo>
                  <a:cubicBezTo>
                    <a:pt x="2" y="2"/>
                    <a:pt x="2" y="2"/>
                    <a:pt x="2" y="2"/>
                  </a:cubicBezTo>
                  <a:cubicBezTo>
                    <a:pt x="2" y="2"/>
                    <a:pt x="3" y="2"/>
                    <a:pt x="3" y="2"/>
                  </a:cubicBezTo>
                  <a:cubicBezTo>
                    <a:pt x="5" y="2"/>
                    <a:pt x="6" y="2"/>
                    <a:pt x="8" y="2"/>
                  </a:cubicBezTo>
                  <a:cubicBezTo>
                    <a:pt x="10" y="2"/>
                    <a:pt x="12" y="2"/>
                    <a:pt x="13" y="3"/>
                  </a:cubicBezTo>
                  <a:cubicBezTo>
                    <a:pt x="14" y="3"/>
                    <a:pt x="15" y="3"/>
                    <a:pt x="16" y="3"/>
                  </a:cubicBezTo>
                  <a:cubicBezTo>
                    <a:pt x="16" y="3"/>
                    <a:pt x="16" y="2"/>
                    <a:pt x="17" y="2"/>
                  </a:cubicBezTo>
                  <a:cubicBezTo>
                    <a:pt x="17" y="2"/>
                    <a:pt x="17" y="2"/>
                    <a:pt x="18" y="2"/>
                  </a:cubicBezTo>
                  <a:cubicBezTo>
                    <a:pt x="18" y="2"/>
                    <a:pt x="18" y="2"/>
                    <a:pt x="18" y="2"/>
                  </a:cubicBezTo>
                  <a:cubicBezTo>
                    <a:pt x="17" y="1"/>
                    <a:pt x="17" y="1"/>
                    <a:pt x="17" y="1"/>
                  </a:cubicBezTo>
                  <a:cubicBezTo>
                    <a:pt x="17" y="1"/>
                    <a:pt x="18" y="1"/>
                    <a:pt x="18" y="2"/>
                  </a:cubicBezTo>
                  <a:cubicBezTo>
                    <a:pt x="18" y="2"/>
                    <a:pt x="18" y="2"/>
                    <a:pt x="18" y="2"/>
                  </a:cubicBezTo>
                  <a:cubicBezTo>
                    <a:pt x="18" y="2"/>
                    <a:pt x="18" y="3"/>
                    <a:pt x="17" y="3"/>
                  </a:cubicBezTo>
                  <a:cubicBezTo>
                    <a:pt x="17" y="3"/>
                    <a:pt x="16" y="4"/>
                    <a:pt x="16" y="4"/>
                  </a:cubicBezTo>
                  <a:cubicBezTo>
                    <a:pt x="15" y="4"/>
                    <a:pt x="14" y="4"/>
                    <a:pt x="13" y="4"/>
                  </a:cubicBezTo>
                  <a:cubicBezTo>
                    <a:pt x="11" y="4"/>
                    <a:pt x="10" y="4"/>
                    <a:pt x="8" y="4"/>
                  </a:cubicBezTo>
                  <a:cubicBezTo>
                    <a:pt x="6" y="4"/>
                    <a:pt x="5" y="4"/>
                    <a:pt x="3" y="4"/>
                  </a:cubicBezTo>
                  <a:cubicBezTo>
                    <a:pt x="2" y="4"/>
                    <a:pt x="2" y="4"/>
                    <a:pt x="2" y="3"/>
                  </a:cubicBezTo>
                  <a:cubicBezTo>
                    <a:pt x="1" y="3"/>
                    <a:pt x="1" y="3"/>
                    <a:pt x="1" y="3"/>
                  </a:cubicBezTo>
                  <a:cubicBezTo>
                    <a:pt x="0" y="3"/>
                    <a:pt x="0" y="2"/>
                    <a:pt x="1" y="2"/>
                  </a:cubicBezTo>
                  <a:cubicBezTo>
                    <a:pt x="1" y="1"/>
                    <a:pt x="1" y="1"/>
                    <a:pt x="2" y="1"/>
                  </a:cubicBezTo>
                  <a:cubicBezTo>
                    <a:pt x="2" y="1"/>
                    <a:pt x="3" y="1"/>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0" name="Freeform 94"/>
            <p:cNvSpPr/>
            <p:nvPr/>
          </p:nvSpPr>
          <p:spPr bwMode="auto">
            <a:xfrm>
              <a:off x="1410" y="2383"/>
              <a:ext cx="90" cy="26"/>
            </a:xfrm>
            <a:custGeom>
              <a:avLst/>
              <a:gdLst>
                <a:gd name="T0" fmla="*/ 1 w 17"/>
                <a:gd name="T1" fmla="*/ 0 h 5"/>
                <a:gd name="T2" fmla="*/ 0 w 17"/>
                <a:gd name="T3" fmla="*/ 1 h 5"/>
                <a:gd name="T4" fmla="*/ 1 w 17"/>
                <a:gd name="T5" fmla="*/ 2 h 5"/>
                <a:gd name="T6" fmla="*/ 1 w 17"/>
                <a:gd name="T7" fmla="*/ 3 h 5"/>
                <a:gd name="T8" fmla="*/ 1 w 17"/>
                <a:gd name="T9" fmla="*/ 3 h 5"/>
                <a:gd name="T10" fmla="*/ 1 w 17"/>
                <a:gd name="T11" fmla="*/ 3 h 5"/>
                <a:gd name="T12" fmla="*/ 3 w 17"/>
                <a:gd name="T13" fmla="*/ 3 h 5"/>
                <a:gd name="T14" fmla="*/ 5 w 17"/>
                <a:gd name="T15" fmla="*/ 3 h 5"/>
                <a:gd name="T16" fmla="*/ 9 w 17"/>
                <a:gd name="T17" fmla="*/ 2 h 5"/>
                <a:gd name="T18" fmla="*/ 14 w 17"/>
                <a:gd name="T19" fmla="*/ 2 h 5"/>
                <a:gd name="T20" fmla="*/ 16 w 17"/>
                <a:gd name="T21" fmla="*/ 2 h 5"/>
                <a:gd name="T22" fmla="*/ 16 w 17"/>
                <a:gd name="T23" fmla="*/ 1 h 5"/>
                <a:gd name="T24" fmla="*/ 16 w 17"/>
                <a:gd name="T25" fmla="*/ 1 h 5"/>
                <a:gd name="T26" fmla="*/ 16 w 17"/>
                <a:gd name="T27" fmla="*/ 1 h 5"/>
                <a:gd name="T28" fmla="*/ 16 w 17"/>
                <a:gd name="T29" fmla="*/ 0 h 5"/>
                <a:gd name="T30" fmla="*/ 16 w 17"/>
                <a:gd name="T31" fmla="*/ 0 h 5"/>
                <a:gd name="T32" fmla="*/ 17 w 17"/>
                <a:gd name="T33" fmla="*/ 0 h 5"/>
                <a:gd name="T34" fmla="*/ 17 w 17"/>
                <a:gd name="T35" fmla="*/ 1 h 5"/>
                <a:gd name="T36" fmla="*/ 17 w 17"/>
                <a:gd name="T37" fmla="*/ 1 h 5"/>
                <a:gd name="T38" fmla="*/ 16 w 17"/>
                <a:gd name="T39" fmla="*/ 0 h 5"/>
                <a:gd name="T40" fmla="*/ 16 w 17"/>
                <a:gd name="T41" fmla="*/ 0 h 5"/>
                <a:gd name="T42" fmla="*/ 16 w 17"/>
                <a:gd name="T43" fmla="*/ 0 h 5"/>
                <a:gd name="T44" fmla="*/ 17 w 17"/>
                <a:gd name="T45" fmla="*/ 0 h 5"/>
                <a:gd name="T46" fmla="*/ 17 w 17"/>
                <a:gd name="T47" fmla="*/ 0 h 5"/>
                <a:gd name="T48" fmla="*/ 17 w 17"/>
                <a:gd name="T49" fmla="*/ 1 h 5"/>
                <a:gd name="T50" fmla="*/ 17 w 17"/>
                <a:gd name="T51" fmla="*/ 1 h 5"/>
                <a:gd name="T52" fmla="*/ 16 w 17"/>
                <a:gd name="T53" fmla="*/ 1 h 5"/>
                <a:gd name="T54" fmla="*/ 16 w 17"/>
                <a:gd name="T55" fmla="*/ 0 h 5"/>
                <a:gd name="T56" fmla="*/ 17 w 17"/>
                <a:gd name="T57" fmla="*/ 2 h 5"/>
                <a:gd name="T58" fmla="*/ 16 w 17"/>
                <a:gd name="T59" fmla="*/ 3 h 5"/>
                <a:gd name="T60" fmla="*/ 14 w 17"/>
                <a:gd name="T61" fmla="*/ 4 h 5"/>
                <a:gd name="T62" fmla="*/ 9 w 17"/>
                <a:gd name="T63" fmla="*/ 5 h 5"/>
                <a:gd name="T64" fmla="*/ 5 w 17"/>
                <a:gd name="T65" fmla="*/ 5 h 5"/>
                <a:gd name="T66" fmla="*/ 2 w 17"/>
                <a:gd name="T67" fmla="*/ 5 h 5"/>
                <a:gd name="T68" fmla="*/ 1 w 17"/>
                <a:gd name="T69" fmla="*/ 4 h 5"/>
                <a:gd name="T70" fmla="*/ 0 w 17"/>
                <a:gd name="T71" fmla="*/ 3 h 5"/>
                <a:gd name="T72" fmla="*/ 0 w 17"/>
                <a:gd name="T73" fmla="*/ 3 h 5"/>
                <a:gd name="T74" fmla="*/ 0 w 17"/>
                <a:gd name="T75" fmla="*/ 2 h 5"/>
                <a:gd name="T76" fmla="*/ 0 w 17"/>
                <a:gd name="T77" fmla="*/ 1 h 5"/>
                <a:gd name="T78" fmla="*/ 1 w 17"/>
                <a:gd name="T79"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 h="5">
                  <a:moveTo>
                    <a:pt x="1" y="0"/>
                  </a:moveTo>
                  <a:cubicBezTo>
                    <a:pt x="0" y="0"/>
                    <a:pt x="0" y="1"/>
                    <a:pt x="0" y="1"/>
                  </a:cubicBezTo>
                  <a:cubicBezTo>
                    <a:pt x="1" y="2"/>
                    <a:pt x="1" y="2"/>
                    <a:pt x="1" y="2"/>
                  </a:cubicBezTo>
                  <a:cubicBezTo>
                    <a:pt x="1" y="3"/>
                    <a:pt x="1" y="3"/>
                    <a:pt x="1" y="3"/>
                  </a:cubicBezTo>
                  <a:cubicBezTo>
                    <a:pt x="1" y="3"/>
                    <a:pt x="1" y="3"/>
                    <a:pt x="1" y="3"/>
                  </a:cubicBezTo>
                  <a:cubicBezTo>
                    <a:pt x="1" y="3"/>
                    <a:pt x="1" y="3"/>
                    <a:pt x="1" y="3"/>
                  </a:cubicBezTo>
                  <a:cubicBezTo>
                    <a:pt x="2" y="3"/>
                    <a:pt x="2" y="3"/>
                    <a:pt x="3" y="3"/>
                  </a:cubicBezTo>
                  <a:cubicBezTo>
                    <a:pt x="5" y="3"/>
                    <a:pt x="5" y="3"/>
                    <a:pt x="5" y="3"/>
                  </a:cubicBezTo>
                  <a:cubicBezTo>
                    <a:pt x="9" y="2"/>
                    <a:pt x="9" y="2"/>
                    <a:pt x="9" y="2"/>
                  </a:cubicBezTo>
                  <a:cubicBezTo>
                    <a:pt x="11" y="2"/>
                    <a:pt x="12" y="2"/>
                    <a:pt x="14" y="2"/>
                  </a:cubicBezTo>
                  <a:cubicBezTo>
                    <a:pt x="14" y="2"/>
                    <a:pt x="15" y="2"/>
                    <a:pt x="16" y="2"/>
                  </a:cubicBezTo>
                  <a:cubicBezTo>
                    <a:pt x="16" y="1"/>
                    <a:pt x="16" y="1"/>
                    <a:pt x="16" y="1"/>
                  </a:cubicBezTo>
                  <a:cubicBezTo>
                    <a:pt x="16" y="1"/>
                    <a:pt x="16" y="1"/>
                    <a:pt x="16" y="1"/>
                  </a:cubicBezTo>
                  <a:cubicBezTo>
                    <a:pt x="16" y="1"/>
                    <a:pt x="16" y="1"/>
                    <a:pt x="16" y="1"/>
                  </a:cubicBezTo>
                  <a:cubicBezTo>
                    <a:pt x="16" y="0"/>
                    <a:pt x="16" y="0"/>
                    <a:pt x="16" y="0"/>
                  </a:cubicBezTo>
                  <a:cubicBezTo>
                    <a:pt x="16" y="0"/>
                    <a:pt x="16" y="0"/>
                    <a:pt x="16" y="0"/>
                  </a:cubicBezTo>
                  <a:cubicBezTo>
                    <a:pt x="17" y="0"/>
                    <a:pt x="17" y="0"/>
                    <a:pt x="17" y="0"/>
                  </a:cubicBezTo>
                  <a:cubicBezTo>
                    <a:pt x="17" y="0"/>
                    <a:pt x="16" y="0"/>
                    <a:pt x="17" y="1"/>
                  </a:cubicBezTo>
                  <a:cubicBezTo>
                    <a:pt x="17" y="1"/>
                    <a:pt x="17" y="1"/>
                    <a:pt x="17" y="1"/>
                  </a:cubicBezTo>
                  <a:cubicBezTo>
                    <a:pt x="16" y="0"/>
                    <a:pt x="16" y="0"/>
                    <a:pt x="16" y="0"/>
                  </a:cubicBezTo>
                  <a:cubicBezTo>
                    <a:pt x="16" y="0"/>
                    <a:pt x="16" y="0"/>
                    <a:pt x="16" y="0"/>
                  </a:cubicBezTo>
                  <a:cubicBezTo>
                    <a:pt x="16" y="0"/>
                    <a:pt x="16" y="0"/>
                    <a:pt x="16" y="0"/>
                  </a:cubicBezTo>
                  <a:cubicBezTo>
                    <a:pt x="17" y="0"/>
                    <a:pt x="17" y="0"/>
                    <a:pt x="17" y="0"/>
                  </a:cubicBezTo>
                  <a:cubicBezTo>
                    <a:pt x="17" y="0"/>
                    <a:pt x="17" y="0"/>
                    <a:pt x="17" y="0"/>
                  </a:cubicBezTo>
                  <a:cubicBezTo>
                    <a:pt x="17" y="0"/>
                    <a:pt x="17" y="1"/>
                    <a:pt x="17" y="1"/>
                  </a:cubicBezTo>
                  <a:cubicBezTo>
                    <a:pt x="17" y="1"/>
                    <a:pt x="17" y="1"/>
                    <a:pt x="17" y="1"/>
                  </a:cubicBezTo>
                  <a:cubicBezTo>
                    <a:pt x="17" y="1"/>
                    <a:pt x="16" y="1"/>
                    <a:pt x="16" y="1"/>
                  </a:cubicBezTo>
                  <a:cubicBezTo>
                    <a:pt x="16" y="0"/>
                    <a:pt x="16" y="0"/>
                    <a:pt x="16" y="0"/>
                  </a:cubicBezTo>
                  <a:cubicBezTo>
                    <a:pt x="17" y="0"/>
                    <a:pt x="17" y="1"/>
                    <a:pt x="17" y="2"/>
                  </a:cubicBezTo>
                  <a:cubicBezTo>
                    <a:pt x="17" y="2"/>
                    <a:pt x="17" y="3"/>
                    <a:pt x="16" y="3"/>
                  </a:cubicBezTo>
                  <a:cubicBezTo>
                    <a:pt x="16" y="4"/>
                    <a:pt x="15" y="4"/>
                    <a:pt x="14" y="4"/>
                  </a:cubicBezTo>
                  <a:cubicBezTo>
                    <a:pt x="13" y="5"/>
                    <a:pt x="11" y="5"/>
                    <a:pt x="9" y="5"/>
                  </a:cubicBezTo>
                  <a:cubicBezTo>
                    <a:pt x="8" y="5"/>
                    <a:pt x="6" y="5"/>
                    <a:pt x="5" y="5"/>
                  </a:cubicBezTo>
                  <a:cubicBezTo>
                    <a:pt x="4" y="5"/>
                    <a:pt x="3" y="5"/>
                    <a:pt x="2" y="5"/>
                  </a:cubicBezTo>
                  <a:cubicBezTo>
                    <a:pt x="2" y="5"/>
                    <a:pt x="2" y="5"/>
                    <a:pt x="1" y="4"/>
                  </a:cubicBezTo>
                  <a:cubicBezTo>
                    <a:pt x="1" y="4"/>
                    <a:pt x="0" y="4"/>
                    <a:pt x="0" y="3"/>
                  </a:cubicBezTo>
                  <a:cubicBezTo>
                    <a:pt x="0" y="3"/>
                    <a:pt x="0" y="3"/>
                    <a:pt x="0" y="3"/>
                  </a:cubicBezTo>
                  <a:cubicBezTo>
                    <a:pt x="0" y="2"/>
                    <a:pt x="0" y="2"/>
                    <a:pt x="0" y="2"/>
                  </a:cubicBezTo>
                  <a:cubicBezTo>
                    <a:pt x="0" y="1"/>
                    <a:pt x="0" y="1"/>
                    <a:pt x="0" y="1"/>
                  </a:cubicBezTo>
                  <a:cubicBezTo>
                    <a:pt x="0" y="1"/>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1" name="Freeform 95"/>
            <p:cNvSpPr/>
            <p:nvPr/>
          </p:nvSpPr>
          <p:spPr bwMode="auto">
            <a:xfrm>
              <a:off x="1426" y="2394"/>
              <a:ext cx="63" cy="42"/>
            </a:xfrm>
            <a:custGeom>
              <a:avLst/>
              <a:gdLst>
                <a:gd name="T0" fmla="*/ 0 w 12"/>
                <a:gd name="T1" fmla="*/ 1 h 8"/>
                <a:gd name="T2" fmla="*/ 0 w 12"/>
                <a:gd name="T3" fmla="*/ 1 h 8"/>
                <a:gd name="T4" fmla="*/ 1 w 12"/>
                <a:gd name="T5" fmla="*/ 2 h 8"/>
                <a:gd name="T6" fmla="*/ 1 w 12"/>
                <a:gd name="T7" fmla="*/ 3 h 8"/>
                <a:gd name="T8" fmla="*/ 3 w 12"/>
                <a:gd name="T9" fmla="*/ 5 h 8"/>
                <a:gd name="T10" fmla="*/ 4 w 12"/>
                <a:gd name="T11" fmla="*/ 5 h 8"/>
                <a:gd name="T12" fmla="*/ 6 w 12"/>
                <a:gd name="T13" fmla="*/ 5 h 8"/>
                <a:gd name="T14" fmla="*/ 7 w 12"/>
                <a:gd name="T15" fmla="*/ 5 h 8"/>
                <a:gd name="T16" fmla="*/ 8 w 12"/>
                <a:gd name="T17" fmla="*/ 5 h 8"/>
                <a:gd name="T18" fmla="*/ 10 w 12"/>
                <a:gd name="T19" fmla="*/ 3 h 8"/>
                <a:gd name="T20" fmla="*/ 11 w 12"/>
                <a:gd name="T21" fmla="*/ 1 h 8"/>
                <a:gd name="T22" fmla="*/ 11 w 12"/>
                <a:gd name="T23" fmla="*/ 0 h 8"/>
                <a:gd name="T24" fmla="*/ 11 w 12"/>
                <a:gd name="T25" fmla="*/ 3 h 8"/>
                <a:gd name="T26" fmla="*/ 10 w 12"/>
                <a:gd name="T27" fmla="*/ 6 h 8"/>
                <a:gd name="T28" fmla="*/ 6 w 12"/>
                <a:gd name="T29" fmla="*/ 8 h 8"/>
                <a:gd name="T30" fmla="*/ 2 w 12"/>
                <a:gd name="T31" fmla="*/ 7 h 8"/>
                <a:gd name="T32" fmla="*/ 0 w 12"/>
                <a:gd name="T33" fmla="*/ 4 h 8"/>
                <a:gd name="T34" fmla="*/ 0 w 12"/>
                <a:gd name="T35" fmla="*/ 2 h 8"/>
                <a:gd name="T36" fmla="*/ 0 w 12"/>
                <a:gd name="T37" fmla="*/ 1 h 8"/>
                <a:gd name="T38" fmla="*/ 0 w 12"/>
                <a:gd name="T39"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 h="8">
                  <a:moveTo>
                    <a:pt x="0" y="1"/>
                  </a:moveTo>
                  <a:cubicBezTo>
                    <a:pt x="0" y="1"/>
                    <a:pt x="0" y="1"/>
                    <a:pt x="0" y="1"/>
                  </a:cubicBezTo>
                  <a:cubicBezTo>
                    <a:pt x="1" y="2"/>
                    <a:pt x="1" y="2"/>
                    <a:pt x="1" y="2"/>
                  </a:cubicBezTo>
                  <a:cubicBezTo>
                    <a:pt x="1" y="2"/>
                    <a:pt x="1" y="3"/>
                    <a:pt x="1" y="3"/>
                  </a:cubicBezTo>
                  <a:cubicBezTo>
                    <a:pt x="2" y="4"/>
                    <a:pt x="2" y="4"/>
                    <a:pt x="3" y="5"/>
                  </a:cubicBezTo>
                  <a:cubicBezTo>
                    <a:pt x="4" y="5"/>
                    <a:pt x="4" y="5"/>
                    <a:pt x="4" y="5"/>
                  </a:cubicBezTo>
                  <a:cubicBezTo>
                    <a:pt x="5" y="5"/>
                    <a:pt x="5" y="5"/>
                    <a:pt x="6" y="5"/>
                  </a:cubicBezTo>
                  <a:cubicBezTo>
                    <a:pt x="6" y="5"/>
                    <a:pt x="7" y="5"/>
                    <a:pt x="7" y="5"/>
                  </a:cubicBezTo>
                  <a:cubicBezTo>
                    <a:pt x="7" y="5"/>
                    <a:pt x="8" y="5"/>
                    <a:pt x="8" y="5"/>
                  </a:cubicBezTo>
                  <a:cubicBezTo>
                    <a:pt x="9" y="4"/>
                    <a:pt x="10" y="3"/>
                    <a:pt x="10" y="3"/>
                  </a:cubicBezTo>
                  <a:cubicBezTo>
                    <a:pt x="10" y="2"/>
                    <a:pt x="11" y="1"/>
                    <a:pt x="11" y="1"/>
                  </a:cubicBezTo>
                  <a:cubicBezTo>
                    <a:pt x="11" y="0"/>
                    <a:pt x="11" y="0"/>
                    <a:pt x="11" y="0"/>
                  </a:cubicBezTo>
                  <a:cubicBezTo>
                    <a:pt x="11" y="0"/>
                    <a:pt x="12" y="1"/>
                    <a:pt x="11" y="3"/>
                  </a:cubicBezTo>
                  <a:cubicBezTo>
                    <a:pt x="11" y="4"/>
                    <a:pt x="11" y="5"/>
                    <a:pt x="10" y="6"/>
                  </a:cubicBezTo>
                  <a:cubicBezTo>
                    <a:pt x="9" y="7"/>
                    <a:pt x="7" y="8"/>
                    <a:pt x="6" y="8"/>
                  </a:cubicBezTo>
                  <a:cubicBezTo>
                    <a:pt x="4" y="8"/>
                    <a:pt x="3" y="7"/>
                    <a:pt x="2" y="7"/>
                  </a:cubicBezTo>
                  <a:cubicBezTo>
                    <a:pt x="1" y="6"/>
                    <a:pt x="0" y="5"/>
                    <a:pt x="0" y="4"/>
                  </a:cubicBezTo>
                  <a:cubicBezTo>
                    <a:pt x="0" y="3"/>
                    <a:pt x="0" y="3"/>
                    <a:pt x="0" y="2"/>
                  </a:cubicBezTo>
                  <a:cubicBezTo>
                    <a:pt x="0" y="2"/>
                    <a:pt x="0" y="2"/>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2" name="Freeform 96"/>
            <p:cNvSpPr/>
            <p:nvPr/>
          </p:nvSpPr>
          <p:spPr bwMode="auto">
            <a:xfrm>
              <a:off x="1436" y="2315"/>
              <a:ext cx="32" cy="16"/>
            </a:xfrm>
            <a:custGeom>
              <a:avLst/>
              <a:gdLst>
                <a:gd name="T0" fmla="*/ 2 w 6"/>
                <a:gd name="T1" fmla="*/ 3 h 3"/>
                <a:gd name="T2" fmla="*/ 1 w 6"/>
                <a:gd name="T3" fmla="*/ 2 h 3"/>
                <a:gd name="T4" fmla="*/ 1 w 6"/>
                <a:gd name="T5" fmla="*/ 0 h 3"/>
                <a:gd name="T6" fmla="*/ 1 w 6"/>
                <a:gd name="T7" fmla="*/ 0 h 3"/>
                <a:gd name="T8" fmla="*/ 1 w 6"/>
                <a:gd name="T9" fmla="*/ 0 h 3"/>
                <a:gd name="T10" fmla="*/ 1 w 6"/>
                <a:gd name="T11" fmla="*/ 0 h 3"/>
                <a:gd name="T12" fmla="*/ 3 w 6"/>
                <a:gd name="T13" fmla="*/ 0 h 3"/>
                <a:gd name="T14" fmla="*/ 6 w 6"/>
                <a:gd name="T15" fmla="*/ 0 h 3"/>
                <a:gd name="T16" fmla="*/ 6 w 6"/>
                <a:gd name="T17" fmla="*/ 0 h 3"/>
                <a:gd name="T18" fmla="*/ 6 w 6"/>
                <a:gd name="T19" fmla="*/ 0 h 3"/>
                <a:gd name="T20" fmla="*/ 6 w 6"/>
                <a:gd name="T21" fmla="*/ 2 h 3"/>
                <a:gd name="T22" fmla="*/ 6 w 6"/>
                <a:gd name="T23" fmla="*/ 3 h 3"/>
                <a:gd name="T24" fmla="*/ 5 w 6"/>
                <a:gd name="T25" fmla="*/ 0 h 3"/>
                <a:gd name="T26" fmla="*/ 6 w 6"/>
                <a:gd name="T27" fmla="*/ 1 h 3"/>
                <a:gd name="T28" fmla="*/ 5 w 6"/>
                <a:gd name="T29" fmla="*/ 1 h 3"/>
                <a:gd name="T30" fmla="*/ 3 w 6"/>
                <a:gd name="T31" fmla="*/ 1 h 3"/>
                <a:gd name="T32" fmla="*/ 1 w 6"/>
                <a:gd name="T33" fmla="*/ 1 h 3"/>
                <a:gd name="T34" fmla="*/ 1 w 6"/>
                <a:gd name="T35" fmla="*/ 0 h 3"/>
                <a:gd name="T36" fmla="*/ 2 w 6"/>
                <a:gd name="T37"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
                  <a:moveTo>
                    <a:pt x="2" y="3"/>
                  </a:moveTo>
                  <a:cubicBezTo>
                    <a:pt x="1" y="3"/>
                    <a:pt x="1" y="3"/>
                    <a:pt x="1" y="2"/>
                  </a:cubicBezTo>
                  <a:cubicBezTo>
                    <a:pt x="1" y="0"/>
                    <a:pt x="1" y="0"/>
                    <a:pt x="1" y="0"/>
                  </a:cubicBezTo>
                  <a:cubicBezTo>
                    <a:pt x="0" y="0"/>
                    <a:pt x="1" y="0"/>
                    <a:pt x="1" y="0"/>
                  </a:cubicBezTo>
                  <a:cubicBezTo>
                    <a:pt x="1" y="0"/>
                    <a:pt x="1" y="0"/>
                    <a:pt x="1" y="0"/>
                  </a:cubicBezTo>
                  <a:cubicBezTo>
                    <a:pt x="1" y="0"/>
                    <a:pt x="1" y="0"/>
                    <a:pt x="1" y="0"/>
                  </a:cubicBezTo>
                  <a:cubicBezTo>
                    <a:pt x="2" y="0"/>
                    <a:pt x="2" y="0"/>
                    <a:pt x="3" y="0"/>
                  </a:cubicBezTo>
                  <a:cubicBezTo>
                    <a:pt x="4" y="0"/>
                    <a:pt x="5" y="0"/>
                    <a:pt x="6" y="0"/>
                  </a:cubicBezTo>
                  <a:cubicBezTo>
                    <a:pt x="6" y="0"/>
                    <a:pt x="6" y="0"/>
                    <a:pt x="6" y="0"/>
                  </a:cubicBezTo>
                  <a:cubicBezTo>
                    <a:pt x="6" y="0"/>
                    <a:pt x="6" y="0"/>
                    <a:pt x="6" y="0"/>
                  </a:cubicBezTo>
                  <a:cubicBezTo>
                    <a:pt x="6" y="2"/>
                    <a:pt x="6" y="2"/>
                    <a:pt x="6" y="2"/>
                  </a:cubicBezTo>
                  <a:cubicBezTo>
                    <a:pt x="6" y="2"/>
                    <a:pt x="6" y="3"/>
                    <a:pt x="6" y="3"/>
                  </a:cubicBezTo>
                  <a:cubicBezTo>
                    <a:pt x="6" y="2"/>
                    <a:pt x="6" y="1"/>
                    <a:pt x="5" y="0"/>
                  </a:cubicBezTo>
                  <a:cubicBezTo>
                    <a:pt x="6" y="1"/>
                    <a:pt x="6" y="1"/>
                    <a:pt x="6" y="1"/>
                  </a:cubicBezTo>
                  <a:cubicBezTo>
                    <a:pt x="5" y="1"/>
                    <a:pt x="5" y="1"/>
                    <a:pt x="5" y="1"/>
                  </a:cubicBezTo>
                  <a:cubicBezTo>
                    <a:pt x="4" y="1"/>
                    <a:pt x="4" y="1"/>
                    <a:pt x="3" y="1"/>
                  </a:cubicBezTo>
                  <a:cubicBezTo>
                    <a:pt x="3" y="1"/>
                    <a:pt x="2" y="1"/>
                    <a:pt x="1" y="1"/>
                  </a:cubicBezTo>
                  <a:cubicBezTo>
                    <a:pt x="1" y="0"/>
                    <a:pt x="1" y="0"/>
                    <a:pt x="1" y="0"/>
                  </a:cubicBezTo>
                  <a:cubicBezTo>
                    <a:pt x="1" y="1"/>
                    <a:pt x="1" y="2"/>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3" name="Freeform 97"/>
            <p:cNvSpPr/>
            <p:nvPr/>
          </p:nvSpPr>
          <p:spPr bwMode="auto">
            <a:xfrm>
              <a:off x="1410" y="2248"/>
              <a:ext cx="32" cy="62"/>
            </a:xfrm>
            <a:custGeom>
              <a:avLst/>
              <a:gdLst>
                <a:gd name="T0" fmla="*/ 6 w 6"/>
                <a:gd name="T1" fmla="*/ 12 h 12"/>
                <a:gd name="T2" fmla="*/ 5 w 6"/>
                <a:gd name="T3" fmla="*/ 11 h 12"/>
                <a:gd name="T4" fmla="*/ 4 w 6"/>
                <a:gd name="T5" fmla="*/ 9 h 12"/>
                <a:gd name="T6" fmla="*/ 3 w 6"/>
                <a:gd name="T7" fmla="*/ 6 h 12"/>
                <a:gd name="T8" fmla="*/ 1 w 6"/>
                <a:gd name="T9" fmla="*/ 4 h 12"/>
                <a:gd name="T10" fmla="*/ 0 w 6"/>
                <a:gd name="T11" fmla="*/ 1 h 12"/>
                <a:gd name="T12" fmla="*/ 0 w 6"/>
                <a:gd name="T13" fmla="*/ 1 h 12"/>
                <a:gd name="T14" fmla="*/ 0 w 6"/>
                <a:gd name="T15" fmla="*/ 0 h 12"/>
                <a:gd name="T16" fmla="*/ 0 w 6"/>
                <a:gd name="T17" fmla="*/ 0 h 12"/>
                <a:gd name="T18" fmla="*/ 3 w 6"/>
                <a:gd name="T19" fmla="*/ 0 h 12"/>
                <a:gd name="T20" fmla="*/ 0 w 6"/>
                <a:gd name="T21" fmla="*/ 1 h 12"/>
                <a:gd name="T22" fmla="*/ 0 w 6"/>
                <a:gd name="T23" fmla="*/ 0 h 12"/>
                <a:gd name="T24" fmla="*/ 2 w 6"/>
                <a:gd name="T25" fmla="*/ 3 h 12"/>
                <a:gd name="T26" fmla="*/ 4 w 6"/>
                <a:gd name="T27" fmla="*/ 6 h 12"/>
                <a:gd name="T28" fmla="*/ 5 w 6"/>
                <a:gd name="T29" fmla="*/ 9 h 12"/>
                <a:gd name="T30" fmla="*/ 6 w 6"/>
                <a:gd name="T3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 h="12">
                  <a:moveTo>
                    <a:pt x="6" y="12"/>
                  </a:moveTo>
                  <a:cubicBezTo>
                    <a:pt x="5" y="11"/>
                    <a:pt x="5" y="11"/>
                    <a:pt x="5" y="11"/>
                  </a:cubicBezTo>
                  <a:cubicBezTo>
                    <a:pt x="5" y="10"/>
                    <a:pt x="4" y="10"/>
                    <a:pt x="4" y="9"/>
                  </a:cubicBezTo>
                  <a:cubicBezTo>
                    <a:pt x="4" y="8"/>
                    <a:pt x="3" y="7"/>
                    <a:pt x="3" y="6"/>
                  </a:cubicBezTo>
                  <a:cubicBezTo>
                    <a:pt x="2" y="6"/>
                    <a:pt x="2" y="5"/>
                    <a:pt x="1" y="4"/>
                  </a:cubicBezTo>
                  <a:cubicBezTo>
                    <a:pt x="1" y="3"/>
                    <a:pt x="0" y="2"/>
                    <a:pt x="0" y="1"/>
                  </a:cubicBezTo>
                  <a:cubicBezTo>
                    <a:pt x="0" y="1"/>
                    <a:pt x="0" y="1"/>
                    <a:pt x="0" y="1"/>
                  </a:cubicBezTo>
                  <a:cubicBezTo>
                    <a:pt x="0" y="0"/>
                    <a:pt x="0" y="0"/>
                    <a:pt x="0" y="0"/>
                  </a:cubicBezTo>
                  <a:cubicBezTo>
                    <a:pt x="0" y="0"/>
                    <a:pt x="0" y="0"/>
                    <a:pt x="0" y="0"/>
                  </a:cubicBezTo>
                  <a:cubicBezTo>
                    <a:pt x="1" y="0"/>
                    <a:pt x="2" y="0"/>
                    <a:pt x="3" y="0"/>
                  </a:cubicBezTo>
                  <a:cubicBezTo>
                    <a:pt x="2" y="1"/>
                    <a:pt x="1" y="1"/>
                    <a:pt x="0" y="1"/>
                  </a:cubicBezTo>
                  <a:cubicBezTo>
                    <a:pt x="0" y="0"/>
                    <a:pt x="0" y="0"/>
                    <a:pt x="0" y="0"/>
                  </a:cubicBezTo>
                  <a:cubicBezTo>
                    <a:pt x="1" y="1"/>
                    <a:pt x="1" y="2"/>
                    <a:pt x="2" y="3"/>
                  </a:cubicBezTo>
                  <a:cubicBezTo>
                    <a:pt x="3" y="4"/>
                    <a:pt x="3" y="5"/>
                    <a:pt x="4" y="6"/>
                  </a:cubicBezTo>
                  <a:cubicBezTo>
                    <a:pt x="4" y="7"/>
                    <a:pt x="4" y="8"/>
                    <a:pt x="5" y="9"/>
                  </a:cubicBezTo>
                  <a:cubicBezTo>
                    <a:pt x="5" y="10"/>
                    <a:pt x="6" y="11"/>
                    <a:pt x="6"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4" name="Freeform 98"/>
            <p:cNvSpPr/>
            <p:nvPr/>
          </p:nvSpPr>
          <p:spPr bwMode="auto">
            <a:xfrm>
              <a:off x="1420" y="2232"/>
              <a:ext cx="32" cy="31"/>
            </a:xfrm>
            <a:custGeom>
              <a:avLst/>
              <a:gdLst>
                <a:gd name="T0" fmla="*/ 2 w 6"/>
                <a:gd name="T1" fmla="*/ 6 h 6"/>
                <a:gd name="T2" fmla="*/ 1 w 6"/>
                <a:gd name="T3" fmla="*/ 6 h 6"/>
                <a:gd name="T4" fmla="*/ 0 w 6"/>
                <a:gd name="T5" fmla="*/ 4 h 6"/>
                <a:gd name="T6" fmla="*/ 1 w 6"/>
                <a:gd name="T7" fmla="*/ 2 h 6"/>
                <a:gd name="T8" fmla="*/ 2 w 6"/>
                <a:gd name="T9" fmla="*/ 0 h 6"/>
                <a:gd name="T10" fmla="*/ 4 w 6"/>
                <a:gd name="T11" fmla="*/ 1 h 6"/>
                <a:gd name="T12" fmla="*/ 5 w 6"/>
                <a:gd name="T13" fmla="*/ 2 h 6"/>
                <a:gd name="T14" fmla="*/ 6 w 6"/>
                <a:gd name="T15" fmla="*/ 4 h 6"/>
                <a:gd name="T16" fmla="*/ 4 w 6"/>
                <a:gd name="T17" fmla="*/ 6 h 6"/>
                <a:gd name="T18" fmla="*/ 3 w 6"/>
                <a:gd name="T19" fmla="*/ 6 h 6"/>
                <a:gd name="T20" fmla="*/ 2 w 6"/>
                <a:gd name="T21" fmla="*/ 5 h 6"/>
                <a:gd name="T22" fmla="*/ 2 w 6"/>
                <a:gd name="T23" fmla="*/ 5 h 6"/>
                <a:gd name="T24" fmla="*/ 2 w 6"/>
                <a:gd name="T25" fmla="*/ 5 h 6"/>
                <a:gd name="T26" fmla="*/ 3 w 6"/>
                <a:gd name="T27" fmla="*/ 6 h 6"/>
                <a:gd name="T28" fmla="*/ 4 w 6"/>
                <a:gd name="T29" fmla="*/ 5 h 6"/>
                <a:gd name="T30" fmla="*/ 5 w 6"/>
                <a:gd name="T31" fmla="*/ 3 h 6"/>
                <a:gd name="T32" fmla="*/ 4 w 6"/>
                <a:gd name="T33" fmla="*/ 2 h 6"/>
                <a:gd name="T34" fmla="*/ 4 w 6"/>
                <a:gd name="T35" fmla="*/ 1 h 6"/>
                <a:gd name="T36" fmla="*/ 3 w 6"/>
                <a:gd name="T37" fmla="*/ 1 h 6"/>
                <a:gd name="T38" fmla="*/ 2 w 6"/>
                <a:gd name="T39" fmla="*/ 2 h 6"/>
                <a:gd name="T40" fmla="*/ 1 w 6"/>
                <a:gd name="T41" fmla="*/ 4 h 6"/>
                <a:gd name="T42" fmla="*/ 2 w 6"/>
                <a:gd name="T43" fmla="*/ 6 h 6"/>
                <a:gd name="T44" fmla="*/ 2 w 6"/>
                <a:gd name="T45"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 h="6">
                  <a:moveTo>
                    <a:pt x="2" y="6"/>
                  </a:moveTo>
                  <a:cubicBezTo>
                    <a:pt x="2" y="6"/>
                    <a:pt x="2" y="6"/>
                    <a:pt x="1" y="6"/>
                  </a:cubicBezTo>
                  <a:cubicBezTo>
                    <a:pt x="1" y="6"/>
                    <a:pt x="0" y="5"/>
                    <a:pt x="0" y="4"/>
                  </a:cubicBezTo>
                  <a:cubicBezTo>
                    <a:pt x="0" y="3"/>
                    <a:pt x="1" y="2"/>
                    <a:pt x="1" y="2"/>
                  </a:cubicBezTo>
                  <a:cubicBezTo>
                    <a:pt x="2" y="1"/>
                    <a:pt x="2" y="1"/>
                    <a:pt x="2" y="0"/>
                  </a:cubicBezTo>
                  <a:cubicBezTo>
                    <a:pt x="3" y="0"/>
                    <a:pt x="4" y="0"/>
                    <a:pt x="4" y="1"/>
                  </a:cubicBezTo>
                  <a:cubicBezTo>
                    <a:pt x="5" y="1"/>
                    <a:pt x="5" y="1"/>
                    <a:pt x="5" y="2"/>
                  </a:cubicBezTo>
                  <a:cubicBezTo>
                    <a:pt x="6" y="3"/>
                    <a:pt x="6" y="3"/>
                    <a:pt x="6" y="4"/>
                  </a:cubicBezTo>
                  <a:cubicBezTo>
                    <a:pt x="5" y="5"/>
                    <a:pt x="5" y="5"/>
                    <a:pt x="4" y="6"/>
                  </a:cubicBezTo>
                  <a:cubicBezTo>
                    <a:pt x="4" y="6"/>
                    <a:pt x="3" y="6"/>
                    <a:pt x="3" y="6"/>
                  </a:cubicBezTo>
                  <a:cubicBezTo>
                    <a:pt x="2" y="6"/>
                    <a:pt x="2" y="6"/>
                    <a:pt x="2" y="5"/>
                  </a:cubicBezTo>
                  <a:cubicBezTo>
                    <a:pt x="2" y="5"/>
                    <a:pt x="2" y="5"/>
                    <a:pt x="2" y="5"/>
                  </a:cubicBezTo>
                  <a:cubicBezTo>
                    <a:pt x="2" y="5"/>
                    <a:pt x="2" y="5"/>
                    <a:pt x="2" y="5"/>
                  </a:cubicBezTo>
                  <a:cubicBezTo>
                    <a:pt x="2" y="6"/>
                    <a:pt x="3" y="6"/>
                    <a:pt x="3" y="6"/>
                  </a:cubicBezTo>
                  <a:cubicBezTo>
                    <a:pt x="3" y="6"/>
                    <a:pt x="3" y="6"/>
                    <a:pt x="4" y="5"/>
                  </a:cubicBezTo>
                  <a:cubicBezTo>
                    <a:pt x="4" y="5"/>
                    <a:pt x="4" y="4"/>
                    <a:pt x="5" y="3"/>
                  </a:cubicBezTo>
                  <a:cubicBezTo>
                    <a:pt x="5" y="3"/>
                    <a:pt x="5" y="3"/>
                    <a:pt x="4" y="2"/>
                  </a:cubicBezTo>
                  <a:cubicBezTo>
                    <a:pt x="4" y="2"/>
                    <a:pt x="4" y="2"/>
                    <a:pt x="4" y="1"/>
                  </a:cubicBezTo>
                  <a:cubicBezTo>
                    <a:pt x="4" y="1"/>
                    <a:pt x="3" y="1"/>
                    <a:pt x="3" y="1"/>
                  </a:cubicBezTo>
                  <a:cubicBezTo>
                    <a:pt x="3" y="2"/>
                    <a:pt x="2" y="2"/>
                    <a:pt x="2" y="2"/>
                  </a:cubicBezTo>
                  <a:cubicBezTo>
                    <a:pt x="1" y="3"/>
                    <a:pt x="1" y="4"/>
                    <a:pt x="1" y="4"/>
                  </a:cubicBezTo>
                  <a:cubicBezTo>
                    <a:pt x="1" y="5"/>
                    <a:pt x="1" y="5"/>
                    <a:pt x="2" y="6"/>
                  </a:cubicBezTo>
                  <a:cubicBezTo>
                    <a:pt x="2" y="6"/>
                    <a:pt x="2" y="6"/>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5" name="Freeform 99"/>
            <p:cNvSpPr/>
            <p:nvPr/>
          </p:nvSpPr>
          <p:spPr bwMode="auto">
            <a:xfrm>
              <a:off x="1447" y="2232"/>
              <a:ext cx="26" cy="31"/>
            </a:xfrm>
            <a:custGeom>
              <a:avLst/>
              <a:gdLst>
                <a:gd name="T0" fmla="*/ 2 w 5"/>
                <a:gd name="T1" fmla="*/ 1 h 6"/>
                <a:gd name="T2" fmla="*/ 1 w 5"/>
                <a:gd name="T3" fmla="*/ 2 h 6"/>
                <a:gd name="T4" fmla="*/ 1 w 5"/>
                <a:gd name="T5" fmla="*/ 3 h 6"/>
                <a:gd name="T6" fmla="*/ 1 w 5"/>
                <a:gd name="T7" fmla="*/ 5 h 6"/>
                <a:gd name="T8" fmla="*/ 3 w 5"/>
                <a:gd name="T9" fmla="*/ 5 h 6"/>
                <a:gd name="T10" fmla="*/ 4 w 5"/>
                <a:gd name="T11" fmla="*/ 4 h 6"/>
                <a:gd name="T12" fmla="*/ 4 w 5"/>
                <a:gd name="T13" fmla="*/ 3 h 6"/>
                <a:gd name="T14" fmla="*/ 3 w 5"/>
                <a:gd name="T15" fmla="*/ 1 h 6"/>
                <a:gd name="T16" fmla="*/ 2 w 5"/>
                <a:gd name="T17" fmla="*/ 1 h 6"/>
                <a:gd name="T18" fmla="*/ 1 w 5"/>
                <a:gd name="T19" fmla="*/ 1 h 6"/>
                <a:gd name="T20" fmla="*/ 2 w 5"/>
                <a:gd name="T21" fmla="*/ 1 h 6"/>
                <a:gd name="T22" fmla="*/ 2 w 5"/>
                <a:gd name="T23" fmla="*/ 1 h 6"/>
                <a:gd name="T24" fmla="*/ 3 w 5"/>
                <a:gd name="T25" fmla="*/ 1 h 6"/>
                <a:gd name="T26" fmla="*/ 4 w 5"/>
                <a:gd name="T27" fmla="*/ 2 h 6"/>
                <a:gd name="T28" fmla="*/ 5 w 5"/>
                <a:gd name="T29" fmla="*/ 3 h 6"/>
                <a:gd name="T30" fmla="*/ 4 w 5"/>
                <a:gd name="T31" fmla="*/ 5 h 6"/>
                <a:gd name="T32" fmla="*/ 3 w 5"/>
                <a:gd name="T33" fmla="*/ 6 h 6"/>
                <a:gd name="T34" fmla="*/ 2 w 5"/>
                <a:gd name="T35" fmla="*/ 6 h 6"/>
                <a:gd name="T36" fmla="*/ 0 w 5"/>
                <a:gd name="T37" fmla="*/ 5 h 6"/>
                <a:gd name="T38" fmla="*/ 0 w 5"/>
                <a:gd name="T39" fmla="*/ 3 h 6"/>
                <a:gd name="T40" fmla="*/ 1 w 5"/>
                <a:gd name="T41" fmla="*/ 1 h 6"/>
                <a:gd name="T42" fmla="*/ 2 w 5"/>
                <a:gd name="T43"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 h="6">
                  <a:moveTo>
                    <a:pt x="2" y="1"/>
                  </a:moveTo>
                  <a:cubicBezTo>
                    <a:pt x="2" y="1"/>
                    <a:pt x="1" y="1"/>
                    <a:pt x="1" y="2"/>
                  </a:cubicBezTo>
                  <a:cubicBezTo>
                    <a:pt x="1" y="2"/>
                    <a:pt x="1" y="2"/>
                    <a:pt x="1" y="3"/>
                  </a:cubicBezTo>
                  <a:cubicBezTo>
                    <a:pt x="1" y="4"/>
                    <a:pt x="1" y="4"/>
                    <a:pt x="1" y="5"/>
                  </a:cubicBezTo>
                  <a:cubicBezTo>
                    <a:pt x="1" y="5"/>
                    <a:pt x="2" y="5"/>
                    <a:pt x="3" y="5"/>
                  </a:cubicBezTo>
                  <a:cubicBezTo>
                    <a:pt x="3" y="5"/>
                    <a:pt x="3" y="4"/>
                    <a:pt x="4" y="4"/>
                  </a:cubicBezTo>
                  <a:cubicBezTo>
                    <a:pt x="4" y="4"/>
                    <a:pt x="4" y="3"/>
                    <a:pt x="4" y="3"/>
                  </a:cubicBezTo>
                  <a:cubicBezTo>
                    <a:pt x="4" y="2"/>
                    <a:pt x="4" y="2"/>
                    <a:pt x="3" y="1"/>
                  </a:cubicBezTo>
                  <a:cubicBezTo>
                    <a:pt x="3" y="1"/>
                    <a:pt x="2" y="1"/>
                    <a:pt x="2" y="1"/>
                  </a:cubicBezTo>
                  <a:cubicBezTo>
                    <a:pt x="1" y="1"/>
                    <a:pt x="1" y="1"/>
                    <a:pt x="1" y="1"/>
                  </a:cubicBezTo>
                  <a:cubicBezTo>
                    <a:pt x="1" y="1"/>
                    <a:pt x="1" y="1"/>
                    <a:pt x="2" y="1"/>
                  </a:cubicBezTo>
                  <a:cubicBezTo>
                    <a:pt x="2" y="0"/>
                    <a:pt x="2" y="0"/>
                    <a:pt x="2" y="1"/>
                  </a:cubicBezTo>
                  <a:cubicBezTo>
                    <a:pt x="3" y="1"/>
                    <a:pt x="3" y="1"/>
                    <a:pt x="3" y="1"/>
                  </a:cubicBezTo>
                  <a:cubicBezTo>
                    <a:pt x="4" y="1"/>
                    <a:pt x="4" y="1"/>
                    <a:pt x="4" y="2"/>
                  </a:cubicBezTo>
                  <a:cubicBezTo>
                    <a:pt x="4" y="2"/>
                    <a:pt x="5" y="3"/>
                    <a:pt x="5" y="3"/>
                  </a:cubicBezTo>
                  <a:cubicBezTo>
                    <a:pt x="5" y="4"/>
                    <a:pt x="5" y="4"/>
                    <a:pt x="4" y="5"/>
                  </a:cubicBezTo>
                  <a:cubicBezTo>
                    <a:pt x="4" y="5"/>
                    <a:pt x="4" y="5"/>
                    <a:pt x="3" y="6"/>
                  </a:cubicBezTo>
                  <a:cubicBezTo>
                    <a:pt x="3" y="6"/>
                    <a:pt x="2" y="6"/>
                    <a:pt x="2" y="6"/>
                  </a:cubicBezTo>
                  <a:cubicBezTo>
                    <a:pt x="1" y="6"/>
                    <a:pt x="1" y="6"/>
                    <a:pt x="0" y="5"/>
                  </a:cubicBezTo>
                  <a:cubicBezTo>
                    <a:pt x="0" y="4"/>
                    <a:pt x="0" y="4"/>
                    <a:pt x="0" y="3"/>
                  </a:cubicBezTo>
                  <a:cubicBezTo>
                    <a:pt x="0" y="2"/>
                    <a:pt x="1" y="2"/>
                    <a:pt x="1" y="1"/>
                  </a:cubicBezTo>
                  <a:cubicBezTo>
                    <a:pt x="1" y="1"/>
                    <a:pt x="2" y="1"/>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6" name="Freeform 100"/>
            <p:cNvSpPr/>
            <p:nvPr/>
          </p:nvSpPr>
          <p:spPr bwMode="auto">
            <a:xfrm>
              <a:off x="1468" y="2237"/>
              <a:ext cx="21" cy="26"/>
            </a:xfrm>
            <a:custGeom>
              <a:avLst/>
              <a:gdLst>
                <a:gd name="T0" fmla="*/ 1 w 4"/>
                <a:gd name="T1" fmla="*/ 0 h 5"/>
                <a:gd name="T2" fmla="*/ 1 w 4"/>
                <a:gd name="T3" fmla="*/ 1 h 5"/>
                <a:gd name="T4" fmla="*/ 0 w 4"/>
                <a:gd name="T5" fmla="*/ 2 h 5"/>
                <a:gd name="T6" fmla="*/ 1 w 4"/>
                <a:gd name="T7" fmla="*/ 4 h 5"/>
                <a:gd name="T8" fmla="*/ 2 w 4"/>
                <a:gd name="T9" fmla="*/ 4 h 5"/>
                <a:gd name="T10" fmla="*/ 3 w 4"/>
                <a:gd name="T11" fmla="*/ 3 h 5"/>
                <a:gd name="T12" fmla="*/ 4 w 4"/>
                <a:gd name="T13" fmla="*/ 2 h 5"/>
                <a:gd name="T14" fmla="*/ 3 w 4"/>
                <a:gd name="T15" fmla="*/ 0 h 5"/>
                <a:gd name="T16" fmla="*/ 2 w 4"/>
                <a:gd name="T17" fmla="*/ 0 h 5"/>
                <a:gd name="T18" fmla="*/ 1 w 4"/>
                <a:gd name="T19" fmla="*/ 0 h 5"/>
                <a:gd name="T20" fmla="*/ 2 w 4"/>
                <a:gd name="T21" fmla="*/ 0 h 5"/>
                <a:gd name="T22" fmla="*/ 2 w 4"/>
                <a:gd name="T23" fmla="*/ 0 h 5"/>
                <a:gd name="T24" fmla="*/ 3 w 4"/>
                <a:gd name="T25" fmla="*/ 0 h 5"/>
                <a:gd name="T26" fmla="*/ 4 w 4"/>
                <a:gd name="T27" fmla="*/ 2 h 5"/>
                <a:gd name="T28" fmla="*/ 4 w 4"/>
                <a:gd name="T29" fmla="*/ 4 h 5"/>
                <a:gd name="T30" fmla="*/ 3 w 4"/>
                <a:gd name="T31" fmla="*/ 5 h 5"/>
                <a:gd name="T32" fmla="*/ 2 w 4"/>
                <a:gd name="T33" fmla="*/ 5 h 5"/>
                <a:gd name="T34" fmla="*/ 0 w 4"/>
                <a:gd name="T35" fmla="*/ 4 h 5"/>
                <a:gd name="T36" fmla="*/ 0 w 4"/>
                <a:gd name="T37" fmla="*/ 2 h 5"/>
                <a:gd name="T38" fmla="*/ 1 w 4"/>
                <a:gd name="T39" fmla="*/ 1 h 5"/>
                <a:gd name="T40" fmla="*/ 1 w 4"/>
                <a:gd name="T4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 h="5">
                  <a:moveTo>
                    <a:pt x="1" y="0"/>
                  </a:moveTo>
                  <a:cubicBezTo>
                    <a:pt x="1" y="0"/>
                    <a:pt x="1" y="0"/>
                    <a:pt x="1" y="1"/>
                  </a:cubicBezTo>
                  <a:cubicBezTo>
                    <a:pt x="1" y="1"/>
                    <a:pt x="0" y="1"/>
                    <a:pt x="0" y="2"/>
                  </a:cubicBezTo>
                  <a:cubicBezTo>
                    <a:pt x="0" y="3"/>
                    <a:pt x="0" y="3"/>
                    <a:pt x="1" y="4"/>
                  </a:cubicBezTo>
                  <a:cubicBezTo>
                    <a:pt x="1" y="4"/>
                    <a:pt x="2" y="4"/>
                    <a:pt x="2" y="4"/>
                  </a:cubicBezTo>
                  <a:cubicBezTo>
                    <a:pt x="3" y="4"/>
                    <a:pt x="3" y="3"/>
                    <a:pt x="3" y="3"/>
                  </a:cubicBezTo>
                  <a:cubicBezTo>
                    <a:pt x="3" y="3"/>
                    <a:pt x="4" y="3"/>
                    <a:pt x="4" y="2"/>
                  </a:cubicBezTo>
                  <a:cubicBezTo>
                    <a:pt x="4" y="2"/>
                    <a:pt x="3" y="1"/>
                    <a:pt x="3" y="0"/>
                  </a:cubicBezTo>
                  <a:cubicBezTo>
                    <a:pt x="2" y="0"/>
                    <a:pt x="2" y="0"/>
                    <a:pt x="2" y="0"/>
                  </a:cubicBezTo>
                  <a:cubicBezTo>
                    <a:pt x="1" y="0"/>
                    <a:pt x="1" y="0"/>
                    <a:pt x="1" y="0"/>
                  </a:cubicBezTo>
                  <a:cubicBezTo>
                    <a:pt x="1" y="0"/>
                    <a:pt x="1" y="0"/>
                    <a:pt x="2" y="0"/>
                  </a:cubicBezTo>
                  <a:cubicBezTo>
                    <a:pt x="2" y="0"/>
                    <a:pt x="2" y="0"/>
                    <a:pt x="2" y="0"/>
                  </a:cubicBezTo>
                  <a:cubicBezTo>
                    <a:pt x="3" y="0"/>
                    <a:pt x="3" y="0"/>
                    <a:pt x="3" y="0"/>
                  </a:cubicBezTo>
                  <a:cubicBezTo>
                    <a:pt x="4" y="0"/>
                    <a:pt x="4" y="1"/>
                    <a:pt x="4" y="2"/>
                  </a:cubicBezTo>
                  <a:cubicBezTo>
                    <a:pt x="4" y="3"/>
                    <a:pt x="4" y="3"/>
                    <a:pt x="4" y="4"/>
                  </a:cubicBezTo>
                  <a:cubicBezTo>
                    <a:pt x="4" y="4"/>
                    <a:pt x="4" y="4"/>
                    <a:pt x="3" y="5"/>
                  </a:cubicBezTo>
                  <a:cubicBezTo>
                    <a:pt x="3" y="5"/>
                    <a:pt x="2" y="5"/>
                    <a:pt x="2" y="5"/>
                  </a:cubicBezTo>
                  <a:cubicBezTo>
                    <a:pt x="1" y="5"/>
                    <a:pt x="0" y="5"/>
                    <a:pt x="0" y="4"/>
                  </a:cubicBezTo>
                  <a:cubicBezTo>
                    <a:pt x="0" y="4"/>
                    <a:pt x="0" y="3"/>
                    <a:pt x="0" y="2"/>
                  </a:cubicBezTo>
                  <a:cubicBezTo>
                    <a:pt x="0" y="1"/>
                    <a:pt x="1" y="1"/>
                    <a:pt x="1" y="1"/>
                  </a:cubicBezTo>
                  <a:cubicBezTo>
                    <a:pt x="1"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7" name="Freeform 101"/>
            <p:cNvSpPr/>
            <p:nvPr/>
          </p:nvSpPr>
          <p:spPr bwMode="auto">
            <a:xfrm>
              <a:off x="1473" y="2253"/>
              <a:ext cx="32" cy="62"/>
            </a:xfrm>
            <a:custGeom>
              <a:avLst/>
              <a:gdLst>
                <a:gd name="T0" fmla="*/ 3 w 6"/>
                <a:gd name="T1" fmla="*/ 0 h 12"/>
                <a:gd name="T2" fmla="*/ 6 w 6"/>
                <a:gd name="T3" fmla="*/ 0 h 12"/>
                <a:gd name="T4" fmla="*/ 6 w 6"/>
                <a:gd name="T5" fmla="*/ 0 h 12"/>
                <a:gd name="T6" fmla="*/ 6 w 6"/>
                <a:gd name="T7" fmla="*/ 0 h 12"/>
                <a:gd name="T8" fmla="*/ 6 w 6"/>
                <a:gd name="T9" fmla="*/ 0 h 12"/>
                <a:gd name="T10" fmla="*/ 5 w 6"/>
                <a:gd name="T11" fmla="*/ 3 h 12"/>
                <a:gd name="T12" fmla="*/ 3 w 6"/>
                <a:gd name="T13" fmla="*/ 6 h 12"/>
                <a:gd name="T14" fmla="*/ 1 w 6"/>
                <a:gd name="T15" fmla="*/ 9 h 12"/>
                <a:gd name="T16" fmla="*/ 0 w 6"/>
                <a:gd name="T17" fmla="*/ 12 h 12"/>
                <a:gd name="T18" fmla="*/ 1 w 6"/>
                <a:gd name="T19" fmla="*/ 9 h 12"/>
                <a:gd name="T20" fmla="*/ 2 w 6"/>
                <a:gd name="T21" fmla="*/ 6 h 12"/>
                <a:gd name="T22" fmla="*/ 4 w 6"/>
                <a:gd name="T23" fmla="*/ 3 h 12"/>
                <a:gd name="T24" fmla="*/ 5 w 6"/>
                <a:gd name="T25" fmla="*/ 0 h 12"/>
                <a:gd name="T26" fmla="*/ 6 w 6"/>
                <a:gd name="T27" fmla="*/ 1 h 12"/>
                <a:gd name="T28" fmla="*/ 3 w 6"/>
                <a:gd name="T2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2">
                  <a:moveTo>
                    <a:pt x="3" y="0"/>
                  </a:moveTo>
                  <a:cubicBezTo>
                    <a:pt x="4" y="0"/>
                    <a:pt x="5" y="0"/>
                    <a:pt x="6" y="0"/>
                  </a:cubicBezTo>
                  <a:cubicBezTo>
                    <a:pt x="6" y="0"/>
                    <a:pt x="6" y="0"/>
                    <a:pt x="6" y="0"/>
                  </a:cubicBezTo>
                  <a:cubicBezTo>
                    <a:pt x="6" y="0"/>
                    <a:pt x="6" y="0"/>
                    <a:pt x="6" y="0"/>
                  </a:cubicBezTo>
                  <a:cubicBezTo>
                    <a:pt x="6" y="0"/>
                    <a:pt x="6" y="0"/>
                    <a:pt x="6" y="0"/>
                  </a:cubicBezTo>
                  <a:cubicBezTo>
                    <a:pt x="5" y="1"/>
                    <a:pt x="5" y="2"/>
                    <a:pt x="5" y="3"/>
                  </a:cubicBezTo>
                  <a:cubicBezTo>
                    <a:pt x="4" y="4"/>
                    <a:pt x="4" y="5"/>
                    <a:pt x="3" y="6"/>
                  </a:cubicBezTo>
                  <a:cubicBezTo>
                    <a:pt x="2" y="7"/>
                    <a:pt x="2" y="8"/>
                    <a:pt x="1" y="9"/>
                  </a:cubicBezTo>
                  <a:cubicBezTo>
                    <a:pt x="1" y="10"/>
                    <a:pt x="0" y="11"/>
                    <a:pt x="0" y="12"/>
                  </a:cubicBezTo>
                  <a:cubicBezTo>
                    <a:pt x="0" y="11"/>
                    <a:pt x="0" y="10"/>
                    <a:pt x="1" y="9"/>
                  </a:cubicBezTo>
                  <a:cubicBezTo>
                    <a:pt x="1" y="8"/>
                    <a:pt x="2" y="7"/>
                    <a:pt x="2" y="6"/>
                  </a:cubicBezTo>
                  <a:cubicBezTo>
                    <a:pt x="3" y="5"/>
                    <a:pt x="3" y="4"/>
                    <a:pt x="4" y="3"/>
                  </a:cubicBezTo>
                  <a:cubicBezTo>
                    <a:pt x="4" y="2"/>
                    <a:pt x="5" y="1"/>
                    <a:pt x="5" y="0"/>
                  </a:cubicBezTo>
                  <a:cubicBezTo>
                    <a:pt x="6" y="1"/>
                    <a:pt x="6" y="1"/>
                    <a:pt x="6" y="1"/>
                  </a:cubicBezTo>
                  <a:cubicBezTo>
                    <a:pt x="4" y="1"/>
                    <a:pt x="4"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8" name="Freeform 102"/>
            <p:cNvSpPr>
              <a:spLocks noEditPoints="1"/>
            </p:cNvSpPr>
            <p:nvPr/>
          </p:nvSpPr>
          <p:spPr bwMode="auto">
            <a:xfrm>
              <a:off x="1394" y="2148"/>
              <a:ext cx="95" cy="47"/>
            </a:xfrm>
            <a:custGeom>
              <a:avLst/>
              <a:gdLst>
                <a:gd name="T0" fmla="*/ 0 w 18"/>
                <a:gd name="T1" fmla="*/ 9 h 9"/>
                <a:gd name="T2" fmla="*/ 0 w 18"/>
                <a:gd name="T3" fmla="*/ 8 h 9"/>
                <a:gd name="T4" fmla="*/ 0 w 18"/>
                <a:gd name="T5" fmla="*/ 8 h 9"/>
                <a:gd name="T6" fmla="*/ 5 w 18"/>
                <a:gd name="T7" fmla="*/ 2 h 9"/>
                <a:gd name="T8" fmla="*/ 5 w 18"/>
                <a:gd name="T9" fmla="*/ 2 h 9"/>
                <a:gd name="T10" fmla="*/ 5 w 18"/>
                <a:gd name="T11" fmla="*/ 2 h 9"/>
                <a:gd name="T12" fmla="*/ 5 w 18"/>
                <a:gd name="T13" fmla="*/ 2 h 9"/>
                <a:gd name="T14" fmla="*/ 10 w 18"/>
                <a:gd name="T15" fmla="*/ 0 h 9"/>
                <a:gd name="T16" fmla="*/ 10 w 18"/>
                <a:gd name="T17" fmla="*/ 0 h 9"/>
                <a:gd name="T18" fmla="*/ 13 w 18"/>
                <a:gd name="T19" fmla="*/ 0 h 9"/>
                <a:gd name="T20" fmla="*/ 13 w 18"/>
                <a:gd name="T21" fmla="*/ 0 h 9"/>
                <a:gd name="T22" fmla="*/ 18 w 18"/>
                <a:gd name="T23" fmla="*/ 3 h 9"/>
                <a:gd name="T24" fmla="*/ 18 w 18"/>
                <a:gd name="T25" fmla="*/ 3 h 9"/>
                <a:gd name="T26" fmla="*/ 17 w 18"/>
                <a:gd name="T27" fmla="*/ 4 h 9"/>
                <a:gd name="T28" fmla="*/ 17 w 18"/>
                <a:gd name="T29" fmla="*/ 4 h 9"/>
                <a:gd name="T30" fmla="*/ 14 w 18"/>
                <a:gd name="T31" fmla="*/ 5 h 9"/>
                <a:gd name="T32" fmla="*/ 14 w 18"/>
                <a:gd name="T33" fmla="*/ 5 h 9"/>
                <a:gd name="T34" fmla="*/ 10 w 18"/>
                <a:gd name="T35" fmla="*/ 4 h 9"/>
                <a:gd name="T36" fmla="*/ 10 w 18"/>
                <a:gd name="T37" fmla="*/ 4 h 9"/>
                <a:gd name="T38" fmla="*/ 9 w 18"/>
                <a:gd name="T39" fmla="*/ 5 h 9"/>
                <a:gd name="T40" fmla="*/ 9 w 18"/>
                <a:gd name="T41" fmla="*/ 5 h 9"/>
                <a:gd name="T42" fmla="*/ 1 w 18"/>
                <a:gd name="T43" fmla="*/ 9 h 9"/>
                <a:gd name="T44" fmla="*/ 1 w 18"/>
                <a:gd name="T45" fmla="*/ 9 h 9"/>
                <a:gd name="T46" fmla="*/ 1 w 18"/>
                <a:gd name="T47" fmla="*/ 9 h 9"/>
                <a:gd name="T48" fmla="*/ 1 w 18"/>
                <a:gd name="T49" fmla="*/ 9 h 9"/>
                <a:gd name="T50" fmla="*/ 0 w 18"/>
                <a:gd name="T51" fmla="*/ 9 h 9"/>
                <a:gd name="T52" fmla="*/ 7 w 18"/>
                <a:gd name="T53" fmla="*/ 1 h 9"/>
                <a:gd name="T54" fmla="*/ 7 w 18"/>
                <a:gd name="T55" fmla="*/ 2 h 9"/>
                <a:gd name="T56" fmla="*/ 7 w 18"/>
                <a:gd name="T57" fmla="*/ 2 h 9"/>
                <a:gd name="T58" fmla="*/ 2 w 18"/>
                <a:gd name="T59" fmla="*/ 7 h 9"/>
                <a:gd name="T60" fmla="*/ 2 w 18"/>
                <a:gd name="T61" fmla="*/ 7 h 9"/>
                <a:gd name="T62" fmla="*/ 8 w 18"/>
                <a:gd name="T63" fmla="*/ 4 h 9"/>
                <a:gd name="T64" fmla="*/ 8 w 18"/>
                <a:gd name="T65" fmla="*/ 4 h 9"/>
                <a:gd name="T66" fmla="*/ 10 w 18"/>
                <a:gd name="T67" fmla="*/ 4 h 9"/>
                <a:gd name="T68" fmla="*/ 10 w 18"/>
                <a:gd name="T69" fmla="*/ 4 h 9"/>
                <a:gd name="T70" fmla="*/ 14 w 18"/>
                <a:gd name="T71" fmla="*/ 4 h 9"/>
                <a:gd name="T72" fmla="*/ 14 w 18"/>
                <a:gd name="T73" fmla="*/ 4 h 9"/>
                <a:gd name="T74" fmla="*/ 16 w 18"/>
                <a:gd name="T75" fmla="*/ 3 h 9"/>
                <a:gd name="T76" fmla="*/ 16 w 18"/>
                <a:gd name="T77" fmla="*/ 3 h 9"/>
                <a:gd name="T78" fmla="*/ 17 w 18"/>
                <a:gd name="T79" fmla="*/ 3 h 9"/>
                <a:gd name="T80" fmla="*/ 17 w 18"/>
                <a:gd name="T81" fmla="*/ 3 h 9"/>
                <a:gd name="T82" fmla="*/ 15 w 18"/>
                <a:gd name="T83" fmla="*/ 2 h 9"/>
                <a:gd name="T84" fmla="*/ 15 w 18"/>
                <a:gd name="T85" fmla="*/ 2 h 9"/>
                <a:gd name="T86" fmla="*/ 13 w 18"/>
                <a:gd name="T87" fmla="*/ 1 h 9"/>
                <a:gd name="T88" fmla="*/ 13 w 18"/>
                <a:gd name="T89" fmla="*/ 1 h 9"/>
                <a:gd name="T90" fmla="*/ 10 w 18"/>
                <a:gd name="T91" fmla="*/ 1 h 9"/>
                <a:gd name="T92" fmla="*/ 10 w 18"/>
                <a:gd name="T93" fmla="*/ 1 h 9"/>
                <a:gd name="T94" fmla="*/ 7 w 18"/>
                <a:gd name="T95" fmla="*/ 1 h 9"/>
                <a:gd name="T96" fmla="*/ 7 w 18"/>
                <a:gd name="T97" fmla="*/ 1 h 9"/>
                <a:gd name="T98" fmla="*/ 7 w 18"/>
                <a:gd name="T99"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 h="9">
                  <a:moveTo>
                    <a:pt x="0" y="9"/>
                  </a:moveTo>
                  <a:cubicBezTo>
                    <a:pt x="0" y="8"/>
                    <a:pt x="0" y="8"/>
                    <a:pt x="0" y="8"/>
                  </a:cubicBezTo>
                  <a:cubicBezTo>
                    <a:pt x="0" y="8"/>
                    <a:pt x="0" y="8"/>
                    <a:pt x="0" y="8"/>
                  </a:cubicBezTo>
                  <a:cubicBezTo>
                    <a:pt x="1" y="6"/>
                    <a:pt x="2" y="3"/>
                    <a:pt x="5" y="2"/>
                  </a:cubicBezTo>
                  <a:cubicBezTo>
                    <a:pt x="5" y="2"/>
                    <a:pt x="5" y="2"/>
                    <a:pt x="5" y="2"/>
                  </a:cubicBezTo>
                  <a:cubicBezTo>
                    <a:pt x="5" y="2"/>
                    <a:pt x="5" y="2"/>
                    <a:pt x="5" y="2"/>
                  </a:cubicBezTo>
                  <a:cubicBezTo>
                    <a:pt x="5" y="2"/>
                    <a:pt x="5" y="2"/>
                    <a:pt x="5" y="2"/>
                  </a:cubicBezTo>
                  <a:cubicBezTo>
                    <a:pt x="6" y="0"/>
                    <a:pt x="8" y="0"/>
                    <a:pt x="10" y="0"/>
                  </a:cubicBezTo>
                  <a:cubicBezTo>
                    <a:pt x="10" y="0"/>
                    <a:pt x="10" y="0"/>
                    <a:pt x="10" y="0"/>
                  </a:cubicBezTo>
                  <a:cubicBezTo>
                    <a:pt x="11" y="0"/>
                    <a:pt x="12" y="0"/>
                    <a:pt x="13" y="0"/>
                  </a:cubicBezTo>
                  <a:cubicBezTo>
                    <a:pt x="13" y="0"/>
                    <a:pt x="13" y="0"/>
                    <a:pt x="13" y="0"/>
                  </a:cubicBezTo>
                  <a:cubicBezTo>
                    <a:pt x="14" y="1"/>
                    <a:pt x="18" y="1"/>
                    <a:pt x="18" y="3"/>
                  </a:cubicBezTo>
                  <a:cubicBezTo>
                    <a:pt x="18" y="3"/>
                    <a:pt x="18" y="3"/>
                    <a:pt x="18" y="3"/>
                  </a:cubicBezTo>
                  <a:cubicBezTo>
                    <a:pt x="18" y="3"/>
                    <a:pt x="17" y="4"/>
                    <a:pt x="17" y="4"/>
                  </a:cubicBezTo>
                  <a:cubicBezTo>
                    <a:pt x="17" y="4"/>
                    <a:pt x="17" y="4"/>
                    <a:pt x="17" y="4"/>
                  </a:cubicBezTo>
                  <a:cubicBezTo>
                    <a:pt x="16" y="5"/>
                    <a:pt x="15" y="5"/>
                    <a:pt x="14" y="5"/>
                  </a:cubicBezTo>
                  <a:cubicBezTo>
                    <a:pt x="14" y="5"/>
                    <a:pt x="14" y="5"/>
                    <a:pt x="14" y="5"/>
                  </a:cubicBezTo>
                  <a:cubicBezTo>
                    <a:pt x="13" y="5"/>
                    <a:pt x="11" y="4"/>
                    <a:pt x="10" y="4"/>
                  </a:cubicBezTo>
                  <a:cubicBezTo>
                    <a:pt x="10" y="4"/>
                    <a:pt x="10" y="4"/>
                    <a:pt x="10" y="4"/>
                  </a:cubicBezTo>
                  <a:cubicBezTo>
                    <a:pt x="9" y="4"/>
                    <a:pt x="9" y="5"/>
                    <a:pt x="9" y="5"/>
                  </a:cubicBezTo>
                  <a:cubicBezTo>
                    <a:pt x="9" y="5"/>
                    <a:pt x="9" y="5"/>
                    <a:pt x="9" y="5"/>
                  </a:cubicBezTo>
                  <a:cubicBezTo>
                    <a:pt x="5" y="5"/>
                    <a:pt x="3" y="7"/>
                    <a:pt x="1" y="9"/>
                  </a:cubicBezTo>
                  <a:cubicBezTo>
                    <a:pt x="1" y="9"/>
                    <a:pt x="1" y="9"/>
                    <a:pt x="1" y="9"/>
                  </a:cubicBezTo>
                  <a:cubicBezTo>
                    <a:pt x="1" y="9"/>
                    <a:pt x="1" y="9"/>
                    <a:pt x="1" y="9"/>
                  </a:cubicBezTo>
                  <a:cubicBezTo>
                    <a:pt x="1" y="9"/>
                    <a:pt x="1" y="9"/>
                    <a:pt x="1" y="9"/>
                  </a:cubicBezTo>
                  <a:cubicBezTo>
                    <a:pt x="1" y="9"/>
                    <a:pt x="0" y="9"/>
                    <a:pt x="0" y="9"/>
                  </a:cubicBezTo>
                  <a:close/>
                  <a:moveTo>
                    <a:pt x="7" y="1"/>
                  </a:moveTo>
                  <a:cubicBezTo>
                    <a:pt x="7" y="2"/>
                    <a:pt x="7" y="2"/>
                    <a:pt x="7" y="2"/>
                  </a:cubicBezTo>
                  <a:cubicBezTo>
                    <a:pt x="7" y="2"/>
                    <a:pt x="7" y="2"/>
                    <a:pt x="7" y="2"/>
                  </a:cubicBezTo>
                  <a:cubicBezTo>
                    <a:pt x="4" y="2"/>
                    <a:pt x="3" y="4"/>
                    <a:pt x="2" y="7"/>
                  </a:cubicBezTo>
                  <a:cubicBezTo>
                    <a:pt x="2" y="7"/>
                    <a:pt x="2" y="7"/>
                    <a:pt x="2" y="7"/>
                  </a:cubicBezTo>
                  <a:cubicBezTo>
                    <a:pt x="4" y="5"/>
                    <a:pt x="6" y="4"/>
                    <a:pt x="8" y="4"/>
                  </a:cubicBezTo>
                  <a:cubicBezTo>
                    <a:pt x="8" y="4"/>
                    <a:pt x="8" y="4"/>
                    <a:pt x="8" y="4"/>
                  </a:cubicBezTo>
                  <a:cubicBezTo>
                    <a:pt x="9" y="4"/>
                    <a:pt x="9" y="4"/>
                    <a:pt x="10" y="4"/>
                  </a:cubicBezTo>
                  <a:cubicBezTo>
                    <a:pt x="10" y="4"/>
                    <a:pt x="10" y="4"/>
                    <a:pt x="10" y="4"/>
                  </a:cubicBezTo>
                  <a:cubicBezTo>
                    <a:pt x="11" y="4"/>
                    <a:pt x="13" y="4"/>
                    <a:pt x="14" y="4"/>
                  </a:cubicBezTo>
                  <a:cubicBezTo>
                    <a:pt x="14" y="4"/>
                    <a:pt x="14" y="4"/>
                    <a:pt x="14" y="4"/>
                  </a:cubicBezTo>
                  <a:cubicBezTo>
                    <a:pt x="15" y="4"/>
                    <a:pt x="16" y="4"/>
                    <a:pt x="16" y="3"/>
                  </a:cubicBezTo>
                  <a:cubicBezTo>
                    <a:pt x="16" y="3"/>
                    <a:pt x="16" y="3"/>
                    <a:pt x="16" y="3"/>
                  </a:cubicBezTo>
                  <a:cubicBezTo>
                    <a:pt x="17" y="3"/>
                    <a:pt x="17" y="3"/>
                    <a:pt x="17" y="3"/>
                  </a:cubicBezTo>
                  <a:cubicBezTo>
                    <a:pt x="17" y="3"/>
                    <a:pt x="17" y="3"/>
                    <a:pt x="17" y="3"/>
                  </a:cubicBezTo>
                  <a:cubicBezTo>
                    <a:pt x="17" y="3"/>
                    <a:pt x="16" y="2"/>
                    <a:pt x="15" y="2"/>
                  </a:cubicBezTo>
                  <a:cubicBezTo>
                    <a:pt x="15" y="2"/>
                    <a:pt x="15" y="2"/>
                    <a:pt x="15" y="2"/>
                  </a:cubicBezTo>
                  <a:cubicBezTo>
                    <a:pt x="15" y="2"/>
                    <a:pt x="13" y="1"/>
                    <a:pt x="13" y="1"/>
                  </a:cubicBezTo>
                  <a:cubicBezTo>
                    <a:pt x="13" y="1"/>
                    <a:pt x="13" y="1"/>
                    <a:pt x="13" y="1"/>
                  </a:cubicBezTo>
                  <a:cubicBezTo>
                    <a:pt x="12" y="1"/>
                    <a:pt x="11" y="1"/>
                    <a:pt x="10" y="1"/>
                  </a:cubicBezTo>
                  <a:cubicBezTo>
                    <a:pt x="10" y="1"/>
                    <a:pt x="10" y="1"/>
                    <a:pt x="10" y="1"/>
                  </a:cubicBezTo>
                  <a:cubicBezTo>
                    <a:pt x="9" y="1"/>
                    <a:pt x="8" y="1"/>
                    <a:pt x="7" y="1"/>
                  </a:cubicBezTo>
                  <a:cubicBezTo>
                    <a:pt x="7" y="1"/>
                    <a:pt x="7" y="1"/>
                    <a:pt x="7" y="1"/>
                  </a:cubicBezTo>
                  <a:cubicBezTo>
                    <a:pt x="7" y="1"/>
                    <a:pt x="7" y="1"/>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9" name="Freeform 103"/>
            <p:cNvSpPr>
              <a:spLocks noEditPoints="1"/>
            </p:cNvSpPr>
            <p:nvPr/>
          </p:nvSpPr>
          <p:spPr bwMode="auto">
            <a:xfrm>
              <a:off x="1383" y="2206"/>
              <a:ext cx="22" cy="31"/>
            </a:xfrm>
            <a:custGeom>
              <a:avLst/>
              <a:gdLst>
                <a:gd name="T0" fmla="*/ 1 w 4"/>
                <a:gd name="T1" fmla="*/ 5 h 6"/>
                <a:gd name="T2" fmla="*/ 0 w 4"/>
                <a:gd name="T3" fmla="*/ 4 h 6"/>
                <a:gd name="T4" fmla="*/ 0 w 4"/>
                <a:gd name="T5" fmla="*/ 4 h 6"/>
                <a:gd name="T6" fmla="*/ 2 w 4"/>
                <a:gd name="T7" fmla="*/ 0 h 6"/>
                <a:gd name="T8" fmla="*/ 2 w 4"/>
                <a:gd name="T9" fmla="*/ 0 h 6"/>
                <a:gd name="T10" fmla="*/ 2 w 4"/>
                <a:gd name="T11" fmla="*/ 0 h 6"/>
                <a:gd name="T12" fmla="*/ 3 w 4"/>
                <a:gd name="T13" fmla="*/ 1 h 6"/>
                <a:gd name="T14" fmla="*/ 3 w 4"/>
                <a:gd name="T15" fmla="*/ 1 h 6"/>
                <a:gd name="T16" fmla="*/ 3 w 4"/>
                <a:gd name="T17" fmla="*/ 1 h 6"/>
                <a:gd name="T18" fmla="*/ 3 w 4"/>
                <a:gd name="T19" fmla="*/ 1 h 6"/>
                <a:gd name="T20" fmla="*/ 4 w 4"/>
                <a:gd name="T21" fmla="*/ 3 h 6"/>
                <a:gd name="T22" fmla="*/ 4 w 4"/>
                <a:gd name="T23" fmla="*/ 3 h 6"/>
                <a:gd name="T24" fmla="*/ 1 w 4"/>
                <a:gd name="T25" fmla="*/ 6 h 6"/>
                <a:gd name="T26" fmla="*/ 1 w 4"/>
                <a:gd name="T27" fmla="*/ 6 h 6"/>
                <a:gd name="T28" fmla="*/ 1 w 4"/>
                <a:gd name="T29" fmla="*/ 5 h 6"/>
                <a:gd name="T30" fmla="*/ 0 w 4"/>
                <a:gd name="T31" fmla="*/ 4 h 6"/>
                <a:gd name="T32" fmla="*/ 1 w 4"/>
                <a:gd name="T33" fmla="*/ 5 h 6"/>
                <a:gd name="T34" fmla="*/ 1 w 4"/>
                <a:gd name="T35" fmla="*/ 5 h 6"/>
                <a:gd name="T36" fmla="*/ 1 w 4"/>
                <a:gd name="T37" fmla="*/ 5 h 6"/>
                <a:gd name="T38" fmla="*/ 1 w 4"/>
                <a:gd name="T39" fmla="*/ 5 h 6"/>
                <a:gd name="T40" fmla="*/ 3 w 4"/>
                <a:gd name="T41" fmla="*/ 3 h 6"/>
                <a:gd name="T42" fmla="*/ 3 w 4"/>
                <a:gd name="T43" fmla="*/ 3 h 6"/>
                <a:gd name="T44" fmla="*/ 2 w 4"/>
                <a:gd name="T45" fmla="*/ 2 h 6"/>
                <a:gd name="T46" fmla="*/ 2 w 4"/>
                <a:gd name="T47" fmla="*/ 2 h 6"/>
                <a:gd name="T48" fmla="*/ 2 w 4"/>
                <a:gd name="T49" fmla="*/ 2 h 6"/>
                <a:gd name="T50" fmla="*/ 2 w 4"/>
                <a:gd name="T51" fmla="*/ 2 h 6"/>
                <a:gd name="T52" fmla="*/ 0 w 4"/>
                <a:gd name="T53" fmla="*/ 4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 h="6">
                  <a:moveTo>
                    <a:pt x="1" y="5"/>
                  </a:moveTo>
                  <a:cubicBezTo>
                    <a:pt x="0" y="5"/>
                    <a:pt x="0" y="4"/>
                    <a:pt x="0" y="4"/>
                  </a:cubicBezTo>
                  <a:cubicBezTo>
                    <a:pt x="0" y="4"/>
                    <a:pt x="0" y="4"/>
                    <a:pt x="0" y="4"/>
                  </a:cubicBezTo>
                  <a:cubicBezTo>
                    <a:pt x="0" y="2"/>
                    <a:pt x="1" y="1"/>
                    <a:pt x="2" y="0"/>
                  </a:cubicBezTo>
                  <a:cubicBezTo>
                    <a:pt x="2" y="0"/>
                    <a:pt x="2" y="0"/>
                    <a:pt x="2" y="0"/>
                  </a:cubicBezTo>
                  <a:cubicBezTo>
                    <a:pt x="2" y="0"/>
                    <a:pt x="2" y="0"/>
                    <a:pt x="2" y="0"/>
                  </a:cubicBezTo>
                  <a:cubicBezTo>
                    <a:pt x="2" y="0"/>
                    <a:pt x="3" y="0"/>
                    <a:pt x="3" y="1"/>
                  </a:cubicBezTo>
                  <a:cubicBezTo>
                    <a:pt x="3" y="1"/>
                    <a:pt x="3" y="1"/>
                    <a:pt x="3" y="1"/>
                  </a:cubicBezTo>
                  <a:cubicBezTo>
                    <a:pt x="3" y="1"/>
                    <a:pt x="3" y="1"/>
                    <a:pt x="3" y="1"/>
                  </a:cubicBezTo>
                  <a:cubicBezTo>
                    <a:pt x="3" y="1"/>
                    <a:pt x="3" y="1"/>
                    <a:pt x="3" y="1"/>
                  </a:cubicBezTo>
                  <a:cubicBezTo>
                    <a:pt x="3" y="1"/>
                    <a:pt x="4" y="2"/>
                    <a:pt x="4" y="3"/>
                  </a:cubicBezTo>
                  <a:cubicBezTo>
                    <a:pt x="4" y="3"/>
                    <a:pt x="4" y="3"/>
                    <a:pt x="4" y="3"/>
                  </a:cubicBezTo>
                  <a:cubicBezTo>
                    <a:pt x="4" y="4"/>
                    <a:pt x="3" y="6"/>
                    <a:pt x="1" y="6"/>
                  </a:cubicBezTo>
                  <a:cubicBezTo>
                    <a:pt x="1" y="6"/>
                    <a:pt x="1" y="6"/>
                    <a:pt x="1" y="6"/>
                  </a:cubicBezTo>
                  <a:cubicBezTo>
                    <a:pt x="1" y="6"/>
                    <a:pt x="1" y="5"/>
                    <a:pt x="1" y="5"/>
                  </a:cubicBezTo>
                  <a:close/>
                  <a:moveTo>
                    <a:pt x="0" y="4"/>
                  </a:moveTo>
                  <a:cubicBezTo>
                    <a:pt x="0" y="4"/>
                    <a:pt x="1" y="4"/>
                    <a:pt x="1" y="5"/>
                  </a:cubicBezTo>
                  <a:cubicBezTo>
                    <a:pt x="1" y="5"/>
                    <a:pt x="1" y="5"/>
                    <a:pt x="1" y="5"/>
                  </a:cubicBezTo>
                  <a:cubicBezTo>
                    <a:pt x="1" y="5"/>
                    <a:pt x="1" y="5"/>
                    <a:pt x="1" y="5"/>
                  </a:cubicBezTo>
                  <a:cubicBezTo>
                    <a:pt x="1" y="5"/>
                    <a:pt x="1" y="5"/>
                    <a:pt x="1" y="5"/>
                  </a:cubicBezTo>
                  <a:cubicBezTo>
                    <a:pt x="2" y="5"/>
                    <a:pt x="3" y="4"/>
                    <a:pt x="3" y="3"/>
                  </a:cubicBezTo>
                  <a:cubicBezTo>
                    <a:pt x="3" y="3"/>
                    <a:pt x="3" y="3"/>
                    <a:pt x="3" y="3"/>
                  </a:cubicBezTo>
                  <a:cubicBezTo>
                    <a:pt x="3" y="2"/>
                    <a:pt x="2" y="2"/>
                    <a:pt x="2" y="2"/>
                  </a:cubicBezTo>
                  <a:cubicBezTo>
                    <a:pt x="2" y="2"/>
                    <a:pt x="2" y="2"/>
                    <a:pt x="2" y="2"/>
                  </a:cubicBezTo>
                  <a:cubicBezTo>
                    <a:pt x="2" y="2"/>
                    <a:pt x="2" y="2"/>
                    <a:pt x="2" y="2"/>
                  </a:cubicBezTo>
                  <a:cubicBezTo>
                    <a:pt x="2" y="2"/>
                    <a:pt x="2" y="2"/>
                    <a:pt x="2" y="2"/>
                  </a:cubicBezTo>
                  <a:cubicBezTo>
                    <a:pt x="1" y="2"/>
                    <a:pt x="0" y="3"/>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0" name="Freeform 104"/>
            <p:cNvSpPr/>
            <p:nvPr/>
          </p:nvSpPr>
          <p:spPr bwMode="auto">
            <a:xfrm>
              <a:off x="1320" y="2117"/>
              <a:ext cx="37" cy="16"/>
            </a:xfrm>
            <a:custGeom>
              <a:avLst/>
              <a:gdLst>
                <a:gd name="T0" fmla="*/ 1 w 7"/>
                <a:gd name="T1" fmla="*/ 0 h 3"/>
                <a:gd name="T2" fmla="*/ 2 w 7"/>
                <a:gd name="T3" fmla="*/ 0 h 3"/>
                <a:gd name="T4" fmla="*/ 4 w 7"/>
                <a:gd name="T5" fmla="*/ 0 h 3"/>
                <a:gd name="T6" fmla="*/ 5 w 7"/>
                <a:gd name="T7" fmla="*/ 1 h 3"/>
                <a:gd name="T8" fmla="*/ 6 w 7"/>
                <a:gd name="T9" fmla="*/ 2 h 3"/>
                <a:gd name="T10" fmla="*/ 7 w 7"/>
                <a:gd name="T11" fmla="*/ 2 h 3"/>
                <a:gd name="T12" fmla="*/ 6 w 7"/>
                <a:gd name="T13" fmla="*/ 3 h 3"/>
                <a:gd name="T14" fmla="*/ 3 w 7"/>
                <a:gd name="T15" fmla="*/ 2 h 3"/>
                <a:gd name="T16" fmla="*/ 1 w 7"/>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3">
                  <a:moveTo>
                    <a:pt x="1" y="0"/>
                  </a:moveTo>
                  <a:cubicBezTo>
                    <a:pt x="1" y="0"/>
                    <a:pt x="1" y="0"/>
                    <a:pt x="2" y="0"/>
                  </a:cubicBezTo>
                  <a:cubicBezTo>
                    <a:pt x="2" y="0"/>
                    <a:pt x="3" y="0"/>
                    <a:pt x="4" y="0"/>
                  </a:cubicBezTo>
                  <a:cubicBezTo>
                    <a:pt x="4" y="1"/>
                    <a:pt x="5" y="1"/>
                    <a:pt x="5" y="1"/>
                  </a:cubicBezTo>
                  <a:cubicBezTo>
                    <a:pt x="5" y="1"/>
                    <a:pt x="6" y="1"/>
                    <a:pt x="6" y="2"/>
                  </a:cubicBezTo>
                  <a:cubicBezTo>
                    <a:pt x="6" y="2"/>
                    <a:pt x="7" y="2"/>
                    <a:pt x="7" y="2"/>
                  </a:cubicBezTo>
                  <a:cubicBezTo>
                    <a:pt x="7" y="2"/>
                    <a:pt x="6" y="2"/>
                    <a:pt x="6" y="3"/>
                  </a:cubicBezTo>
                  <a:cubicBezTo>
                    <a:pt x="5" y="3"/>
                    <a:pt x="4" y="3"/>
                    <a:pt x="3" y="2"/>
                  </a:cubicBezTo>
                  <a:cubicBezTo>
                    <a:pt x="2" y="2"/>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1" name="Freeform 105"/>
            <p:cNvSpPr/>
            <p:nvPr/>
          </p:nvSpPr>
          <p:spPr bwMode="auto">
            <a:xfrm>
              <a:off x="1357" y="2080"/>
              <a:ext cx="32" cy="32"/>
            </a:xfrm>
            <a:custGeom>
              <a:avLst/>
              <a:gdLst>
                <a:gd name="T0" fmla="*/ 1 w 6"/>
                <a:gd name="T1" fmla="*/ 0 h 6"/>
                <a:gd name="T2" fmla="*/ 2 w 6"/>
                <a:gd name="T3" fmla="*/ 1 h 6"/>
                <a:gd name="T4" fmla="*/ 4 w 6"/>
                <a:gd name="T5" fmla="*/ 2 h 6"/>
                <a:gd name="T6" fmla="*/ 5 w 6"/>
                <a:gd name="T7" fmla="*/ 4 h 6"/>
                <a:gd name="T8" fmla="*/ 6 w 6"/>
                <a:gd name="T9" fmla="*/ 5 h 6"/>
                <a:gd name="T10" fmla="*/ 6 w 6"/>
                <a:gd name="T11" fmla="*/ 6 h 6"/>
                <a:gd name="T12" fmla="*/ 5 w 6"/>
                <a:gd name="T13" fmla="*/ 5 h 6"/>
                <a:gd name="T14" fmla="*/ 3 w 6"/>
                <a:gd name="T15" fmla="*/ 4 h 6"/>
                <a:gd name="T16" fmla="*/ 1 w 6"/>
                <a:gd name="T17" fmla="*/ 1 h 6"/>
                <a:gd name="T18" fmla="*/ 1 w 6"/>
                <a:gd name="T19" fmla="*/ 1 h 6"/>
                <a:gd name="T20" fmla="*/ 1 w 6"/>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6">
                  <a:moveTo>
                    <a:pt x="1" y="0"/>
                  </a:moveTo>
                  <a:cubicBezTo>
                    <a:pt x="1" y="0"/>
                    <a:pt x="1" y="0"/>
                    <a:pt x="2" y="1"/>
                  </a:cubicBezTo>
                  <a:cubicBezTo>
                    <a:pt x="2" y="1"/>
                    <a:pt x="3" y="2"/>
                    <a:pt x="4" y="2"/>
                  </a:cubicBezTo>
                  <a:cubicBezTo>
                    <a:pt x="5" y="3"/>
                    <a:pt x="5" y="4"/>
                    <a:pt x="5" y="4"/>
                  </a:cubicBezTo>
                  <a:cubicBezTo>
                    <a:pt x="6" y="5"/>
                    <a:pt x="6" y="5"/>
                    <a:pt x="6" y="5"/>
                  </a:cubicBezTo>
                  <a:cubicBezTo>
                    <a:pt x="6" y="6"/>
                    <a:pt x="6" y="6"/>
                    <a:pt x="6" y="6"/>
                  </a:cubicBezTo>
                  <a:cubicBezTo>
                    <a:pt x="5" y="6"/>
                    <a:pt x="5" y="5"/>
                    <a:pt x="5" y="5"/>
                  </a:cubicBezTo>
                  <a:cubicBezTo>
                    <a:pt x="4" y="5"/>
                    <a:pt x="3" y="4"/>
                    <a:pt x="3" y="4"/>
                  </a:cubicBezTo>
                  <a:cubicBezTo>
                    <a:pt x="2" y="3"/>
                    <a:pt x="1" y="2"/>
                    <a:pt x="1" y="1"/>
                  </a:cubicBezTo>
                  <a:cubicBezTo>
                    <a:pt x="1" y="1"/>
                    <a:pt x="1" y="1"/>
                    <a:pt x="1" y="1"/>
                  </a:cubicBezTo>
                  <a:cubicBezTo>
                    <a:pt x="0"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2" name="Freeform 106"/>
            <p:cNvSpPr/>
            <p:nvPr/>
          </p:nvSpPr>
          <p:spPr bwMode="auto">
            <a:xfrm>
              <a:off x="1420" y="2060"/>
              <a:ext cx="11" cy="41"/>
            </a:xfrm>
            <a:custGeom>
              <a:avLst/>
              <a:gdLst>
                <a:gd name="T0" fmla="*/ 0 w 2"/>
                <a:gd name="T1" fmla="*/ 0 h 8"/>
                <a:gd name="T2" fmla="*/ 1 w 2"/>
                <a:gd name="T3" fmla="*/ 1 h 8"/>
                <a:gd name="T4" fmla="*/ 2 w 2"/>
                <a:gd name="T5" fmla="*/ 3 h 8"/>
                <a:gd name="T6" fmla="*/ 2 w 2"/>
                <a:gd name="T7" fmla="*/ 6 h 8"/>
                <a:gd name="T8" fmla="*/ 2 w 2"/>
                <a:gd name="T9" fmla="*/ 8 h 8"/>
                <a:gd name="T10" fmla="*/ 1 w 2"/>
                <a:gd name="T11" fmla="*/ 7 h 8"/>
                <a:gd name="T12" fmla="*/ 0 w 2"/>
                <a:gd name="T13" fmla="*/ 4 h 8"/>
                <a:gd name="T14" fmla="*/ 0 w 2"/>
                <a:gd name="T15" fmla="*/ 1 h 8"/>
                <a:gd name="T16" fmla="*/ 0 w 2"/>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8">
                  <a:moveTo>
                    <a:pt x="0" y="0"/>
                  </a:moveTo>
                  <a:cubicBezTo>
                    <a:pt x="0" y="0"/>
                    <a:pt x="1" y="0"/>
                    <a:pt x="1" y="1"/>
                  </a:cubicBezTo>
                  <a:cubicBezTo>
                    <a:pt x="1" y="2"/>
                    <a:pt x="2" y="3"/>
                    <a:pt x="2" y="3"/>
                  </a:cubicBezTo>
                  <a:cubicBezTo>
                    <a:pt x="2" y="4"/>
                    <a:pt x="2" y="5"/>
                    <a:pt x="2" y="6"/>
                  </a:cubicBezTo>
                  <a:cubicBezTo>
                    <a:pt x="2" y="7"/>
                    <a:pt x="2" y="8"/>
                    <a:pt x="2" y="8"/>
                  </a:cubicBezTo>
                  <a:cubicBezTo>
                    <a:pt x="2" y="8"/>
                    <a:pt x="2" y="7"/>
                    <a:pt x="1" y="7"/>
                  </a:cubicBezTo>
                  <a:cubicBezTo>
                    <a:pt x="1" y="6"/>
                    <a:pt x="0" y="5"/>
                    <a:pt x="0" y="4"/>
                  </a:cubicBezTo>
                  <a:cubicBezTo>
                    <a:pt x="0" y="3"/>
                    <a:pt x="0" y="2"/>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3" name="Freeform 107"/>
            <p:cNvSpPr/>
            <p:nvPr/>
          </p:nvSpPr>
          <p:spPr bwMode="auto">
            <a:xfrm>
              <a:off x="1468" y="2054"/>
              <a:ext cx="11" cy="47"/>
            </a:xfrm>
            <a:custGeom>
              <a:avLst/>
              <a:gdLst>
                <a:gd name="T0" fmla="*/ 2 w 2"/>
                <a:gd name="T1" fmla="*/ 0 h 9"/>
                <a:gd name="T2" fmla="*/ 2 w 2"/>
                <a:gd name="T3" fmla="*/ 2 h 9"/>
                <a:gd name="T4" fmla="*/ 2 w 2"/>
                <a:gd name="T5" fmla="*/ 4 h 9"/>
                <a:gd name="T6" fmla="*/ 2 w 2"/>
                <a:gd name="T7" fmla="*/ 7 h 9"/>
                <a:gd name="T8" fmla="*/ 1 w 2"/>
                <a:gd name="T9" fmla="*/ 9 h 9"/>
                <a:gd name="T10" fmla="*/ 1 w 2"/>
                <a:gd name="T11" fmla="*/ 7 h 9"/>
                <a:gd name="T12" fmla="*/ 0 w 2"/>
                <a:gd name="T13" fmla="*/ 4 h 9"/>
                <a:gd name="T14" fmla="*/ 1 w 2"/>
                <a:gd name="T15" fmla="*/ 1 h 9"/>
                <a:gd name="T16" fmla="*/ 2 w 2"/>
                <a:gd name="T1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2" y="0"/>
                  </a:moveTo>
                  <a:cubicBezTo>
                    <a:pt x="2" y="0"/>
                    <a:pt x="2" y="1"/>
                    <a:pt x="2" y="2"/>
                  </a:cubicBezTo>
                  <a:cubicBezTo>
                    <a:pt x="2" y="2"/>
                    <a:pt x="2" y="3"/>
                    <a:pt x="2" y="4"/>
                  </a:cubicBezTo>
                  <a:cubicBezTo>
                    <a:pt x="2" y="5"/>
                    <a:pt x="2" y="6"/>
                    <a:pt x="2" y="7"/>
                  </a:cubicBezTo>
                  <a:cubicBezTo>
                    <a:pt x="1" y="8"/>
                    <a:pt x="1" y="9"/>
                    <a:pt x="1" y="9"/>
                  </a:cubicBezTo>
                  <a:cubicBezTo>
                    <a:pt x="1" y="9"/>
                    <a:pt x="1" y="8"/>
                    <a:pt x="1" y="7"/>
                  </a:cubicBezTo>
                  <a:cubicBezTo>
                    <a:pt x="0" y="6"/>
                    <a:pt x="0" y="5"/>
                    <a:pt x="0" y="4"/>
                  </a:cubicBezTo>
                  <a:cubicBezTo>
                    <a:pt x="0" y="3"/>
                    <a:pt x="1" y="2"/>
                    <a:pt x="1" y="1"/>
                  </a:cubicBezTo>
                  <a:cubicBezTo>
                    <a:pt x="1" y="1"/>
                    <a:pt x="2"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4" name="Freeform 108"/>
            <p:cNvSpPr/>
            <p:nvPr/>
          </p:nvSpPr>
          <p:spPr bwMode="auto">
            <a:xfrm>
              <a:off x="1521" y="2075"/>
              <a:ext cx="27" cy="37"/>
            </a:xfrm>
            <a:custGeom>
              <a:avLst/>
              <a:gdLst>
                <a:gd name="T0" fmla="*/ 5 w 5"/>
                <a:gd name="T1" fmla="*/ 0 h 7"/>
                <a:gd name="T2" fmla="*/ 4 w 5"/>
                <a:gd name="T3" fmla="*/ 1 h 7"/>
                <a:gd name="T4" fmla="*/ 3 w 5"/>
                <a:gd name="T5" fmla="*/ 4 h 7"/>
                <a:gd name="T6" fmla="*/ 1 w 5"/>
                <a:gd name="T7" fmla="*/ 6 h 7"/>
                <a:gd name="T8" fmla="*/ 0 w 5"/>
                <a:gd name="T9" fmla="*/ 7 h 7"/>
                <a:gd name="T10" fmla="*/ 0 w 5"/>
                <a:gd name="T11" fmla="*/ 6 h 7"/>
                <a:gd name="T12" fmla="*/ 1 w 5"/>
                <a:gd name="T13" fmla="*/ 3 h 7"/>
                <a:gd name="T14" fmla="*/ 4 w 5"/>
                <a:gd name="T15" fmla="*/ 1 h 7"/>
                <a:gd name="T16" fmla="*/ 5 w 5"/>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7">
                  <a:moveTo>
                    <a:pt x="5" y="0"/>
                  </a:moveTo>
                  <a:cubicBezTo>
                    <a:pt x="5" y="0"/>
                    <a:pt x="5" y="0"/>
                    <a:pt x="4" y="1"/>
                  </a:cubicBezTo>
                  <a:cubicBezTo>
                    <a:pt x="4" y="2"/>
                    <a:pt x="4" y="3"/>
                    <a:pt x="3" y="4"/>
                  </a:cubicBezTo>
                  <a:cubicBezTo>
                    <a:pt x="2" y="5"/>
                    <a:pt x="2" y="6"/>
                    <a:pt x="1" y="6"/>
                  </a:cubicBezTo>
                  <a:cubicBezTo>
                    <a:pt x="0" y="7"/>
                    <a:pt x="0" y="7"/>
                    <a:pt x="0" y="7"/>
                  </a:cubicBezTo>
                  <a:cubicBezTo>
                    <a:pt x="0" y="7"/>
                    <a:pt x="0" y="7"/>
                    <a:pt x="0" y="6"/>
                  </a:cubicBezTo>
                  <a:cubicBezTo>
                    <a:pt x="0" y="5"/>
                    <a:pt x="1" y="4"/>
                    <a:pt x="1" y="3"/>
                  </a:cubicBezTo>
                  <a:cubicBezTo>
                    <a:pt x="2" y="2"/>
                    <a:pt x="3" y="1"/>
                    <a:pt x="4" y="1"/>
                  </a:cubicBezTo>
                  <a:cubicBezTo>
                    <a:pt x="4" y="0"/>
                    <a:pt x="5" y="0"/>
                    <a:pt x="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5" name="Freeform 109"/>
            <p:cNvSpPr/>
            <p:nvPr/>
          </p:nvSpPr>
          <p:spPr bwMode="auto">
            <a:xfrm>
              <a:off x="1558" y="2117"/>
              <a:ext cx="37" cy="21"/>
            </a:xfrm>
            <a:custGeom>
              <a:avLst/>
              <a:gdLst>
                <a:gd name="T0" fmla="*/ 0 w 7"/>
                <a:gd name="T1" fmla="*/ 4 h 4"/>
                <a:gd name="T2" fmla="*/ 1 w 7"/>
                <a:gd name="T3" fmla="*/ 3 h 4"/>
                <a:gd name="T4" fmla="*/ 3 w 7"/>
                <a:gd name="T5" fmla="*/ 1 h 4"/>
                <a:gd name="T6" fmla="*/ 4 w 7"/>
                <a:gd name="T7" fmla="*/ 1 h 4"/>
                <a:gd name="T8" fmla="*/ 6 w 7"/>
                <a:gd name="T9" fmla="*/ 0 h 4"/>
                <a:gd name="T10" fmla="*/ 7 w 7"/>
                <a:gd name="T11" fmla="*/ 1 h 4"/>
                <a:gd name="T12" fmla="*/ 6 w 7"/>
                <a:gd name="T13" fmla="*/ 1 h 4"/>
                <a:gd name="T14" fmla="*/ 4 w 7"/>
                <a:gd name="T15" fmla="*/ 3 h 4"/>
                <a:gd name="T16" fmla="*/ 2 w 7"/>
                <a:gd name="T17" fmla="*/ 4 h 4"/>
                <a:gd name="T18" fmla="*/ 0 w 7"/>
                <a:gd name="T1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4">
                  <a:moveTo>
                    <a:pt x="0" y="4"/>
                  </a:moveTo>
                  <a:cubicBezTo>
                    <a:pt x="0" y="4"/>
                    <a:pt x="0" y="4"/>
                    <a:pt x="1" y="3"/>
                  </a:cubicBezTo>
                  <a:cubicBezTo>
                    <a:pt x="1" y="2"/>
                    <a:pt x="2" y="2"/>
                    <a:pt x="3" y="1"/>
                  </a:cubicBezTo>
                  <a:cubicBezTo>
                    <a:pt x="4" y="1"/>
                    <a:pt x="4" y="1"/>
                    <a:pt x="4" y="1"/>
                  </a:cubicBezTo>
                  <a:cubicBezTo>
                    <a:pt x="5" y="0"/>
                    <a:pt x="5" y="0"/>
                    <a:pt x="6" y="0"/>
                  </a:cubicBezTo>
                  <a:cubicBezTo>
                    <a:pt x="7" y="0"/>
                    <a:pt x="7" y="1"/>
                    <a:pt x="7" y="1"/>
                  </a:cubicBezTo>
                  <a:cubicBezTo>
                    <a:pt x="7" y="1"/>
                    <a:pt x="7" y="1"/>
                    <a:pt x="6" y="1"/>
                  </a:cubicBezTo>
                  <a:cubicBezTo>
                    <a:pt x="6" y="2"/>
                    <a:pt x="5" y="3"/>
                    <a:pt x="4" y="3"/>
                  </a:cubicBezTo>
                  <a:cubicBezTo>
                    <a:pt x="3" y="3"/>
                    <a:pt x="2" y="4"/>
                    <a:pt x="2" y="4"/>
                  </a:cubicBezTo>
                  <a:cubicBezTo>
                    <a:pt x="1" y="4"/>
                    <a:pt x="0" y="4"/>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6" name="Freeform 110"/>
            <p:cNvSpPr/>
            <p:nvPr/>
          </p:nvSpPr>
          <p:spPr bwMode="auto">
            <a:xfrm>
              <a:off x="1309" y="2169"/>
              <a:ext cx="32" cy="11"/>
            </a:xfrm>
            <a:custGeom>
              <a:avLst/>
              <a:gdLst>
                <a:gd name="T0" fmla="*/ 0 w 6"/>
                <a:gd name="T1" fmla="*/ 0 h 2"/>
                <a:gd name="T2" fmla="*/ 1 w 6"/>
                <a:gd name="T3" fmla="*/ 0 h 2"/>
                <a:gd name="T4" fmla="*/ 3 w 6"/>
                <a:gd name="T5" fmla="*/ 0 h 2"/>
                <a:gd name="T6" fmla="*/ 5 w 6"/>
                <a:gd name="T7" fmla="*/ 1 h 2"/>
                <a:gd name="T8" fmla="*/ 6 w 6"/>
                <a:gd name="T9" fmla="*/ 2 h 2"/>
                <a:gd name="T10" fmla="*/ 5 w 6"/>
                <a:gd name="T11" fmla="*/ 2 h 2"/>
                <a:gd name="T12" fmla="*/ 3 w 6"/>
                <a:gd name="T13" fmla="*/ 2 h 2"/>
                <a:gd name="T14" fmla="*/ 1 w 6"/>
                <a:gd name="T15" fmla="*/ 1 h 2"/>
                <a:gd name="T16" fmla="*/ 0 w 6"/>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
                  <a:moveTo>
                    <a:pt x="0" y="0"/>
                  </a:moveTo>
                  <a:cubicBezTo>
                    <a:pt x="0" y="0"/>
                    <a:pt x="0" y="0"/>
                    <a:pt x="1" y="0"/>
                  </a:cubicBezTo>
                  <a:cubicBezTo>
                    <a:pt x="2" y="0"/>
                    <a:pt x="2" y="0"/>
                    <a:pt x="3" y="0"/>
                  </a:cubicBezTo>
                  <a:cubicBezTo>
                    <a:pt x="4" y="0"/>
                    <a:pt x="5" y="0"/>
                    <a:pt x="5" y="1"/>
                  </a:cubicBezTo>
                  <a:cubicBezTo>
                    <a:pt x="6" y="1"/>
                    <a:pt x="6" y="2"/>
                    <a:pt x="6" y="2"/>
                  </a:cubicBezTo>
                  <a:cubicBezTo>
                    <a:pt x="6" y="2"/>
                    <a:pt x="5" y="2"/>
                    <a:pt x="5" y="2"/>
                  </a:cubicBezTo>
                  <a:cubicBezTo>
                    <a:pt x="4" y="2"/>
                    <a:pt x="3" y="2"/>
                    <a:pt x="3" y="2"/>
                  </a:cubicBezTo>
                  <a:cubicBezTo>
                    <a:pt x="2" y="2"/>
                    <a:pt x="1" y="1"/>
                    <a:pt x="1" y="1"/>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7" name="Freeform 111"/>
            <p:cNvSpPr/>
            <p:nvPr/>
          </p:nvSpPr>
          <p:spPr bwMode="auto">
            <a:xfrm>
              <a:off x="1325" y="2216"/>
              <a:ext cx="11" cy="11"/>
            </a:xfrm>
            <a:custGeom>
              <a:avLst/>
              <a:gdLst>
                <a:gd name="T0" fmla="*/ 0 w 2"/>
                <a:gd name="T1" fmla="*/ 2 h 2"/>
                <a:gd name="T2" fmla="*/ 0 w 2"/>
                <a:gd name="T3" fmla="*/ 1 h 2"/>
                <a:gd name="T4" fmla="*/ 1 w 2"/>
                <a:gd name="T5" fmla="*/ 0 h 2"/>
                <a:gd name="T6" fmla="*/ 1 w 2"/>
                <a:gd name="T7" fmla="*/ 0 h 2"/>
                <a:gd name="T8" fmla="*/ 2 w 2"/>
                <a:gd name="T9" fmla="*/ 1 h 2"/>
                <a:gd name="T10" fmla="*/ 2 w 2"/>
                <a:gd name="T11" fmla="*/ 1 h 2"/>
                <a:gd name="T12" fmla="*/ 2 w 2"/>
                <a:gd name="T13" fmla="*/ 2 h 2"/>
                <a:gd name="T14" fmla="*/ 1 w 2"/>
                <a:gd name="T15" fmla="*/ 2 h 2"/>
                <a:gd name="T16" fmla="*/ 1 w 2"/>
                <a:gd name="T17" fmla="*/ 2 h 2"/>
                <a:gd name="T18" fmla="*/ 0 w 2"/>
                <a:gd name="T19" fmla="*/ 2 h 2"/>
                <a:gd name="T20" fmla="*/ 0 w 2"/>
                <a:gd name="T2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 h="2">
                  <a:moveTo>
                    <a:pt x="0" y="2"/>
                  </a:moveTo>
                  <a:cubicBezTo>
                    <a:pt x="0" y="2"/>
                    <a:pt x="0" y="1"/>
                    <a:pt x="0" y="1"/>
                  </a:cubicBezTo>
                  <a:cubicBezTo>
                    <a:pt x="1" y="1"/>
                    <a:pt x="1" y="0"/>
                    <a:pt x="1" y="0"/>
                  </a:cubicBezTo>
                  <a:cubicBezTo>
                    <a:pt x="1" y="0"/>
                    <a:pt x="1" y="0"/>
                    <a:pt x="1" y="0"/>
                  </a:cubicBezTo>
                  <a:cubicBezTo>
                    <a:pt x="1" y="0"/>
                    <a:pt x="1" y="1"/>
                    <a:pt x="2" y="1"/>
                  </a:cubicBezTo>
                  <a:cubicBezTo>
                    <a:pt x="2" y="1"/>
                    <a:pt x="2" y="1"/>
                    <a:pt x="2" y="1"/>
                  </a:cubicBezTo>
                  <a:cubicBezTo>
                    <a:pt x="2" y="1"/>
                    <a:pt x="2" y="1"/>
                    <a:pt x="2" y="2"/>
                  </a:cubicBezTo>
                  <a:cubicBezTo>
                    <a:pt x="2" y="2"/>
                    <a:pt x="2" y="2"/>
                    <a:pt x="1" y="2"/>
                  </a:cubicBezTo>
                  <a:cubicBezTo>
                    <a:pt x="1" y="2"/>
                    <a:pt x="1" y="2"/>
                    <a:pt x="1" y="2"/>
                  </a:cubicBezTo>
                  <a:cubicBezTo>
                    <a:pt x="0" y="2"/>
                    <a:pt x="0" y="2"/>
                    <a:pt x="0" y="2"/>
                  </a:cubicBezTo>
                  <a:cubicBezTo>
                    <a:pt x="0" y="2"/>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8" name="Freeform 112"/>
            <p:cNvSpPr/>
            <p:nvPr/>
          </p:nvSpPr>
          <p:spPr bwMode="auto">
            <a:xfrm>
              <a:off x="1564" y="2174"/>
              <a:ext cx="42" cy="16"/>
            </a:xfrm>
            <a:custGeom>
              <a:avLst/>
              <a:gdLst>
                <a:gd name="T0" fmla="*/ 0 w 8"/>
                <a:gd name="T1" fmla="*/ 2 h 3"/>
                <a:gd name="T2" fmla="*/ 4 w 8"/>
                <a:gd name="T3" fmla="*/ 0 h 3"/>
                <a:gd name="T4" fmla="*/ 8 w 8"/>
                <a:gd name="T5" fmla="*/ 1 h 3"/>
                <a:gd name="T6" fmla="*/ 6 w 8"/>
                <a:gd name="T7" fmla="*/ 2 h 3"/>
                <a:gd name="T8" fmla="*/ 4 w 8"/>
                <a:gd name="T9" fmla="*/ 2 h 3"/>
                <a:gd name="T10" fmla="*/ 0 w 8"/>
                <a:gd name="T11" fmla="*/ 2 h 3"/>
              </a:gdLst>
              <a:ahLst/>
              <a:cxnLst>
                <a:cxn ang="0">
                  <a:pos x="T0" y="T1"/>
                </a:cxn>
                <a:cxn ang="0">
                  <a:pos x="T2" y="T3"/>
                </a:cxn>
                <a:cxn ang="0">
                  <a:pos x="T4" y="T5"/>
                </a:cxn>
                <a:cxn ang="0">
                  <a:pos x="T6" y="T7"/>
                </a:cxn>
                <a:cxn ang="0">
                  <a:pos x="T8" y="T9"/>
                </a:cxn>
                <a:cxn ang="0">
                  <a:pos x="T10" y="T11"/>
                </a:cxn>
              </a:cxnLst>
              <a:rect l="0" t="0" r="r" b="b"/>
              <a:pathLst>
                <a:path w="8" h="3">
                  <a:moveTo>
                    <a:pt x="0" y="2"/>
                  </a:moveTo>
                  <a:cubicBezTo>
                    <a:pt x="0" y="2"/>
                    <a:pt x="2" y="0"/>
                    <a:pt x="4" y="0"/>
                  </a:cubicBezTo>
                  <a:cubicBezTo>
                    <a:pt x="6" y="0"/>
                    <a:pt x="8" y="1"/>
                    <a:pt x="8" y="1"/>
                  </a:cubicBezTo>
                  <a:cubicBezTo>
                    <a:pt x="8" y="1"/>
                    <a:pt x="7" y="1"/>
                    <a:pt x="6" y="2"/>
                  </a:cubicBezTo>
                  <a:cubicBezTo>
                    <a:pt x="6" y="2"/>
                    <a:pt x="5" y="2"/>
                    <a:pt x="4" y="2"/>
                  </a:cubicBezTo>
                  <a:cubicBezTo>
                    <a:pt x="2" y="3"/>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9" name="Freeform 113"/>
            <p:cNvSpPr/>
            <p:nvPr/>
          </p:nvSpPr>
          <p:spPr bwMode="auto">
            <a:xfrm>
              <a:off x="1580" y="2221"/>
              <a:ext cx="15" cy="11"/>
            </a:xfrm>
            <a:custGeom>
              <a:avLst/>
              <a:gdLst>
                <a:gd name="T0" fmla="*/ 0 w 3"/>
                <a:gd name="T1" fmla="*/ 0 h 2"/>
                <a:gd name="T2" fmla="*/ 1 w 3"/>
                <a:gd name="T3" fmla="*/ 0 h 2"/>
                <a:gd name="T4" fmla="*/ 2 w 3"/>
                <a:gd name="T5" fmla="*/ 0 h 2"/>
                <a:gd name="T6" fmla="*/ 3 w 3"/>
                <a:gd name="T7" fmla="*/ 1 h 2"/>
                <a:gd name="T8" fmla="*/ 3 w 3"/>
                <a:gd name="T9" fmla="*/ 1 h 2"/>
                <a:gd name="T10" fmla="*/ 3 w 3"/>
                <a:gd name="T11" fmla="*/ 2 h 2"/>
                <a:gd name="T12" fmla="*/ 1 w 3"/>
                <a:gd name="T13" fmla="*/ 2 h 2"/>
                <a:gd name="T14" fmla="*/ 0 w 3"/>
                <a:gd name="T15" fmla="*/ 1 h 2"/>
                <a:gd name="T16" fmla="*/ 0 w 3"/>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2">
                  <a:moveTo>
                    <a:pt x="0" y="0"/>
                  </a:moveTo>
                  <a:cubicBezTo>
                    <a:pt x="0" y="0"/>
                    <a:pt x="0" y="0"/>
                    <a:pt x="1" y="0"/>
                  </a:cubicBezTo>
                  <a:cubicBezTo>
                    <a:pt x="1" y="0"/>
                    <a:pt x="1" y="0"/>
                    <a:pt x="2" y="0"/>
                  </a:cubicBezTo>
                  <a:cubicBezTo>
                    <a:pt x="2" y="0"/>
                    <a:pt x="2" y="0"/>
                    <a:pt x="3" y="1"/>
                  </a:cubicBezTo>
                  <a:cubicBezTo>
                    <a:pt x="3" y="1"/>
                    <a:pt x="3" y="1"/>
                    <a:pt x="3" y="1"/>
                  </a:cubicBezTo>
                  <a:cubicBezTo>
                    <a:pt x="3" y="1"/>
                    <a:pt x="3" y="1"/>
                    <a:pt x="3" y="2"/>
                  </a:cubicBezTo>
                  <a:cubicBezTo>
                    <a:pt x="2" y="2"/>
                    <a:pt x="2" y="2"/>
                    <a:pt x="1" y="2"/>
                  </a:cubicBezTo>
                  <a:cubicBezTo>
                    <a:pt x="0" y="2"/>
                    <a:pt x="0" y="1"/>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0" name="Freeform 114"/>
            <p:cNvSpPr/>
            <p:nvPr/>
          </p:nvSpPr>
          <p:spPr bwMode="auto">
            <a:xfrm>
              <a:off x="1410" y="2347"/>
              <a:ext cx="85" cy="21"/>
            </a:xfrm>
            <a:custGeom>
              <a:avLst/>
              <a:gdLst>
                <a:gd name="T0" fmla="*/ 1 w 16"/>
                <a:gd name="T1" fmla="*/ 4 h 4"/>
                <a:gd name="T2" fmla="*/ 0 w 16"/>
                <a:gd name="T3" fmla="*/ 3 h 4"/>
                <a:gd name="T4" fmla="*/ 0 w 16"/>
                <a:gd name="T5" fmla="*/ 3 h 4"/>
                <a:gd name="T6" fmla="*/ 1 w 16"/>
                <a:gd name="T7" fmla="*/ 2 h 4"/>
                <a:gd name="T8" fmla="*/ 1 w 16"/>
                <a:gd name="T9" fmla="*/ 2 h 4"/>
                <a:gd name="T10" fmla="*/ 1 w 16"/>
                <a:gd name="T11" fmla="*/ 1 h 4"/>
                <a:gd name="T12" fmla="*/ 1 w 16"/>
                <a:gd name="T13" fmla="*/ 1 h 4"/>
                <a:gd name="T14" fmla="*/ 2 w 16"/>
                <a:gd name="T15" fmla="*/ 0 h 4"/>
                <a:gd name="T16" fmla="*/ 2 w 16"/>
                <a:gd name="T17" fmla="*/ 0 h 4"/>
                <a:gd name="T18" fmla="*/ 2 w 16"/>
                <a:gd name="T19" fmla="*/ 0 h 4"/>
                <a:gd name="T20" fmla="*/ 2 w 16"/>
                <a:gd name="T21" fmla="*/ 0 h 4"/>
                <a:gd name="T22" fmla="*/ 3 w 16"/>
                <a:gd name="T23" fmla="*/ 0 h 4"/>
                <a:gd name="T24" fmla="*/ 3 w 16"/>
                <a:gd name="T25" fmla="*/ 0 h 4"/>
                <a:gd name="T26" fmla="*/ 3 w 16"/>
                <a:gd name="T27" fmla="*/ 0 h 4"/>
                <a:gd name="T28" fmla="*/ 3 w 16"/>
                <a:gd name="T29" fmla="*/ 0 h 4"/>
                <a:gd name="T30" fmla="*/ 4 w 16"/>
                <a:gd name="T31" fmla="*/ 0 h 4"/>
                <a:gd name="T32" fmla="*/ 4 w 16"/>
                <a:gd name="T33" fmla="*/ 0 h 4"/>
                <a:gd name="T34" fmla="*/ 7 w 16"/>
                <a:gd name="T35" fmla="*/ 1 h 4"/>
                <a:gd name="T36" fmla="*/ 7 w 16"/>
                <a:gd name="T37" fmla="*/ 1 h 4"/>
                <a:gd name="T38" fmla="*/ 9 w 16"/>
                <a:gd name="T39" fmla="*/ 1 h 4"/>
                <a:gd name="T40" fmla="*/ 9 w 16"/>
                <a:gd name="T41" fmla="*/ 1 h 4"/>
                <a:gd name="T42" fmla="*/ 13 w 16"/>
                <a:gd name="T43" fmla="*/ 0 h 4"/>
                <a:gd name="T44" fmla="*/ 13 w 16"/>
                <a:gd name="T45" fmla="*/ 0 h 4"/>
                <a:gd name="T46" fmla="*/ 15 w 16"/>
                <a:gd name="T47" fmla="*/ 1 h 4"/>
                <a:gd name="T48" fmla="*/ 15 w 16"/>
                <a:gd name="T49" fmla="*/ 1 h 4"/>
                <a:gd name="T50" fmla="*/ 16 w 16"/>
                <a:gd name="T51" fmla="*/ 1 h 4"/>
                <a:gd name="T52" fmla="*/ 16 w 16"/>
                <a:gd name="T53" fmla="*/ 1 h 4"/>
                <a:gd name="T54" fmla="*/ 15 w 16"/>
                <a:gd name="T55" fmla="*/ 2 h 4"/>
                <a:gd name="T56" fmla="*/ 15 w 16"/>
                <a:gd name="T57" fmla="*/ 2 h 4"/>
                <a:gd name="T58" fmla="*/ 15 w 16"/>
                <a:gd name="T59" fmla="*/ 2 h 4"/>
                <a:gd name="T60" fmla="*/ 15 w 16"/>
                <a:gd name="T61" fmla="*/ 2 h 4"/>
                <a:gd name="T62" fmla="*/ 14 w 16"/>
                <a:gd name="T63" fmla="*/ 3 h 4"/>
                <a:gd name="T64" fmla="*/ 14 w 16"/>
                <a:gd name="T65" fmla="*/ 3 h 4"/>
                <a:gd name="T66" fmla="*/ 8 w 16"/>
                <a:gd name="T67" fmla="*/ 4 h 4"/>
                <a:gd name="T68" fmla="*/ 8 w 16"/>
                <a:gd name="T69" fmla="*/ 4 h 4"/>
                <a:gd name="T70" fmla="*/ 7 w 16"/>
                <a:gd name="T71" fmla="*/ 4 h 4"/>
                <a:gd name="T72" fmla="*/ 7 w 16"/>
                <a:gd name="T73" fmla="*/ 4 h 4"/>
                <a:gd name="T74" fmla="*/ 7 w 16"/>
                <a:gd name="T75" fmla="*/ 4 h 4"/>
                <a:gd name="T76" fmla="*/ 7 w 16"/>
                <a:gd name="T77" fmla="*/ 4 h 4"/>
                <a:gd name="T78" fmla="*/ 2 w 16"/>
                <a:gd name="T79" fmla="*/ 4 h 4"/>
                <a:gd name="T80" fmla="*/ 2 w 16"/>
                <a:gd name="T81" fmla="*/ 4 h 4"/>
                <a:gd name="T82" fmla="*/ 1 w 16"/>
                <a:gd name="T83"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6" h="4">
                  <a:moveTo>
                    <a:pt x="1" y="4"/>
                  </a:moveTo>
                  <a:cubicBezTo>
                    <a:pt x="1" y="4"/>
                    <a:pt x="0" y="3"/>
                    <a:pt x="0" y="3"/>
                  </a:cubicBezTo>
                  <a:cubicBezTo>
                    <a:pt x="0" y="3"/>
                    <a:pt x="0" y="3"/>
                    <a:pt x="0" y="3"/>
                  </a:cubicBezTo>
                  <a:cubicBezTo>
                    <a:pt x="0" y="3"/>
                    <a:pt x="0" y="2"/>
                    <a:pt x="1" y="2"/>
                  </a:cubicBezTo>
                  <a:cubicBezTo>
                    <a:pt x="1" y="2"/>
                    <a:pt x="1" y="2"/>
                    <a:pt x="1" y="2"/>
                  </a:cubicBezTo>
                  <a:cubicBezTo>
                    <a:pt x="1" y="2"/>
                    <a:pt x="1" y="2"/>
                    <a:pt x="1" y="1"/>
                  </a:cubicBezTo>
                  <a:cubicBezTo>
                    <a:pt x="1" y="1"/>
                    <a:pt x="1" y="1"/>
                    <a:pt x="1" y="1"/>
                  </a:cubicBezTo>
                  <a:cubicBezTo>
                    <a:pt x="1" y="1"/>
                    <a:pt x="1" y="0"/>
                    <a:pt x="2" y="0"/>
                  </a:cubicBezTo>
                  <a:cubicBezTo>
                    <a:pt x="2" y="0"/>
                    <a:pt x="2" y="0"/>
                    <a:pt x="2" y="0"/>
                  </a:cubicBezTo>
                  <a:cubicBezTo>
                    <a:pt x="2" y="0"/>
                    <a:pt x="2" y="0"/>
                    <a:pt x="2" y="0"/>
                  </a:cubicBezTo>
                  <a:cubicBezTo>
                    <a:pt x="2" y="0"/>
                    <a:pt x="2" y="0"/>
                    <a:pt x="2" y="0"/>
                  </a:cubicBezTo>
                  <a:cubicBezTo>
                    <a:pt x="2" y="0"/>
                    <a:pt x="3" y="0"/>
                    <a:pt x="3" y="0"/>
                  </a:cubicBezTo>
                  <a:cubicBezTo>
                    <a:pt x="3" y="0"/>
                    <a:pt x="3" y="0"/>
                    <a:pt x="3" y="0"/>
                  </a:cubicBezTo>
                  <a:cubicBezTo>
                    <a:pt x="3" y="0"/>
                    <a:pt x="3" y="0"/>
                    <a:pt x="3" y="0"/>
                  </a:cubicBezTo>
                  <a:cubicBezTo>
                    <a:pt x="3" y="0"/>
                    <a:pt x="3" y="0"/>
                    <a:pt x="3" y="0"/>
                  </a:cubicBezTo>
                  <a:cubicBezTo>
                    <a:pt x="3" y="0"/>
                    <a:pt x="4" y="0"/>
                    <a:pt x="4" y="0"/>
                  </a:cubicBezTo>
                  <a:cubicBezTo>
                    <a:pt x="4" y="0"/>
                    <a:pt x="4" y="0"/>
                    <a:pt x="4" y="0"/>
                  </a:cubicBezTo>
                  <a:cubicBezTo>
                    <a:pt x="5" y="0"/>
                    <a:pt x="6" y="0"/>
                    <a:pt x="7" y="1"/>
                  </a:cubicBezTo>
                  <a:cubicBezTo>
                    <a:pt x="7" y="1"/>
                    <a:pt x="7" y="1"/>
                    <a:pt x="7" y="1"/>
                  </a:cubicBezTo>
                  <a:cubicBezTo>
                    <a:pt x="8" y="1"/>
                    <a:pt x="8" y="1"/>
                    <a:pt x="9" y="1"/>
                  </a:cubicBezTo>
                  <a:cubicBezTo>
                    <a:pt x="9" y="1"/>
                    <a:pt x="9" y="1"/>
                    <a:pt x="9" y="1"/>
                  </a:cubicBezTo>
                  <a:cubicBezTo>
                    <a:pt x="10" y="1"/>
                    <a:pt x="12" y="0"/>
                    <a:pt x="13" y="0"/>
                  </a:cubicBezTo>
                  <a:cubicBezTo>
                    <a:pt x="13" y="0"/>
                    <a:pt x="13" y="0"/>
                    <a:pt x="13" y="0"/>
                  </a:cubicBezTo>
                  <a:cubicBezTo>
                    <a:pt x="14" y="0"/>
                    <a:pt x="14" y="0"/>
                    <a:pt x="15" y="1"/>
                  </a:cubicBezTo>
                  <a:cubicBezTo>
                    <a:pt x="15" y="1"/>
                    <a:pt x="15" y="1"/>
                    <a:pt x="15" y="1"/>
                  </a:cubicBezTo>
                  <a:cubicBezTo>
                    <a:pt x="15" y="1"/>
                    <a:pt x="15" y="1"/>
                    <a:pt x="16" y="1"/>
                  </a:cubicBezTo>
                  <a:cubicBezTo>
                    <a:pt x="16" y="1"/>
                    <a:pt x="16" y="1"/>
                    <a:pt x="16" y="1"/>
                  </a:cubicBezTo>
                  <a:cubicBezTo>
                    <a:pt x="16" y="2"/>
                    <a:pt x="15" y="2"/>
                    <a:pt x="15" y="2"/>
                  </a:cubicBezTo>
                  <a:cubicBezTo>
                    <a:pt x="15" y="2"/>
                    <a:pt x="15" y="2"/>
                    <a:pt x="15" y="2"/>
                  </a:cubicBezTo>
                  <a:cubicBezTo>
                    <a:pt x="15" y="2"/>
                    <a:pt x="15" y="2"/>
                    <a:pt x="15" y="2"/>
                  </a:cubicBezTo>
                  <a:cubicBezTo>
                    <a:pt x="15" y="2"/>
                    <a:pt x="15" y="2"/>
                    <a:pt x="15" y="2"/>
                  </a:cubicBezTo>
                  <a:cubicBezTo>
                    <a:pt x="15" y="3"/>
                    <a:pt x="15" y="3"/>
                    <a:pt x="14" y="3"/>
                  </a:cubicBezTo>
                  <a:cubicBezTo>
                    <a:pt x="14" y="3"/>
                    <a:pt x="14" y="3"/>
                    <a:pt x="14" y="3"/>
                  </a:cubicBezTo>
                  <a:cubicBezTo>
                    <a:pt x="12" y="3"/>
                    <a:pt x="10" y="4"/>
                    <a:pt x="8" y="4"/>
                  </a:cubicBezTo>
                  <a:cubicBezTo>
                    <a:pt x="8" y="4"/>
                    <a:pt x="8" y="4"/>
                    <a:pt x="8" y="4"/>
                  </a:cubicBezTo>
                  <a:cubicBezTo>
                    <a:pt x="8" y="4"/>
                    <a:pt x="7" y="4"/>
                    <a:pt x="7" y="4"/>
                  </a:cubicBezTo>
                  <a:cubicBezTo>
                    <a:pt x="7" y="4"/>
                    <a:pt x="7" y="4"/>
                    <a:pt x="7" y="4"/>
                  </a:cubicBezTo>
                  <a:cubicBezTo>
                    <a:pt x="7" y="4"/>
                    <a:pt x="7" y="4"/>
                    <a:pt x="7" y="4"/>
                  </a:cubicBezTo>
                  <a:cubicBezTo>
                    <a:pt x="7" y="4"/>
                    <a:pt x="7" y="4"/>
                    <a:pt x="7" y="4"/>
                  </a:cubicBezTo>
                  <a:cubicBezTo>
                    <a:pt x="5" y="4"/>
                    <a:pt x="4" y="4"/>
                    <a:pt x="2" y="4"/>
                  </a:cubicBezTo>
                  <a:cubicBezTo>
                    <a:pt x="2" y="4"/>
                    <a:pt x="2" y="4"/>
                    <a:pt x="2" y="4"/>
                  </a:cubicBezTo>
                  <a:cubicBezTo>
                    <a:pt x="2" y="4"/>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1" name="Freeform 115"/>
            <p:cNvSpPr/>
            <p:nvPr/>
          </p:nvSpPr>
          <p:spPr bwMode="auto">
            <a:xfrm>
              <a:off x="1405" y="2352"/>
              <a:ext cx="53" cy="16"/>
            </a:xfrm>
            <a:custGeom>
              <a:avLst/>
              <a:gdLst>
                <a:gd name="T0" fmla="*/ 1 w 10"/>
                <a:gd name="T1" fmla="*/ 3 h 3"/>
                <a:gd name="T2" fmla="*/ 1 w 10"/>
                <a:gd name="T3" fmla="*/ 3 h 3"/>
                <a:gd name="T4" fmla="*/ 0 w 10"/>
                <a:gd name="T5" fmla="*/ 1 h 3"/>
                <a:gd name="T6" fmla="*/ 0 w 10"/>
                <a:gd name="T7" fmla="*/ 1 h 3"/>
                <a:gd name="T8" fmla="*/ 2 w 10"/>
                <a:gd name="T9" fmla="*/ 0 h 3"/>
                <a:gd name="T10" fmla="*/ 2 w 10"/>
                <a:gd name="T11" fmla="*/ 0 h 3"/>
                <a:gd name="T12" fmla="*/ 4 w 10"/>
                <a:gd name="T13" fmla="*/ 0 h 3"/>
                <a:gd name="T14" fmla="*/ 4 w 10"/>
                <a:gd name="T15" fmla="*/ 0 h 3"/>
                <a:gd name="T16" fmla="*/ 8 w 10"/>
                <a:gd name="T17" fmla="*/ 0 h 3"/>
                <a:gd name="T18" fmla="*/ 8 w 10"/>
                <a:gd name="T19" fmla="*/ 0 h 3"/>
                <a:gd name="T20" fmla="*/ 9 w 10"/>
                <a:gd name="T21" fmla="*/ 0 h 3"/>
                <a:gd name="T22" fmla="*/ 9 w 10"/>
                <a:gd name="T23" fmla="*/ 0 h 3"/>
                <a:gd name="T24" fmla="*/ 9 w 10"/>
                <a:gd name="T25" fmla="*/ 3 h 3"/>
                <a:gd name="T26" fmla="*/ 9 w 10"/>
                <a:gd name="T27" fmla="*/ 3 h 3"/>
                <a:gd name="T28" fmla="*/ 8 w 10"/>
                <a:gd name="T29" fmla="*/ 3 h 3"/>
                <a:gd name="T30" fmla="*/ 8 w 10"/>
                <a:gd name="T31" fmla="*/ 3 h 3"/>
                <a:gd name="T32" fmla="*/ 8 w 10"/>
                <a:gd name="T33" fmla="*/ 3 h 3"/>
                <a:gd name="T34" fmla="*/ 8 w 10"/>
                <a:gd name="T35" fmla="*/ 3 h 3"/>
                <a:gd name="T36" fmla="*/ 8 w 10"/>
                <a:gd name="T37" fmla="*/ 3 h 3"/>
                <a:gd name="T38" fmla="*/ 8 w 10"/>
                <a:gd name="T39" fmla="*/ 3 h 3"/>
                <a:gd name="T40" fmla="*/ 4 w 10"/>
                <a:gd name="T41" fmla="*/ 3 h 3"/>
                <a:gd name="T42" fmla="*/ 4 w 10"/>
                <a:gd name="T43" fmla="*/ 3 h 3"/>
                <a:gd name="T44" fmla="*/ 1 w 10"/>
                <a:gd name="T45"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 h="3">
                  <a:moveTo>
                    <a:pt x="1" y="3"/>
                  </a:moveTo>
                  <a:cubicBezTo>
                    <a:pt x="1" y="3"/>
                    <a:pt x="1" y="3"/>
                    <a:pt x="1" y="3"/>
                  </a:cubicBezTo>
                  <a:cubicBezTo>
                    <a:pt x="1" y="3"/>
                    <a:pt x="0" y="2"/>
                    <a:pt x="0" y="1"/>
                  </a:cubicBezTo>
                  <a:cubicBezTo>
                    <a:pt x="0" y="1"/>
                    <a:pt x="0" y="1"/>
                    <a:pt x="0" y="1"/>
                  </a:cubicBezTo>
                  <a:cubicBezTo>
                    <a:pt x="1" y="0"/>
                    <a:pt x="2" y="0"/>
                    <a:pt x="2" y="0"/>
                  </a:cubicBezTo>
                  <a:cubicBezTo>
                    <a:pt x="2" y="0"/>
                    <a:pt x="2" y="0"/>
                    <a:pt x="2" y="0"/>
                  </a:cubicBezTo>
                  <a:cubicBezTo>
                    <a:pt x="3" y="0"/>
                    <a:pt x="3" y="0"/>
                    <a:pt x="4" y="0"/>
                  </a:cubicBezTo>
                  <a:cubicBezTo>
                    <a:pt x="4" y="0"/>
                    <a:pt x="4" y="0"/>
                    <a:pt x="4" y="0"/>
                  </a:cubicBezTo>
                  <a:cubicBezTo>
                    <a:pt x="5" y="0"/>
                    <a:pt x="7" y="0"/>
                    <a:pt x="8" y="0"/>
                  </a:cubicBezTo>
                  <a:cubicBezTo>
                    <a:pt x="8" y="0"/>
                    <a:pt x="8" y="0"/>
                    <a:pt x="8" y="0"/>
                  </a:cubicBezTo>
                  <a:cubicBezTo>
                    <a:pt x="8" y="0"/>
                    <a:pt x="9" y="0"/>
                    <a:pt x="9" y="0"/>
                  </a:cubicBezTo>
                  <a:cubicBezTo>
                    <a:pt x="9" y="0"/>
                    <a:pt x="9" y="0"/>
                    <a:pt x="9" y="0"/>
                  </a:cubicBezTo>
                  <a:cubicBezTo>
                    <a:pt x="10" y="1"/>
                    <a:pt x="10" y="2"/>
                    <a:pt x="9" y="3"/>
                  </a:cubicBezTo>
                  <a:cubicBezTo>
                    <a:pt x="9" y="3"/>
                    <a:pt x="9" y="3"/>
                    <a:pt x="9" y="3"/>
                  </a:cubicBezTo>
                  <a:cubicBezTo>
                    <a:pt x="9" y="3"/>
                    <a:pt x="9"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7" y="3"/>
                    <a:pt x="5" y="3"/>
                    <a:pt x="4" y="3"/>
                  </a:cubicBezTo>
                  <a:cubicBezTo>
                    <a:pt x="4" y="3"/>
                    <a:pt x="4" y="3"/>
                    <a:pt x="4" y="3"/>
                  </a:cubicBezTo>
                  <a:cubicBezTo>
                    <a:pt x="3" y="3"/>
                    <a:pt x="2"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2" name="Freeform 116"/>
            <p:cNvSpPr/>
            <p:nvPr/>
          </p:nvSpPr>
          <p:spPr bwMode="auto">
            <a:xfrm>
              <a:off x="1405" y="2373"/>
              <a:ext cx="100" cy="21"/>
            </a:xfrm>
            <a:custGeom>
              <a:avLst/>
              <a:gdLst>
                <a:gd name="T0" fmla="*/ 1 w 19"/>
                <a:gd name="T1" fmla="*/ 3 h 4"/>
                <a:gd name="T2" fmla="*/ 0 w 19"/>
                <a:gd name="T3" fmla="*/ 2 h 4"/>
                <a:gd name="T4" fmla="*/ 0 w 19"/>
                <a:gd name="T5" fmla="*/ 2 h 4"/>
                <a:gd name="T6" fmla="*/ 1 w 19"/>
                <a:gd name="T7" fmla="*/ 2 h 4"/>
                <a:gd name="T8" fmla="*/ 1 w 19"/>
                <a:gd name="T9" fmla="*/ 2 h 4"/>
                <a:gd name="T10" fmla="*/ 1 w 19"/>
                <a:gd name="T11" fmla="*/ 1 h 4"/>
                <a:gd name="T12" fmla="*/ 1 w 19"/>
                <a:gd name="T13" fmla="*/ 1 h 4"/>
                <a:gd name="T14" fmla="*/ 2 w 19"/>
                <a:gd name="T15" fmla="*/ 1 h 4"/>
                <a:gd name="T16" fmla="*/ 2 w 19"/>
                <a:gd name="T17" fmla="*/ 1 h 4"/>
                <a:gd name="T18" fmla="*/ 7 w 19"/>
                <a:gd name="T19" fmla="*/ 1 h 4"/>
                <a:gd name="T20" fmla="*/ 7 w 19"/>
                <a:gd name="T21" fmla="*/ 1 h 4"/>
                <a:gd name="T22" fmla="*/ 11 w 19"/>
                <a:gd name="T23" fmla="*/ 1 h 4"/>
                <a:gd name="T24" fmla="*/ 11 w 19"/>
                <a:gd name="T25" fmla="*/ 1 h 4"/>
                <a:gd name="T26" fmla="*/ 17 w 19"/>
                <a:gd name="T27" fmla="*/ 0 h 4"/>
                <a:gd name="T28" fmla="*/ 17 w 19"/>
                <a:gd name="T29" fmla="*/ 0 h 4"/>
                <a:gd name="T30" fmla="*/ 19 w 19"/>
                <a:gd name="T31" fmla="*/ 1 h 4"/>
                <a:gd name="T32" fmla="*/ 19 w 19"/>
                <a:gd name="T33" fmla="*/ 1 h 4"/>
                <a:gd name="T34" fmla="*/ 18 w 19"/>
                <a:gd name="T35" fmla="*/ 2 h 4"/>
                <a:gd name="T36" fmla="*/ 18 w 19"/>
                <a:gd name="T37" fmla="*/ 2 h 4"/>
                <a:gd name="T38" fmla="*/ 14 w 19"/>
                <a:gd name="T39" fmla="*/ 3 h 4"/>
                <a:gd name="T40" fmla="*/ 14 w 19"/>
                <a:gd name="T41" fmla="*/ 3 h 4"/>
                <a:gd name="T42" fmla="*/ 14 w 19"/>
                <a:gd name="T43" fmla="*/ 3 h 4"/>
                <a:gd name="T44" fmla="*/ 14 w 19"/>
                <a:gd name="T45" fmla="*/ 3 h 4"/>
                <a:gd name="T46" fmla="*/ 10 w 19"/>
                <a:gd name="T47" fmla="*/ 3 h 4"/>
                <a:gd name="T48" fmla="*/ 10 w 19"/>
                <a:gd name="T49" fmla="*/ 3 h 4"/>
                <a:gd name="T50" fmla="*/ 9 w 19"/>
                <a:gd name="T51" fmla="*/ 3 h 4"/>
                <a:gd name="T52" fmla="*/ 9 w 19"/>
                <a:gd name="T53" fmla="*/ 3 h 4"/>
                <a:gd name="T54" fmla="*/ 4 w 19"/>
                <a:gd name="T55" fmla="*/ 4 h 4"/>
                <a:gd name="T56" fmla="*/ 4 w 19"/>
                <a:gd name="T57" fmla="*/ 4 h 4"/>
                <a:gd name="T58" fmla="*/ 1 w 19"/>
                <a:gd name="T59"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 h="4">
                  <a:moveTo>
                    <a:pt x="1" y="3"/>
                  </a:moveTo>
                  <a:cubicBezTo>
                    <a:pt x="1" y="3"/>
                    <a:pt x="0" y="3"/>
                    <a:pt x="0" y="2"/>
                  </a:cubicBezTo>
                  <a:cubicBezTo>
                    <a:pt x="0" y="2"/>
                    <a:pt x="0" y="2"/>
                    <a:pt x="0" y="2"/>
                  </a:cubicBezTo>
                  <a:cubicBezTo>
                    <a:pt x="0" y="2"/>
                    <a:pt x="1" y="2"/>
                    <a:pt x="1" y="2"/>
                  </a:cubicBezTo>
                  <a:cubicBezTo>
                    <a:pt x="1" y="2"/>
                    <a:pt x="1" y="2"/>
                    <a:pt x="1" y="2"/>
                  </a:cubicBezTo>
                  <a:cubicBezTo>
                    <a:pt x="1" y="2"/>
                    <a:pt x="1" y="1"/>
                    <a:pt x="1" y="1"/>
                  </a:cubicBezTo>
                  <a:cubicBezTo>
                    <a:pt x="1" y="1"/>
                    <a:pt x="1" y="1"/>
                    <a:pt x="1" y="1"/>
                  </a:cubicBezTo>
                  <a:cubicBezTo>
                    <a:pt x="1" y="1"/>
                    <a:pt x="1" y="1"/>
                    <a:pt x="2" y="1"/>
                  </a:cubicBezTo>
                  <a:cubicBezTo>
                    <a:pt x="2" y="1"/>
                    <a:pt x="2" y="1"/>
                    <a:pt x="2" y="1"/>
                  </a:cubicBezTo>
                  <a:cubicBezTo>
                    <a:pt x="3" y="1"/>
                    <a:pt x="5" y="1"/>
                    <a:pt x="7" y="1"/>
                  </a:cubicBezTo>
                  <a:cubicBezTo>
                    <a:pt x="7" y="1"/>
                    <a:pt x="7" y="1"/>
                    <a:pt x="7" y="1"/>
                  </a:cubicBezTo>
                  <a:cubicBezTo>
                    <a:pt x="8" y="1"/>
                    <a:pt x="9" y="1"/>
                    <a:pt x="11" y="1"/>
                  </a:cubicBezTo>
                  <a:cubicBezTo>
                    <a:pt x="11" y="1"/>
                    <a:pt x="11" y="1"/>
                    <a:pt x="11" y="1"/>
                  </a:cubicBezTo>
                  <a:cubicBezTo>
                    <a:pt x="13" y="1"/>
                    <a:pt x="15" y="1"/>
                    <a:pt x="17" y="0"/>
                  </a:cubicBezTo>
                  <a:cubicBezTo>
                    <a:pt x="17" y="0"/>
                    <a:pt x="17" y="0"/>
                    <a:pt x="17" y="0"/>
                  </a:cubicBezTo>
                  <a:cubicBezTo>
                    <a:pt x="18" y="0"/>
                    <a:pt x="18" y="0"/>
                    <a:pt x="19" y="1"/>
                  </a:cubicBezTo>
                  <a:cubicBezTo>
                    <a:pt x="19" y="1"/>
                    <a:pt x="19" y="1"/>
                    <a:pt x="19" y="1"/>
                  </a:cubicBezTo>
                  <a:cubicBezTo>
                    <a:pt x="19" y="1"/>
                    <a:pt x="18" y="2"/>
                    <a:pt x="18" y="2"/>
                  </a:cubicBezTo>
                  <a:cubicBezTo>
                    <a:pt x="18" y="2"/>
                    <a:pt x="18" y="2"/>
                    <a:pt x="18" y="2"/>
                  </a:cubicBezTo>
                  <a:cubicBezTo>
                    <a:pt x="17" y="2"/>
                    <a:pt x="16" y="2"/>
                    <a:pt x="14" y="3"/>
                  </a:cubicBezTo>
                  <a:cubicBezTo>
                    <a:pt x="14" y="3"/>
                    <a:pt x="14" y="3"/>
                    <a:pt x="14" y="3"/>
                  </a:cubicBezTo>
                  <a:cubicBezTo>
                    <a:pt x="14" y="3"/>
                    <a:pt x="14" y="3"/>
                    <a:pt x="14" y="3"/>
                  </a:cubicBezTo>
                  <a:cubicBezTo>
                    <a:pt x="14" y="3"/>
                    <a:pt x="14" y="3"/>
                    <a:pt x="14" y="3"/>
                  </a:cubicBezTo>
                  <a:cubicBezTo>
                    <a:pt x="12" y="3"/>
                    <a:pt x="11" y="3"/>
                    <a:pt x="10" y="3"/>
                  </a:cubicBezTo>
                  <a:cubicBezTo>
                    <a:pt x="10" y="3"/>
                    <a:pt x="10" y="3"/>
                    <a:pt x="10" y="3"/>
                  </a:cubicBezTo>
                  <a:cubicBezTo>
                    <a:pt x="9" y="3"/>
                    <a:pt x="9" y="3"/>
                    <a:pt x="9" y="3"/>
                  </a:cubicBezTo>
                  <a:cubicBezTo>
                    <a:pt x="9" y="3"/>
                    <a:pt x="9" y="3"/>
                    <a:pt x="9" y="3"/>
                  </a:cubicBezTo>
                  <a:cubicBezTo>
                    <a:pt x="7" y="3"/>
                    <a:pt x="5" y="4"/>
                    <a:pt x="4" y="4"/>
                  </a:cubicBezTo>
                  <a:cubicBezTo>
                    <a:pt x="4" y="4"/>
                    <a:pt x="4" y="4"/>
                    <a:pt x="4" y="4"/>
                  </a:cubicBezTo>
                  <a:cubicBezTo>
                    <a:pt x="3" y="4"/>
                    <a:pt x="2" y="4"/>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grpSp>
      <p:sp>
        <p:nvSpPr>
          <p:cNvPr id="131" name="TextBox 28"/>
          <p:cNvSpPr txBox="1"/>
          <p:nvPr/>
        </p:nvSpPr>
        <p:spPr>
          <a:xfrm>
            <a:off x="1150385" y="3808789"/>
            <a:ext cx="1768433" cy="461665"/>
          </a:xfrm>
          <a:prstGeom prst="rect">
            <a:avLst/>
          </a:prstGeom>
          <a:noFill/>
        </p:spPr>
        <p:txBody>
          <a:bodyPr wrap="none" rtlCol="0">
            <a:spAutoFit/>
          </a:bodyPr>
          <a:lstStyle/>
          <a:p>
            <a:pPr marL="342900" indent="-342900" algn="just">
              <a:buFont typeface="Wingdings" panose="05000000000000000000" pitchFamily="2" charset="2"/>
              <a:buChar char="ü"/>
            </a:pPr>
            <a:r>
              <a:rPr lang="zh-CN" altLang="en-US" sz="2400" b="1" dirty="0">
                <a:solidFill>
                  <a:srgbClr val="6EBF84"/>
                </a:solidFill>
                <a:cs typeface="+mn-ea"/>
                <a:sym typeface="+mn-lt"/>
              </a:rPr>
              <a:t>行业近景</a:t>
            </a:r>
            <a:endParaRPr lang="id-ID" sz="2400" b="1" dirty="0">
              <a:solidFill>
                <a:srgbClr val="6EBF84"/>
              </a:solidFill>
              <a:cs typeface="+mn-ea"/>
              <a:sym typeface="+mn-lt"/>
            </a:endParaRPr>
          </a:p>
        </p:txBody>
      </p:sp>
      <p:sp>
        <p:nvSpPr>
          <p:cNvPr id="132" name="矩形 131"/>
          <p:cNvSpPr/>
          <p:nvPr/>
        </p:nvSpPr>
        <p:spPr>
          <a:xfrm>
            <a:off x="1150385" y="4267773"/>
            <a:ext cx="2114984" cy="1384995"/>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sp>
        <p:nvSpPr>
          <p:cNvPr id="133" name="TextBox 28"/>
          <p:cNvSpPr txBox="1"/>
          <p:nvPr/>
        </p:nvSpPr>
        <p:spPr>
          <a:xfrm>
            <a:off x="2675422" y="1524441"/>
            <a:ext cx="1768433" cy="461665"/>
          </a:xfrm>
          <a:prstGeom prst="rect">
            <a:avLst/>
          </a:prstGeom>
          <a:noFill/>
        </p:spPr>
        <p:txBody>
          <a:bodyPr wrap="none" rtlCol="0">
            <a:spAutoFit/>
          </a:bodyPr>
          <a:lstStyle/>
          <a:p>
            <a:pPr marL="342900" indent="-342900" algn="just">
              <a:buFont typeface="Wingdings" panose="05000000000000000000" pitchFamily="2" charset="2"/>
              <a:buChar char="ü"/>
            </a:pPr>
            <a:r>
              <a:rPr lang="zh-CN" altLang="en-US" sz="2400" b="1" dirty="0">
                <a:solidFill>
                  <a:srgbClr val="6EBF84"/>
                </a:solidFill>
                <a:cs typeface="+mn-ea"/>
                <a:sym typeface="+mn-lt"/>
              </a:rPr>
              <a:t>公司文化</a:t>
            </a:r>
            <a:endParaRPr lang="id-ID" sz="2400" b="1" dirty="0">
              <a:solidFill>
                <a:srgbClr val="6EBF84"/>
              </a:solidFill>
              <a:cs typeface="+mn-ea"/>
              <a:sym typeface="+mn-lt"/>
            </a:endParaRPr>
          </a:p>
        </p:txBody>
      </p:sp>
      <p:sp>
        <p:nvSpPr>
          <p:cNvPr id="134" name="矩形 133"/>
          <p:cNvSpPr/>
          <p:nvPr/>
        </p:nvSpPr>
        <p:spPr>
          <a:xfrm>
            <a:off x="2675422" y="1983425"/>
            <a:ext cx="2114984" cy="1384995"/>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sp>
        <p:nvSpPr>
          <p:cNvPr id="135" name="TextBox 28"/>
          <p:cNvSpPr txBox="1"/>
          <p:nvPr/>
        </p:nvSpPr>
        <p:spPr>
          <a:xfrm>
            <a:off x="7274267" y="1490876"/>
            <a:ext cx="1768433" cy="461665"/>
          </a:xfrm>
          <a:prstGeom prst="rect">
            <a:avLst/>
          </a:prstGeom>
          <a:noFill/>
        </p:spPr>
        <p:txBody>
          <a:bodyPr wrap="none" rtlCol="0">
            <a:spAutoFit/>
          </a:bodyPr>
          <a:lstStyle/>
          <a:p>
            <a:pPr marL="342900" indent="-342900" algn="just">
              <a:buFont typeface="Wingdings" panose="05000000000000000000" pitchFamily="2" charset="2"/>
              <a:buChar char="ü"/>
            </a:pPr>
            <a:r>
              <a:rPr lang="zh-CN" altLang="en-US" sz="2400" b="1" dirty="0">
                <a:solidFill>
                  <a:srgbClr val="6EBF84"/>
                </a:solidFill>
                <a:cs typeface="+mn-ea"/>
                <a:sym typeface="+mn-lt"/>
              </a:rPr>
              <a:t>发展趋势</a:t>
            </a:r>
            <a:endParaRPr lang="id-ID" sz="2400" b="1" dirty="0">
              <a:solidFill>
                <a:srgbClr val="6EBF84"/>
              </a:solidFill>
              <a:cs typeface="+mn-ea"/>
              <a:sym typeface="+mn-lt"/>
            </a:endParaRPr>
          </a:p>
        </p:txBody>
      </p:sp>
      <p:sp>
        <p:nvSpPr>
          <p:cNvPr id="136" name="矩形 135"/>
          <p:cNvSpPr/>
          <p:nvPr/>
        </p:nvSpPr>
        <p:spPr>
          <a:xfrm>
            <a:off x="7274268" y="1949860"/>
            <a:ext cx="2114984" cy="1384995"/>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sp>
        <p:nvSpPr>
          <p:cNvPr id="137" name="TextBox 28"/>
          <p:cNvSpPr txBox="1"/>
          <p:nvPr/>
        </p:nvSpPr>
        <p:spPr>
          <a:xfrm>
            <a:off x="8926630" y="3756585"/>
            <a:ext cx="1768433" cy="461665"/>
          </a:xfrm>
          <a:prstGeom prst="rect">
            <a:avLst/>
          </a:prstGeom>
          <a:noFill/>
        </p:spPr>
        <p:txBody>
          <a:bodyPr wrap="none" rtlCol="0">
            <a:spAutoFit/>
          </a:bodyPr>
          <a:lstStyle/>
          <a:p>
            <a:pPr marL="342900" indent="-342900" algn="just">
              <a:buFont typeface="Wingdings" panose="05000000000000000000" pitchFamily="2" charset="2"/>
              <a:buChar char="ü"/>
            </a:pPr>
            <a:r>
              <a:rPr lang="zh-CN" altLang="en-US" sz="2400" b="1" dirty="0">
                <a:solidFill>
                  <a:srgbClr val="6EBF84"/>
                </a:solidFill>
                <a:cs typeface="+mn-ea"/>
                <a:sym typeface="+mn-lt"/>
              </a:rPr>
              <a:t>相关职位</a:t>
            </a:r>
            <a:endParaRPr lang="id-ID" sz="2400" b="1" dirty="0">
              <a:solidFill>
                <a:srgbClr val="6EBF84"/>
              </a:solidFill>
              <a:cs typeface="+mn-ea"/>
              <a:sym typeface="+mn-lt"/>
            </a:endParaRPr>
          </a:p>
        </p:txBody>
      </p:sp>
      <p:sp>
        <p:nvSpPr>
          <p:cNvPr id="138" name="矩形 137"/>
          <p:cNvSpPr/>
          <p:nvPr/>
        </p:nvSpPr>
        <p:spPr>
          <a:xfrm>
            <a:off x="8926631" y="4215569"/>
            <a:ext cx="2114984" cy="1384995"/>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pic>
        <p:nvPicPr>
          <p:cNvPr id="139" name="图片 138"/>
          <p:cNvPicPr>
            <a:picLocks noChangeAspect="1"/>
          </p:cNvPicPr>
          <p:nvPr/>
        </p:nvPicPr>
        <p:blipFill rotWithShape="1">
          <a:blip r:embed="rId1" cstate="screen"/>
          <a:srcRect/>
          <a:stretch>
            <a:fillRect/>
          </a:stretch>
        </p:blipFill>
        <p:spPr>
          <a:xfrm>
            <a:off x="5172589" y="1008886"/>
            <a:ext cx="597466" cy="815252"/>
          </a:xfrm>
          <a:prstGeom prst="rect">
            <a:avLst/>
          </a:prstGeom>
        </p:spPr>
      </p:pic>
      <p:pic>
        <p:nvPicPr>
          <p:cNvPr id="140" name="图片 139"/>
          <p:cNvPicPr>
            <a:picLocks noChangeAspect="1"/>
          </p:cNvPicPr>
          <p:nvPr/>
        </p:nvPicPr>
        <p:blipFill rotWithShape="1">
          <a:blip r:embed="rId1" cstate="screen"/>
          <a:srcRect/>
          <a:stretch>
            <a:fillRect/>
          </a:stretch>
        </p:blipFill>
        <p:spPr>
          <a:xfrm>
            <a:off x="3663572" y="5155279"/>
            <a:ext cx="597466" cy="815252"/>
          </a:xfrm>
          <a:prstGeom prst="rect">
            <a:avLst/>
          </a:prstGeom>
        </p:spPr>
      </p:pic>
      <p:pic>
        <p:nvPicPr>
          <p:cNvPr id="141" name="图片 140"/>
          <p:cNvPicPr>
            <a:picLocks noChangeAspect="1"/>
          </p:cNvPicPr>
          <p:nvPr/>
        </p:nvPicPr>
        <p:blipFill rotWithShape="1">
          <a:blip r:embed="rId1" cstate="screen"/>
          <a:srcRect/>
          <a:stretch>
            <a:fillRect/>
          </a:stretch>
        </p:blipFill>
        <p:spPr>
          <a:xfrm>
            <a:off x="9810846" y="2726797"/>
            <a:ext cx="597466" cy="815252"/>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wheel(1)">
                                      <p:cBhvr>
                                        <p:cTn id="7" dur="2000"/>
                                        <p:tgtEl>
                                          <p:spTgt spid="6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131"/>
                                        </p:tgtEl>
                                        <p:attrNameLst>
                                          <p:attrName>style.visibility</p:attrName>
                                        </p:attrNameLst>
                                      </p:cBhvr>
                                      <p:to>
                                        <p:strVal val="visible"/>
                                      </p:to>
                                    </p:set>
                                    <p:anim calcmode="lin" valueType="num">
                                      <p:cBhvr>
                                        <p:cTn id="12" dur="1000" fill="hold"/>
                                        <p:tgtEl>
                                          <p:spTgt spid="131"/>
                                        </p:tgtEl>
                                        <p:attrNameLst>
                                          <p:attrName>ppt_w</p:attrName>
                                        </p:attrNameLst>
                                      </p:cBhvr>
                                      <p:tavLst>
                                        <p:tav tm="0">
                                          <p:val>
                                            <p:fltVal val="0"/>
                                          </p:val>
                                        </p:tav>
                                        <p:tav tm="100000">
                                          <p:val>
                                            <p:strVal val="#ppt_w"/>
                                          </p:val>
                                        </p:tav>
                                      </p:tavLst>
                                    </p:anim>
                                    <p:anim calcmode="lin" valueType="num">
                                      <p:cBhvr>
                                        <p:cTn id="13" dur="1000" fill="hold"/>
                                        <p:tgtEl>
                                          <p:spTgt spid="131"/>
                                        </p:tgtEl>
                                        <p:attrNameLst>
                                          <p:attrName>ppt_h</p:attrName>
                                        </p:attrNameLst>
                                      </p:cBhvr>
                                      <p:tavLst>
                                        <p:tav tm="0">
                                          <p:val>
                                            <p:fltVal val="0"/>
                                          </p:val>
                                        </p:tav>
                                        <p:tav tm="100000">
                                          <p:val>
                                            <p:strVal val="#ppt_h"/>
                                          </p:val>
                                        </p:tav>
                                      </p:tavLst>
                                    </p:anim>
                                    <p:anim calcmode="lin" valueType="num">
                                      <p:cBhvr>
                                        <p:cTn id="14" dur="1000" fill="hold"/>
                                        <p:tgtEl>
                                          <p:spTgt spid="131"/>
                                        </p:tgtEl>
                                        <p:attrNameLst>
                                          <p:attrName>style.rotation</p:attrName>
                                        </p:attrNameLst>
                                      </p:cBhvr>
                                      <p:tavLst>
                                        <p:tav tm="0">
                                          <p:val>
                                            <p:fltVal val="90"/>
                                          </p:val>
                                        </p:tav>
                                        <p:tav tm="100000">
                                          <p:val>
                                            <p:fltVal val="0"/>
                                          </p:val>
                                        </p:tav>
                                      </p:tavLst>
                                    </p:anim>
                                    <p:animEffect transition="in" filter="fade">
                                      <p:cBhvr>
                                        <p:cTn id="15" dur="1000"/>
                                        <p:tgtEl>
                                          <p:spTgt spid="131"/>
                                        </p:tgtEl>
                                      </p:cBhvr>
                                    </p:animEffect>
                                  </p:childTnLst>
                                </p:cTn>
                              </p:par>
                              <p:par>
                                <p:cTn id="16" presetID="31" presetClass="entr" presetSubtype="0" fill="hold" grpId="0" nodeType="withEffect">
                                  <p:stCondLst>
                                    <p:cond delay="0"/>
                                  </p:stCondLst>
                                  <p:childTnLst>
                                    <p:set>
                                      <p:cBhvr>
                                        <p:cTn id="17" dur="1" fill="hold">
                                          <p:stCondLst>
                                            <p:cond delay="0"/>
                                          </p:stCondLst>
                                        </p:cTn>
                                        <p:tgtEl>
                                          <p:spTgt spid="132"/>
                                        </p:tgtEl>
                                        <p:attrNameLst>
                                          <p:attrName>style.visibility</p:attrName>
                                        </p:attrNameLst>
                                      </p:cBhvr>
                                      <p:to>
                                        <p:strVal val="visible"/>
                                      </p:to>
                                    </p:set>
                                    <p:anim calcmode="lin" valueType="num">
                                      <p:cBhvr>
                                        <p:cTn id="18" dur="1000" fill="hold"/>
                                        <p:tgtEl>
                                          <p:spTgt spid="132"/>
                                        </p:tgtEl>
                                        <p:attrNameLst>
                                          <p:attrName>ppt_w</p:attrName>
                                        </p:attrNameLst>
                                      </p:cBhvr>
                                      <p:tavLst>
                                        <p:tav tm="0">
                                          <p:val>
                                            <p:fltVal val="0"/>
                                          </p:val>
                                        </p:tav>
                                        <p:tav tm="100000">
                                          <p:val>
                                            <p:strVal val="#ppt_w"/>
                                          </p:val>
                                        </p:tav>
                                      </p:tavLst>
                                    </p:anim>
                                    <p:anim calcmode="lin" valueType="num">
                                      <p:cBhvr>
                                        <p:cTn id="19" dur="1000" fill="hold"/>
                                        <p:tgtEl>
                                          <p:spTgt spid="132"/>
                                        </p:tgtEl>
                                        <p:attrNameLst>
                                          <p:attrName>ppt_h</p:attrName>
                                        </p:attrNameLst>
                                      </p:cBhvr>
                                      <p:tavLst>
                                        <p:tav tm="0">
                                          <p:val>
                                            <p:fltVal val="0"/>
                                          </p:val>
                                        </p:tav>
                                        <p:tav tm="100000">
                                          <p:val>
                                            <p:strVal val="#ppt_h"/>
                                          </p:val>
                                        </p:tav>
                                      </p:tavLst>
                                    </p:anim>
                                    <p:anim calcmode="lin" valueType="num">
                                      <p:cBhvr>
                                        <p:cTn id="20" dur="1000" fill="hold"/>
                                        <p:tgtEl>
                                          <p:spTgt spid="132"/>
                                        </p:tgtEl>
                                        <p:attrNameLst>
                                          <p:attrName>style.rotation</p:attrName>
                                        </p:attrNameLst>
                                      </p:cBhvr>
                                      <p:tavLst>
                                        <p:tav tm="0">
                                          <p:val>
                                            <p:fltVal val="90"/>
                                          </p:val>
                                        </p:tav>
                                        <p:tav tm="100000">
                                          <p:val>
                                            <p:fltVal val="0"/>
                                          </p:val>
                                        </p:tav>
                                      </p:tavLst>
                                    </p:anim>
                                    <p:animEffect transition="in" filter="fade">
                                      <p:cBhvr>
                                        <p:cTn id="21" dur="1000"/>
                                        <p:tgtEl>
                                          <p:spTgt spid="132"/>
                                        </p:tgtEl>
                                      </p:cBhvr>
                                    </p:animEffect>
                                  </p:childTnLst>
                                </p:cTn>
                              </p:par>
                            </p:childTnLst>
                          </p:cTn>
                        </p:par>
                      </p:childTnLst>
                    </p:cTn>
                  </p:par>
                  <p:par>
                    <p:cTn id="22" fill="hold">
                      <p:stCondLst>
                        <p:cond delay="indefinite"/>
                      </p:stCondLst>
                      <p:childTnLst>
                        <p:par>
                          <p:cTn id="23" fill="hold">
                            <p:stCondLst>
                              <p:cond delay="0"/>
                            </p:stCondLst>
                            <p:childTnLst>
                              <p:par>
                                <p:cTn id="24" presetID="31" presetClass="entr" presetSubtype="0" fill="hold" grpId="0" nodeType="clickEffect">
                                  <p:stCondLst>
                                    <p:cond delay="0"/>
                                  </p:stCondLst>
                                  <p:childTnLst>
                                    <p:set>
                                      <p:cBhvr>
                                        <p:cTn id="25" dur="1" fill="hold">
                                          <p:stCondLst>
                                            <p:cond delay="0"/>
                                          </p:stCondLst>
                                        </p:cTn>
                                        <p:tgtEl>
                                          <p:spTgt spid="133"/>
                                        </p:tgtEl>
                                        <p:attrNameLst>
                                          <p:attrName>style.visibility</p:attrName>
                                        </p:attrNameLst>
                                      </p:cBhvr>
                                      <p:to>
                                        <p:strVal val="visible"/>
                                      </p:to>
                                    </p:set>
                                    <p:anim calcmode="lin" valueType="num">
                                      <p:cBhvr>
                                        <p:cTn id="26" dur="1000" fill="hold"/>
                                        <p:tgtEl>
                                          <p:spTgt spid="133"/>
                                        </p:tgtEl>
                                        <p:attrNameLst>
                                          <p:attrName>ppt_w</p:attrName>
                                        </p:attrNameLst>
                                      </p:cBhvr>
                                      <p:tavLst>
                                        <p:tav tm="0">
                                          <p:val>
                                            <p:fltVal val="0"/>
                                          </p:val>
                                        </p:tav>
                                        <p:tav tm="100000">
                                          <p:val>
                                            <p:strVal val="#ppt_w"/>
                                          </p:val>
                                        </p:tav>
                                      </p:tavLst>
                                    </p:anim>
                                    <p:anim calcmode="lin" valueType="num">
                                      <p:cBhvr>
                                        <p:cTn id="27" dur="1000" fill="hold"/>
                                        <p:tgtEl>
                                          <p:spTgt spid="133"/>
                                        </p:tgtEl>
                                        <p:attrNameLst>
                                          <p:attrName>ppt_h</p:attrName>
                                        </p:attrNameLst>
                                      </p:cBhvr>
                                      <p:tavLst>
                                        <p:tav tm="0">
                                          <p:val>
                                            <p:fltVal val="0"/>
                                          </p:val>
                                        </p:tav>
                                        <p:tav tm="100000">
                                          <p:val>
                                            <p:strVal val="#ppt_h"/>
                                          </p:val>
                                        </p:tav>
                                      </p:tavLst>
                                    </p:anim>
                                    <p:anim calcmode="lin" valueType="num">
                                      <p:cBhvr>
                                        <p:cTn id="28" dur="1000" fill="hold"/>
                                        <p:tgtEl>
                                          <p:spTgt spid="133"/>
                                        </p:tgtEl>
                                        <p:attrNameLst>
                                          <p:attrName>style.rotation</p:attrName>
                                        </p:attrNameLst>
                                      </p:cBhvr>
                                      <p:tavLst>
                                        <p:tav tm="0">
                                          <p:val>
                                            <p:fltVal val="90"/>
                                          </p:val>
                                        </p:tav>
                                        <p:tav tm="100000">
                                          <p:val>
                                            <p:fltVal val="0"/>
                                          </p:val>
                                        </p:tav>
                                      </p:tavLst>
                                    </p:anim>
                                    <p:animEffect transition="in" filter="fade">
                                      <p:cBhvr>
                                        <p:cTn id="29" dur="1000"/>
                                        <p:tgtEl>
                                          <p:spTgt spid="133"/>
                                        </p:tgtEl>
                                      </p:cBhvr>
                                    </p:animEffect>
                                  </p:childTnLst>
                                </p:cTn>
                              </p:par>
                              <p:par>
                                <p:cTn id="30" presetID="31" presetClass="entr" presetSubtype="0" fill="hold" grpId="0" nodeType="withEffect">
                                  <p:stCondLst>
                                    <p:cond delay="0"/>
                                  </p:stCondLst>
                                  <p:childTnLst>
                                    <p:set>
                                      <p:cBhvr>
                                        <p:cTn id="31" dur="1" fill="hold">
                                          <p:stCondLst>
                                            <p:cond delay="0"/>
                                          </p:stCondLst>
                                        </p:cTn>
                                        <p:tgtEl>
                                          <p:spTgt spid="134"/>
                                        </p:tgtEl>
                                        <p:attrNameLst>
                                          <p:attrName>style.visibility</p:attrName>
                                        </p:attrNameLst>
                                      </p:cBhvr>
                                      <p:to>
                                        <p:strVal val="visible"/>
                                      </p:to>
                                    </p:set>
                                    <p:anim calcmode="lin" valueType="num">
                                      <p:cBhvr>
                                        <p:cTn id="32" dur="1000" fill="hold"/>
                                        <p:tgtEl>
                                          <p:spTgt spid="134"/>
                                        </p:tgtEl>
                                        <p:attrNameLst>
                                          <p:attrName>ppt_w</p:attrName>
                                        </p:attrNameLst>
                                      </p:cBhvr>
                                      <p:tavLst>
                                        <p:tav tm="0">
                                          <p:val>
                                            <p:fltVal val="0"/>
                                          </p:val>
                                        </p:tav>
                                        <p:tav tm="100000">
                                          <p:val>
                                            <p:strVal val="#ppt_w"/>
                                          </p:val>
                                        </p:tav>
                                      </p:tavLst>
                                    </p:anim>
                                    <p:anim calcmode="lin" valueType="num">
                                      <p:cBhvr>
                                        <p:cTn id="33" dur="1000" fill="hold"/>
                                        <p:tgtEl>
                                          <p:spTgt spid="134"/>
                                        </p:tgtEl>
                                        <p:attrNameLst>
                                          <p:attrName>ppt_h</p:attrName>
                                        </p:attrNameLst>
                                      </p:cBhvr>
                                      <p:tavLst>
                                        <p:tav tm="0">
                                          <p:val>
                                            <p:fltVal val="0"/>
                                          </p:val>
                                        </p:tav>
                                        <p:tav tm="100000">
                                          <p:val>
                                            <p:strVal val="#ppt_h"/>
                                          </p:val>
                                        </p:tav>
                                      </p:tavLst>
                                    </p:anim>
                                    <p:anim calcmode="lin" valueType="num">
                                      <p:cBhvr>
                                        <p:cTn id="34" dur="1000" fill="hold"/>
                                        <p:tgtEl>
                                          <p:spTgt spid="134"/>
                                        </p:tgtEl>
                                        <p:attrNameLst>
                                          <p:attrName>style.rotation</p:attrName>
                                        </p:attrNameLst>
                                      </p:cBhvr>
                                      <p:tavLst>
                                        <p:tav tm="0">
                                          <p:val>
                                            <p:fltVal val="90"/>
                                          </p:val>
                                        </p:tav>
                                        <p:tav tm="100000">
                                          <p:val>
                                            <p:fltVal val="0"/>
                                          </p:val>
                                        </p:tav>
                                      </p:tavLst>
                                    </p:anim>
                                    <p:animEffect transition="in" filter="fade">
                                      <p:cBhvr>
                                        <p:cTn id="35" dur="1000"/>
                                        <p:tgtEl>
                                          <p:spTgt spid="134"/>
                                        </p:tgtEl>
                                      </p:cBhvr>
                                    </p:animEffect>
                                  </p:childTnLst>
                                </p:cTn>
                              </p:par>
                            </p:childTnLst>
                          </p:cTn>
                        </p:par>
                      </p:childTnLst>
                    </p:cTn>
                  </p:par>
                  <p:par>
                    <p:cTn id="36" fill="hold">
                      <p:stCondLst>
                        <p:cond delay="indefinite"/>
                      </p:stCondLst>
                      <p:childTnLst>
                        <p:par>
                          <p:cTn id="37" fill="hold">
                            <p:stCondLst>
                              <p:cond delay="0"/>
                            </p:stCondLst>
                            <p:childTnLst>
                              <p:par>
                                <p:cTn id="38" presetID="31" presetClass="entr" presetSubtype="0" fill="hold" grpId="0" nodeType="clickEffect">
                                  <p:stCondLst>
                                    <p:cond delay="0"/>
                                  </p:stCondLst>
                                  <p:childTnLst>
                                    <p:set>
                                      <p:cBhvr>
                                        <p:cTn id="39" dur="1" fill="hold">
                                          <p:stCondLst>
                                            <p:cond delay="0"/>
                                          </p:stCondLst>
                                        </p:cTn>
                                        <p:tgtEl>
                                          <p:spTgt spid="135"/>
                                        </p:tgtEl>
                                        <p:attrNameLst>
                                          <p:attrName>style.visibility</p:attrName>
                                        </p:attrNameLst>
                                      </p:cBhvr>
                                      <p:to>
                                        <p:strVal val="visible"/>
                                      </p:to>
                                    </p:set>
                                    <p:anim calcmode="lin" valueType="num">
                                      <p:cBhvr>
                                        <p:cTn id="40" dur="1000" fill="hold"/>
                                        <p:tgtEl>
                                          <p:spTgt spid="135"/>
                                        </p:tgtEl>
                                        <p:attrNameLst>
                                          <p:attrName>ppt_w</p:attrName>
                                        </p:attrNameLst>
                                      </p:cBhvr>
                                      <p:tavLst>
                                        <p:tav tm="0">
                                          <p:val>
                                            <p:fltVal val="0"/>
                                          </p:val>
                                        </p:tav>
                                        <p:tav tm="100000">
                                          <p:val>
                                            <p:strVal val="#ppt_w"/>
                                          </p:val>
                                        </p:tav>
                                      </p:tavLst>
                                    </p:anim>
                                    <p:anim calcmode="lin" valueType="num">
                                      <p:cBhvr>
                                        <p:cTn id="41" dur="1000" fill="hold"/>
                                        <p:tgtEl>
                                          <p:spTgt spid="135"/>
                                        </p:tgtEl>
                                        <p:attrNameLst>
                                          <p:attrName>ppt_h</p:attrName>
                                        </p:attrNameLst>
                                      </p:cBhvr>
                                      <p:tavLst>
                                        <p:tav tm="0">
                                          <p:val>
                                            <p:fltVal val="0"/>
                                          </p:val>
                                        </p:tav>
                                        <p:tav tm="100000">
                                          <p:val>
                                            <p:strVal val="#ppt_h"/>
                                          </p:val>
                                        </p:tav>
                                      </p:tavLst>
                                    </p:anim>
                                    <p:anim calcmode="lin" valueType="num">
                                      <p:cBhvr>
                                        <p:cTn id="42" dur="1000" fill="hold"/>
                                        <p:tgtEl>
                                          <p:spTgt spid="135"/>
                                        </p:tgtEl>
                                        <p:attrNameLst>
                                          <p:attrName>style.rotation</p:attrName>
                                        </p:attrNameLst>
                                      </p:cBhvr>
                                      <p:tavLst>
                                        <p:tav tm="0">
                                          <p:val>
                                            <p:fltVal val="90"/>
                                          </p:val>
                                        </p:tav>
                                        <p:tav tm="100000">
                                          <p:val>
                                            <p:fltVal val="0"/>
                                          </p:val>
                                        </p:tav>
                                      </p:tavLst>
                                    </p:anim>
                                    <p:animEffect transition="in" filter="fade">
                                      <p:cBhvr>
                                        <p:cTn id="43" dur="1000"/>
                                        <p:tgtEl>
                                          <p:spTgt spid="135"/>
                                        </p:tgtEl>
                                      </p:cBhvr>
                                    </p:animEffect>
                                  </p:childTnLst>
                                </p:cTn>
                              </p:par>
                              <p:par>
                                <p:cTn id="44" presetID="31" presetClass="entr" presetSubtype="0" fill="hold" grpId="0" nodeType="withEffect">
                                  <p:stCondLst>
                                    <p:cond delay="0"/>
                                  </p:stCondLst>
                                  <p:childTnLst>
                                    <p:set>
                                      <p:cBhvr>
                                        <p:cTn id="45" dur="1" fill="hold">
                                          <p:stCondLst>
                                            <p:cond delay="0"/>
                                          </p:stCondLst>
                                        </p:cTn>
                                        <p:tgtEl>
                                          <p:spTgt spid="136"/>
                                        </p:tgtEl>
                                        <p:attrNameLst>
                                          <p:attrName>style.visibility</p:attrName>
                                        </p:attrNameLst>
                                      </p:cBhvr>
                                      <p:to>
                                        <p:strVal val="visible"/>
                                      </p:to>
                                    </p:set>
                                    <p:anim calcmode="lin" valueType="num">
                                      <p:cBhvr>
                                        <p:cTn id="46" dur="1000" fill="hold"/>
                                        <p:tgtEl>
                                          <p:spTgt spid="136"/>
                                        </p:tgtEl>
                                        <p:attrNameLst>
                                          <p:attrName>ppt_w</p:attrName>
                                        </p:attrNameLst>
                                      </p:cBhvr>
                                      <p:tavLst>
                                        <p:tav tm="0">
                                          <p:val>
                                            <p:fltVal val="0"/>
                                          </p:val>
                                        </p:tav>
                                        <p:tav tm="100000">
                                          <p:val>
                                            <p:strVal val="#ppt_w"/>
                                          </p:val>
                                        </p:tav>
                                      </p:tavLst>
                                    </p:anim>
                                    <p:anim calcmode="lin" valueType="num">
                                      <p:cBhvr>
                                        <p:cTn id="47" dur="1000" fill="hold"/>
                                        <p:tgtEl>
                                          <p:spTgt spid="136"/>
                                        </p:tgtEl>
                                        <p:attrNameLst>
                                          <p:attrName>ppt_h</p:attrName>
                                        </p:attrNameLst>
                                      </p:cBhvr>
                                      <p:tavLst>
                                        <p:tav tm="0">
                                          <p:val>
                                            <p:fltVal val="0"/>
                                          </p:val>
                                        </p:tav>
                                        <p:tav tm="100000">
                                          <p:val>
                                            <p:strVal val="#ppt_h"/>
                                          </p:val>
                                        </p:tav>
                                      </p:tavLst>
                                    </p:anim>
                                    <p:anim calcmode="lin" valueType="num">
                                      <p:cBhvr>
                                        <p:cTn id="48" dur="1000" fill="hold"/>
                                        <p:tgtEl>
                                          <p:spTgt spid="136"/>
                                        </p:tgtEl>
                                        <p:attrNameLst>
                                          <p:attrName>style.rotation</p:attrName>
                                        </p:attrNameLst>
                                      </p:cBhvr>
                                      <p:tavLst>
                                        <p:tav tm="0">
                                          <p:val>
                                            <p:fltVal val="90"/>
                                          </p:val>
                                        </p:tav>
                                        <p:tav tm="100000">
                                          <p:val>
                                            <p:fltVal val="0"/>
                                          </p:val>
                                        </p:tav>
                                      </p:tavLst>
                                    </p:anim>
                                    <p:animEffect transition="in" filter="fade">
                                      <p:cBhvr>
                                        <p:cTn id="49" dur="1000"/>
                                        <p:tgtEl>
                                          <p:spTgt spid="136"/>
                                        </p:tgtEl>
                                      </p:cBhvr>
                                    </p:animEffect>
                                  </p:childTnLst>
                                </p:cTn>
                              </p:par>
                            </p:childTnLst>
                          </p:cTn>
                        </p:par>
                      </p:childTnLst>
                    </p:cTn>
                  </p:par>
                  <p:par>
                    <p:cTn id="50" fill="hold">
                      <p:stCondLst>
                        <p:cond delay="indefinite"/>
                      </p:stCondLst>
                      <p:childTnLst>
                        <p:par>
                          <p:cTn id="51" fill="hold">
                            <p:stCondLst>
                              <p:cond delay="0"/>
                            </p:stCondLst>
                            <p:childTnLst>
                              <p:par>
                                <p:cTn id="52" presetID="31" presetClass="entr" presetSubtype="0" fill="hold" grpId="0" nodeType="clickEffect">
                                  <p:stCondLst>
                                    <p:cond delay="0"/>
                                  </p:stCondLst>
                                  <p:childTnLst>
                                    <p:set>
                                      <p:cBhvr>
                                        <p:cTn id="53" dur="1" fill="hold">
                                          <p:stCondLst>
                                            <p:cond delay="0"/>
                                          </p:stCondLst>
                                        </p:cTn>
                                        <p:tgtEl>
                                          <p:spTgt spid="137"/>
                                        </p:tgtEl>
                                        <p:attrNameLst>
                                          <p:attrName>style.visibility</p:attrName>
                                        </p:attrNameLst>
                                      </p:cBhvr>
                                      <p:to>
                                        <p:strVal val="visible"/>
                                      </p:to>
                                    </p:set>
                                    <p:anim calcmode="lin" valueType="num">
                                      <p:cBhvr>
                                        <p:cTn id="54" dur="1000" fill="hold"/>
                                        <p:tgtEl>
                                          <p:spTgt spid="137"/>
                                        </p:tgtEl>
                                        <p:attrNameLst>
                                          <p:attrName>ppt_w</p:attrName>
                                        </p:attrNameLst>
                                      </p:cBhvr>
                                      <p:tavLst>
                                        <p:tav tm="0">
                                          <p:val>
                                            <p:fltVal val="0"/>
                                          </p:val>
                                        </p:tav>
                                        <p:tav tm="100000">
                                          <p:val>
                                            <p:strVal val="#ppt_w"/>
                                          </p:val>
                                        </p:tav>
                                      </p:tavLst>
                                    </p:anim>
                                    <p:anim calcmode="lin" valueType="num">
                                      <p:cBhvr>
                                        <p:cTn id="55" dur="1000" fill="hold"/>
                                        <p:tgtEl>
                                          <p:spTgt spid="137"/>
                                        </p:tgtEl>
                                        <p:attrNameLst>
                                          <p:attrName>ppt_h</p:attrName>
                                        </p:attrNameLst>
                                      </p:cBhvr>
                                      <p:tavLst>
                                        <p:tav tm="0">
                                          <p:val>
                                            <p:fltVal val="0"/>
                                          </p:val>
                                        </p:tav>
                                        <p:tav tm="100000">
                                          <p:val>
                                            <p:strVal val="#ppt_h"/>
                                          </p:val>
                                        </p:tav>
                                      </p:tavLst>
                                    </p:anim>
                                    <p:anim calcmode="lin" valueType="num">
                                      <p:cBhvr>
                                        <p:cTn id="56" dur="1000" fill="hold"/>
                                        <p:tgtEl>
                                          <p:spTgt spid="137"/>
                                        </p:tgtEl>
                                        <p:attrNameLst>
                                          <p:attrName>style.rotation</p:attrName>
                                        </p:attrNameLst>
                                      </p:cBhvr>
                                      <p:tavLst>
                                        <p:tav tm="0">
                                          <p:val>
                                            <p:fltVal val="90"/>
                                          </p:val>
                                        </p:tav>
                                        <p:tav tm="100000">
                                          <p:val>
                                            <p:fltVal val="0"/>
                                          </p:val>
                                        </p:tav>
                                      </p:tavLst>
                                    </p:anim>
                                    <p:animEffect transition="in" filter="fade">
                                      <p:cBhvr>
                                        <p:cTn id="57" dur="1000"/>
                                        <p:tgtEl>
                                          <p:spTgt spid="137"/>
                                        </p:tgtEl>
                                      </p:cBhvr>
                                    </p:animEffect>
                                  </p:childTnLst>
                                </p:cTn>
                              </p:par>
                              <p:par>
                                <p:cTn id="58" presetID="31" presetClass="entr" presetSubtype="0" fill="hold" grpId="0" nodeType="withEffect">
                                  <p:stCondLst>
                                    <p:cond delay="0"/>
                                  </p:stCondLst>
                                  <p:childTnLst>
                                    <p:set>
                                      <p:cBhvr>
                                        <p:cTn id="59" dur="1" fill="hold">
                                          <p:stCondLst>
                                            <p:cond delay="0"/>
                                          </p:stCondLst>
                                        </p:cTn>
                                        <p:tgtEl>
                                          <p:spTgt spid="138"/>
                                        </p:tgtEl>
                                        <p:attrNameLst>
                                          <p:attrName>style.visibility</p:attrName>
                                        </p:attrNameLst>
                                      </p:cBhvr>
                                      <p:to>
                                        <p:strVal val="visible"/>
                                      </p:to>
                                    </p:set>
                                    <p:anim calcmode="lin" valueType="num">
                                      <p:cBhvr>
                                        <p:cTn id="60" dur="1000" fill="hold"/>
                                        <p:tgtEl>
                                          <p:spTgt spid="138"/>
                                        </p:tgtEl>
                                        <p:attrNameLst>
                                          <p:attrName>ppt_w</p:attrName>
                                        </p:attrNameLst>
                                      </p:cBhvr>
                                      <p:tavLst>
                                        <p:tav tm="0">
                                          <p:val>
                                            <p:fltVal val="0"/>
                                          </p:val>
                                        </p:tav>
                                        <p:tav tm="100000">
                                          <p:val>
                                            <p:strVal val="#ppt_w"/>
                                          </p:val>
                                        </p:tav>
                                      </p:tavLst>
                                    </p:anim>
                                    <p:anim calcmode="lin" valueType="num">
                                      <p:cBhvr>
                                        <p:cTn id="61" dur="1000" fill="hold"/>
                                        <p:tgtEl>
                                          <p:spTgt spid="138"/>
                                        </p:tgtEl>
                                        <p:attrNameLst>
                                          <p:attrName>ppt_h</p:attrName>
                                        </p:attrNameLst>
                                      </p:cBhvr>
                                      <p:tavLst>
                                        <p:tav tm="0">
                                          <p:val>
                                            <p:fltVal val="0"/>
                                          </p:val>
                                        </p:tav>
                                        <p:tav tm="100000">
                                          <p:val>
                                            <p:strVal val="#ppt_h"/>
                                          </p:val>
                                        </p:tav>
                                      </p:tavLst>
                                    </p:anim>
                                    <p:anim calcmode="lin" valueType="num">
                                      <p:cBhvr>
                                        <p:cTn id="62" dur="1000" fill="hold"/>
                                        <p:tgtEl>
                                          <p:spTgt spid="138"/>
                                        </p:tgtEl>
                                        <p:attrNameLst>
                                          <p:attrName>style.rotation</p:attrName>
                                        </p:attrNameLst>
                                      </p:cBhvr>
                                      <p:tavLst>
                                        <p:tav tm="0">
                                          <p:val>
                                            <p:fltVal val="90"/>
                                          </p:val>
                                        </p:tav>
                                        <p:tav tm="100000">
                                          <p:val>
                                            <p:fltVal val="0"/>
                                          </p:val>
                                        </p:tav>
                                      </p:tavLst>
                                    </p:anim>
                                    <p:animEffect transition="in" filter="fade">
                                      <p:cBhvr>
                                        <p:cTn id="63" dur="1000"/>
                                        <p:tgtEl>
                                          <p:spTgt spid="138"/>
                                        </p:tgtEl>
                                      </p:cBhvr>
                                    </p:animEffect>
                                  </p:childTnLst>
                                </p:cTn>
                              </p:par>
                              <p:par>
                                <p:cTn id="64" presetID="53" presetClass="entr" presetSubtype="16" fill="hold" nodeType="withEffect">
                                  <p:stCondLst>
                                    <p:cond delay="0"/>
                                  </p:stCondLst>
                                  <p:childTnLst>
                                    <p:set>
                                      <p:cBhvr>
                                        <p:cTn id="65" dur="1" fill="hold">
                                          <p:stCondLst>
                                            <p:cond delay="0"/>
                                          </p:stCondLst>
                                        </p:cTn>
                                        <p:tgtEl>
                                          <p:spTgt spid="139"/>
                                        </p:tgtEl>
                                        <p:attrNameLst>
                                          <p:attrName>style.visibility</p:attrName>
                                        </p:attrNameLst>
                                      </p:cBhvr>
                                      <p:to>
                                        <p:strVal val="visible"/>
                                      </p:to>
                                    </p:set>
                                    <p:anim calcmode="lin" valueType="num">
                                      <p:cBhvr>
                                        <p:cTn id="66" dur="500" fill="hold"/>
                                        <p:tgtEl>
                                          <p:spTgt spid="139"/>
                                        </p:tgtEl>
                                        <p:attrNameLst>
                                          <p:attrName>ppt_w</p:attrName>
                                        </p:attrNameLst>
                                      </p:cBhvr>
                                      <p:tavLst>
                                        <p:tav tm="0">
                                          <p:val>
                                            <p:fltVal val="0"/>
                                          </p:val>
                                        </p:tav>
                                        <p:tav tm="100000">
                                          <p:val>
                                            <p:strVal val="#ppt_w"/>
                                          </p:val>
                                        </p:tav>
                                      </p:tavLst>
                                    </p:anim>
                                    <p:anim calcmode="lin" valueType="num">
                                      <p:cBhvr>
                                        <p:cTn id="67" dur="500" fill="hold"/>
                                        <p:tgtEl>
                                          <p:spTgt spid="139"/>
                                        </p:tgtEl>
                                        <p:attrNameLst>
                                          <p:attrName>ppt_h</p:attrName>
                                        </p:attrNameLst>
                                      </p:cBhvr>
                                      <p:tavLst>
                                        <p:tav tm="0">
                                          <p:val>
                                            <p:fltVal val="0"/>
                                          </p:val>
                                        </p:tav>
                                        <p:tav tm="100000">
                                          <p:val>
                                            <p:strVal val="#ppt_h"/>
                                          </p:val>
                                        </p:tav>
                                      </p:tavLst>
                                    </p:anim>
                                    <p:animEffect transition="in" filter="fade">
                                      <p:cBhvr>
                                        <p:cTn id="68" dur="500"/>
                                        <p:tgtEl>
                                          <p:spTgt spid="139"/>
                                        </p:tgtEl>
                                      </p:cBhvr>
                                    </p:animEffect>
                                  </p:childTnLst>
                                </p:cTn>
                              </p:par>
                              <p:par>
                                <p:cTn id="69" presetID="53" presetClass="entr" presetSubtype="16" fill="hold" nodeType="withEffect">
                                  <p:stCondLst>
                                    <p:cond delay="0"/>
                                  </p:stCondLst>
                                  <p:childTnLst>
                                    <p:set>
                                      <p:cBhvr>
                                        <p:cTn id="70" dur="1" fill="hold">
                                          <p:stCondLst>
                                            <p:cond delay="0"/>
                                          </p:stCondLst>
                                        </p:cTn>
                                        <p:tgtEl>
                                          <p:spTgt spid="140"/>
                                        </p:tgtEl>
                                        <p:attrNameLst>
                                          <p:attrName>style.visibility</p:attrName>
                                        </p:attrNameLst>
                                      </p:cBhvr>
                                      <p:to>
                                        <p:strVal val="visible"/>
                                      </p:to>
                                    </p:set>
                                    <p:anim calcmode="lin" valueType="num">
                                      <p:cBhvr>
                                        <p:cTn id="71" dur="500" fill="hold"/>
                                        <p:tgtEl>
                                          <p:spTgt spid="140"/>
                                        </p:tgtEl>
                                        <p:attrNameLst>
                                          <p:attrName>ppt_w</p:attrName>
                                        </p:attrNameLst>
                                      </p:cBhvr>
                                      <p:tavLst>
                                        <p:tav tm="0">
                                          <p:val>
                                            <p:fltVal val="0"/>
                                          </p:val>
                                        </p:tav>
                                        <p:tav tm="100000">
                                          <p:val>
                                            <p:strVal val="#ppt_w"/>
                                          </p:val>
                                        </p:tav>
                                      </p:tavLst>
                                    </p:anim>
                                    <p:anim calcmode="lin" valueType="num">
                                      <p:cBhvr>
                                        <p:cTn id="72" dur="500" fill="hold"/>
                                        <p:tgtEl>
                                          <p:spTgt spid="140"/>
                                        </p:tgtEl>
                                        <p:attrNameLst>
                                          <p:attrName>ppt_h</p:attrName>
                                        </p:attrNameLst>
                                      </p:cBhvr>
                                      <p:tavLst>
                                        <p:tav tm="0">
                                          <p:val>
                                            <p:fltVal val="0"/>
                                          </p:val>
                                        </p:tav>
                                        <p:tav tm="100000">
                                          <p:val>
                                            <p:strVal val="#ppt_h"/>
                                          </p:val>
                                        </p:tav>
                                      </p:tavLst>
                                    </p:anim>
                                    <p:animEffect transition="in" filter="fade">
                                      <p:cBhvr>
                                        <p:cTn id="73" dur="500"/>
                                        <p:tgtEl>
                                          <p:spTgt spid="140"/>
                                        </p:tgtEl>
                                      </p:cBhvr>
                                    </p:animEffect>
                                  </p:childTnLst>
                                </p:cTn>
                              </p:par>
                              <p:par>
                                <p:cTn id="74" presetID="53" presetClass="entr" presetSubtype="16" fill="hold" nodeType="withEffect">
                                  <p:stCondLst>
                                    <p:cond delay="0"/>
                                  </p:stCondLst>
                                  <p:childTnLst>
                                    <p:set>
                                      <p:cBhvr>
                                        <p:cTn id="75" dur="1" fill="hold">
                                          <p:stCondLst>
                                            <p:cond delay="0"/>
                                          </p:stCondLst>
                                        </p:cTn>
                                        <p:tgtEl>
                                          <p:spTgt spid="141"/>
                                        </p:tgtEl>
                                        <p:attrNameLst>
                                          <p:attrName>style.visibility</p:attrName>
                                        </p:attrNameLst>
                                      </p:cBhvr>
                                      <p:to>
                                        <p:strVal val="visible"/>
                                      </p:to>
                                    </p:set>
                                    <p:anim calcmode="lin" valueType="num">
                                      <p:cBhvr>
                                        <p:cTn id="76" dur="500" fill="hold"/>
                                        <p:tgtEl>
                                          <p:spTgt spid="141"/>
                                        </p:tgtEl>
                                        <p:attrNameLst>
                                          <p:attrName>ppt_w</p:attrName>
                                        </p:attrNameLst>
                                      </p:cBhvr>
                                      <p:tavLst>
                                        <p:tav tm="0">
                                          <p:val>
                                            <p:fltVal val="0"/>
                                          </p:val>
                                        </p:tav>
                                        <p:tav tm="100000">
                                          <p:val>
                                            <p:strVal val="#ppt_w"/>
                                          </p:val>
                                        </p:tav>
                                      </p:tavLst>
                                    </p:anim>
                                    <p:anim calcmode="lin" valueType="num">
                                      <p:cBhvr>
                                        <p:cTn id="77" dur="500" fill="hold"/>
                                        <p:tgtEl>
                                          <p:spTgt spid="141"/>
                                        </p:tgtEl>
                                        <p:attrNameLst>
                                          <p:attrName>ppt_h</p:attrName>
                                        </p:attrNameLst>
                                      </p:cBhvr>
                                      <p:tavLst>
                                        <p:tav tm="0">
                                          <p:val>
                                            <p:fltVal val="0"/>
                                          </p:val>
                                        </p:tav>
                                        <p:tav tm="100000">
                                          <p:val>
                                            <p:strVal val="#ppt_h"/>
                                          </p:val>
                                        </p:tav>
                                      </p:tavLst>
                                    </p:anim>
                                    <p:animEffect transition="in" filter="fade">
                                      <p:cBhvr>
                                        <p:cTn id="78" dur="500"/>
                                        <p:tgtEl>
                                          <p:spTgt spid="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 grpId="0"/>
      <p:bldP spid="132" grpId="0"/>
      <p:bldP spid="133" grpId="0"/>
      <p:bldP spid="134" grpId="0"/>
      <p:bldP spid="135" grpId="0"/>
      <p:bldP spid="136" grpId="0"/>
      <p:bldP spid="137" grpId="0"/>
      <p:bldP spid="13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637263" y="1891725"/>
            <a:ext cx="8917473" cy="1984112"/>
            <a:chOff x="1637263" y="1663125"/>
            <a:chExt cx="8917473" cy="1984112"/>
          </a:xfrm>
        </p:grpSpPr>
        <p:sp>
          <p:nvSpPr>
            <p:cNvPr id="16" name="Freeform 13"/>
            <p:cNvSpPr/>
            <p:nvPr/>
          </p:nvSpPr>
          <p:spPr bwMode="auto">
            <a:xfrm>
              <a:off x="1637263" y="1663125"/>
              <a:ext cx="8917473" cy="1984112"/>
            </a:xfrm>
            <a:custGeom>
              <a:avLst/>
              <a:gdLst>
                <a:gd name="T0" fmla="*/ 2906 w 2906"/>
                <a:gd name="T1" fmla="*/ 0 h 645"/>
                <a:gd name="T2" fmla="*/ 2765 w 2906"/>
                <a:gd name="T3" fmla="*/ 38 h 645"/>
                <a:gd name="T4" fmla="*/ 2803 w 2906"/>
                <a:gd name="T5" fmla="*/ 74 h 645"/>
                <a:gd name="T6" fmla="*/ 2804 w 2906"/>
                <a:gd name="T7" fmla="*/ 73 h 645"/>
                <a:gd name="T8" fmla="*/ 2803 w 2906"/>
                <a:gd name="T9" fmla="*/ 74 h 645"/>
                <a:gd name="T10" fmla="*/ 2803 w 2906"/>
                <a:gd name="T11" fmla="*/ 74 h 645"/>
                <a:gd name="T12" fmla="*/ 2803 w 2906"/>
                <a:gd name="T13" fmla="*/ 74 h 645"/>
                <a:gd name="T14" fmla="*/ 2715 w 2906"/>
                <a:gd name="T15" fmla="*/ 168 h 645"/>
                <a:gd name="T16" fmla="*/ 2695 w 2906"/>
                <a:gd name="T17" fmla="*/ 148 h 645"/>
                <a:gd name="T18" fmla="*/ 2618 w 2906"/>
                <a:gd name="T19" fmla="*/ 96 h 645"/>
                <a:gd name="T20" fmla="*/ 2526 w 2906"/>
                <a:gd name="T21" fmla="*/ 78 h 645"/>
                <a:gd name="T22" fmla="*/ 2435 w 2906"/>
                <a:gd name="T23" fmla="*/ 96 h 645"/>
                <a:gd name="T24" fmla="*/ 2358 w 2906"/>
                <a:gd name="T25" fmla="*/ 148 h 645"/>
                <a:gd name="T26" fmla="*/ 2052 w 2906"/>
                <a:gd name="T27" fmla="*/ 148 h 645"/>
                <a:gd name="T28" fmla="*/ 1975 w 2906"/>
                <a:gd name="T29" fmla="*/ 96 h 645"/>
                <a:gd name="T30" fmla="*/ 1884 w 2906"/>
                <a:gd name="T31" fmla="*/ 78 h 645"/>
                <a:gd name="T32" fmla="*/ 1793 w 2906"/>
                <a:gd name="T33" fmla="*/ 96 h 645"/>
                <a:gd name="T34" fmla="*/ 1716 w 2906"/>
                <a:gd name="T35" fmla="*/ 148 h 645"/>
                <a:gd name="T36" fmla="*/ 1429 w 2906"/>
                <a:gd name="T37" fmla="*/ 148 h 645"/>
                <a:gd name="T38" fmla="*/ 1352 w 2906"/>
                <a:gd name="T39" fmla="*/ 96 h 645"/>
                <a:gd name="T40" fmla="*/ 1260 w 2906"/>
                <a:gd name="T41" fmla="*/ 78 h 645"/>
                <a:gd name="T42" fmla="*/ 1169 w 2906"/>
                <a:gd name="T43" fmla="*/ 96 h 645"/>
                <a:gd name="T44" fmla="*/ 1092 w 2906"/>
                <a:gd name="T45" fmla="*/ 148 h 645"/>
                <a:gd name="T46" fmla="*/ 805 w 2906"/>
                <a:gd name="T47" fmla="*/ 148 h 645"/>
                <a:gd name="T48" fmla="*/ 728 w 2906"/>
                <a:gd name="T49" fmla="*/ 96 h 645"/>
                <a:gd name="T50" fmla="*/ 637 w 2906"/>
                <a:gd name="T51" fmla="*/ 78 h 645"/>
                <a:gd name="T52" fmla="*/ 545 w 2906"/>
                <a:gd name="T53" fmla="*/ 96 h 645"/>
                <a:gd name="T54" fmla="*/ 0 w 2906"/>
                <a:gd name="T55" fmla="*/ 630 h 645"/>
                <a:gd name="T56" fmla="*/ 18 w 2906"/>
                <a:gd name="T57" fmla="*/ 645 h 645"/>
                <a:gd name="T58" fmla="*/ 554 w 2906"/>
                <a:gd name="T59" fmla="*/ 117 h 645"/>
                <a:gd name="T60" fmla="*/ 637 w 2906"/>
                <a:gd name="T61" fmla="*/ 101 h 645"/>
                <a:gd name="T62" fmla="*/ 719 w 2906"/>
                <a:gd name="T63" fmla="*/ 117 h 645"/>
                <a:gd name="T64" fmla="*/ 789 w 2906"/>
                <a:gd name="T65" fmla="*/ 164 h 645"/>
                <a:gd name="T66" fmla="*/ 1108 w 2906"/>
                <a:gd name="T67" fmla="*/ 164 h 645"/>
                <a:gd name="T68" fmla="*/ 1178 w 2906"/>
                <a:gd name="T69" fmla="*/ 117 h 645"/>
                <a:gd name="T70" fmla="*/ 1260 w 2906"/>
                <a:gd name="T71" fmla="*/ 101 h 645"/>
                <a:gd name="T72" fmla="*/ 1343 w 2906"/>
                <a:gd name="T73" fmla="*/ 117 h 645"/>
                <a:gd name="T74" fmla="*/ 1413 w 2906"/>
                <a:gd name="T75" fmla="*/ 164 h 645"/>
                <a:gd name="T76" fmla="*/ 1732 w 2906"/>
                <a:gd name="T77" fmla="*/ 164 h 645"/>
                <a:gd name="T78" fmla="*/ 1801 w 2906"/>
                <a:gd name="T79" fmla="*/ 117 h 645"/>
                <a:gd name="T80" fmla="*/ 1884 w 2906"/>
                <a:gd name="T81" fmla="*/ 101 h 645"/>
                <a:gd name="T82" fmla="*/ 1967 w 2906"/>
                <a:gd name="T83" fmla="*/ 117 h 645"/>
                <a:gd name="T84" fmla="*/ 2036 w 2906"/>
                <a:gd name="T85" fmla="*/ 164 h 645"/>
                <a:gd name="T86" fmla="*/ 2374 w 2906"/>
                <a:gd name="T87" fmla="*/ 164 h 645"/>
                <a:gd name="T88" fmla="*/ 2444 w 2906"/>
                <a:gd name="T89" fmla="*/ 117 h 645"/>
                <a:gd name="T90" fmla="*/ 2526 w 2906"/>
                <a:gd name="T91" fmla="*/ 101 h 645"/>
                <a:gd name="T92" fmla="*/ 2609 w 2906"/>
                <a:gd name="T93" fmla="*/ 117 h 645"/>
                <a:gd name="T94" fmla="*/ 2679 w 2906"/>
                <a:gd name="T95" fmla="*/ 164 h 645"/>
                <a:gd name="T96" fmla="*/ 2715 w 2906"/>
                <a:gd name="T97" fmla="*/ 200 h 645"/>
                <a:gd name="T98" fmla="*/ 2819 w 2906"/>
                <a:gd name="T99" fmla="*/ 91 h 645"/>
                <a:gd name="T100" fmla="*/ 2850 w 2906"/>
                <a:gd name="T101" fmla="*/ 121 h 645"/>
                <a:gd name="T102" fmla="*/ 2906 w 2906"/>
                <a:gd name="T103" fmla="*/ 0 h 6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906" h="645">
                  <a:moveTo>
                    <a:pt x="2906" y="0"/>
                  </a:moveTo>
                  <a:cubicBezTo>
                    <a:pt x="2765" y="38"/>
                    <a:pt x="2765" y="38"/>
                    <a:pt x="2765" y="38"/>
                  </a:cubicBezTo>
                  <a:cubicBezTo>
                    <a:pt x="2803" y="74"/>
                    <a:pt x="2803" y="74"/>
                    <a:pt x="2803" y="74"/>
                  </a:cubicBezTo>
                  <a:cubicBezTo>
                    <a:pt x="2804" y="73"/>
                    <a:pt x="2804" y="73"/>
                    <a:pt x="2804" y="73"/>
                  </a:cubicBezTo>
                  <a:cubicBezTo>
                    <a:pt x="2803" y="73"/>
                    <a:pt x="2803" y="74"/>
                    <a:pt x="2803" y="74"/>
                  </a:cubicBezTo>
                  <a:cubicBezTo>
                    <a:pt x="2803" y="74"/>
                    <a:pt x="2803" y="74"/>
                    <a:pt x="2803" y="74"/>
                  </a:cubicBezTo>
                  <a:cubicBezTo>
                    <a:pt x="2803" y="74"/>
                    <a:pt x="2803" y="74"/>
                    <a:pt x="2803" y="74"/>
                  </a:cubicBezTo>
                  <a:cubicBezTo>
                    <a:pt x="2753" y="125"/>
                    <a:pt x="2754" y="127"/>
                    <a:pt x="2715" y="168"/>
                  </a:cubicBezTo>
                  <a:cubicBezTo>
                    <a:pt x="2695" y="148"/>
                    <a:pt x="2695" y="148"/>
                    <a:pt x="2695" y="148"/>
                  </a:cubicBezTo>
                  <a:cubicBezTo>
                    <a:pt x="2672" y="125"/>
                    <a:pt x="2646" y="108"/>
                    <a:pt x="2618" y="96"/>
                  </a:cubicBezTo>
                  <a:cubicBezTo>
                    <a:pt x="2588" y="84"/>
                    <a:pt x="2557" y="78"/>
                    <a:pt x="2526" y="78"/>
                  </a:cubicBezTo>
                  <a:cubicBezTo>
                    <a:pt x="2495" y="78"/>
                    <a:pt x="2464" y="84"/>
                    <a:pt x="2435" y="96"/>
                  </a:cubicBezTo>
                  <a:cubicBezTo>
                    <a:pt x="2407" y="108"/>
                    <a:pt x="2381" y="125"/>
                    <a:pt x="2358" y="148"/>
                  </a:cubicBezTo>
                  <a:cubicBezTo>
                    <a:pt x="2159" y="347"/>
                    <a:pt x="2252" y="347"/>
                    <a:pt x="2052" y="148"/>
                  </a:cubicBezTo>
                  <a:cubicBezTo>
                    <a:pt x="2030" y="125"/>
                    <a:pt x="2003" y="108"/>
                    <a:pt x="1975" y="96"/>
                  </a:cubicBezTo>
                  <a:cubicBezTo>
                    <a:pt x="1946" y="84"/>
                    <a:pt x="1915" y="78"/>
                    <a:pt x="1884" y="78"/>
                  </a:cubicBezTo>
                  <a:cubicBezTo>
                    <a:pt x="1853" y="78"/>
                    <a:pt x="1822" y="84"/>
                    <a:pt x="1793" y="96"/>
                  </a:cubicBezTo>
                  <a:cubicBezTo>
                    <a:pt x="1765" y="108"/>
                    <a:pt x="1738" y="125"/>
                    <a:pt x="1716" y="148"/>
                  </a:cubicBezTo>
                  <a:cubicBezTo>
                    <a:pt x="1531" y="332"/>
                    <a:pt x="1613" y="332"/>
                    <a:pt x="1429" y="148"/>
                  </a:cubicBezTo>
                  <a:cubicBezTo>
                    <a:pt x="1406" y="125"/>
                    <a:pt x="1380" y="108"/>
                    <a:pt x="1352" y="96"/>
                  </a:cubicBezTo>
                  <a:cubicBezTo>
                    <a:pt x="1322" y="84"/>
                    <a:pt x="1291" y="78"/>
                    <a:pt x="1260" y="78"/>
                  </a:cubicBezTo>
                  <a:cubicBezTo>
                    <a:pt x="1229" y="78"/>
                    <a:pt x="1198" y="84"/>
                    <a:pt x="1169" y="96"/>
                  </a:cubicBezTo>
                  <a:cubicBezTo>
                    <a:pt x="1141" y="108"/>
                    <a:pt x="1115" y="125"/>
                    <a:pt x="1092" y="148"/>
                  </a:cubicBezTo>
                  <a:cubicBezTo>
                    <a:pt x="908" y="332"/>
                    <a:pt x="989" y="332"/>
                    <a:pt x="805" y="148"/>
                  </a:cubicBezTo>
                  <a:cubicBezTo>
                    <a:pt x="782" y="125"/>
                    <a:pt x="756" y="108"/>
                    <a:pt x="728" y="96"/>
                  </a:cubicBezTo>
                  <a:cubicBezTo>
                    <a:pt x="699" y="84"/>
                    <a:pt x="668" y="78"/>
                    <a:pt x="637" y="78"/>
                  </a:cubicBezTo>
                  <a:cubicBezTo>
                    <a:pt x="606" y="78"/>
                    <a:pt x="575" y="84"/>
                    <a:pt x="545" y="96"/>
                  </a:cubicBezTo>
                  <a:cubicBezTo>
                    <a:pt x="460" y="132"/>
                    <a:pt x="74" y="557"/>
                    <a:pt x="0" y="630"/>
                  </a:cubicBezTo>
                  <a:cubicBezTo>
                    <a:pt x="18" y="645"/>
                    <a:pt x="18" y="645"/>
                    <a:pt x="18" y="645"/>
                  </a:cubicBezTo>
                  <a:cubicBezTo>
                    <a:pt x="86" y="577"/>
                    <a:pt x="476" y="149"/>
                    <a:pt x="554" y="117"/>
                  </a:cubicBezTo>
                  <a:cubicBezTo>
                    <a:pt x="580" y="106"/>
                    <a:pt x="609" y="101"/>
                    <a:pt x="637" y="101"/>
                  </a:cubicBezTo>
                  <a:cubicBezTo>
                    <a:pt x="665" y="101"/>
                    <a:pt x="693" y="106"/>
                    <a:pt x="719" y="117"/>
                  </a:cubicBezTo>
                  <a:cubicBezTo>
                    <a:pt x="745" y="128"/>
                    <a:pt x="768" y="143"/>
                    <a:pt x="789" y="164"/>
                  </a:cubicBezTo>
                  <a:cubicBezTo>
                    <a:pt x="993" y="367"/>
                    <a:pt x="904" y="367"/>
                    <a:pt x="1108" y="164"/>
                  </a:cubicBezTo>
                  <a:cubicBezTo>
                    <a:pt x="1129" y="143"/>
                    <a:pt x="1152" y="128"/>
                    <a:pt x="1178" y="117"/>
                  </a:cubicBezTo>
                  <a:cubicBezTo>
                    <a:pt x="1204" y="106"/>
                    <a:pt x="1232" y="101"/>
                    <a:pt x="1260" y="101"/>
                  </a:cubicBezTo>
                  <a:cubicBezTo>
                    <a:pt x="1289" y="101"/>
                    <a:pt x="1317" y="106"/>
                    <a:pt x="1343" y="117"/>
                  </a:cubicBezTo>
                  <a:cubicBezTo>
                    <a:pt x="1368" y="128"/>
                    <a:pt x="1392" y="143"/>
                    <a:pt x="1413" y="164"/>
                  </a:cubicBezTo>
                  <a:cubicBezTo>
                    <a:pt x="1616" y="367"/>
                    <a:pt x="1528" y="367"/>
                    <a:pt x="1732" y="164"/>
                  </a:cubicBezTo>
                  <a:cubicBezTo>
                    <a:pt x="1752" y="143"/>
                    <a:pt x="1776" y="128"/>
                    <a:pt x="1801" y="117"/>
                  </a:cubicBezTo>
                  <a:cubicBezTo>
                    <a:pt x="1828" y="106"/>
                    <a:pt x="1856" y="101"/>
                    <a:pt x="1884" y="101"/>
                  </a:cubicBezTo>
                  <a:cubicBezTo>
                    <a:pt x="1912" y="101"/>
                    <a:pt x="1940" y="106"/>
                    <a:pt x="1967" y="117"/>
                  </a:cubicBezTo>
                  <a:cubicBezTo>
                    <a:pt x="1992" y="128"/>
                    <a:pt x="2016" y="143"/>
                    <a:pt x="2036" y="164"/>
                  </a:cubicBezTo>
                  <a:cubicBezTo>
                    <a:pt x="2261" y="388"/>
                    <a:pt x="2149" y="388"/>
                    <a:pt x="2374" y="164"/>
                  </a:cubicBezTo>
                  <a:cubicBezTo>
                    <a:pt x="2395" y="143"/>
                    <a:pt x="2418" y="128"/>
                    <a:pt x="2444" y="117"/>
                  </a:cubicBezTo>
                  <a:cubicBezTo>
                    <a:pt x="2470" y="106"/>
                    <a:pt x="2498" y="101"/>
                    <a:pt x="2526" y="101"/>
                  </a:cubicBezTo>
                  <a:cubicBezTo>
                    <a:pt x="2555" y="101"/>
                    <a:pt x="2583" y="106"/>
                    <a:pt x="2609" y="117"/>
                  </a:cubicBezTo>
                  <a:cubicBezTo>
                    <a:pt x="2634" y="128"/>
                    <a:pt x="2658" y="143"/>
                    <a:pt x="2679" y="164"/>
                  </a:cubicBezTo>
                  <a:cubicBezTo>
                    <a:pt x="2715" y="200"/>
                    <a:pt x="2715" y="200"/>
                    <a:pt x="2715" y="200"/>
                  </a:cubicBezTo>
                  <a:cubicBezTo>
                    <a:pt x="2778" y="137"/>
                    <a:pt x="2791" y="122"/>
                    <a:pt x="2819" y="91"/>
                  </a:cubicBezTo>
                  <a:cubicBezTo>
                    <a:pt x="2850" y="121"/>
                    <a:pt x="2850" y="121"/>
                    <a:pt x="2850" y="121"/>
                  </a:cubicBezTo>
                  <a:lnTo>
                    <a:pt x="2906" y="0"/>
                  </a:lnTo>
                  <a:close/>
                </a:path>
              </a:pathLst>
            </a:custGeom>
            <a:solidFill>
              <a:srgbClr val="6EBF84"/>
            </a:solidFill>
            <a:ln>
              <a:solidFill>
                <a:srgbClr val="6EBF84"/>
              </a:solidFill>
            </a:ln>
          </p:spPr>
          <p:txBody>
            <a:bodyPr vert="horz" wrap="square" lIns="91440" tIns="45720" rIns="91440" bIns="45720" numCol="1" anchor="t" anchorCtr="0" compatLnSpc="1"/>
            <a:lstStyle/>
            <a:p>
              <a:endParaRPr lang="en-US">
                <a:cs typeface="+mn-ea"/>
                <a:sym typeface="+mn-lt"/>
              </a:endParaRPr>
            </a:p>
          </p:txBody>
        </p:sp>
        <p:sp>
          <p:nvSpPr>
            <p:cNvPr id="17" name="文本框 16"/>
            <p:cNvSpPr txBox="1"/>
            <p:nvPr/>
          </p:nvSpPr>
          <p:spPr>
            <a:xfrm>
              <a:off x="3069771" y="2742756"/>
              <a:ext cx="1328057" cy="523220"/>
            </a:xfrm>
            <a:prstGeom prst="rect">
              <a:avLst/>
            </a:prstGeom>
            <a:noFill/>
          </p:spPr>
          <p:txBody>
            <a:bodyPr wrap="square" rtlCol="0">
              <a:spAutoFit/>
            </a:bodyPr>
            <a:lstStyle/>
            <a:p>
              <a:r>
                <a:rPr lang="en-US" altLang="zh-CN" sz="2800" dirty="0" smtClean="0">
                  <a:solidFill>
                    <a:srgbClr val="2C91B0"/>
                  </a:solidFill>
                  <a:cs typeface="+mn-ea"/>
                  <a:sym typeface="+mn-lt"/>
                </a:rPr>
                <a:t>2020</a:t>
              </a:r>
              <a:endParaRPr lang="zh-CN" altLang="en-US" sz="2800" dirty="0">
                <a:solidFill>
                  <a:srgbClr val="2C91B0"/>
                </a:solidFill>
                <a:cs typeface="+mn-ea"/>
                <a:sym typeface="+mn-lt"/>
              </a:endParaRPr>
            </a:p>
          </p:txBody>
        </p:sp>
        <p:sp>
          <p:nvSpPr>
            <p:cNvPr id="18" name="文本框 17"/>
            <p:cNvSpPr txBox="1"/>
            <p:nvPr/>
          </p:nvSpPr>
          <p:spPr>
            <a:xfrm>
              <a:off x="5040085" y="2742756"/>
              <a:ext cx="1328057" cy="523220"/>
            </a:xfrm>
            <a:prstGeom prst="rect">
              <a:avLst/>
            </a:prstGeom>
            <a:noFill/>
          </p:spPr>
          <p:txBody>
            <a:bodyPr wrap="square" rtlCol="0">
              <a:spAutoFit/>
            </a:bodyPr>
            <a:lstStyle/>
            <a:p>
              <a:r>
                <a:rPr lang="en-US" altLang="zh-CN" sz="2800" dirty="0" smtClean="0">
                  <a:solidFill>
                    <a:srgbClr val="2C91B0"/>
                  </a:solidFill>
                  <a:cs typeface="+mn-ea"/>
                  <a:sym typeface="+mn-lt"/>
                </a:rPr>
                <a:t>2021</a:t>
              </a:r>
              <a:endParaRPr lang="zh-CN" altLang="en-US" sz="2800" dirty="0">
                <a:solidFill>
                  <a:srgbClr val="2C91B0"/>
                </a:solidFill>
                <a:cs typeface="+mn-ea"/>
                <a:sym typeface="+mn-lt"/>
              </a:endParaRPr>
            </a:p>
          </p:txBody>
        </p:sp>
        <p:sp>
          <p:nvSpPr>
            <p:cNvPr id="19" name="文本框 18"/>
            <p:cNvSpPr txBox="1"/>
            <p:nvPr/>
          </p:nvSpPr>
          <p:spPr>
            <a:xfrm>
              <a:off x="7010399" y="2742756"/>
              <a:ext cx="1328057" cy="523220"/>
            </a:xfrm>
            <a:prstGeom prst="rect">
              <a:avLst/>
            </a:prstGeom>
            <a:noFill/>
          </p:spPr>
          <p:txBody>
            <a:bodyPr wrap="square" rtlCol="0">
              <a:spAutoFit/>
            </a:bodyPr>
            <a:lstStyle/>
            <a:p>
              <a:r>
                <a:rPr lang="en-US" altLang="zh-CN" sz="2800" dirty="0" smtClean="0">
                  <a:solidFill>
                    <a:srgbClr val="2C91B0"/>
                  </a:solidFill>
                  <a:cs typeface="+mn-ea"/>
                  <a:sym typeface="+mn-lt"/>
                </a:rPr>
                <a:t>2022</a:t>
              </a:r>
              <a:endParaRPr lang="zh-CN" altLang="en-US" sz="2800" dirty="0">
                <a:solidFill>
                  <a:srgbClr val="2C91B0"/>
                </a:solidFill>
                <a:cs typeface="+mn-ea"/>
                <a:sym typeface="+mn-lt"/>
              </a:endParaRPr>
            </a:p>
          </p:txBody>
        </p:sp>
        <p:sp>
          <p:nvSpPr>
            <p:cNvPr id="20" name="文本框 19"/>
            <p:cNvSpPr txBox="1"/>
            <p:nvPr/>
          </p:nvSpPr>
          <p:spPr>
            <a:xfrm>
              <a:off x="8980713" y="2742756"/>
              <a:ext cx="1328057" cy="523220"/>
            </a:xfrm>
            <a:prstGeom prst="rect">
              <a:avLst/>
            </a:prstGeom>
            <a:noFill/>
          </p:spPr>
          <p:txBody>
            <a:bodyPr wrap="square" rtlCol="0">
              <a:spAutoFit/>
            </a:bodyPr>
            <a:lstStyle/>
            <a:p>
              <a:r>
                <a:rPr lang="en-US" altLang="zh-CN" sz="2800" dirty="0" smtClean="0">
                  <a:solidFill>
                    <a:srgbClr val="2C91B0"/>
                  </a:solidFill>
                  <a:cs typeface="+mn-ea"/>
                  <a:sym typeface="+mn-lt"/>
                </a:rPr>
                <a:t>20XX</a:t>
              </a:r>
              <a:endParaRPr lang="zh-CN" altLang="en-US" sz="2800" dirty="0">
                <a:solidFill>
                  <a:srgbClr val="2C91B0"/>
                </a:solidFill>
                <a:cs typeface="+mn-ea"/>
                <a:sym typeface="+mn-lt"/>
              </a:endParaRPr>
            </a:p>
          </p:txBody>
        </p:sp>
      </p:grpSp>
      <p:sp>
        <p:nvSpPr>
          <p:cNvPr id="23" name="TextBox 28"/>
          <p:cNvSpPr txBox="1"/>
          <p:nvPr/>
        </p:nvSpPr>
        <p:spPr>
          <a:xfrm>
            <a:off x="2812572" y="3494576"/>
            <a:ext cx="1422184" cy="461665"/>
          </a:xfrm>
          <a:prstGeom prst="rect">
            <a:avLst/>
          </a:prstGeom>
          <a:noFill/>
        </p:spPr>
        <p:txBody>
          <a:bodyPr wrap="none" rtlCol="0">
            <a:spAutoFit/>
          </a:bodyPr>
          <a:lstStyle/>
          <a:p>
            <a:r>
              <a:rPr lang="zh-CN" altLang="en-US" sz="2400" b="1" dirty="0">
                <a:solidFill>
                  <a:srgbClr val="2C91B0"/>
                </a:solidFill>
                <a:cs typeface="+mn-ea"/>
                <a:sym typeface="+mn-lt"/>
              </a:rPr>
              <a:t>公司成立</a:t>
            </a:r>
            <a:endParaRPr lang="id-ID" sz="2400" b="1" dirty="0">
              <a:solidFill>
                <a:srgbClr val="2C91B0"/>
              </a:solidFill>
              <a:cs typeface="+mn-ea"/>
              <a:sym typeface="+mn-lt"/>
            </a:endParaRPr>
          </a:p>
        </p:txBody>
      </p:sp>
      <p:sp>
        <p:nvSpPr>
          <p:cNvPr id="24" name="TextBox 28"/>
          <p:cNvSpPr txBox="1"/>
          <p:nvPr/>
        </p:nvSpPr>
        <p:spPr>
          <a:xfrm>
            <a:off x="4794119" y="3494576"/>
            <a:ext cx="1422184" cy="461665"/>
          </a:xfrm>
          <a:prstGeom prst="rect">
            <a:avLst/>
          </a:prstGeom>
          <a:noFill/>
        </p:spPr>
        <p:txBody>
          <a:bodyPr wrap="none" rtlCol="0">
            <a:spAutoFit/>
          </a:bodyPr>
          <a:lstStyle/>
          <a:p>
            <a:r>
              <a:rPr lang="zh-CN" altLang="en-US" sz="2400" b="1" dirty="0">
                <a:solidFill>
                  <a:srgbClr val="2C91B0"/>
                </a:solidFill>
                <a:cs typeface="+mn-ea"/>
                <a:sym typeface="+mn-lt"/>
              </a:rPr>
              <a:t>公司上市</a:t>
            </a:r>
            <a:endParaRPr lang="id-ID" sz="2400" b="1" dirty="0">
              <a:solidFill>
                <a:srgbClr val="2C91B0"/>
              </a:solidFill>
              <a:cs typeface="+mn-ea"/>
              <a:sym typeface="+mn-lt"/>
            </a:endParaRPr>
          </a:p>
        </p:txBody>
      </p:sp>
      <p:sp>
        <p:nvSpPr>
          <p:cNvPr id="25" name="TextBox 28"/>
          <p:cNvSpPr txBox="1"/>
          <p:nvPr/>
        </p:nvSpPr>
        <p:spPr>
          <a:xfrm>
            <a:off x="6775666" y="3454374"/>
            <a:ext cx="1422184" cy="461665"/>
          </a:xfrm>
          <a:prstGeom prst="rect">
            <a:avLst/>
          </a:prstGeom>
          <a:noFill/>
        </p:spPr>
        <p:txBody>
          <a:bodyPr wrap="none" rtlCol="0">
            <a:spAutoFit/>
          </a:bodyPr>
          <a:lstStyle/>
          <a:p>
            <a:r>
              <a:rPr lang="zh-CN" altLang="en-US" sz="2400" b="1" dirty="0">
                <a:solidFill>
                  <a:srgbClr val="2C91B0"/>
                </a:solidFill>
                <a:cs typeface="+mn-ea"/>
                <a:sym typeface="+mn-lt"/>
              </a:rPr>
              <a:t>领域发展</a:t>
            </a:r>
            <a:endParaRPr lang="id-ID" sz="2400" b="1" dirty="0">
              <a:solidFill>
                <a:srgbClr val="2C91B0"/>
              </a:solidFill>
              <a:cs typeface="+mn-ea"/>
              <a:sym typeface="+mn-lt"/>
            </a:endParaRPr>
          </a:p>
        </p:txBody>
      </p:sp>
      <p:sp>
        <p:nvSpPr>
          <p:cNvPr id="26" name="TextBox 28"/>
          <p:cNvSpPr txBox="1"/>
          <p:nvPr/>
        </p:nvSpPr>
        <p:spPr>
          <a:xfrm>
            <a:off x="8734747" y="3494576"/>
            <a:ext cx="1422184" cy="461665"/>
          </a:xfrm>
          <a:prstGeom prst="rect">
            <a:avLst/>
          </a:prstGeom>
          <a:noFill/>
        </p:spPr>
        <p:txBody>
          <a:bodyPr wrap="none" rtlCol="0">
            <a:spAutoFit/>
          </a:bodyPr>
          <a:lstStyle/>
          <a:p>
            <a:r>
              <a:rPr lang="zh-CN" altLang="en-US" sz="2400" b="1" dirty="0">
                <a:solidFill>
                  <a:srgbClr val="2C91B0"/>
                </a:solidFill>
                <a:cs typeface="+mn-ea"/>
                <a:sym typeface="+mn-lt"/>
              </a:rPr>
              <a:t>行业前景</a:t>
            </a:r>
            <a:endParaRPr lang="id-ID" sz="2400" b="1" dirty="0">
              <a:solidFill>
                <a:srgbClr val="2C91B0"/>
              </a:solidFill>
              <a:cs typeface="+mn-ea"/>
              <a:sym typeface="+mn-lt"/>
            </a:endParaRPr>
          </a:p>
        </p:txBody>
      </p:sp>
      <p:sp>
        <p:nvSpPr>
          <p:cNvPr id="27" name="矩形 26"/>
          <p:cNvSpPr/>
          <p:nvPr/>
        </p:nvSpPr>
        <p:spPr>
          <a:xfrm>
            <a:off x="2607472" y="3967173"/>
            <a:ext cx="1768584" cy="1061829"/>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a:t>
            </a:r>
            <a:endParaRPr lang="zh-CN" altLang="en-US" sz="1400" dirty="0">
              <a:solidFill>
                <a:srgbClr val="2C91B0"/>
              </a:solidFill>
              <a:cs typeface="+mn-ea"/>
              <a:sym typeface="+mn-lt"/>
            </a:endParaRPr>
          </a:p>
        </p:txBody>
      </p:sp>
      <p:sp>
        <p:nvSpPr>
          <p:cNvPr id="28" name="矩形 27"/>
          <p:cNvSpPr/>
          <p:nvPr/>
        </p:nvSpPr>
        <p:spPr>
          <a:xfrm>
            <a:off x="4623879" y="3967173"/>
            <a:ext cx="1768584" cy="1061829"/>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a:t>
            </a:r>
            <a:endParaRPr lang="zh-CN" altLang="en-US" sz="1400" dirty="0">
              <a:solidFill>
                <a:srgbClr val="2C91B0"/>
              </a:solidFill>
              <a:cs typeface="+mn-ea"/>
              <a:sym typeface="+mn-lt"/>
            </a:endParaRPr>
          </a:p>
        </p:txBody>
      </p:sp>
      <p:sp>
        <p:nvSpPr>
          <p:cNvPr id="29" name="矩形 28"/>
          <p:cNvSpPr/>
          <p:nvPr/>
        </p:nvSpPr>
        <p:spPr>
          <a:xfrm>
            <a:off x="6640286" y="3967173"/>
            <a:ext cx="1768584" cy="1061829"/>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a:t>
            </a:r>
            <a:endParaRPr lang="zh-CN" altLang="en-US" sz="1400" dirty="0">
              <a:solidFill>
                <a:srgbClr val="2C91B0"/>
              </a:solidFill>
              <a:cs typeface="+mn-ea"/>
              <a:sym typeface="+mn-lt"/>
            </a:endParaRPr>
          </a:p>
        </p:txBody>
      </p:sp>
      <p:sp>
        <p:nvSpPr>
          <p:cNvPr id="30" name="矩形 29"/>
          <p:cNvSpPr/>
          <p:nvPr/>
        </p:nvSpPr>
        <p:spPr>
          <a:xfrm>
            <a:off x="8656692" y="3967173"/>
            <a:ext cx="1768584" cy="1061829"/>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a:t>
            </a:r>
            <a:endParaRPr lang="zh-CN" altLang="en-US" sz="1400" dirty="0">
              <a:solidFill>
                <a:srgbClr val="2C91B0"/>
              </a:solidFill>
              <a:cs typeface="+mn-ea"/>
              <a:sym typeface="+mn-lt"/>
            </a:endParaRPr>
          </a:p>
        </p:txBody>
      </p:sp>
      <p:pic>
        <p:nvPicPr>
          <p:cNvPr id="31" name="图片 30"/>
          <p:cNvPicPr>
            <a:picLocks noChangeAspect="1"/>
          </p:cNvPicPr>
          <p:nvPr/>
        </p:nvPicPr>
        <p:blipFill rotWithShape="1">
          <a:blip r:embed="rId1" cstate="screen"/>
          <a:srcRect/>
          <a:stretch>
            <a:fillRect/>
          </a:stretch>
        </p:blipFill>
        <p:spPr>
          <a:xfrm>
            <a:off x="1184213" y="2017536"/>
            <a:ext cx="699017" cy="953820"/>
          </a:xfrm>
          <a:prstGeom prst="rect">
            <a:avLst/>
          </a:prstGeom>
        </p:spPr>
      </p:pic>
      <p:pic>
        <p:nvPicPr>
          <p:cNvPr id="32" name="图片 31"/>
          <p:cNvPicPr>
            <a:picLocks noChangeAspect="1"/>
          </p:cNvPicPr>
          <p:nvPr/>
        </p:nvPicPr>
        <p:blipFill rotWithShape="1">
          <a:blip r:embed="rId2" cstate="screen"/>
          <a:srcRect/>
          <a:stretch>
            <a:fillRect/>
          </a:stretch>
        </p:blipFill>
        <p:spPr>
          <a:xfrm>
            <a:off x="2113555" y="5416442"/>
            <a:ext cx="493917" cy="673958"/>
          </a:xfrm>
          <a:prstGeom prst="rect">
            <a:avLst/>
          </a:prstGeom>
        </p:spPr>
      </p:pic>
      <p:pic>
        <p:nvPicPr>
          <p:cNvPr id="33" name="图片 32"/>
          <p:cNvPicPr>
            <a:picLocks noChangeAspect="1"/>
          </p:cNvPicPr>
          <p:nvPr/>
        </p:nvPicPr>
        <p:blipFill rotWithShape="1">
          <a:blip r:embed="rId2" cstate="screen"/>
          <a:srcRect/>
          <a:stretch>
            <a:fillRect/>
          </a:stretch>
        </p:blipFill>
        <p:spPr>
          <a:xfrm>
            <a:off x="6640286" y="1126431"/>
            <a:ext cx="493917" cy="673958"/>
          </a:xfrm>
          <a:prstGeom prst="rect">
            <a:avLst/>
          </a:prstGeom>
        </p:spPr>
      </p:pic>
      <p:pic>
        <p:nvPicPr>
          <p:cNvPr id="34" name="图片 33"/>
          <p:cNvPicPr>
            <a:picLocks noChangeAspect="1"/>
          </p:cNvPicPr>
          <p:nvPr/>
        </p:nvPicPr>
        <p:blipFill rotWithShape="1">
          <a:blip r:embed="rId2" cstate="screen"/>
          <a:srcRect/>
          <a:stretch>
            <a:fillRect/>
          </a:stretch>
        </p:blipFill>
        <p:spPr>
          <a:xfrm>
            <a:off x="10554736" y="4654770"/>
            <a:ext cx="493917" cy="67395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p:cTn id="7" dur="500" fill="hold"/>
                                        <p:tgtEl>
                                          <p:spTgt spid="21"/>
                                        </p:tgtEl>
                                        <p:attrNameLst>
                                          <p:attrName>ppt_w</p:attrName>
                                        </p:attrNameLst>
                                      </p:cBhvr>
                                      <p:tavLst>
                                        <p:tav tm="0">
                                          <p:val>
                                            <p:fltVal val="0"/>
                                          </p:val>
                                        </p:tav>
                                        <p:tav tm="100000">
                                          <p:val>
                                            <p:strVal val="#ppt_w"/>
                                          </p:val>
                                        </p:tav>
                                      </p:tavLst>
                                    </p:anim>
                                    <p:anim calcmode="lin" valueType="num">
                                      <p:cBhvr>
                                        <p:cTn id="8" dur="500" fill="hold"/>
                                        <p:tgtEl>
                                          <p:spTgt spid="21"/>
                                        </p:tgtEl>
                                        <p:attrNameLst>
                                          <p:attrName>ppt_h</p:attrName>
                                        </p:attrNameLst>
                                      </p:cBhvr>
                                      <p:tavLst>
                                        <p:tav tm="0">
                                          <p:val>
                                            <p:fltVal val="0"/>
                                          </p:val>
                                        </p:tav>
                                        <p:tav tm="100000">
                                          <p:val>
                                            <p:strVal val="#ppt_h"/>
                                          </p:val>
                                        </p:tav>
                                      </p:tavLst>
                                    </p:anim>
                                    <p:animEffect transition="in" filter="fade">
                                      <p:cBhvr>
                                        <p:cTn id="9" dur="500"/>
                                        <p:tgtEl>
                                          <p:spTgt spid="2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1"/>
                                        </p:tgtEl>
                                        <p:attrNameLst>
                                          <p:attrName>style.visibility</p:attrName>
                                        </p:attrNameLst>
                                      </p:cBhvr>
                                      <p:to>
                                        <p:strVal val="visible"/>
                                      </p:to>
                                    </p:set>
                                    <p:anim calcmode="lin" valueType="num">
                                      <p:cBhvr>
                                        <p:cTn id="14" dur="500" fill="hold"/>
                                        <p:tgtEl>
                                          <p:spTgt spid="31"/>
                                        </p:tgtEl>
                                        <p:attrNameLst>
                                          <p:attrName>ppt_w</p:attrName>
                                        </p:attrNameLst>
                                      </p:cBhvr>
                                      <p:tavLst>
                                        <p:tav tm="0">
                                          <p:val>
                                            <p:fltVal val="0"/>
                                          </p:val>
                                        </p:tav>
                                        <p:tav tm="100000">
                                          <p:val>
                                            <p:strVal val="#ppt_w"/>
                                          </p:val>
                                        </p:tav>
                                      </p:tavLst>
                                    </p:anim>
                                    <p:anim calcmode="lin" valueType="num">
                                      <p:cBhvr>
                                        <p:cTn id="15" dur="500" fill="hold"/>
                                        <p:tgtEl>
                                          <p:spTgt spid="31"/>
                                        </p:tgtEl>
                                        <p:attrNameLst>
                                          <p:attrName>ppt_h</p:attrName>
                                        </p:attrNameLst>
                                      </p:cBhvr>
                                      <p:tavLst>
                                        <p:tav tm="0">
                                          <p:val>
                                            <p:fltVal val="0"/>
                                          </p:val>
                                        </p:tav>
                                        <p:tav tm="100000">
                                          <p:val>
                                            <p:strVal val="#ppt_h"/>
                                          </p:val>
                                        </p:tav>
                                      </p:tavLst>
                                    </p:anim>
                                    <p:animEffect transition="in" filter="fade">
                                      <p:cBhvr>
                                        <p:cTn id="16" dur="500"/>
                                        <p:tgtEl>
                                          <p:spTgt spid="31"/>
                                        </p:tgtEl>
                                      </p:cBhvr>
                                    </p:animEffect>
                                  </p:childTnLst>
                                </p:cTn>
                              </p:par>
                              <p:par>
                                <p:cTn id="17" presetID="53" presetClass="entr" presetSubtype="16" fill="hold" nodeType="withEffect">
                                  <p:stCondLst>
                                    <p:cond delay="0"/>
                                  </p:stCondLst>
                                  <p:childTnLst>
                                    <p:set>
                                      <p:cBhvr>
                                        <p:cTn id="18" dur="1" fill="hold">
                                          <p:stCondLst>
                                            <p:cond delay="0"/>
                                          </p:stCondLst>
                                        </p:cTn>
                                        <p:tgtEl>
                                          <p:spTgt spid="32"/>
                                        </p:tgtEl>
                                        <p:attrNameLst>
                                          <p:attrName>style.visibility</p:attrName>
                                        </p:attrNameLst>
                                      </p:cBhvr>
                                      <p:to>
                                        <p:strVal val="visible"/>
                                      </p:to>
                                    </p:set>
                                    <p:anim calcmode="lin" valueType="num">
                                      <p:cBhvr>
                                        <p:cTn id="19" dur="500" fill="hold"/>
                                        <p:tgtEl>
                                          <p:spTgt spid="32"/>
                                        </p:tgtEl>
                                        <p:attrNameLst>
                                          <p:attrName>ppt_w</p:attrName>
                                        </p:attrNameLst>
                                      </p:cBhvr>
                                      <p:tavLst>
                                        <p:tav tm="0">
                                          <p:val>
                                            <p:fltVal val="0"/>
                                          </p:val>
                                        </p:tav>
                                        <p:tav tm="100000">
                                          <p:val>
                                            <p:strVal val="#ppt_w"/>
                                          </p:val>
                                        </p:tav>
                                      </p:tavLst>
                                    </p:anim>
                                    <p:anim calcmode="lin" valueType="num">
                                      <p:cBhvr>
                                        <p:cTn id="20" dur="500" fill="hold"/>
                                        <p:tgtEl>
                                          <p:spTgt spid="32"/>
                                        </p:tgtEl>
                                        <p:attrNameLst>
                                          <p:attrName>ppt_h</p:attrName>
                                        </p:attrNameLst>
                                      </p:cBhvr>
                                      <p:tavLst>
                                        <p:tav tm="0">
                                          <p:val>
                                            <p:fltVal val="0"/>
                                          </p:val>
                                        </p:tav>
                                        <p:tav tm="100000">
                                          <p:val>
                                            <p:strVal val="#ppt_h"/>
                                          </p:val>
                                        </p:tav>
                                      </p:tavLst>
                                    </p:anim>
                                    <p:animEffect transition="in" filter="fade">
                                      <p:cBhvr>
                                        <p:cTn id="21" dur="500"/>
                                        <p:tgtEl>
                                          <p:spTgt spid="32"/>
                                        </p:tgtEl>
                                      </p:cBhvr>
                                    </p:animEffect>
                                  </p:childTnLst>
                                </p:cTn>
                              </p:par>
                              <p:par>
                                <p:cTn id="22" presetID="53" presetClass="entr" presetSubtype="16" fill="hold" nodeType="with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animEffect transition="in" filter="fade">
                                      <p:cBhvr>
                                        <p:cTn id="26" dur="500"/>
                                        <p:tgtEl>
                                          <p:spTgt spid="34"/>
                                        </p:tgtEl>
                                      </p:cBhvr>
                                    </p:animEffect>
                                  </p:childTnLst>
                                </p:cTn>
                              </p:par>
                              <p:par>
                                <p:cTn id="27" presetID="53" presetClass="entr" presetSubtype="16"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anim calcmode="lin" valueType="num">
                                      <p:cBhvr>
                                        <p:cTn id="29" dur="500" fill="hold"/>
                                        <p:tgtEl>
                                          <p:spTgt spid="33"/>
                                        </p:tgtEl>
                                        <p:attrNameLst>
                                          <p:attrName>ppt_w</p:attrName>
                                        </p:attrNameLst>
                                      </p:cBhvr>
                                      <p:tavLst>
                                        <p:tav tm="0">
                                          <p:val>
                                            <p:fltVal val="0"/>
                                          </p:val>
                                        </p:tav>
                                        <p:tav tm="100000">
                                          <p:val>
                                            <p:strVal val="#ppt_w"/>
                                          </p:val>
                                        </p:tav>
                                      </p:tavLst>
                                    </p:anim>
                                    <p:anim calcmode="lin" valueType="num">
                                      <p:cBhvr>
                                        <p:cTn id="30" dur="500" fill="hold"/>
                                        <p:tgtEl>
                                          <p:spTgt spid="33"/>
                                        </p:tgtEl>
                                        <p:attrNameLst>
                                          <p:attrName>ppt_h</p:attrName>
                                        </p:attrNameLst>
                                      </p:cBhvr>
                                      <p:tavLst>
                                        <p:tav tm="0">
                                          <p:val>
                                            <p:fltVal val="0"/>
                                          </p:val>
                                        </p:tav>
                                        <p:tav tm="100000">
                                          <p:val>
                                            <p:strVal val="#ppt_h"/>
                                          </p:val>
                                        </p:tav>
                                      </p:tavLst>
                                    </p:anim>
                                    <p:animEffect transition="in" filter="fade">
                                      <p:cBhvr>
                                        <p:cTn id="31" dur="500"/>
                                        <p:tgtEl>
                                          <p:spTgt spid="33"/>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anim calcmode="lin" valueType="num">
                                      <p:cBhvr>
                                        <p:cTn id="36" dur="1000" fill="hold"/>
                                        <p:tgtEl>
                                          <p:spTgt spid="23"/>
                                        </p:tgtEl>
                                        <p:attrNameLst>
                                          <p:attrName>ppt_w</p:attrName>
                                        </p:attrNameLst>
                                      </p:cBhvr>
                                      <p:tavLst>
                                        <p:tav tm="0">
                                          <p:val>
                                            <p:fltVal val="0"/>
                                          </p:val>
                                        </p:tav>
                                        <p:tav tm="100000">
                                          <p:val>
                                            <p:strVal val="#ppt_w"/>
                                          </p:val>
                                        </p:tav>
                                      </p:tavLst>
                                    </p:anim>
                                    <p:anim calcmode="lin" valueType="num">
                                      <p:cBhvr>
                                        <p:cTn id="37" dur="1000" fill="hold"/>
                                        <p:tgtEl>
                                          <p:spTgt spid="23"/>
                                        </p:tgtEl>
                                        <p:attrNameLst>
                                          <p:attrName>ppt_h</p:attrName>
                                        </p:attrNameLst>
                                      </p:cBhvr>
                                      <p:tavLst>
                                        <p:tav tm="0">
                                          <p:val>
                                            <p:fltVal val="0"/>
                                          </p:val>
                                        </p:tav>
                                        <p:tav tm="100000">
                                          <p:val>
                                            <p:strVal val="#ppt_h"/>
                                          </p:val>
                                        </p:tav>
                                      </p:tavLst>
                                    </p:anim>
                                    <p:anim calcmode="lin" valueType="num">
                                      <p:cBhvr>
                                        <p:cTn id="38" dur="1000" fill="hold"/>
                                        <p:tgtEl>
                                          <p:spTgt spid="23"/>
                                        </p:tgtEl>
                                        <p:attrNameLst>
                                          <p:attrName>style.rotation</p:attrName>
                                        </p:attrNameLst>
                                      </p:cBhvr>
                                      <p:tavLst>
                                        <p:tav tm="0">
                                          <p:val>
                                            <p:fltVal val="90"/>
                                          </p:val>
                                        </p:tav>
                                        <p:tav tm="100000">
                                          <p:val>
                                            <p:fltVal val="0"/>
                                          </p:val>
                                        </p:tav>
                                      </p:tavLst>
                                    </p:anim>
                                    <p:animEffect transition="in" filter="fade">
                                      <p:cBhvr>
                                        <p:cTn id="39" dur="1000"/>
                                        <p:tgtEl>
                                          <p:spTgt spid="23"/>
                                        </p:tgtEl>
                                      </p:cBhvr>
                                    </p:animEffect>
                                  </p:childTnLst>
                                </p:cTn>
                              </p:par>
                              <p:par>
                                <p:cTn id="40" presetID="31" presetClass="entr" presetSubtype="0" fill="hold" grpId="0" nodeType="withEffect">
                                  <p:stCondLst>
                                    <p:cond delay="0"/>
                                  </p:stCondLst>
                                  <p:childTnLst>
                                    <p:set>
                                      <p:cBhvr>
                                        <p:cTn id="41" dur="1" fill="hold">
                                          <p:stCondLst>
                                            <p:cond delay="0"/>
                                          </p:stCondLst>
                                        </p:cTn>
                                        <p:tgtEl>
                                          <p:spTgt spid="27"/>
                                        </p:tgtEl>
                                        <p:attrNameLst>
                                          <p:attrName>style.visibility</p:attrName>
                                        </p:attrNameLst>
                                      </p:cBhvr>
                                      <p:to>
                                        <p:strVal val="visible"/>
                                      </p:to>
                                    </p:set>
                                    <p:anim calcmode="lin" valueType="num">
                                      <p:cBhvr>
                                        <p:cTn id="42" dur="1000" fill="hold"/>
                                        <p:tgtEl>
                                          <p:spTgt spid="27"/>
                                        </p:tgtEl>
                                        <p:attrNameLst>
                                          <p:attrName>ppt_w</p:attrName>
                                        </p:attrNameLst>
                                      </p:cBhvr>
                                      <p:tavLst>
                                        <p:tav tm="0">
                                          <p:val>
                                            <p:fltVal val="0"/>
                                          </p:val>
                                        </p:tav>
                                        <p:tav tm="100000">
                                          <p:val>
                                            <p:strVal val="#ppt_w"/>
                                          </p:val>
                                        </p:tav>
                                      </p:tavLst>
                                    </p:anim>
                                    <p:anim calcmode="lin" valueType="num">
                                      <p:cBhvr>
                                        <p:cTn id="43" dur="1000" fill="hold"/>
                                        <p:tgtEl>
                                          <p:spTgt spid="27"/>
                                        </p:tgtEl>
                                        <p:attrNameLst>
                                          <p:attrName>ppt_h</p:attrName>
                                        </p:attrNameLst>
                                      </p:cBhvr>
                                      <p:tavLst>
                                        <p:tav tm="0">
                                          <p:val>
                                            <p:fltVal val="0"/>
                                          </p:val>
                                        </p:tav>
                                        <p:tav tm="100000">
                                          <p:val>
                                            <p:strVal val="#ppt_h"/>
                                          </p:val>
                                        </p:tav>
                                      </p:tavLst>
                                    </p:anim>
                                    <p:anim calcmode="lin" valueType="num">
                                      <p:cBhvr>
                                        <p:cTn id="44" dur="1000" fill="hold"/>
                                        <p:tgtEl>
                                          <p:spTgt spid="27"/>
                                        </p:tgtEl>
                                        <p:attrNameLst>
                                          <p:attrName>style.rotation</p:attrName>
                                        </p:attrNameLst>
                                      </p:cBhvr>
                                      <p:tavLst>
                                        <p:tav tm="0">
                                          <p:val>
                                            <p:fltVal val="90"/>
                                          </p:val>
                                        </p:tav>
                                        <p:tav tm="100000">
                                          <p:val>
                                            <p:fltVal val="0"/>
                                          </p:val>
                                        </p:tav>
                                      </p:tavLst>
                                    </p:anim>
                                    <p:animEffect transition="in" filter="fade">
                                      <p:cBhvr>
                                        <p:cTn id="45" dur="1000"/>
                                        <p:tgtEl>
                                          <p:spTgt spid="27"/>
                                        </p:tgtEl>
                                      </p:cBhvr>
                                    </p:animEffect>
                                  </p:childTnLst>
                                </p:cTn>
                              </p:par>
                            </p:childTnLst>
                          </p:cTn>
                        </p:par>
                      </p:childTnLst>
                    </p:cTn>
                  </p:par>
                  <p:par>
                    <p:cTn id="46" fill="hold">
                      <p:stCondLst>
                        <p:cond delay="indefinite"/>
                      </p:stCondLst>
                      <p:childTnLst>
                        <p:par>
                          <p:cTn id="47" fill="hold">
                            <p:stCondLst>
                              <p:cond delay="0"/>
                            </p:stCondLst>
                            <p:childTnLst>
                              <p:par>
                                <p:cTn id="48" presetID="6" presetClass="entr" presetSubtype="16" fill="hold" grpId="0" nodeType="click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circle(in)">
                                      <p:cBhvr>
                                        <p:cTn id="50" dur="2000"/>
                                        <p:tgtEl>
                                          <p:spTgt spid="28"/>
                                        </p:tgtEl>
                                      </p:cBhvr>
                                    </p:animEffect>
                                  </p:childTnLst>
                                </p:cTn>
                              </p:par>
                              <p:par>
                                <p:cTn id="51" presetID="6" presetClass="entr" presetSubtype="16" fill="hold" grpId="0" nodeType="with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circle(in)">
                                      <p:cBhvr>
                                        <p:cTn id="53" dur="2000"/>
                                        <p:tgtEl>
                                          <p:spTgt spid="24"/>
                                        </p:tgtEl>
                                      </p:cBhvr>
                                    </p:animEffect>
                                  </p:childTnLst>
                                </p:cTn>
                              </p:par>
                            </p:childTnLst>
                          </p:cTn>
                        </p:par>
                      </p:childTnLst>
                    </p:cTn>
                  </p:par>
                  <p:par>
                    <p:cTn id="54" fill="hold">
                      <p:stCondLst>
                        <p:cond delay="indefinite"/>
                      </p:stCondLst>
                      <p:childTnLst>
                        <p:par>
                          <p:cTn id="55" fill="hold">
                            <p:stCondLst>
                              <p:cond delay="0"/>
                            </p:stCondLst>
                            <p:childTnLst>
                              <p:par>
                                <p:cTn id="56" presetID="21" presetClass="entr" presetSubtype="1" fill="hold" grpId="0" nodeType="click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wheel(1)">
                                      <p:cBhvr>
                                        <p:cTn id="58" dur="2000"/>
                                        <p:tgtEl>
                                          <p:spTgt spid="25"/>
                                        </p:tgtEl>
                                      </p:cBhvr>
                                    </p:animEffect>
                                  </p:childTnLst>
                                </p:cTn>
                              </p:par>
                              <p:par>
                                <p:cTn id="59" presetID="21" presetClass="entr" presetSubtype="1" fill="hold" grpId="0" nodeType="withEffect">
                                  <p:stCondLst>
                                    <p:cond delay="0"/>
                                  </p:stCondLst>
                                  <p:childTnLst>
                                    <p:set>
                                      <p:cBhvr>
                                        <p:cTn id="60" dur="1" fill="hold">
                                          <p:stCondLst>
                                            <p:cond delay="0"/>
                                          </p:stCondLst>
                                        </p:cTn>
                                        <p:tgtEl>
                                          <p:spTgt spid="29"/>
                                        </p:tgtEl>
                                        <p:attrNameLst>
                                          <p:attrName>style.visibility</p:attrName>
                                        </p:attrNameLst>
                                      </p:cBhvr>
                                      <p:to>
                                        <p:strVal val="visible"/>
                                      </p:to>
                                    </p:set>
                                    <p:animEffect transition="in" filter="wheel(1)">
                                      <p:cBhvr>
                                        <p:cTn id="61" dur="2000"/>
                                        <p:tgtEl>
                                          <p:spTgt spid="29"/>
                                        </p:tgtEl>
                                      </p:cBhvr>
                                    </p:animEffect>
                                  </p:childTnLst>
                                </p:cTn>
                              </p:par>
                            </p:childTnLst>
                          </p:cTn>
                        </p:par>
                      </p:childTnLst>
                    </p:cTn>
                  </p:par>
                  <p:par>
                    <p:cTn id="62" fill="hold">
                      <p:stCondLst>
                        <p:cond delay="indefinite"/>
                      </p:stCondLst>
                      <p:childTnLst>
                        <p:par>
                          <p:cTn id="63" fill="hold">
                            <p:stCondLst>
                              <p:cond delay="0"/>
                            </p:stCondLst>
                            <p:childTnLst>
                              <p:par>
                                <p:cTn id="64" presetID="53" presetClass="entr" presetSubtype="16" fill="hold" grpId="0" nodeType="clickEffect">
                                  <p:stCondLst>
                                    <p:cond delay="0"/>
                                  </p:stCondLst>
                                  <p:childTnLst>
                                    <p:set>
                                      <p:cBhvr>
                                        <p:cTn id="65" dur="1" fill="hold">
                                          <p:stCondLst>
                                            <p:cond delay="0"/>
                                          </p:stCondLst>
                                        </p:cTn>
                                        <p:tgtEl>
                                          <p:spTgt spid="26"/>
                                        </p:tgtEl>
                                        <p:attrNameLst>
                                          <p:attrName>style.visibility</p:attrName>
                                        </p:attrNameLst>
                                      </p:cBhvr>
                                      <p:to>
                                        <p:strVal val="visible"/>
                                      </p:to>
                                    </p:set>
                                    <p:anim calcmode="lin" valueType="num">
                                      <p:cBhvr>
                                        <p:cTn id="66" dur="500" fill="hold"/>
                                        <p:tgtEl>
                                          <p:spTgt spid="26"/>
                                        </p:tgtEl>
                                        <p:attrNameLst>
                                          <p:attrName>ppt_w</p:attrName>
                                        </p:attrNameLst>
                                      </p:cBhvr>
                                      <p:tavLst>
                                        <p:tav tm="0">
                                          <p:val>
                                            <p:fltVal val="0"/>
                                          </p:val>
                                        </p:tav>
                                        <p:tav tm="100000">
                                          <p:val>
                                            <p:strVal val="#ppt_w"/>
                                          </p:val>
                                        </p:tav>
                                      </p:tavLst>
                                    </p:anim>
                                    <p:anim calcmode="lin" valueType="num">
                                      <p:cBhvr>
                                        <p:cTn id="67" dur="500" fill="hold"/>
                                        <p:tgtEl>
                                          <p:spTgt spid="26"/>
                                        </p:tgtEl>
                                        <p:attrNameLst>
                                          <p:attrName>ppt_h</p:attrName>
                                        </p:attrNameLst>
                                      </p:cBhvr>
                                      <p:tavLst>
                                        <p:tav tm="0">
                                          <p:val>
                                            <p:fltVal val="0"/>
                                          </p:val>
                                        </p:tav>
                                        <p:tav tm="100000">
                                          <p:val>
                                            <p:strVal val="#ppt_h"/>
                                          </p:val>
                                        </p:tav>
                                      </p:tavLst>
                                    </p:anim>
                                    <p:animEffect transition="in" filter="fade">
                                      <p:cBhvr>
                                        <p:cTn id="68" dur="500"/>
                                        <p:tgtEl>
                                          <p:spTgt spid="26"/>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30"/>
                                        </p:tgtEl>
                                        <p:attrNameLst>
                                          <p:attrName>style.visibility</p:attrName>
                                        </p:attrNameLst>
                                      </p:cBhvr>
                                      <p:to>
                                        <p:strVal val="visible"/>
                                      </p:to>
                                    </p:set>
                                    <p:anim calcmode="lin" valueType="num">
                                      <p:cBhvr>
                                        <p:cTn id="71" dur="500" fill="hold"/>
                                        <p:tgtEl>
                                          <p:spTgt spid="30"/>
                                        </p:tgtEl>
                                        <p:attrNameLst>
                                          <p:attrName>ppt_w</p:attrName>
                                        </p:attrNameLst>
                                      </p:cBhvr>
                                      <p:tavLst>
                                        <p:tav tm="0">
                                          <p:val>
                                            <p:fltVal val="0"/>
                                          </p:val>
                                        </p:tav>
                                        <p:tav tm="100000">
                                          <p:val>
                                            <p:strVal val="#ppt_w"/>
                                          </p:val>
                                        </p:tav>
                                      </p:tavLst>
                                    </p:anim>
                                    <p:anim calcmode="lin" valueType="num">
                                      <p:cBhvr>
                                        <p:cTn id="72" dur="500" fill="hold"/>
                                        <p:tgtEl>
                                          <p:spTgt spid="30"/>
                                        </p:tgtEl>
                                        <p:attrNameLst>
                                          <p:attrName>ppt_h</p:attrName>
                                        </p:attrNameLst>
                                      </p:cBhvr>
                                      <p:tavLst>
                                        <p:tav tm="0">
                                          <p:val>
                                            <p:fltVal val="0"/>
                                          </p:val>
                                        </p:tav>
                                        <p:tav tm="100000">
                                          <p:val>
                                            <p:strVal val="#ppt_h"/>
                                          </p:val>
                                        </p:tav>
                                      </p:tavLst>
                                    </p:anim>
                                    <p:animEffect transition="in" filter="fade">
                                      <p:cBhvr>
                                        <p:cTn id="7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27" grpId="0"/>
      <p:bldP spid="28" grpId="0"/>
      <p:bldP spid="29" grpId="0"/>
      <p:bldP spid="3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组合 5"/>
          <p:cNvGrpSpPr/>
          <p:nvPr/>
        </p:nvGrpSpPr>
        <p:grpSpPr>
          <a:xfrm>
            <a:off x="476368" y="2090857"/>
            <a:ext cx="4138131" cy="2889970"/>
            <a:chOff x="7430359" y="2142275"/>
            <a:chExt cx="3335613" cy="2329511"/>
          </a:xfrm>
        </p:grpSpPr>
        <p:pic>
          <p:nvPicPr>
            <p:cNvPr id="3" name="Picture 104"/>
            <p:cNvPicPr>
              <a:picLocks noChangeAspect="1"/>
            </p:cNvPicPr>
            <p:nvPr/>
          </p:nvPicPr>
          <p:blipFill>
            <a:blip r:embed="rId1" cstate="print"/>
            <a:stretch>
              <a:fillRect/>
            </a:stretch>
          </p:blipFill>
          <p:spPr>
            <a:xfrm>
              <a:off x="7430359" y="2142275"/>
              <a:ext cx="3335613" cy="2329511"/>
            </a:xfrm>
            <a:prstGeom prst="rect">
              <a:avLst/>
            </a:prstGeom>
          </p:spPr>
        </p:pic>
        <p:pic>
          <p:nvPicPr>
            <p:cNvPr id="5" name="图片 4"/>
            <p:cNvPicPr>
              <a:picLocks noChangeAspect="1"/>
            </p:cNvPicPr>
            <p:nvPr/>
          </p:nvPicPr>
          <p:blipFill>
            <a:blip r:embed="rId2" cstate="screen"/>
            <a:stretch>
              <a:fillRect/>
            </a:stretch>
          </p:blipFill>
          <p:spPr>
            <a:xfrm>
              <a:off x="7964475" y="2442527"/>
              <a:ext cx="2296886" cy="1532922"/>
            </a:xfrm>
            <a:prstGeom prst="rect">
              <a:avLst/>
            </a:prstGeom>
            <a:effectLst/>
          </p:spPr>
        </p:pic>
      </p:grpSp>
      <p:grpSp>
        <p:nvGrpSpPr>
          <p:cNvPr id="7" name="Group 89"/>
          <p:cNvGrpSpPr>
            <a:grpSpLocks noChangeAspect="1"/>
          </p:cNvGrpSpPr>
          <p:nvPr/>
        </p:nvGrpSpPr>
        <p:grpSpPr bwMode="auto">
          <a:xfrm>
            <a:off x="4824663" y="1427937"/>
            <a:ext cx="514791" cy="662121"/>
            <a:chOff x="1309" y="2054"/>
            <a:chExt cx="297" cy="382"/>
          </a:xfrm>
          <a:solidFill>
            <a:srgbClr val="2C91B0"/>
          </a:solidFill>
        </p:grpSpPr>
        <p:sp>
          <p:nvSpPr>
            <p:cNvPr id="8" name="Freeform 90"/>
            <p:cNvSpPr/>
            <p:nvPr/>
          </p:nvSpPr>
          <p:spPr bwMode="auto">
            <a:xfrm>
              <a:off x="1362" y="2127"/>
              <a:ext cx="191" cy="204"/>
            </a:xfrm>
            <a:custGeom>
              <a:avLst/>
              <a:gdLst>
                <a:gd name="T0" fmla="*/ 10 w 36"/>
                <a:gd name="T1" fmla="*/ 39 h 39"/>
                <a:gd name="T2" fmla="*/ 9 w 36"/>
                <a:gd name="T3" fmla="*/ 35 h 39"/>
                <a:gd name="T4" fmla="*/ 7 w 36"/>
                <a:gd name="T5" fmla="*/ 31 h 39"/>
                <a:gd name="T6" fmla="*/ 3 w 36"/>
                <a:gd name="T7" fmla="*/ 26 h 39"/>
                <a:gd name="T8" fmla="*/ 1 w 36"/>
                <a:gd name="T9" fmla="*/ 18 h 39"/>
                <a:gd name="T10" fmla="*/ 2 w 36"/>
                <a:gd name="T11" fmla="*/ 9 h 39"/>
                <a:gd name="T12" fmla="*/ 3 w 36"/>
                <a:gd name="T13" fmla="*/ 7 h 39"/>
                <a:gd name="T14" fmla="*/ 5 w 36"/>
                <a:gd name="T15" fmla="*/ 6 h 39"/>
                <a:gd name="T16" fmla="*/ 9 w 36"/>
                <a:gd name="T17" fmla="*/ 3 h 39"/>
                <a:gd name="T18" fmla="*/ 13 w 36"/>
                <a:gd name="T19" fmla="*/ 1 h 39"/>
                <a:gd name="T20" fmla="*/ 16 w 36"/>
                <a:gd name="T21" fmla="*/ 0 h 39"/>
                <a:gd name="T22" fmla="*/ 18 w 36"/>
                <a:gd name="T23" fmla="*/ 0 h 39"/>
                <a:gd name="T24" fmla="*/ 23 w 36"/>
                <a:gd name="T25" fmla="*/ 1 h 39"/>
                <a:gd name="T26" fmla="*/ 27 w 36"/>
                <a:gd name="T27" fmla="*/ 3 h 39"/>
                <a:gd name="T28" fmla="*/ 31 w 36"/>
                <a:gd name="T29" fmla="*/ 6 h 39"/>
                <a:gd name="T30" fmla="*/ 33 w 36"/>
                <a:gd name="T31" fmla="*/ 8 h 39"/>
                <a:gd name="T32" fmla="*/ 34 w 36"/>
                <a:gd name="T33" fmla="*/ 10 h 39"/>
                <a:gd name="T34" fmla="*/ 35 w 36"/>
                <a:gd name="T35" fmla="*/ 18 h 39"/>
                <a:gd name="T36" fmla="*/ 33 w 36"/>
                <a:gd name="T37" fmla="*/ 26 h 39"/>
                <a:gd name="T38" fmla="*/ 29 w 36"/>
                <a:gd name="T39" fmla="*/ 31 h 39"/>
                <a:gd name="T40" fmla="*/ 26 w 36"/>
                <a:gd name="T41" fmla="*/ 35 h 39"/>
                <a:gd name="T42" fmla="*/ 25 w 36"/>
                <a:gd name="T43" fmla="*/ 38 h 39"/>
                <a:gd name="T44" fmla="*/ 25 w 36"/>
                <a:gd name="T45" fmla="*/ 39 h 39"/>
                <a:gd name="T46" fmla="*/ 25 w 36"/>
                <a:gd name="T47" fmla="*/ 38 h 39"/>
                <a:gd name="T48" fmla="*/ 26 w 36"/>
                <a:gd name="T49" fmla="*/ 35 h 39"/>
                <a:gd name="T50" fmla="*/ 29 w 36"/>
                <a:gd name="T51" fmla="*/ 31 h 39"/>
                <a:gd name="T52" fmla="*/ 32 w 36"/>
                <a:gd name="T53" fmla="*/ 25 h 39"/>
                <a:gd name="T54" fmla="*/ 34 w 36"/>
                <a:gd name="T55" fmla="*/ 18 h 39"/>
                <a:gd name="T56" fmla="*/ 33 w 36"/>
                <a:gd name="T57" fmla="*/ 10 h 39"/>
                <a:gd name="T58" fmla="*/ 31 w 36"/>
                <a:gd name="T59" fmla="*/ 9 h 39"/>
                <a:gd name="T60" fmla="*/ 30 w 36"/>
                <a:gd name="T61" fmla="*/ 7 h 39"/>
                <a:gd name="T62" fmla="*/ 27 w 36"/>
                <a:gd name="T63" fmla="*/ 4 h 39"/>
                <a:gd name="T64" fmla="*/ 23 w 36"/>
                <a:gd name="T65" fmla="*/ 3 h 39"/>
                <a:gd name="T66" fmla="*/ 18 w 36"/>
                <a:gd name="T67" fmla="*/ 2 h 39"/>
                <a:gd name="T68" fmla="*/ 16 w 36"/>
                <a:gd name="T69" fmla="*/ 2 h 39"/>
                <a:gd name="T70" fmla="*/ 14 w 36"/>
                <a:gd name="T71" fmla="*/ 3 h 39"/>
                <a:gd name="T72" fmla="*/ 10 w 36"/>
                <a:gd name="T73" fmla="*/ 4 h 39"/>
                <a:gd name="T74" fmla="*/ 6 w 36"/>
                <a:gd name="T75" fmla="*/ 7 h 39"/>
                <a:gd name="T76" fmla="*/ 5 w 36"/>
                <a:gd name="T77" fmla="*/ 9 h 39"/>
                <a:gd name="T78" fmla="*/ 4 w 36"/>
                <a:gd name="T79" fmla="*/ 10 h 39"/>
                <a:gd name="T80" fmla="*/ 2 w 36"/>
                <a:gd name="T81" fmla="*/ 18 h 39"/>
                <a:gd name="T82" fmla="*/ 4 w 36"/>
                <a:gd name="T83" fmla="*/ 25 h 39"/>
                <a:gd name="T84" fmla="*/ 7 w 36"/>
                <a:gd name="T85" fmla="*/ 31 h 39"/>
                <a:gd name="T86" fmla="*/ 9 w 36"/>
                <a:gd name="T87" fmla="*/ 35 h 39"/>
                <a:gd name="T88" fmla="*/ 10 w 36"/>
                <a:gd name="T89"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6" h="39">
                  <a:moveTo>
                    <a:pt x="10" y="39"/>
                  </a:moveTo>
                  <a:cubicBezTo>
                    <a:pt x="10" y="39"/>
                    <a:pt x="10" y="38"/>
                    <a:pt x="9" y="35"/>
                  </a:cubicBezTo>
                  <a:cubicBezTo>
                    <a:pt x="8" y="34"/>
                    <a:pt x="8" y="33"/>
                    <a:pt x="7" y="31"/>
                  </a:cubicBezTo>
                  <a:cubicBezTo>
                    <a:pt x="6" y="29"/>
                    <a:pt x="4" y="28"/>
                    <a:pt x="3" y="26"/>
                  </a:cubicBezTo>
                  <a:cubicBezTo>
                    <a:pt x="2" y="24"/>
                    <a:pt x="1" y="21"/>
                    <a:pt x="1" y="18"/>
                  </a:cubicBezTo>
                  <a:cubicBezTo>
                    <a:pt x="0" y="15"/>
                    <a:pt x="1" y="12"/>
                    <a:pt x="2" y="9"/>
                  </a:cubicBezTo>
                  <a:cubicBezTo>
                    <a:pt x="2" y="9"/>
                    <a:pt x="3" y="8"/>
                    <a:pt x="3" y="7"/>
                  </a:cubicBezTo>
                  <a:cubicBezTo>
                    <a:pt x="4" y="7"/>
                    <a:pt x="4" y="6"/>
                    <a:pt x="5" y="6"/>
                  </a:cubicBezTo>
                  <a:cubicBezTo>
                    <a:pt x="6" y="5"/>
                    <a:pt x="7" y="4"/>
                    <a:pt x="9" y="3"/>
                  </a:cubicBezTo>
                  <a:cubicBezTo>
                    <a:pt x="10" y="2"/>
                    <a:pt x="12" y="1"/>
                    <a:pt x="13" y="1"/>
                  </a:cubicBezTo>
                  <a:cubicBezTo>
                    <a:pt x="14" y="1"/>
                    <a:pt x="15" y="1"/>
                    <a:pt x="16" y="0"/>
                  </a:cubicBezTo>
                  <a:cubicBezTo>
                    <a:pt x="18" y="0"/>
                    <a:pt x="18" y="0"/>
                    <a:pt x="18" y="0"/>
                  </a:cubicBezTo>
                  <a:cubicBezTo>
                    <a:pt x="20" y="0"/>
                    <a:pt x="21" y="1"/>
                    <a:pt x="23" y="1"/>
                  </a:cubicBezTo>
                  <a:cubicBezTo>
                    <a:pt x="25" y="2"/>
                    <a:pt x="26" y="2"/>
                    <a:pt x="27" y="3"/>
                  </a:cubicBezTo>
                  <a:cubicBezTo>
                    <a:pt x="29" y="4"/>
                    <a:pt x="30" y="5"/>
                    <a:pt x="31" y="6"/>
                  </a:cubicBezTo>
                  <a:cubicBezTo>
                    <a:pt x="32" y="6"/>
                    <a:pt x="32" y="7"/>
                    <a:pt x="33" y="8"/>
                  </a:cubicBezTo>
                  <a:cubicBezTo>
                    <a:pt x="34" y="10"/>
                    <a:pt x="34" y="10"/>
                    <a:pt x="34" y="10"/>
                  </a:cubicBezTo>
                  <a:cubicBezTo>
                    <a:pt x="36" y="12"/>
                    <a:pt x="36" y="16"/>
                    <a:pt x="35" y="18"/>
                  </a:cubicBezTo>
                  <a:cubicBezTo>
                    <a:pt x="35" y="21"/>
                    <a:pt x="34" y="23"/>
                    <a:pt x="33" y="26"/>
                  </a:cubicBezTo>
                  <a:cubicBezTo>
                    <a:pt x="32" y="28"/>
                    <a:pt x="30" y="29"/>
                    <a:pt x="29" y="31"/>
                  </a:cubicBezTo>
                  <a:cubicBezTo>
                    <a:pt x="28" y="32"/>
                    <a:pt x="27" y="34"/>
                    <a:pt x="26" y="35"/>
                  </a:cubicBezTo>
                  <a:cubicBezTo>
                    <a:pt x="26" y="36"/>
                    <a:pt x="25" y="37"/>
                    <a:pt x="25" y="38"/>
                  </a:cubicBezTo>
                  <a:cubicBezTo>
                    <a:pt x="25" y="39"/>
                    <a:pt x="25" y="39"/>
                    <a:pt x="25" y="39"/>
                  </a:cubicBezTo>
                  <a:cubicBezTo>
                    <a:pt x="25" y="39"/>
                    <a:pt x="25" y="39"/>
                    <a:pt x="25" y="38"/>
                  </a:cubicBezTo>
                  <a:cubicBezTo>
                    <a:pt x="25" y="37"/>
                    <a:pt x="25" y="36"/>
                    <a:pt x="26" y="35"/>
                  </a:cubicBezTo>
                  <a:cubicBezTo>
                    <a:pt x="27" y="34"/>
                    <a:pt x="27" y="32"/>
                    <a:pt x="29" y="31"/>
                  </a:cubicBezTo>
                  <a:cubicBezTo>
                    <a:pt x="30" y="29"/>
                    <a:pt x="31" y="27"/>
                    <a:pt x="32" y="25"/>
                  </a:cubicBezTo>
                  <a:cubicBezTo>
                    <a:pt x="33" y="23"/>
                    <a:pt x="34" y="21"/>
                    <a:pt x="34" y="18"/>
                  </a:cubicBezTo>
                  <a:cubicBezTo>
                    <a:pt x="34" y="16"/>
                    <a:pt x="34" y="13"/>
                    <a:pt x="33" y="10"/>
                  </a:cubicBezTo>
                  <a:cubicBezTo>
                    <a:pt x="31" y="9"/>
                    <a:pt x="31" y="9"/>
                    <a:pt x="31" y="9"/>
                  </a:cubicBezTo>
                  <a:cubicBezTo>
                    <a:pt x="31" y="8"/>
                    <a:pt x="30" y="8"/>
                    <a:pt x="30" y="7"/>
                  </a:cubicBezTo>
                  <a:cubicBezTo>
                    <a:pt x="29" y="6"/>
                    <a:pt x="28" y="5"/>
                    <a:pt x="27" y="4"/>
                  </a:cubicBezTo>
                  <a:cubicBezTo>
                    <a:pt x="25" y="4"/>
                    <a:pt x="24" y="3"/>
                    <a:pt x="23" y="3"/>
                  </a:cubicBezTo>
                  <a:cubicBezTo>
                    <a:pt x="21" y="3"/>
                    <a:pt x="20" y="2"/>
                    <a:pt x="18" y="2"/>
                  </a:cubicBezTo>
                  <a:cubicBezTo>
                    <a:pt x="16" y="2"/>
                    <a:pt x="16" y="2"/>
                    <a:pt x="16" y="2"/>
                  </a:cubicBezTo>
                  <a:cubicBezTo>
                    <a:pt x="15" y="2"/>
                    <a:pt x="14" y="3"/>
                    <a:pt x="14" y="3"/>
                  </a:cubicBezTo>
                  <a:cubicBezTo>
                    <a:pt x="12" y="3"/>
                    <a:pt x="11" y="4"/>
                    <a:pt x="10" y="4"/>
                  </a:cubicBezTo>
                  <a:cubicBezTo>
                    <a:pt x="8" y="5"/>
                    <a:pt x="7" y="6"/>
                    <a:pt x="6" y="7"/>
                  </a:cubicBezTo>
                  <a:cubicBezTo>
                    <a:pt x="6" y="7"/>
                    <a:pt x="5" y="8"/>
                    <a:pt x="5" y="9"/>
                  </a:cubicBezTo>
                  <a:cubicBezTo>
                    <a:pt x="4" y="9"/>
                    <a:pt x="4" y="10"/>
                    <a:pt x="4" y="10"/>
                  </a:cubicBezTo>
                  <a:cubicBezTo>
                    <a:pt x="2" y="13"/>
                    <a:pt x="2" y="15"/>
                    <a:pt x="2" y="18"/>
                  </a:cubicBezTo>
                  <a:cubicBezTo>
                    <a:pt x="2" y="21"/>
                    <a:pt x="3" y="23"/>
                    <a:pt x="4" y="25"/>
                  </a:cubicBezTo>
                  <a:cubicBezTo>
                    <a:pt x="5" y="27"/>
                    <a:pt x="6" y="29"/>
                    <a:pt x="7" y="31"/>
                  </a:cubicBezTo>
                  <a:cubicBezTo>
                    <a:pt x="8" y="32"/>
                    <a:pt x="9" y="34"/>
                    <a:pt x="9" y="35"/>
                  </a:cubicBezTo>
                  <a:cubicBezTo>
                    <a:pt x="10" y="38"/>
                    <a:pt x="10" y="39"/>
                    <a:pt x="1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 name="Freeform 91"/>
            <p:cNvSpPr/>
            <p:nvPr/>
          </p:nvSpPr>
          <p:spPr bwMode="auto">
            <a:xfrm>
              <a:off x="1410" y="2326"/>
              <a:ext cx="90" cy="26"/>
            </a:xfrm>
            <a:custGeom>
              <a:avLst/>
              <a:gdLst>
                <a:gd name="T0" fmla="*/ 1 w 17"/>
                <a:gd name="T1" fmla="*/ 5 h 5"/>
                <a:gd name="T2" fmla="*/ 0 w 17"/>
                <a:gd name="T3" fmla="*/ 4 h 5"/>
                <a:gd name="T4" fmla="*/ 0 w 17"/>
                <a:gd name="T5" fmla="*/ 3 h 5"/>
                <a:gd name="T6" fmla="*/ 1 w 17"/>
                <a:gd name="T7" fmla="*/ 2 h 5"/>
                <a:gd name="T8" fmla="*/ 2 w 17"/>
                <a:gd name="T9" fmla="*/ 1 h 5"/>
                <a:gd name="T10" fmla="*/ 5 w 17"/>
                <a:gd name="T11" fmla="*/ 1 h 5"/>
                <a:gd name="T12" fmla="*/ 6 w 17"/>
                <a:gd name="T13" fmla="*/ 0 h 5"/>
                <a:gd name="T14" fmla="*/ 7 w 17"/>
                <a:gd name="T15" fmla="*/ 0 h 5"/>
                <a:gd name="T16" fmla="*/ 7 w 17"/>
                <a:gd name="T17" fmla="*/ 0 h 5"/>
                <a:gd name="T18" fmla="*/ 12 w 17"/>
                <a:gd name="T19" fmla="*/ 0 h 5"/>
                <a:gd name="T20" fmla="*/ 14 w 17"/>
                <a:gd name="T21" fmla="*/ 0 h 5"/>
                <a:gd name="T22" fmla="*/ 17 w 17"/>
                <a:gd name="T23" fmla="*/ 1 h 5"/>
                <a:gd name="T24" fmla="*/ 17 w 17"/>
                <a:gd name="T25" fmla="*/ 1 h 5"/>
                <a:gd name="T26" fmla="*/ 17 w 17"/>
                <a:gd name="T27" fmla="*/ 2 h 5"/>
                <a:gd name="T28" fmla="*/ 16 w 17"/>
                <a:gd name="T29" fmla="*/ 4 h 5"/>
                <a:gd name="T30" fmla="*/ 16 w 17"/>
                <a:gd name="T31" fmla="*/ 2 h 5"/>
                <a:gd name="T32" fmla="*/ 16 w 17"/>
                <a:gd name="T33" fmla="*/ 3 h 5"/>
                <a:gd name="T34" fmla="*/ 14 w 17"/>
                <a:gd name="T35" fmla="*/ 3 h 5"/>
                <a:gd name="T36" fmla="*/ 12 w 17"/>
                <a:gd name="T37" fmla="*/ 3 h 5"/>
                <a:gd name="T38" fmla="*/ 7 w 17"/>
                <a:gd name="T39" fmla="*/ 3 h 5"/>
                <a:gd name="T40" fmla="*/ 7 w 17"/>
                <a:gd name="T41" fmla="*/ 3 h 5"/>
                <a:gd name="T42" fmla="*/ 6 w 17"/>
                <a:gd name="T43" fmla="*/ 3 h 5"/>
                <a:gd name="T44" fmla="*/ 5 w 17"/>
                <a:gd name="T45" fmla="*/ 3 h 5"/>
                <a:gd name="T46" fmla="*/ 3 w 17"/>
                <a:gd name="T47" fmla="*/ 3 h 5"/>
                <a:gd name="T48" fmla="*/ 1 w 17"/>
                <a:gd name="T49" fmla="*/ 3 h 5"/>
                <a:gd name="T50" fmla="*/ 1 w 17"/>
                <a:gd name="T51"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 h="5">
                  <a:moveTo>
                    <a:pt x="1" y="5"/>
                  </a:moveTo>
                  <a:cubicBezTo>
                    <a:pt x="1" y="5"/>
                    <a:pt x="1" y="5"/>
                    <a:pt x="0" y="4"/>
                  </a:cubicBezTo>
                  <a:cubicBezTo>
                    <a:pt x="0" y="4"/>
                    <a:pt x="0" y="4"/>
                    <a:pt x="0" y="3"/>
                  </a:cubicBezTo>
                  <a:cubicBezTo>
                    <a:pt x="0" y="2"/>
                    <a:pt x="1" y="2"/>
                    <a:pt x="1" y="2"/>
                  </a:cubicBezTo>
                  <a:cubicBezTo>
                    <a:pt x="1" y="1"/>
                    <a:pt x="2" y="1"/>
                    <a:pt x="2" y="1"/>
                  </a:cubicBezTo>
                  <a:cubicBezTo>
                    <a:pt x="3" y="1"/>
                    <a:pt x="4" y="1"/>
                    <a:pt x="5" y="1"/>
                  </a:cubicBezTo>
                  <a:cubicBezTo>
                    <a:pt x="6" y="0"/>
                    <a:pt x="6" y="0"/>
                    <a:pt x="6" y="0"/>
                  </a:cubicBezTo>
                  <a:cubicBezTo>
                    <a:pt x="7" y="0"/>
                    <a:pt x="7" y="0"/>
                    <a:pt x="7" y="0"/>
                  </a:cubicBezTo>
                  <a:cubicBezTo>
                    <a:pt x="7" y="0"/>
                    <a:pt x="7" y="0"/>
                    <a:pt x="7" y="0"/>
                  </a:cubicBezTo>
                  <a:cubicBezTo>
                    <a:pt x="9" y="0"/>
                    <a:pt x="10" y="0"/>
                    <a:pt x="12" y="0"/>
                  </a:cubicBezTo>
                  <a:cubicBezTo>
                    <a:pt x="12" y="0"/>
                    <a:pt x="13" y="0"/>
                    <a:pt x="14" y="0"/>
                  </a:cubicBezTo>
                  <a:cubicBezTo>
                    <a:pt x="15" y="1"/>
                    <a:pt x="16" y="1"/>
                    <a:pt x="17" y="1"/>
                  </a:cubicBezTo>
                  <a:cubicBezTo>
                    <a:pt x="17" y="1"/>
                    <a:pt x="17" y="1"/>
                    <a:pt x="17" y="1"/>
                  </a:cubicBezTo>
                  <a:cubicBezTo>
                    <a:pt x="17" y="1"/>
                    <a:pt x="17" y="2"/>
                    <a:pt x="17" y="2"/>
                  </a:cubicBezTo>
                  <a:cubicBezTo>
                    <a:pt x="17" y="3"/>
                    <a:pt x="17" y="4"/>
                    <a:pt x="16" y="4"/>
                  </a:cubicBezTo>
                  <a:cubicBezTo>
                    <a:pt x="16" y="4"/>
                    <a:pt x="16" y="3"/>
                    <a:pt x="16" y="2"/>
                  </a:cubicBezTo>
                  <a:cubicBezTo>
                    <a:pt x="16" y="3"/>
                    <a:pt x="16" y="3"/>
                    <a:pt x="16" y="3"/>
                  </a:cubicBezTo>
                  <a:cubicBezTo>
                    <a:pt x="15" y="3"/>
                    <a:pt x="15" y="3"/>
                    <a:pt x="14" y="3"/>
                  </a:cubicBezTo>
                  <a:cubicBezTo>
                    <a:pt x="13" y="3"/>
                    <a:pt x="13" y="3"/>
                    <a:pt x="12" y="3"/>
                  </a:cubicBezTo>
                  <a:cubicBezTo>
                    <a:pt x="10" y="3"/>
                    <a:pt x="9" y="3"/>
                    <a:pt x="7" y="3"/>
                  </a:cubicBezTo>
                  <a:cubicBezTo>
                    <a:pt x="7" y="3"/>
                    <a:pt x="7" y="3"/>
                    <a:pt x="7" y="3"/>
                  </a:cubicBezTo>
                  <a:cubicBezTo>
                    <a:pt x="6" y="3"/>
                    <a:pt x="6" y="3"/>
                    <a:pt x="6" y="3"/>
                  </a:cubicBezTo>
                  <a:cubicBezTo>
                    <a:pt x="5" y="3"/>
                    <a:pt x="5" y="3"/>
                    <a:pt x="5" y="3"/>
                  </a:cubicBezTo>
                  <a:cubicBezTo>
                    <a:pt x="4" y="3"/>
                    <a:pt x="3" y="3"/>
                    <a:pt x="3" y="3"/>
                  </a:cubicBezTo>
                  <a:cubicBezTo>
                    <a:pt x="2" y="3"/>
                    <a:pt x="2" y="3"/>
                    <a:pt x="1" y="3"/>
                  </a:cubicBezTo>
                  <a:cubicBezTo>
                    <a:pt x="1" y="4"/>
                    <a:pt x="1"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0" name="Freeform 92"/>
            <p:cNvSpPr/>
            <p:nvPr/>
          </p:nvSpPr>
          <p:spPr bwMode="auto">
            <a:xfrm>
              <a:off x="1410" y="2352"/>
              <a:ext cx="95" cy="21"/>
            </a:xfrm>
            <a:custGeom>
              <a:avLst/>
              <a:gdLst>
                <a:gd name="T0" fmla="*/ 1 w 18"/>
                <a:gd name="T1" fmla="*/ 1 h 4"/>
                <a:gd name="T2" fmla="*/ 17 w 18"/>
                <a:gd name="T3" fmla="*/ 0 h 4"/>
                <a:gd name="T4" fmla="*/ 18 w 18"/>
                <a:gd name="T5" fmla="*/ 0 h 4"/>
                <a:gd name="T6" fmla="*/ 18 w 18"/>
                <a:gd name="T7" fmla="*/ 2 h 4"/>
                <a:gd name="T8" fmla="*/ 17 w 18"/>
                <a:gd name="T9" fmla="*/ 3 h 4"/>
                <a:gd name="T10" fmla="*/ 15 w 18"/>
                <a:gd name="T11" fmla="*/ 3 h 4"/>
                <a:gd name="T12" fmla="*/ 12 w 18"/>
                <a:gd name="T13" fmla="*/ 4 h 4"/>
                <a:gd name="T14" fmla="*/ 8 w 18"/>
                <a:gd name="T15" fmla="*/ 3 h 4"/>
                <a:gd name="T16" fmla="*/ 3 w 18"/>
                <a:gd name="T17" fmla="*/ 3 h 4"/>
                <a:gd name="T18" fmla="*/ 1 w 18"/>
                <a:gd name="T19" fmla="*/ 2 h 4"/>
                <a:gd name="T20" fmla="*/ 0 w 18"/>
                <a:gd name="T21" fmla="*/ 2 h 4"/>
                <a:gd name="T22" fmla="*/ 0 w 18"/>
                <a:gd name="T23" fmla="*/ 1 h 4"/>
                <a:gd name="T24" fmla="*/ 2 w 18"/>
                <a:gd name="T25" fmla="*/ 1 h 4"/>
                <a:gd name="T26" fmla="*/ 1 w 18"/>
                <a:gd name="T27" fmla="*/ 1 h 4"/>
                <a:gd name="T28" fmla="*/ 1 w 18"/>
                <a:gd name="T29" fmla="*/ 2 h 4"/>
                <a:gd name="T30" fmla="*/ 3 w 18"/>
                <a:gd name="T31" fmla="*/ 2 h 4"/>
                <a:gd name="T32" fmla="*/ 8 w 18"/>
                <a:gd name="T33" fmla="*/ 2 h 4"/>
                <a:gd name="T34" fmla="*/ 12 w 18"/>
                <a:gd name="T35" fmla="*/ 2 h 4"/>
                <a:gd name="T36" fmla="*/ 15 w 18"/>
                <a:gd name="T37" fmla="*/ 1 h 4"/>
                <a:gd name="T38" fmla="*/ 17 w 18"/>
                <a:gd name="T39" fmla="*/ 1 h 4"/>
                <a:gd name="T40" fmla="*/ 16 w 18"/>
                <a:gd name="T41" fmla="*/ 2 h 4"/>
                <a:gd name="T42" fmla="*/ 16 w 18"/>
                <a:gd name="T43" fmla="*/ 1 h 4"/>
                <a:gd name="T44" fmla="*/ 17 w 18"/>
                <a:gd name="T45" fmla="*/ 2 h 4"/>
                <a:gd name="T46" fmla="*/ 9 w 18"/>
                <a:gd name="T47" fmla="*/ 1 h 4"/>
                <a:gd name="T48" fmla="*/ 1 w 18"/>
                <a:gd name="T49"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4">
                  <a:moveTo>
                    <a:pt x="1" y="1"/>
                  </a:moveTo>
                  <a:cubicBezTo>
                    <a:pt x="6" y="0"/>
                    <a:pt x="11" y="0"/>
                    <a:pt x="17" y="0"/>
                  </a:cubicBezTo>
                  <a:cubicBezTo>
                    <a:pt x="17" y="0"/>
                    <a:pt x="18" y="0"/>
                    <a:pt x="18" y="0"/>
                  </a:cubicBezTo>
                  <a:cubicBezTo>
                    <a:pt x="18" y="1"/>
                    <a:pt x="18" y="2"/>
                    <a:pt x="18" y="2"/>
                  </a:cubicBezTo>
                  <a:cubicBezTo>
                    <a:pt x="18" y="3"/>
                    <a:pt x="18" y="3"/>
                    <a:pt x="17" y="3"/>
                  </a:cubicBezTo>
                  <a:cubicBezTo>
                    <a:pt x="15" y="3"/>
                    <a:pt x="15" y="3"/>
                    <a:pt x="15" y="3"/>
                  </a:cubicBezTo>
                  <a:cubicBezTo>
                    <a:pt x="12" y="4"/>
                    <a:pt x="12" y="4"/>
                    <a:pt x="12" y="4"/>
                  </a:cubicBezTo>
                  <a:cubicBezTo>
                    <a:pt x="11" y="3"/>
                    <a:pt x="9" y="3"/>
                    <a:pt x="8" y="3"/>
                  </a:cubicBezTo>
                  <a:cubicBezTo>
                    <a:pt x="6" y="3"/>
                    <a:pt x="5" y="3"/>
                    <a:pt x="3" y="3"/>
                  </a:cubicBezTo>
                  <a:cubicBezTo>
                    <a:pt x="2" y="3"/>
                    <a:pt x="1" y="3"/>
                    <a:pt x="1" y="2"/>
                  </a:cubicBezTo>
                  <a:cubicBezTo>
                    <a:pt x="1" y="2"/>
                    <a:pt x="0" y="2"/>
                    <a:pt x="0" y="2"/>
                  </a:cubicBezTo>
                  <a:cubicBezTo>
                    <a:pt x="0" y="1"/>
                    <a:pt x="0" y="1"/>
                    <a:pt x="0" y="1"/>
                  </a:cubicBezTo>
                  <a:cubicBezTo>
                    <a:pt x="1" y="1"/>
                    <a:pt x="1" y="1"/>
                    <a:pt x="2" y="1"/>
                  </a:cubicBezTo>
                  <a:cubicBezTo>
                    <a:pt x="1" y="1"/>
                    <a:pt x="1" y="1"/>
                    <a:pt x="1" y="1"/>
                  </a:cubicBezTo>
                  <a:cubicBezTo>
                    <a:pt x="0" y="1"/>
                    <a:pt x="1" y="1"/>
                    <a:pt x="1" y="2"/>
                  </a:cubicBezTo>
                  <a:cubicBezTo>
                    <a:pt x="2" y="2"/>
                    <a:pt x="2" y="2"/>
                    <a:pt x="3" y="2"/>
                  </a:cubicBezTo>
                  <a:cubicBezTo>
                    <a:pt x="5" y="2"/>
                    <a:pt x="6" y="2"/>
                    <a:pt x="8" y="2"/>
                  </a:cubicBezTo>
                  <a:cubicBezTo>
                    <a:pt x="9" y="2"/>
                    <a:pt x="11" y="2"/>
                    <a:pt x="12" y="2"/>
                  </a:cubicBezTo>
                  <a:cubicBezTo>
                    <a:pt x="15" y="1"/>
                    <a:pt x="15" y="1"/>
                    <a:pt x="15" y="1"/>
                  </a:cubicBezTo>
                  <a:cubicBezTo>
                    <a:pt x="17" y="1"/>
                    <a:pt x="17" y="1"/>
                    <a:pt x="17" y="1"/>
                  </a:cubicBezTo>
                  <a:cubicBezTo>
                    <a:pt x="16" y="2"/>
                    <a:pt x="16" y="2"/>
                    <a:pt x="16" y="2"/>
                  </a:cubicBezTo>
                  <a:cubicBezTo>
                    <a:pt x="16" y="2"/>
                    <a:pt x="16" y="1"/>
                    <a:pt x="16" y="1"/>
                  </a:cubicBezTo>
                  <a:cubicBezTo>
                    <a:pt x="17" y="2"/>
                    <a:pt x="17" y="2"/>
                    <a:pt x="17" y="2"/>
                  </a:cubicBezTo>
                  <a:cubicBezTo>
                    <a:pt x="14" y="2"/>
                    <a:pt x="11" y="2"/>
                    <a:pt x="9" y="1"/>
                  </a:cubicBezTo>
                  <a:cubicBezTo>
                    <a:pt x="6" y="1"/>
                    <a:pt x="4"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1" name="Freeform 93"/>
            <p:cNvSpPr/>
            <p:nvPr/>
          </p:nvSpPr>
          <p:spPr bwMode="auto">
            <a:xfrm>
              <a:off x="1405" y="2362"/>
              <a:ext cx="95" cy="21"/>
            </a:xfrm>
            <a:custGeom>
              <a:avLst/>
              <a:gdLst>
                <a:gd name="T0" fmla="*/ 3 w 18"/>
                <a:gd name="T1" fmla="*/ 0 h 4"/>
                <a:gd name="T2" fmla="*/ 2 w 18"/>
                <a:gd name="T3" fmla="*/ 1 h 4"/>
                <a:gd name="T4" fmla="*/ 1 w 18"/>
                <a:gd name="T5" fmla="*/ 2 h 4"/>
                <a:gd name="T6" fmla="*/ 2 w 18"/>
                <a:gd name="T7" fmla="*/ 2 h 4"/>
                <a:gd name="T8" fmla="*/ 2 w 18"/>
                <a:gd name="T9" fmla="*/ 2 h 4"/>
                <a:gd name="T10" fmla="*/ 3 w 18"/>
                <a:gd name="T11" fmla="*/ 2 h 4"/>
                <a:gd name="T12" fmla="*/ 8 w 18"/>
                <a:gd name="T13" fmla="*/ 2 h 4"/>
                <a:gd name="T14" fmla="*/ 13 w 18"/>
                <a:gd name="T15" fmla="*/ 3 h 4"/>
                <a:gd name="T16" fmla="*/ 16 w 18"/>
                <a:gd name="T17" fmla="*/ 3 h 4"/>
                <a:gd name="T18" fmla="*/ 17 w 18"/>
                <a:gd name="T19" fmla="*/ 2 h 4"/>
                <a:gd name="T20" fmla="*/ 18 w 18"/>
                <a:gd name="T21" fmla="*/ 2 h 4"/>
                <a:gd name="T22" fmla="*/ 18 w 18"/>
                <a:gd name="T23" fmla="*/ 2 h 4"/>
                <a:gd name="T24" fmla="*/ 17 w 18"/>
                <a:gd name="T25" fmla="*/ 1 h 4"/>
                <a:gd name="T26" fmla="*/ 18 w 18"/>
                <a:gd name="T27" fmla="*/ 2 h 4"/>
                <a:gd name="T28" fmla="*/ 18 w 18"/>
                <a:gd name="T29" fmla="*/ 2 h 4"/>
                <a:gd name="T30" fmla="*/ 17 w 18"/>
                <a:gd name="T31" fmla="*/ 3 h 4"/>
                <a:gd name="T32" fmla="*/ 16 w 18"/>
                <a:gd name="T33" fmla="*/ 4 h 4"/>
                <a:gd name="T34" fmla="*/ 13 w 18"/>
                <a:gd name="T35" fmla="*/ 4 h 4"/>
                <a:gd name="T36" fmla="*/ 8 w 18"/>
                <a:gd name="T37" fmla="*/ 4 h 4"/>
                <a:gd name="T38" fmla="*/ 3 w 18"/>
                <a:gd name="T39" fmla="*/ 4 h 4"/>
                <a:gd name="T40" fmla="*/ 2 w 18"/>
                <a:gd name="T41" fmla="*/ 3 h 4"/>
                <a:gd name="T42" fmla="*/ 1 w 18"/>
                <a:gd name="T43" fmla="*/ 3 h 4"/>
                <a:gd name="T44" fmla="*/ 1 w 18"/>
                <a:gd name="T45" fmla="*/ 2 h 4"/>
                <a:gd name="T46" fmla="*/ 2 w 18"/>
                <a:gd name="T47" fmla="*/ 1 h 4"/>
                <a:gd name="T48" fmla="*/ 3 w 18"/>
                <a:gd name="T4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4">
                  <a:moveTo>
                    <a:pt x="3" y="0"/>
                  </a:moveTo>
                  <a:cubicBezTo>
                    <a:pt x="2" y="1"/>
                    <a:pt x="2" y="1"/>
                    <a:pt x="2" y="1"/>
                  </a:cubicBezTo>
                  <a:cubicBezTo>
                    <a:pt x="2" y="2"/>
                    <a:pt x="1" y="2"/>
                    <a:pt x="1" y="2"/>
                  </a:cubicBezTo>
                  <a:cubicBezTo>
                    <a:pt x="1" y="2"/>
                    <a:pt x="1" y="2"/>
                    <a:pt x="2" y="2"/>
                  </a:cubicBezTo>
                  <a:cubicBezTo>
                    <a:pt x="2" y="2"/>
                    <a:pt x="2" y="2"/>
                    <a:pt x="2" y="2"/>
                  </a:cubicBezTo>
                  <a:cubicBezTo>
                    <a:pt x="2" y="2"/>
                    <a:pt x="3" y="2"/>
                    <a:pt x="3" y="2"/>
                  </a:cubicBezTo>
                  <a:cubicBezTo>
                    <a:pt x="5" y="2"/>
                    <a:pt x="6" y="2"/>
                    <a:pt x="8" y="2"/>
                  </a:cubicBezTo>
                  <a:cubicBezTo>
                    <a:pt x="10" y="2"/>
                    <a:pt x="12" y="2"/>
                    <a:pt x="13" y="3"/>
                  </a:cubicBezTo>
                  <a:cubicBezTo>
                    <a:pt x="14" y="3"/>
                    <a:pt x="15" y="3"/>
                    <a:pt x="16" y="3"/>
                  </a:cubicBezTo>
                  <a:cubicBezTo>
                    <a:pt x="16" y="3"/>
                    <a:pt x="16" y="2"/>
                    <a:pt x="17" y="2"/>
                  </a:cubicBezTo>
                  <a:cubicBezTo>
                    <a:pt x="17" y="2"/>
                    <a:pt x="17" y="2"/>
                    <a:pt x="18" y="2"/>
                  </a:cubicBezTo>
                  <a:cubicBezTo>
                    <a:pt x="18" y="2"/>
                    <a:pt x="18" y="2"/>
                    <a:pt x="18" y="2"/>
                  </a:cubicBezTo>
                  <a:cubicBezTo>
                    <a:pt x="17" y="1"/>
                    <a:pt x="17" y="1"/>
                    <a:pt x="17" y="1"/>
                  </a:cubicBezTo>
                  <a:cubicBezTo>
                    <a:pt x="17" y="1"/>
                    <a:pt x="18" y="1"/>
                    <a:pt x="18" y="2"/>
                  </a:cubicBezTo>
                  <a:cubicBezTo>
                    <a:pt x="18" y="2"/>
                    <a:pt x="18" y="2"/>
                    <a:pt x="18" y="2"/>
                  </a:cubicBezTo>
                  <a:cubicBezTo>
                    <a:pt x="18" y="2"/>
                    <a:pt x="18" y="3"/>
                    <a:pt x="17" y="3"/>
                  </a:cubicBezTo>
                  <a:cubicBezTo>
                    <a:pt x="17" y="3"/>
                    <a:pt x="16" y="4"/>
                    <a:pt x="16" y="4"/>
                  </a:cubicBezTo>
                  <a:cubicBezTo>
                    <a:pt x="15" y="4"/>
                    <a:pt x="14" y="4"/>
                    <a:pt x="13" y="4"/>
                  </a:cubicBezTo>
                  <a:cubicBezTo>
                    <a:pt x="11" y="4"/>
                    <a:pt x="10" y="4"/>
                    <a:pt x="8" y="4"/>
                  </a:cubicBezTo>
                  <a:cubicBezTo>
                    <a:pt x="6" y="4"/>
                    <a:pt x="5" y="4"/>
                    <a:pt x="3" y="4"/>
                  </a:cubicBezTo>
                  <a:cubicBezTo>
                    <a:pt x="2" y="4"/>
                    <a:pt x="2" y="4"/>
                    <a:pt x="2" y="3"/>
                  </a:cubicBezTo>
                  <a:cubicBezTo>
                    <a:pt x="1" y="3"/>
                    <a:pt x="1" y="3"/>
                    <a:pt x="1" y="3"/>
                  </a:cubicBezTo>
                  <a:cubicBezTo>
                    <a:pt x="0" y="3"/>
                    <a:pt x="0" y="2"/>
                    <a:pt x="1" y="2"/>
                  </a:cubicBezTo>
                  <a:cubicBezTo>
                    <a:pt x="1" y="1"/>
                    <a:pt x="1" y="1"/>
                    <a:pt x="2" y="1"/>
                  </a:cubicBezTo>
                  <a:cubicBezTo>
                    <a:pt x="2" y="1"/>
                    <a:pt x="3" y="1"/>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 name="Freeform 94"/>
            <p:cNvSpPr/>
            <p:nvPr/>
          </p:nvSpPr>
          <p:spPr bwMode="auto">
            <a:xfrm>
              <a:off x="1410" y="2383"/>
              <a:ext cx="90" cy="26"/>
            </a:xfrm>
            <a:custGeom>
              <a:avLst/>
              <a:gdLst>
                <a:gd name="T0" fmla="*/ 1 w 17"/>
                <a:gd name="T1" fmla="*/ 0 h 5"/>
                <a:gd name="T2" fmla="*/ 0 w 17"/>
                <a:gd name="T3" fmla="*/ 1 h 5"/>
                <a:gd name="T4" fmla="*/ 1 w 17"/>
                <a:gd name="T5" fmla="*/ 2 h 5"/>
                <a:gd name="T6" fmla="*/ 1 w 17"/>
                <a:gd name="T7" fmla="*/ 3 h 5"/>
                <a:gd name="T8" fmla="*/ 1 w 17"/>
                <a:gd name="T9" fmla="*/ 3 h 5"/>
                <a:gd name="T10" fmla="*/ 1 w 17"/>
                <a:gd name="T11" fmla="*/ 3 h 5"/>
                <a:gd name="T12" fmla="*/ 3 w 17"/>
                <a:gd name="T13" fmla="*/ 3 h 5"/>
                <a:gd name="T14" fmla="*/ 5 w 17"/>
                <a:gd name="T15" fmla="*/ 3 h 5"/>
                <a:gd name="T16" fmla="*/ 9 w 17"/>
                <a:gd name="T17" fmla="*/ 2 h 5"/>
                <a:gd name="T18" fmla="*/ 14 w 17"/>
                <a:gd name="T19" fmla="*/ 2 h 5"/>
                <a:gd name="T20" fmla="*/ 16 w 17"/>
                <a:gd name="T21" fmla="*/ 2 h 5"/>
                <a:gd name="T22" fmla="*/ 16 w 17"/>
                <a:gd name="T23" fmla="*/ 1 h 5"/>
                <a:gd name="T24" fmla="*/ 16 w 17"/>
                <a:gd name="T25" fmla="*/ 1 h 5"/>
                <a:gd name="T26" fmla="*/ 16 w 17"/>
                <a:gd name="T27" fmla="*/ 1 h 5"/>
                <a:gd name="T28" fmla="*/ 16 w 17"/>
                <a:gd name="T29" fmla="*/ 0 h 5"/>
                <a:gd name="T30" fmla="*/ 16 w 17"/>
                <a:gd name="T31" fmla="*/ 0 h 5"/>
                <a:gd name="T32" fmla="*/ 17 w 17"/>
                <a:gd name="T33" fmla="*/ 0 h 5"/>
                <a:gd name="T34" fmla="*/ 17 w 17"/>
                <a:gd name="T35" fmla="*/ 1 h 5"/>
                <a:gd name="T36" fmla="*/ 17 w 17"/>
                <a:gd name="T37" fmla="*/ 1 h 5"/>
                <a:gd name="T38" fmla="*/ 16 w 17"/>
                <a:gd name="T39" fmla="*/ 0 h 5"/>
                <a:gd name="T40" fmla="*/ 16 w 17"/>
                <a:gd name="T41" fmla="*/ 0 h 5"/>
                <a:gd name="T42" fmla="*/ 16 w 17"/>
                <a:gd name="T43" fmla="*/ 0 h 5"/>
                <a:gd name="T44" fmla="*/ 17 w 17"/>
                <a:gd name="T45" fmla="*/ 0 h 5"/>
                <a:gd name="T46" fmla="*/ 17 w 17"/>
                <a:gd name="T47" fmla="*/ 0 h 5"/>
                <a:gd name="T48" fmla="*/ 17 w 17"/>
                <a:gd name="T49" fmla="*/ 1 h 5"/>
                <a:gd name="T50" fmla="*/ 17 w 17"/>
                <a:gd name="T51" fmla="*/ 1 h 5"/>
                <a:gd name="T52" fmla="*/ 16 w 17"/>
                <a:gd name="T53" fmla="*/ 1 h 5"/>
                <a:gd name="T54" fmla="*/ 16 w 17"/>
                <a:gd name="T55" fmla="*/ 0 h 5"/>
                <a:gd name="T56" fmla="*/ 17 w 17"/>
                <a:gd name="T57" fmla="*/ 2 h 5"/>
                <a:gd name="T58" fmla="*/ 16 w 17"/>
                <a:gd name="T59" fmla="*/ 3 h 5"/>
                <a:gd name="T60" fmla="*/ 14 w 17"/>
                <a:gd name="T61" fmla="*/ 4 h 5"/>
                <a:gd name="T62" fmla="*/ 9 w 17"/>
                <a:gd name="T63" fmla="*/ 5 h 5"/>
                <a:gd name="T64" fmla="*/ 5 w 17"/>
                <a:gd name="T65" fmla="*/ 5 h 5"/>
                <a:gd name="T66" fmla="*/ 2 w 17"/>
                <a:gd name="T67" fmla="*/ 5 h 5"/>
                <a:gd name="T68" fmla="*/ 1 w 17"/>
                <a:gd name="T69" fmla="*/ 4 h 5"/>
                <a:gd name="T70" fmla="*/ 0 w 17"/>
                <a:gd name="T71" fmla="*/ 3 h 5"/>
                <a:gd name="T72" fmla="*/ 0 w 17"/>
                <a:gd name="T73" fmla="*/ 3 h 5"/>
                <a:gd name="T74" fmla="*/ 0 w 17"/>
                <a:gd name="T75" fmla="*/ 2 h 5"/>
                <a:gd name="T76" fmla="*/ 0 w 17"/>
                <a:gd name="T77" fmla="*/ 1 h 5"/>
                <a:gd name="T78" fmla="*/ 1 w 17"/>
                <a:gd name="T79"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 h="5">
                  <a:moveTo>
                    <a:pt x="1" y="0"/>
                  </a:moveTo>
                  <a:cubicBezTo>
                    <a:pt x="0" y="0"/>
                    <a:pt x="0" y="1"/>
                    <a:pt x="0" y="1"/>
                  </a:cubicBezTo>
                  <a:cubicBezTo>
                    <a:pt x="1" y="2"/>
                    <a:pt x="1" y="2"/>
                    <a:pt x="1" y="2"/>
                  </a:cubicBezTo>
                  <a:cubicBezTo>
                    <a:pt x="1" y="3"/>
                    <a:pt x="1" y="3"/>
                    <a:pt x="1" y="3"/>
                  </a:cubicBezTo>
                  <a:cubicBezTo>
                    <a:pt x="1" y="3"/>
                    <a:pt x="1" y="3"/>
                    <a:pt x="1" y="3"/>
                  </a:cubicBezTo>
                  <a:cubicBezTo>
                    <a:pt x="1" y="3"/>
                    <a:pt x="1" y="3"/>
                    <a:pt x="1" y="3"/>
                  </a:cubicBezTo>
                  <a:cubicBezTo>
                    <a:pt x="2" y="3"/>
                    <a:pt x="2" y="3"/>
                    <a:pt x="3" y="3"/>
                  </a:cubicBezTo>
                  <a:cubicBezTo>
                    <a:pt x="5" y="3"/>
                    <a:pt x="5" y="3"/>
                    <a:pt x="5" y="3"/>
                  </a:cubicBezTo>
                  <a:cubicBezTo>
                    <a:pt x="9" y="2"/>
                    <a:pt x="9" y="2"/>
                    <a:pt x="9" y="2"/>
                  </a:cubicBezTo>
                  <a:cubicBezTo>
                    <a:pt x="11" y="2"/>
                    <a:pt x="12" y="2"/>
                    <a:pt x="14" y="2"/>
                  </a:cubicBezTo>
                  <a:cubicBezTo>
                    <a:pt x="14" y="2"/>
                    <a:pt x="15" y="2"/>
                    <a:pt x="16" y="2"/>
                  </a:cubicBezTo>
                  <a:cubicBezTo>
                    <a:pt x="16" y="1"/>
                    <a:pt x="16" y="1"/>
                    <a:pt x="16" y="1"/>
                  </a:cubicBezTo>
                  <a:cubicBezTo>
                    <a:pt x="16" y="1"/>
                    <a:pt x="16" y="1"/>
                    <a:pt x="16" y="1"/>
                  </a:cubicBezTo>
                  <a:cubicBezTo>
                    <a:pt x="16" y="1"/>
                    <a:pt x="16" y="1"/>
                    <a:pt x="16" y="1"/>
                  </a:cubicBezTo>
                  <a:cubicBezTo>
                    <a:pt x="16" y="0"/>
                    <a:pt x="16" y="0"/>
                    <a:pt x="16" y="0"/>
                  </a:cubicBezTo>
                  <a:cubicBezTo>
                    <a:pt x="16" y="0"/>
                    <a:pt x="16" y="0"/>
                    <a:pt x="16" y="0"/>
                  </a:cubicBezTo>
                  <a:cubicBezTo>
                    <a:pt x="17" y="0"/>
                    <a:pt x="17" y="0"/>
                    <a:pt x="17" y="0"/>
                  </a:cubicBezTo>
                  <a:cubicBezTo>
                    <a:pt x="17" y="0"/>
                    <a:pt x="16" y="0"/>
                    <a:pt x="17" y="1"/>
                  </a:cubicBezTo>
                  <a:cubicBezTo>
                    <a:pt x="17" y="1"/>
                    <a:pt x="17" y="1"/>
                    <a:pt x="17" y="1"/>
                  </a:cubicBezTo>
                  <a:cubicBezTo>
                    <a:pt x="16" y="0"/>
                    <a:pt x="16" y="0"/>
                    <a:pt x="16" y="0"/>
                  </a:cubicBezTo>
                  <a:cubicBezTo>
                    <a:pt x="16" y="0"/>
                    <a:pt x="16" y="0"/>
                    <a:pt x="16" y="0"/>
                  </a:cubicBezTo>
                  <a:cubicBezTo>
                    <a:pt x="16" y="0"/>
                    <a:pt x="16" y="0"/>
                    <a:pt x="16" y="0"/>
                  </a:cubicBezTo>
                  <a:cubicBezTo>
                    <a:pt x="17" y="0"/>
                    <a:pt x="17" y="0"/>
                    <a:pt x="17" y="0"/>
                  </a:cubicBezTo>
                  <a:cubicBezTo>
                    <a:pt x="17" y="0"/>
                    <a:pt x="17" y="0"/>
                    <a:pt x="17" y="0"/>
                  </a:cubicBezTo>
                  <a:cubicBezTo>
                    <a:pt x="17" y="0"/>
                    <a:pt x="17" y="1"/>
                    <a:pt x="17" y="1"/>
                  </a:cubicBezTo>
                  <a:cubicBezTo>
                    <a:pt x="17" y="1"/>
                    <a:pt x="17" y="1"/>
                    <a:pt x="17" y="1"/>
                  </a:cubicBezTo>
                  <a:cubicBezTo>
                    <a:pt x="17" y="1"/>
                    <a:pt x="16" y="1"/>
                    <a:pt x="16" y="1"/>
                  </a:cubicBezTo>
                  <a:cubicBezTo>
                    <a:pt x="16" y="0"/>
                    <a:pt x="16" y="0"/>
                    <a:pt x="16" y="0"/>
                  </a:cubicBezTo>
                  <a:cubicBezTo>
                    <a:pt x="17" y="0"/>
                    <a:pt x="17" y="1"/>
                    <a:pt x="17" y="2"/>
                  </a:cubicBezTo>
                  <a:cubicBezTo>
                    <a:pt x="17" y="2"/>
                    <a:pt x="17" y="3"/>
                    <a:pt x="16" y="3"/>
                  </a:cubicBezTo>
                  <a:cubicBezTo>
                    <a:pt x="16" y="4"/>
                    <a:pt x="15" y="4"/>
                    <a:pt x="14" y="4"/>
                  </a:cubicBezTo>
                  <a:cubicBezTo>
                    <a:pt x="13" y="5"/>
                    <a:pt x="11" y="5"/>
                    <a:pt x="9" y="5"/>
                  </a:cubicBezTo>
                  <a:cubicBezTo>
                    <a:pt x="8" y="5"/>
                    <a:pt x="6" y="5"/>
                    <a:pt x="5" y="5"/>
                  </a:cubicBezTo>
                  <a:cubicBezTo>
                    <a:pt x="4" y="5"/>
                    <a:pt x="3" y="5"/>
                    <a:pt x="2" y="5"/>
                  </a:cubicBezTo>
                  <a:cubicBezTo>
                    <a:pt x="2" y="5"/>
                    <a:pt x="2" y="5"/>
                    <a:pt x="1" y="4"/>
                  </a:cubicBezTo>
                  <a:cubicBezTo>
                    <a:pt x="1" y="4"/>
                    <a:pt x="0" y="4"/>
                    <a:pt x="0" y="3"/>
                  </a:cubicBezTo>
                  <a:cubicBezTo>
                    <a:pt x="0" y="3"/>
                    <a:pt x="0" y="3"/>
                    <a:pt x="0" y="3"/>
                  </a:cubicBezTo>
                  <a:cubicBezTo>
                    <a:pt x="0" y="2"/>
                    <a:pt x="0" y="2"/>
                    <a:pt x="0" y="2"/>
                  </a:cubicBezTo>
                  <a:cubicBezTo>
                    <a:pt x="0" y="1"/>
                    <a:pt x="0" y="1"/>
                    <a:pt x="0" y="1"/>
                  </a:cubicBezTo>
                  <a:cubicBezTo>
                    <a:pt x="0" y="1"/>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 name="Freeform 95"/>
            <p:cNvSpPr/>
            <p:nvPr/>
          </p:nvSpPr>
          <p:spPr bwMode="auto">
            <a:xfrm>
              <a:off x="1426" y="2394"/>
              <a:ext cx="63" cy="42"/>
            </a:xfrm>
            <a:custGeom>
              <a:avLst/>
              <a:gdLst>
                <a:gd name="T0" fmla="*/ 0 w 12"/>
                <a:gd name="T1" fmla="*/ 1 h 8"/>
                <a:gd name="T2" fmla="*/ 0 w 12"/>
                <a:gd name="T3" fmla="*/ 1 h 8"/>
                <a:gd name="T4" fmla="*/ 1 w 12"/>
                <a:gd name="T5" fmla="*/ 2 h 8"/>
                <a:gd name="T6" fmla="*/ 1 w 12"/>
                <a:gd name="T7" fmla="*/ 3 h 8"/>
                <a:gd name="T8" fmla="*/ 3 w 12"/>
                <a:gd name="T9" fmla="*/ 5 h 8"/>
                <a:gd name="T10" fmla="*/ 4 w 12"/>
                <a:gd name="T11" fmla="*/ 5 h 8"/>
                <a:gd name="T12" fmla="*/ 6 w 12"/>
                <a:gd name="T13" fmla="*/ 5 h 8"/>
                <a:gd name="T14" fmla="*/ 7 w 12"/>
                <a:gd name="T15" fmla="*/ 5 h 8"/>
                <a:gd name="T16" fmla="*/ 8 w 12"/>
                <a:gd name="T17" fmla="*/ 5 h 8"/>
                <a:gd name="T18" fmla="*/ 10 w 12"/>
                <a:gd name="T19" fmla="*/ 3 h 8"/>
                <a:gd name="T20" fmla="*/ 11 w 12"/>
                <a:gd name="T21" fmla="*/ 1 h 8"/>
                <a:gd name="T22" fmla="*/ 11 w 12"/>
                <a:gd name="T23" fmla="*/ 0 h 8"/>
                <a:gd name="T24" fmla="*/ 11 w 12"/>
                <a:gd name="T25" fmla="*/ 3 h 8"/>
                <a:gd name="T26" fmla="*/ 10 w 12"/>
                <a:gd name="T27" fmla="*/ 6 h 8"/>
                <a:gd name="T28" fmla="*/ 6 w 12"/>
                <a:gd name="T29" fmla="*/ 8 h 8"/>
                <a:gd name="T30" fmla="*/ 2 w 12"/>
                <a:gd name="T31" fmla="*/ 7 h 8"/>
                <a:gd name="T32" fmla="*/ 0 w 12"/>
                <a:gd name="T33" fmla="*/ 4 h 8"/>
                <a:gd name="T34" fmla="*/ 0 w 12"/>
                <a:gd name="T35" fmla="*/ 2 h 8"/>
                <a:gd name="T36" fmla="*/ 0 w 12"/>
                <a:gd name="T37" fmla="*/ 1 h 8"/>
                <a:gd name="T38" fmla="*/ 0 w 12"/>
                <a:gd name="T39"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 h="8">
                  <a:moveTo>
                    <a:pt x="0" y="1"/>
                  </a:moveTo>
                  <a:cubicBezTo>
                    <a:pt x="0" y="1"/>
                    <a:pt x="0" y="1"/>
                    <a:pt x="0" y="1"/>
                  </a:cubicBezTo>
                  <a:cubicBezTo>
                    <a:pt x="1" y="2"/>
                    <a:pt x="1" y="2"/>
                    <a:pt x="1" y="2"/>
                  </a:cubicBezTo>
                  <a:cubicBezTo>
                    <a:pt x="1" y="2"/>
                    <a:pt x="1" y="3"/>
                    <a:pt x="1" y="3"/>
                  </a:cubicBezTo>
                  <a:cubicBezTo>
                    <a:pt x="2" y="4"/>
                    <a:pt x="2" y="4"/>
                    <a:pt x="3" y="5"/>
                  </a:cubicBezTo>
                  <a:cubicBezTo>
                    <a:pt x="4" y="5"/>
                    <a:pt x="4" y="5"/>
                    <a:pt x="4" y="5"/>
                  </a:cubicBezTo>
                  <a:cubicBezTo>
                    <a:pt x="5" y="5"/>
                    <a:pt x="5" y="5"/>
                    <a:pt x="6" y="5"/>
                  </a:cubicBezTo>
                  <a:cubicBezTo>
                    <a:pt x="6" y="5"/>
                    <a:pt x="7" y="5"/>
                    <a:pt x="7" y="5"/>
                  </a:cubicBezTo>
                  <a:cubicBezTo>
                    <a:pt x="7" y="5"/>
                    <a:pt x="8" y="5"/>
                    <a:pt x="8" y="5"/>
                  </a:cubicBezTo>
                  <a:cubicBezTo>
                    <a:pt x="9" y="4"/>
                    <a:pt x="10" y="3"/>
                    <a:pt x="10" y="3"/>
                  </a:cubicBezTo>
                  <a:cubicBezTo>
                    <a:pt x="10" y="2"/>
                    <a:pt x="11" y="1"/>
                    <a:pt x="11" y="1"/>
                  </a:cubicBezTo>
                  <a:cubicBezTo>
                    <a:pt x="11" y="0"/>
                    <a:pt x="11" y="0"/>
                    <a:pt x="11" y="0"/>
                  </a:cubicBezTo>
                  <a:cubicBezTo>
                    <a:pt x="11" y="0"/>
                    <a:pt x="12" y="1"/>
                    <a:pt x="11" y="3"/>
                  </a:cubicBezTo>
                  <a:cubicBezTo>
                    <a:pt x="11" y="4"/>
                    <a:pt x="11" y="5"/>
                    <a:pt x="10" y="6"/>
                  </a:cubicBezTo>
                  <a:cubicBezTo>
                    <a:pt x="9" y="7"/>
                    <a:pt x="7" y="8"/>
                    <a:pt x="6" y="8"/>
                  </a:cubicBezTo>
                  <a:cubicBezTo>
                    <a:pt x="4" y="8"/>
                    <a:pt x="3" y="7"/>
                    <a:pt x="2" y="7"/>
                  </a:cubicBezTo>
                  <a:cubicBezTo>
                    <a:pt x="1" y="6"/>
                    <a:pt x="0" y="5"/>
                    <a:pt x="0" y="4"/>
                  </a:cubicBezTo>
                  <a:cubicBezTo>
                    <a:pt x="0" y="3"/>
                    <a:pt x="0" y="3"/>
                    <a:pt x="0" y="2"/>
                  </a:cubicBezTo>
                  <a:cubicBezTo>
                    <a:pt x="0" y="2"/>
                    <a:pt x="0" y="2"/>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 name="Freeform 96"/>
            <p:cNvSpPr/>
            <p:nvPr/>
          </p:nvSpPr>
          <p:spPr bwMode="auto">
            <a:xfrm>
              <a:off x="1436" y="2315"/>
              <a:ext cx="32" cy="16"/>
            </a:xfrm>
            <a:custGeom>
              <a:avLst/>
              <a:gdLst>
                <a:gd name="T0" fmla="*/ 2 w 6"/>
                <a:gd name="T1" fmla="*/ 3 h 3"/>
                <a:gd name="T2" fmla="*/ 1 w 6"/>
                <a:gd name="T3" fmla="*/ 2 h 3"/>
                <a:gd name="T4" fmla="*/ 1 w 6"/>
                <a:gd name="T5" fmla="*/ 0 h 3"/>
                <a:gd name="T6" fmla="*/ 1 w 6"/>
                <a:gd name="T7" fmla="*/ 0 h 3"/>
                <a:gd name="T8" fmla="*/ 1 w 6"/>
                <a:gd name="T9" fmla="*/ 0 h 3"/>
                <a:gd name="T10" fmla="*/ 1 w 6"/>
                <a:gd name="T11" fmla="*/ 0 h 3"/>
                <a:gd name="T12" fmla="*/ 3 w 6"/>
                <a:gd name="T13" fmla="*/ 0 h 3"/>
                <a:gd name="T14" fmla="*/ 6 w 6"/>
                <a:gd name="T15" fmla="*/ 0 h 3"/>
                <a:gd name="T16" fmla="*/ 6 w 6"/>
                <a:gd name="T17" fmla="*/ 0 h 3"/>
                <a:gd name="T18" fmla="*/ 6 w 6"/>
                <a:gd name="T19" fmla="*/ 0 h 3"/>
                <a:gd name="T20" fmla="*/ 6 w 6"/>
                <a:gd name="T21" fmla="*/ 2 h 3"/>
                <a:gd name="T22" fmla="*/ 6 w 6"/>
                <a:gd name="T23" fmla="*/ 3 h 3"/>
                <a:gd name="T24" fmla="*/ 5 w 6"/>
                <a:gd name="T25" fmla="*/ 0 h 3"/>
                <a:gd name="T26" fmla="*/ 6 w 6"/>
                <a:gd name="T27" fmla="*/ 1 h 3"/>
                <a:gd name="T28" fmla="*/ 5 w 6"/>
                <a:gd name="T29" fmla="*/ 1 h 3"/>
                <a:gd name="T30" fmla="*/ 3 w 6"/>
                <a:gd name="T31" fmla="*/ 1 h 3"/>
                <a:gd name="T32" fmla="*/ 1 w 6"/>
                <a:gd name="T33" fmla="*/ 1 h 3"/>
                <a:gd name="T34" fmla="*/ 1 w 6"/>
                <a:gd name="T35" fmla="*/ 0 h 3"/>
                <a:gd name="T36" fmla="*/ 2 w 6"/>
                <a:gd name="T37"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
                  <a:moveTo>
                    <a:pt x="2" y="3"/>
                  </a:moveTo>
                  <a:cubicBezTo>
                    <a:pt x="1" y="3"/>
                    <a:pt x="1" y="3"/>
                    <a:pt x="1" y="2"/>
                  </a:cubicBezTo>
                  <a:cubicBezTo>
                    <a:pt x="1" y="0"/>
                    <a:pt x="1" y="0"/>
                    <a:pt x="1" y="0"/>
                  </a:cubicBezTo>
                  <a:cubicBezTo>
                    <a:pt x="0" y="0"/>
                    <a:pt x="1" y="0"/>
                    <a:pt x="1" y="0"/>
                  </a:cubicBezTo>
                  <a:cubicBezTo>
                    <a:pt x="1" y="0"/>
                    <a:pt x="1" y="0"/>
                    <a:pt x="1" y="0"/>
                  </a:cubicBezTo>
                  <a:cubicBezTo>
                    <a:pt x="1" y="0"/>
                    <a:pt x="1" y="0"/>
                    <a:pt x="1" y="0"/>
                  </a:cubicBezTo>
                  <a:cubicBezTo>
                    <a:pt x="2" y="0"/>
                    <a:pt x="2" y="0"/>
                    <a:pt x="3" y="0"/>
                  </a:cubicBezTo>
                  <a:cubicBezTo>
                    <a:pt x="4" y="0"/>
                    <a:pt x="5" y="0"/>
                    <a:pt x="6" y="0"/>
                  </a:cubicBezTo>
                  <a:cubicBezTo>
                    <a:pt x="6" y="0"/>
                    <a:pt x="6" y="0"/>
                    <a:pt x="6" y="0"/>
                  </a:cubicBezTo>
                  <a:cubicBezTo>
                    <a:pt x="6" y="0"/>
                    <a:pt x="6" y="0"/>
                    <a:pt x="6" y="0"/>
                  </a:cubicBezTo>
                  <a:cubicBezTo>
                    <a:pt x="6" y="2"/>
                    <a:pt x="6" y="2"/>
                    <a:pt x="6" y="2"/>
                  </a:cubicBezTo>
                  <a:cubicBezTo>
                    <a:pt x="6" y="2"/>
                    <a:pt x="6" y="3"/>
                    <a:pt x="6" y="3"/>
                  </a:cubicBezTo>
                  <a:cubicBezTo>
                    <a:pt x="6" y="2"/>
                    <a:pt x="6" y="1"/>
                    <a:pt x="5" y="0"/>
                  </a:cubicBezTo>
                  <a:cubicBezTo>
                    <a:pt x="6" y="1"/>
                    <a:pt x="6" y="1"/>
                    <a:pt x="6" y="1"/>
                  </a:cubicBezTo>
                  <a:cubicBezTo>
                    <a:pt x="5" y="1"/>
                    <a:pt x="5" y="1"/>
                    <a:pt x="5" y="1"/>
                  </a:cubicBezTo>
                  <a:cubicBezTo>
                    <a:pt x="4" y="1"/>
                    <a:pt x="4" y="1"/>
                    <a:pt x="3" y="1"/>
                  </a:cubicBezTo>
                  <a:cubicBezTo>
                    <a:pt x="3" y="1"/>
                    <a:pt x="2" y="1"/>
                    <a:pt x="1" y="1"/>
                  </a:cubicBezTo>
                  <a:cubicBezTo>
                    <a:pt x="1" y="0"/>
                    <a:pt x="1" y="0"/>
                    <a:pt x="1" y="0"/>
                  </a:cubicBezTo>
                  <a:cubicBezTo>
                    <a:pt x="1" y="1"/>
                    <a:pt x="1" y="2"/>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5" name="Freeform 97"/>
            <p:cNvSpPr/>
            <p:nvPr/>
          </p:nvSpPr>
          <p:spPr bwMode="auto">
            <a:xfrm>
              <a:off x="1410" y="2248"/>
              <a:ext cx="32" cy="62"/>
            </a:xfrm>
            <a:custGeom>
              <a:avLst/>
              <a:gdLst>
                <a:gd name="T0" fmla="*/ 6 w 6"/>
                <a:gd name="T1" fmla="*/ 12 h 12"/>
                <a:gd name="T2" fmla="*/ 5 w 6"/>
                <a:gd name="T3" fmla="*/ 11 h 12"/>
                <a:gd name="T4" fmla="*/ 4 w 6"/>
                <a:gd name="T5" fmla="*/ 9 h 12"/>
                <a:gd name="T6" fmla="*/ 3 w 6"/>
                <a:gd name="T7" fmla="*/ 6 h 12"/>
                <a:gd name="T8" fmla="*/ 1 w 6"/>
                <a:gd name="T9" fmla="*/ 4 h 12"/>
                <a:gd name="T10" fmla="*/ 0 w 6"/>
                <a:gd name="T11" fmla="*/ 1 h 12"/>
                <a:gd name="T12" fmla="*/ 0 w 6"/>
                <a:gd name="T13" fmla="*/ 1 h 12"/>
                <a:gd name="T14" fmla="*/ 0 w 6"/>
                <a:gd name="T15" fmla="*/ 0 h 12"/>
                <a:gd name="T16" fmla="*/ 0 w 6"/>
                <a:gd name="T17" fmla="*/ 0 h 12"/>
                <a:gd name="T18" fmla="*/ 3 w 6"/>
                <a:gd name="T19" fmla="*/ 0 h 12"/>
                <a:gd name="T20" fmla="*/ 0 w 6"/>
                <a:gd name="T21" fmla="*/ 1 h 12"/>
                <a:gd name="T22" fmla="*/ 0 w 6"/>
                <a:gd name="T23" fmla="*/ 0 h 12"/>
                <a:gd name="T24" fmla="*/ 2 w 6"/>
                <a:gd name="T25" fmla="*/ 3 h 12"/>
                <a:gd name="T26" fmla="*/ 4 w 6"/>
                <a:gd name="T27" fmla="*/ 6 h 12"/>
                <a:gd name="T28" fmla="*/ 5 w 6"/>
                <a:gd name="T29" fmla="*/ 9 h 12"/>
                <a:gd name="T30" fmla="*/ 6 w 6"/>
                <a:gd name="T3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 h="12">
                  <a:moveTo>
                    <a:pt x="6" y="12"/>
                  </a:moveTo>
                  <a:cubicBezTo>
                    <a:pt x="5" y="11"/>
                    <a:pt x="5" y="11"/>
                    <a:pt x="5" y="11"/>
                  </a:cubicBezTo>
                  <a:cubicBezTo>
                    <a:pt x="5" y="10"/>
                    <a:pt x="4" y="10"/>
                    <a:pt x="4" y="9"/>
                  </a:cubicBezTo>
                  <a:cubicBezTo>
                    <a:pt x="4" y="8"/>
                    <a:pt x="3" y="7"/>
                    <a:pt x="3" y="6"/>
                  </a:cubicBezTo>
                  <a:cubicBezTo>
                    <a:pt x="2" y="6"/>
                    <a:pt x="2" y="5"/>
                    <a:pt x="1" y="4"/>
                  </a:cubicBezTo>
                  <a:cubicBezTo>
                    <a:pt x="1" y="3"/>
                    <a:pt x="0" y="2"/>
                    <a:pt x="0" y="1"/>
                  </a:cubicBezTo>
                  <a:cubicBezTo>
                    <a:pt x="0" y="1"/>
                    <a:pt x="0" y="1"/>
                    <a:pt x="0" y="1"/>
                  </a:cubicBezTo>
                  <a:cubicBezTo>
                    <a:pt x="0" y="0"/>
                    <a:pt x="0" y="0"/>
                    <a:pt x="0" y="0"/>
                  </a:cubicBezTo>
                  <a:cubicBezTo>
                    <a:pt x="0" y="0"/>
                    <a:pt x="0" y="0"/>
                    <a:pt x="0" y="0"/>
                  </a:cubicBezTo>
                  <a:cubicBezTo>
                    <a:pt x="1" y="0"/>
                    <a:pt x="2" y="0"/>
                    <a:pt x="3" y="0"/>
                  </a:cubicBezTo>
                  <a:cubicBezTo>
                    <a:pt x="2" y="1"/>
                    <a:pt x="1" y="1"/>
                    <a:pt x="0" y="1"/>
                  </a:cubicBezTo>
                  <a:cubicBezTo>
                    <a:pt x="0" y="0"/>
                    <a:pt x="0" y="0"/>
                    <a:pt x="0" y="0"/>
                  </a:cubicBezTo>
                  <a:cubicBezTo>
                    <a:pt x="1" y="1"/>
                    <a:pt x="1" y="2"/>
                    <a:pt x="2" y="3"/>
                  </a:cubicBezTo>
                  <a:cubicBezTo>
                    <a:pt x="3" y="4"/>
                    <a:pt x="3" y="5"/>
                    <a:pt x="4" y="6"/>
                  </a:cubicBezTo>
                  <a:cubicBezTo>
                    <a:pt x="4" y="7"/>
                    <a:pt x="4" y="8"/>
                    <a:pt x="5" y="9"/>
                  </a:cubicBezTo>
                  <a:cubicBezTo>
                    <a:pt x="5" y="10"/>
                    <a:pt x="6" y="11"/>
                    <a:pt x="6"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6" name="Freeform 98"/>
            <p:cNvSpPr/>
            <p:nvPr/>
          </p:nvSpPr>
          <p:spPr bwMode="auto">
            <a:xfrm>
              <a:off x="1420" y="2232"/>
              <a:ext cx="32" cy="31"/>
            </a:xfrm>
            <a:custGeom>
              <a:avLst/>
              <a:gdLst>
                <a:gd name="T0" fmla="*/ 2 w 6"/>
                <a:gd name="T1" fmla="*/ 6 h 6"/>
                <a:gd name="T2" fmla="*/ 1 w 6"/>
                <a:gd name="T3" fmla="*/ 6 h 6"/>
                <a:gd name="T4" fmla="*/ 0 w 6"/>
                <a:gd name="T5" fmla="*/ 4 h 6"/>
                <a:gd name="T6" fmla="*/ 1 w 6"/>
                <a:gd name="T7" fmla="*/ 2 h 6"/>
                <a:gd name="T8" fmla="*/ 2 w 6"/>
                <a:gd name="T9" fmla="*/ 0 h 6"/>
                <a:gd name="T10" fmla="*/ 4 w 6"/>
                <a:gd name="T11" fmla="*/ 1 h 6"/>
                <a:gd name="T12" fmla="*/ 5 w 6"/>
                <a:gd name="T13" fmla="*/ 2 h 6"/>
                <a:gd name="T14" fmla="*/ 6 w 6"/>
                <a:gd name="T15" fmla="*/ 4 h 6"/>
                <a:gd name="T16" fmla="*/ 4 w 6"/>
                <a:gd name="T17" fmla="*/ 6 h 6"/>
                <a:gd name="T18" fmla="*/ 3 w 6"/>
                <a:gd name="T19" fmla="*/ 6 h 6"/>
                <a:gd name="T20" fmla="*/ 2 w 6"/>
                <a:gd name="T21" fmla="*/ 5 h 6"/>
                <a:gd name="T22" fmla="*/ 2 w 6"/>
                <a:gd name="T23" fmla="*/ 5 h 6"/>
                <a:gd name="T24" fmla="*/ 2 w 6"/>
                <a:gd name="T25" fmla="*/ 5 h 6"/>
                <a:gd name="T26" fmla="*/ 3 w 6"/>
                <a:gd name="T27" fmla="*/ 6 h 6"/>
                <a:gd name="T28" fmla="*/ 4 w 6"/>
                <a:gd name="T29" fmla="*/ 5 h 6"/>
                <a:gd name="T30" fmla="*/ 5 w 6"/>
                <a:gd name="T31" fmla="*/ 3 h 6"/>
                <a:gd name="T32" fmla="*/ 4 w 6"/>
                <a:gd name="T33" fmla="*/ 2 h 6"/>
                <a:gd name="T34" fmla="*/ 4 w 6"/>
                <a:gd name="T35" fmla="*/ 1 h 6"/>
                <a:gd name="T36" fmla="*/ 3 w 6"/>
                <a:gd name="T37" fmla="*/ 1 h 6"/>
                <a:gd name="T38" fmla="*/ 2 w 6"/>
                <a:gd name="T39" fmla="*/ 2 h 6"/>
                <a:gd name="T40" fmla="*/ 1 w 6"/>
                <a:gd name="T41" fmla="*/ 4 h 6"/>
                <a:gd name="T42" fmla="*/ 2 w 6"/>
                <a:gd name="T43" fmla="*/ 6 h 6"/>
                <a:gd name="T44" fmla="*/ 2 w 6"/>
                <a:gd name="T45"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 h="6">
                  <a:moveTo>
                    <a:pt x="2" y="6"/>
                  </a:moveTo>
                  <a:cubicBezTo>
                    <a:pt x="2" y="6"/>
                    <a:pt x="2" y="6"/>
                    <a:pt x="1" y="6"/>
                  </a:cubicBezTo>
                  <a:cubicBezTo>
                    <a:pt x="1" y="6"/>
                    <a:pt x="0" y="5"/>
                    <a:pt x="0" y="4"/>
                  </a:cubicBezTo>
                  <a:cubicBezTo>
                    <a:pt x="0" y="3"/>
                    <a:pt x="1" y="2"/>
                    <a:pt x="1" y="2"/>
                  </a:cubicBezTo>
                  <a:cubicBezTo>
                    <a:pt x="2" y="1"/>
                    <a:pt x="2" y="1"/>
                    <a:pt x="2" y="0"/>
                  </a:cubicBezTo>
                  <a:cubicBezTo>
                    <a:pt x="3" y="0"/>
                    <a:pt x="4" y="0"/>
                    <a:pt x="4" y="1"/>
                  </a:cubicBezTo>
                  <a:cubicBezTo>
                    <a:pt x="5" y="1"/>
                    <a:pt x="5" y="1"/>
                    <a:pt x="5" y="2"/>
                  </a:cubicBezTo>
                  <a:cubicBezTo>
                    <a:pt x="6" y="3"/>
                    <a:pt x="6" y="3"/>
                    <a:pt x="6" y="4"/>
                  </a:cubicBezTo>
                  <a:cubicBezTo>
                    <a:pt x="5" y="5"/>
                    <a:pt x="5" y="5"/>
                    <a:pt x="4" y="6"/>
                  </a:cubicBezTo>
                  <a:cubicBezTo>
                    <a:pt x="4" y="6"/>
                    <a:pt x="3" y="6"/>
                    <a:pt x="3" y="6"/>
                  </a:cubicBezTo>
                  <a:cubicBezTo>
                    <a:pt x="2" y="6"/>
                    <a:pt x="2" y="6"/>
                    <a:pt x="2" y="5"/>
                  </a:cubicBezTo>
                  <a:cubicBezTo>
                    <a:pt x="2" y="5"/>
                    <a:pt x="2" y="5"/>
                    <a:pt x="2" y="5"/>
                  </a:cubicBezTo>
                  <a:cubicBezTo>
                    <a:pt x="2" y="5"/>
                    <a:pt x="2" y="5"/>
                    <a:pt x="2" y="5"/>
                  </a:cubicBezTo>
                  <a:cubicBezTo>
                    <a:pt x="2" y="6"/>
                    <a:pt x="3" y="6"/>
                    <a:pt x="3" y="6"/>
                  </a:cubicBezTo>
                  <a:cubicBezTo>
                    <a:pt x="3" y="6"/>
                    <a:pt x="3" y="6"/>
                    <a:pt x="4" y="5"/>
                  </a:cubicBezTo>
                  <a:cubicBezTo>
                    <a:pt x="4" y="5"/>
                    <a:pt x="4" y="4"/>
                    <a:pt x="5" y="3"/>
                  </a:cubicBezTo>
                  <a:cubicBezTo>
                    <a:pt x="5" y="3"/>
                    <a:pt x="5" y="3"/>
                    <a:pt x="4" y="2"/>
                  </a:cubicBezTo>
                  <a:cubicBezTo>
                    <a:pt x="4" y="2"/>
                    <a:pt x="4" y="2"/>
                    <a:pt x="4" y="1"/>
                  </a:cubicBezTo>
                  <a:cubicBezTo>
                    <a:pt x="4" y="1"/>
                    <a:pt x="3" y="1"/>
                    <a:pt x="3" y="1"/>
                  </a:cubicBezTo>
                  <a:cubicBezTo>
                    <a:pt x="3" y="2"/>
                    <a:pt x="2" y="2"/>
                    <a:pt x="2" y="2"/>
                  </a:cubicBezTo>
                  <a:cubicBezTo>
                    <a:pt x="1" y="3"/>
                    <a:pt x="1" y="4"/>
                    <a:pt x="1" y="4"/>
                  </a:cubicBezTo>
                  <a:cubicBezTo>
                    <a:pt x="1" y="5"/>
                    <a:pt x="1" y="5"/>
                    <a:pt x="2" y="6"/>
                  </a:cubicBezTo>
                  <a:cubicBezTo>
                    <a:pt x="2" y="6"/>
                    <a:pt x="2" y="6"/>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7" name="Freeform 99"/>
            <p:cNvSpPr/>
            <p:nvPr/>
          </p:nvSpPr>
          <p:spPr bwMode="auto">
            <a:xfrm>
              <a:off x="1447" y="2232"/>
              <a:ext cx="26" cy="31"/>
            </a:xfrm>
            <a:custGeom>
              <a:avLst/>
              <a:gdLst>
                <a:gd name="T0" fmla="*/ 2 w 5"/>
                <a:gd name="T1" fmla="*/ 1 h 6"/>
                <a:gd name="T2" fmla="*/ 1 w 5"/>
                <a:gd name="T3" fmla="*/ 2 h 6"/>
                <a:gd name="T4" fmla="*/ 1 w 5"/>
                <a:gd name="T5" fmla="*/ 3 h 6"/>
                <a:gd name="T6" fmla="*/ 1 w 5"/>
                <a:gd name="T7" fmla="*/ 5 h 6"/>
                <a:gd name="T8" fmla="*/ 3 w 5"/>
                <a:gd name="T9" fmla="*/ 5 h 6"/>
                <a:gd name="T10" fmla="*/ 4 w 5"/>
                <a:gd name="T11" fmla="*/ 4 h 6"/>
                <a:gd name="T12" fmla="*/ 4 w 5"/>
                <a:gd name="T13" fmla="*/ 3 h 6"/>
                <a:gd name="T14" fmla="*/ 3 w 5"/>
                <a:gd name="T15" fmla="*/ 1 h 6"/>
                <a:gd name="T16" fmla="*/ 2 w 5"/>
                <a:gd name="T17" fmla="*/ 1 h 6"/>
                <a:gd name="T18" fmla="*/ 1 w 5"/>
                <a:gd name="T19" fmla="*/ 1 h 6"/>
                <a:gd name="T20" fmla="*/ 2 w 5"/>
                <a:gd name="T21" fmla="*/ 1 h 6"/>
                <a:gd name="T22" fmla="*/ 2 w 5"/>
                <a:gd name="T23" fmla="*/ 1 h 6"/>
                <a:gd name="T24" fmla="*/ 3 w 5"/>
                <a:gd name="T25" fmla="*/ 1 h 6"/>
                <a:gd name="T26" fmla="*/ 4 w 5"/>
                <a:gd name="T27" fmla="*/ 2 h 6"/>
                <a:gd name="T28" fmla="*/ 5 w 5"/>
                <a:gd name="T29" fmla="*/ 3 h 6"/>
                <a:gd name="T30" fmla="*/ 4 w 5"/>
                <a:gd name="T31" fmla="*/ 5 h 6"/>
                <a:gd name="T32" fmla="*/ 3 w 5"/>
                <a:gd name="T33" fmla="*/ 6 h 6"/>
                <a:gd name="T34" fmla="*/ 2 w 5"/>
                <a:gd name="T35" fmla="*/ 6 h 6"/>
                <a:gd name="T36" fmla="*/ 0 w 5"/>
                <a:gd name="T37" fmla="*/ 5 h 6"/>
                <a:gd name="T38" fmla="*/ 0 w 5"/>
                <a:gd name="T39" fmla="*/ 3 h 6"/>
                <a:gd name="T40" fmla="*/ 1 w 5"/>
                <a:gd name="T41" fmla="*/ 1 h 6"/>
                <a:gd name="T42" fmla="*/ 2 w 5"/>
                <a:gd name="T43"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 h="6">
                  <a:moveTo>
                    <a:pt x="2" y="1"/>
                  </a:moveTo>
                  <a:cubicBezTo>
                    <a:pt x="2" y="1"/>
                    <a:pt x="1" y="1"/>
                    <a:pt x="1" y="2"/>
                  </a:cubicBezTo>
                  <a:cubicBezTo>
                    <a:pt x="1" y="2"/>
                    <a:pt x="1" y="2"/>
                    <a:pt x="1" y="3"/>
                  </a:cubicBezTo>
                  <a:cubicBezTo>
                    <a:pt x="1" y="4"/>
                    <a:pt x="1" y="4"/>
                    <a:pt x="1" y="5"/>
                  </a:cubicBezTo>
                  <a:cubicBezTo>
                    <a:pt x="1" y="5"/>
                    <a:pt x="2" y="5"/>
                    <a:pt x="3" y="5"/>
                  </a:cubicBezTo>
                  <a:cubicBezTo>
                    <a:pt x="3" y="5"/>
                    <a:pt x="3" y="4"/>
                    <a:pt x="4" y="4"/>
                  </a:cubicBezTo>
                  <a:cubicBezTo>
                    <a:pt x="4" y="4"/>
                    <a:pt x="4" y="3"/>
                    <a:pt x="4" y="3"/>
                  </a:cubicBezTo>
                  <a:cubicBezTo>
                    <a:pt x="4" y="2"/>
                    <a:pt x="4" y="2"/>
                    <a:pt x="3" y="1"/>
                  </a:cubicBezTo>
                  <a:cubicBezTo>
                    <a:pt x="3" y="1"/>
                    <a:pt x="2" y="1"/>
                    <a:pt x="2" y="1"/>
                  </a:cubicBezTo>
                  <a:cubicBezTo>
                    <a:pt x="1" y="1"/>
                    <a:pt x="1" y="1"/>
                    <a:pt x="1" y="1"/>
                  </a:cubicBezTo>
                  <a:cubicBezTo>
                    <a:pt x="1" y="1"/>
                    <a:pt x="1" y="1"/>
                    <a:pt x="2" y="1"/>
                  </a:cubicBezTo>
                  <a:cubicBezTo>
                    <a:pt x="2" y="0"/>
                    <a:pt x="2" y="0"/>
                    <a:pt x="2" y="1"/>
                  </a:cubicBezTo>
                  <a:cubicBezTo>
                    <a:pt x="3" y="1"/>
                    <a:pt x="3" y="1"/>
                    <a:pt x="3" y="1"/>
                  </a:cubicBezTo>
                  <a:cubicBezTo>
                    <a:pt x="4" y="1"/>
                    <a:pt x="4" y="1"/>
                    <a:pt x="4" y="2"/>
                  </a:cubicBezTo>
                  <a:cubicBezTo>
                    <a:pt x="4" y="2"/>
                    <a:pt x="5" y="3"/>
                    <a:pt x="5" y="3"/>
                  </a:cubicBezTo>
                  <a:cubicBezTo>
                    <a:pt x="5" y="4"/>
                    <a:pt x="5" y="4"/>
                    <a:pt x="4" y="5"/>
                  </a:cubicBezTo>
                  <a:cubicBezTo>
                    <a:pt x="4" y="5"/>
                    <a:pt x="4" y="5"/>
                    <a:pt x="3" y="6"/>
                  </a:cubicBezTo>
                  <a:cubicBezTo>
                    <a:pt x="3" y="6"/>
                    <a:pt x="2" y="6"/>
                    <a:pt x="2" y="6"/>
                  </a:cubicBezTo>
                  <a:cubicBezTo>
                    <a:pt x="1" y="6"/>
                    <a:pt x="1" y="6"/>
                    <a:pt x="0" y="5"/>
                  </a:cubicBezTo>
                  <a:cubicBezTo>
                    <a:pt x="0" y="4"/>
                    <a:pt x="0" y="4"/>
                    <a:pt x="0" y="3"/>
                  </a:cubicBezTo>
                  <a:cubicBezTo>
                    <a:pt x="0" y="2"/>
                    <a:pt x="1" y="2"/>
                    <a:pt x="1" y="1"/>
                  </a:cubicBezTo>
                  <a:cubicBezTo>
                    <a:pt x="1" y="1"/>
                    <a:pt x="2" y="1"/>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8" name="Freeform 100"/>
            <p:cNvSpPr/>
            <p:nvPr/>
          </p:nvSpPr>
          <p:spPr bwMode="auto">
            <a:xfrm>
              <a:off x="1468" y="2237"/>
              <a:ext cx="21" cy="26"/>
            </a:xfrm>
            <a:custGeom>
              <a:avLst/>
              <a:gdLst>
                <a:gd name="T0" fmla="*/ 1 w 4"/>
                <a:gd name="T1" fmla="*/ 0 h 5"/>
                <a:gd name="T2" fmla="*/ 1 w 4"/>
                <a:gd name="T3" fmla="*/ 1 h 5"/>
                <a:gd name="T4" fmla="*/ 0 w 4"/>
                <a:gd name="T5" fmla="*/ 2 h 5"/>
                <a:gd name="T6" fmla="*/ 1 w 4"/>
                <a:gd name="T7" fmla="*/ 4 h 5"/>
                <a:gd name="T8" fmla="*/ 2 w 4"/>
                <a:gd name="T9" fmla="*/ 4 h 5"/>
                <a:gd name="T10" fmla="*/ 3 w 4"/>
                <a:gd name="T11" fmla="*/ 3 h 5"/>
                <a:gd name="T12" fmla="*/ 4 w 4"/>
                <a:gd name="T13" fmla="*/ 2 h 5"/>
                <a:gd name="T14" fmla="*/ 3 w 4"/>
                <a:gd name="T15" fmla="*/ 0 h 5"/>
                <a:gd name="T16" fmla="*/ 2 w 4"/>
                <a:gd name="T17" fmla="*/ 0 h 5"/>
                <a:gd name="T18" fmla="*/ 1 w 4"/>
                <a:gd name="T19" fmla="*/ 0 h 5"/>
                <a:gd name="T20" fmla="*/ 2 w 4"/>
                <a:gd name="T21" fmla="*/ 0 h 5"/>
                <a:gd name="T22" fmla="*/ 2 w 4"/>
                <a:gd name="T23" fmla="*/ 0 h 5"/>
                <a:gd name="T24" fmla="*/ 3 w 4"/>
                <a:gd name="T25" fmla="*/ 0 h 5"/>
                <a:gd name="T26" fmla="*/ 4 w 4"/>
                <a:gd name="T27" fmla="*/ 2 h 5"/>
                <a:gd name="T28" fmla="*/ 4 w 4"/>
                <a:gd name="T29" fmla="*/ 4 h 5"/>
                <a:gd name="T30" fmla="*/ 3 w 4"/>
                <a:gd name="T31" fmla="*/ 5 h 5"/>
                <a:gd name="T32" fmla="*/ 2 w 4"/>
                <a:gd name="T33" fmla="*/ 5 h 5"/>
                <a:gd name="T34" fmla="*/ 0 w 4"/>
                <a:gd name="T35" fmla="*/ 4 h 5"/>
                <a:gd name="T36" fmla="*/ 0 w 4"/>
                <a:gd name="T37" fmla="*/ 2 h 5"/>
                <a:gd name="T38" fmla="*/ 1 w 4"/>
                <a:gd name="T39" fmla="*/ 1 h 5"/>
                <a:gd name="T40" fmla="*/ 1 w 4"/>
                <a:gd name="T4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 h="5">
                  <a:moveTo>
                    <a:pt x="1" y="0"/>
                  </a:moveTo>
                  <a:cubicBezTo>
                    <a:pt x="1" y="0"/>
                    <a:pt x="1" y="0"/>
                    <a:pt x="1" y="1"/>
                  </a:cubicBezTo>
                  <a:cubicBezTo>
                    <a:pt x="1" y="1"/>
                    <a:pt x="0" y="1"/>
                    <a:pt x="0" y="2"/>
                  </a:cubicBezTo>
                  <a:cubicBezTo>
                    <a:pt x="0" y="3"/>
                    <a:pt x="0" y="3"/>
                    <a:pt x="1" y="4"/>
                  </a:cubicBezTo>
                  <a:cubicBezTo>
                    <a:pt x="1" y="4"/>
                    <a:pt x="2" y="4"/>
                    <a:pt x="2" y="4"/>
                  </a:cubicBezTo>
                  <a:cubicBezTo>
                    <a:pt x="3" y="4"/>
                    <a:pt x="3" y="3"/>
                    <a:pt x="3" y="3"/>
                  </a:cubicBezTo>
                  <a:cubicBezTo>
                    <a:pt x="3" y="3"/>
                    <a:pt x="4" y="3"/>
                    <a:pt x="4" y="2"/>
                  </a:cubicBezTo>
                  <a:cubicBezTo>
                    <a:pt x="4" y="2"/>
                    <a:pt x="3" y="1"/>
                    <a:pt x="3" y="0"/>
                  </a:cubicBezTo>
                  <a:cubicBezTo>
                    <a:pt x="2" y="0"/>
                    <a:pt x="2" y="0"/>
                    <a:pt x="2" y="0"/>
                  </a:cubicBezTo>
                  <a:cubicBezTo>
                    <a:pt x="1" y="0"/>
                    <a:pt x="1" y="0"/>
                    <a:pt x="1" y="0"/>
                  </a:cubicBezTo>
                  <a:cubicBezTo>
                    <a:pt x="1" y="0"/>
                    <a:pt x="1" y="0"/>
                    <a:pt x="2" y="0"/>
                  </a:cubicBezTo>
                  <a:cubicBezTo>
                    <a:pt x="2" y="0"/>
                    <a:pt x="2" y="0"/>
                    <a:pt x="2" y="0"/>
                  </a:cubicBezTo>
                  <a:cubicBezTo>
                    <a:pt x="3" y="0"/>
                    <a:pt x="3" y="0"/>
                    <a:pt x="3" y="0"/>
                  </a:cubicBezTo>
                  <a:cubicBezTo>
                    <a:pt x="4" y="0"/>
                    <a:pt x="4" y="1"/>
                    <a:pt x="4" y="2"/>
                  </a:cubicBezTo>
                  <a:cubicBezTo>
                    <a:pt x="4" y="3"/>
                    <a:pt x="4" y="3"/>
                    <a:pt x="4" y="4"/>
                  </a:cubicBezTo>
                  <a:cubicBezTo>
                    <a:pt x="4" y="4"/>
                    <a:pt x="4" y="4"/>
                    <a:pt x="3" y="5"/>
                  </a:cubicBezTo>
                  <a:cubicBezTo>
                    <a:pt x="3" y="5"/>
                    <a:pt x="2" y="5"/>
                    <a:pt x="2" y="5"/>
                  </a:cubicBezTo>
                  <a:cubicBezTo>
                    <a:pt x="1" y="5"/>
                    <a:pt x="0" y="5"/>
                    <a:pt x="0" y="4"/>
                  </a:cubicBezTo>
                  <a:cubicBezTo>
                    <a:pt x="0" y="4"/>
                    <a:pt x="0" y="3"/>
                    <a:pt x="0" y="2"/>
                  </a:cubicBezTo>
                  <a:cubicBezTo>
                    <a:pt x="0" y="1"/>
                    <a:pt x="1" y="1"/>
                    <a:pt x="1" y="1"/>
                  </a:cubicBezTo>
                  <a:cubicBezTo>
                    <a:pt x="1"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9" name="Freeform 101"/>
            <p:cNvSpPr/>
            <p:nvPr/>
          </p:nvSpPr>
          <p:spPr bwMode="auto">
            <a:xfrm>
              <a:off x="1473" y="2253"/>
              <a:ext cx="32" cy="62"/>
            </a:xfrm>
            <a:custGeom>
              <a:avLst/>
              <a:gdLst>
                <a:gd name="T0" fmla="*/ 3 w 6"/>
                <a:gd name="T1" fmla="*/ 0 h 12"/>
                <a:gd name="T2" fmla="*/ 6 w 6"/>
                <a:gd name="T3" fmla="*/ 0 h 12"/>
                <a:gd name="T4" fmla="*/ 6 w 6"/>
                <a:gd name="T5" fmla="*/ 0 h 12"/>
                <a:gd name="T6" fmla="*/ 6 w 6"/>
                <a:gd name="T7" fmla="*/ 0 h 12"/>
                <a:gd name="T8" fmla="*/ 6 w 6"/>
                <a:gd name="T9" fmla="*/ 0 h 12"/>
                <a:gd name="T10" fmla="*/ 5 w 6"/>
                <a:gd name="T11" fmla="*/ 3 h 12"/>
                <a:gd name="T12" fmla="*/ 3 w 6"/>
                <a:gd name="T13" fmla="*/ 6 h 12"/>
                <a:gd name="T14" fmla="*/ 1 w 6"/>
                <a:gd name="T15" fmla="*/ 9 h 12"/>
                <a:gd name="T16" fmla="*/ 0 w 6"/>
                <a:gd name="T17" fmla="*/ 12 h 12"/>
                <a:gd name="T18" fmla="*/ 1 w 6"/>
                <a:gd name="T19" fmla="*/ 9 h 12"/>
                <a:gd name="T20" fmla="*/ 2 w 6"/>
                <a:gd name="T21" fmla="*/ 6 h 12"/>
                <a:gd name="T22" fmla="*/ 4 w 6"/>
                <a:gd name="T23" fmla="*/ 3 h 12"/>
                <a:gd name="T24" fmla="*/ 5 w 6"/>
                <a:gd name="T25" fmla="*/ 0 h 12"/>
                <a:gd name="T26" fmla="*/ 6 w 6"/>
                <a:gd name="T27" fmla="*/ 1 h 12"/>
                <a:gd name="T28" fmla="*/ 3 w 6"/>
                <a:gd name="T2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2">
                  <a:moveTo>
                    <a:pt x="3" y="0"/>
                  </a:moveTo>
                  <a:cubicBezTo>
                    <a:pt x="4" y="0"/>
                    <a:pt x="5" y="0"/>
                    <a:pt x="6" y="0"/>
                  </a:cubicBezTo>
                  <a:cubicBezTo>
                    <a:pt x="6" y="0"/>
                    <a:pt x="6" y="0"/>
                    <a:pt x="6" y="0"/>
                  </a:cubicBezTo>
                  <a:cubicBezTo>
                    <a:pt x="6" y="0"/>
                    <a:pt x="6" y="0"/>
                    <a:pt x="6" y="0"/>
                  </a:cubicBezTo>
                  <a:cubicBezTo>
                    <a:pt x="6" y="0"/>
                    <a:pt x="6" y="0"/>
                    <a:pt x="6" y="0"/>
                  </a:cubicBezTo>
                  <a:cubicBezTo>
                    <a:pt x="5" y="1"/>
                    <a:pt x="5" y="2"/>
                    <a:pt x="5" y="3"/>
                  </a:cubicBezTo>
                  <a:cubicBezTo>
                    <a:pt x="4" y="4"/>
                    <a:pt x="4" y="5"/>
                    <a:pt x="3" y="6"/>
                  </a:cubicBezTo>
                  <a:cubicBezTo>
                    <a:pt x="2" y="7"/>
                    <a:pt x="2" y="8"/>
                    <a:pt x="1" y="9"/>
                  </a:cubicBezTo>
                  <a:cubicBezTo>
                    <a:pt x="1" y="10"/>
                    <a:pt x="0" y="11"/>
                    <a:pt x="0" y="12"/>
                  </a:cubicBezTo>
                  <a:cubicBezTo>
                    <a:pt x="0" y="11"/>
                    <a:pt x="0" y="10"/>
                    <a:pt x="1" y="9"/>
                  </a:cubicBezTo>
                  <a:cubicBezTo>
                    <a:pt x="1" y="8"/>
                    <a:pt x="2" y="7"/>
                    <a:pt x="2" y="6"/>
                  </a:cubicBezTo>
                  <a:cubicBezTo>
                    <a:pt x="3" y="5"/>
                    <a:pt x="3" y="4"/>
                    <a:pt x="4" y="3"/>
                  </a:cubicBezTo>
                  <a:cubicBezTo>
                    <a:pt x="4" y="2"/>
                    <a:pt x="5" y="1"/>
                    <a:pt x="5" y="0"/>
                  </a:cubicBezTo>
                  <a:cubicBezTo>
                    <a:pt x="6" y="1"/>
                    <a:pt x="6" y="1"/>
                    <a:pt x="6" y="1"/>
                  </a:cubicBezTo>
                  <a:cubicBezTo>
                    <a:pt x="4" y="1"/>
                    <a:pt x="4"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0" name="Freeform 102"/>
            <p:cNvSpPr>
              <a:spLocks noEditPoints="1"/>
            </p:cNvSpPr>
            <p:nvPr/>
          </p:nvSpPr>
          <p:spPr bwMode="auto">
            <a:xfrm>
              <a:off x="1394" y="2148"/>
              <a:ext cx="95" cy="47"/>
            </a:xfrm>
            <a:custGeom>
              <a:avLst/>
              <a:gdLst>
                <a:gd name="T0" fmla="*/ 0 w 18"/>
                <a:gd name="T1" fmla="*/ 9 h 9"/>
                <a:gd name="T2" fmla="*/ 0 w 18"/>
                <a:gd name="T3" fmla="*/ 8 h 9"/>
                <a:gd name="T4" fmla="*/ 0 w 18"/>
                <a:gd name="T5" fmla="*/ 8 h 9"/>
                <a:gd name="T6" fmla="*/ 5 w 18"/>
                <a:gd name="T7" fmla="*/ 2 h 9"/>
                <a:gd name="T8" fmla="*/ 5 w 18"/>
                <a:gd name="T9" fmla="*/ 2 h 9"/>
                <a:gd name="T10" fmla="*/ 5 w 18"/>
                <a:gd name="T11" fmla="*/ 2 h 9"/>
                <a:gd name="T12" fmla="*/ 5 w 18"/>
                <a:gd name="T13" fmla="*/ 2 h 9"/>
                <a:gd name="T14" fmla="*/ 10 w 18"/>
                <a:gd name="T15" fmla="*/ 0 h 9"/>
                <a:gd name="T16" fmla="*/ 10 w 18"/>
                <a:gd name="T17" fmla="*/ 0 h 9"/>
                <a:gd name="T18" fmla="*/ 13 w 18"/>
                <a:gd name="T19" fmla="*/ 0 h 9"/>
                <a:gd name="T20" fmla="*/ 13 w 18"/>
                <a:gd name="T21" fmla="*/ 0 h 9"/>
                <a:gd name="T22" fmla="*/ 18 w 18"/>
                <a:gd name="T23" fmla="*/ 3 h 9"/>
                <a:gd name="T24" fmla="*/ 18 w 18"/>
                <a:gd name="T25" fmla="*/ 3 h 9"/>
                <a:gd name="T26" fmla="*/ 17 w 18"/>
                <a:gd name="T27" fmla="*/ 4 h 9"/>
                <a:gd name="T28" fmla="*/ 17 w 18"/>
                <a:gd name="T29" fmla="*/ 4 h 9"/>
                <a:gd name="T30" fmla="*/ 14 w 18"/>
                <a:gd name="T31" fmla="*/ 5 h 9"/>
                <a:gd name="T32" fmla="*/ 14 w 18"/>
                <a:gd name="T33" fmla="*/ 5 h 9"/>
                <a:gd name="T34" fmla="*/ 10 w 18"/>
                <a:gd name="T35" fmla="*/ 4 h 9"/>
                <a:gd name="T36" fmla="*/ 10 w 18"/>
                <a:gd name="T37" fmla="*/ 4 h 9"/>
                <a:gd name="T38" fmla="*/ 9 w 18"/>
                <a:gd name="T39" fmla="*/ 5 h 9"/>
                <a:gd name="T40" fmla="*/ 9 w 18"/>
                <a:gd name="T41" fmla="*/ 5 h 9"/>
                <a:gd name="T42" fmla="*/ 1 w 18"/>
                <a:gd name="T43" fmla="*/ 9 h 9"/>
                <a:gd name="T44" fmla="*/ 1 w 18"/>
                <a:gd name="T45" fmla="*/ 9 h 9"/>
                <a:gd name="T46" fmla="*/ 1 w 18"/>
                <a:gd name="T47" fmla="*/ 9 h 9"/>
                <a:gd name="T48" fmla="*/ 1 w 18"/>
                <a:gd name="T49" fmla="*/ 9 h 9"/>
                <a:gd name="T50" fmla="*/ 0 w 18"/>
                <a:gd name="T51" fmla="*/ 9 h 9"/>
                <a:gd name="T52" fmla="*/ 7 w 18"/>
                <a:gd name="T53" fmla="*/ 1 h 9"/>
                <a:gd name="T54" fmla="*/ 7 w 18"/>
                <a:gd name="T55" fmla="*/ 2 h 9"/>
                <a:gd name="T56" fmla="*/ 7 w 18"/>
                <a:gd name="T57" fmla="*/ 2 h 9"/>
                <a:gd name="T58" fmla="*/ 2 w 18"/>
                <a:gd name="T59" fmla="*/ 7 h 9"/>
                <a:gd name="T60" fmla="*/ 2 w 18"/>
                <a:gd name="T61" fmla="*/ 7 h 9"/>
                <a:gd name="T62" fmla="*/ 8 w 18"/>
                <a:gd name="T63" fmla="*/ 4 h 9"/>
                <a:gd name="T64" fmla="*/ 8 w 18"/>
                <a:gd name="T65" fmla="*/ 4 h 9"/>
                <a:gd name="T66" fmla="*/ 10 w 18"/>
                <a:gd name="T67" fmla="*/ 4 h 9"/>
                <a:gd name="T68" fmla="*/ 10 w 18"/>
                <a:gd name="T69" fmla="*/ 4 h 9"/>
                <a:gd name="T70" fmla="*/ 14 w 18"/>
                <a:gd name="T71" fmla="*/ 4 h 9"/>
                <a:gd name="T72" fmla="*/ 14 w 18"/>
                <a:gd name="T73" fmla="*/ 4 h 9"/>
                <a:gd name="T74" fmla="*/ 16 w 18"/>
                <a:gd name="T75" fmla="*/ 3 h 9"/>
                <a:gd name="T76" fmla="*/ 16 w 18"/>
                <a:gd name="T77" fmla="*/ 3 h 9"/>
                <a:gd name="T78" fmla="*/ 17 w 18"/>
                <a:gd name="T79" fmla="*/ 3 h 9"/>
                <a:gd name="T80" fmla="*/ 17 w 18"/>
                <a:gd name="T81" fmla="*/ 3 h 9"/>
                <a:gd name="T82" fmla="*/ 15 w 18"/>
                <a:gd name="T83" fmla="*/ 2 h 9"/>
                <a:gd name="T84" fmla="*/ 15 w 18"/>
                <a:gd name="T85" fmla="*/ 2 h 9"/>
                <a:gd name="T86" fmla="*/ 13 w 18"/>
                <a:gd name="T87" fmla="*/ 1 h 9"/>
                <a:gd name="T88" fmla="*/ 13 w 18"/>
                <a:gd name="T89" fmla="*/ 1 h 9"/>
                <a:gd name="T90" fmla="*/ 10 w 18"/>
                <a:gd name="T91" fmla="*/ 1 h 9"/>
                <a:gd name="T92" fmla="*/ 10 w 18"/>
                <a:gd name="T93" fmla="*/ 1 h 9"/>
                <a:gd name="T94" fmla="*/ 7 w 18"/>
                <a:gd name="T95" fmla="*/ 1 h 9"/>
                <a:gd name="T96" fmla="*/ 7 w 18"/>
                <a:gd name="T97" fmla="*/ 1 h 9"/>
                <a:gd name="T98" fmla="*/ 7 w 18"/>
                <a:gd name="T99"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 h="9">
                  <a:moveTo>
                    <a:pt x="0" y="9"/>
                  </a:moveTo>
                  <a:cubicBezTo>
                    <a:pt x="0" y="8"/>
                    <a:pt x="0" y="8"/>
                    <a:pt x="0" y="8"/>
                  </a:cubicBezTo>
                  <a:cubicBezTo>
                    <a:pt x="0" y="8"/>
                    <a:pt x="0" y="8"/>
                    <a:pt x="0" y="8"/>
                  </a:cubicBezTo>
                  <a:cubicBezTo>
                    <a:pt x="1" y="6"/>
                    <a:pt x="2" y="3"/>
                    <a:pt x="5" y="2"/>
                  </a:cubicBezTo>
                  <a:cubicBezTo>
                    <a:pt x="5" y="2"/>
                    <a:pt x="5" y="2"/>
                    <a:pt x="5" y="2"/>
                  </a:cubicBezTo>
                  <a:cubicBezTo>
                    <a:pt x="5" y="2"/>
                    <a:pt x="5" y="2"/>
                    <a:pt x="5" y="2"/>
                  </a:cubicBezTo>
                  <a:cubicBezTo>
                    <a:pt x="5" y="2"/>
                    <a:pt x="5" y="2"/>
                    <a:pt x="5" y="2"/>
                  </a:cubicBezTo>
                  <a:cubicBezTo>
                    <a:pt x="6" y="0"/>
                    <a:pt x="8" y="0"/>
                    <a:pt x="10" y="0"/>
                  </a:cubicBezTo>
                  <a:cubicBezTo>
                    <a:pt x="10" y="0"/>
                    <a:pt x="10" y="0"/>
                    <a:pt x="10" y="0"/>
                  </a:cubicBezTo>
                  <a:cubicBezTo>
                    <a:pt x="11" y="0"/>
                    <a:pt x="12" y="0"/>
                    <a:pt x="13" y="0"/>
                  </a:cubicBezTo>
                  <a:cubicBezTo>
                    <a:pt x="13" y="0"/>
                    <a:pt x="13" y="0"/>
                    <a:pt x="13" y="0"/>
                  </a:cubicBezTo>
                  <a:cubicBezTo>
                    <a:pt x="14" y="1"/>
                    <a:pt x="18" y="1"/>
                    <a:pt x="18" y="3"/>
                  </a:cubicBezTo>
                  <a:cubicBezTo>
                    <a:pt x="18" y="3"/>
                    <a:pt x="18" y="3"/>
                    <a:pt x="18" y="3"/>
                  </a:cubicBezTo>
                  <a:cubicBezTo>
                    <a:pt x="18" y="3"/>
                    <a:pt x="17" y="4"/>
                    <a:pt x="17" y="4"/>
                  </a:cubicBezTo>
                  <a:cubicBezTo>
                    <a:pt x="17" y="4"/>
                    <a:pt x="17" y="4"/>
                    <a:pt x="17" y="4"/>
                  </a:cubicBezTo>
                  <a:cubicBezTo>
                    <a:pt x="16" y="5"/>
                    <a:pt x="15" y="5"/>
                    <a:pt x="14" y="5"/>
                  </a:cubicBezTo>
                  <a:cubicBezTo>
                    <a:pt x="14" y="5"/>
                    <a:pt x="14" y="5"/>
                    <a:pt x="14" y="5"/>
                  </a:cubicBezTo>
                  <a:cubicBezTo>
                    <a:pt x="13" y="5"/>
                    <a:pt x="11" y="4"/>
                    <a:pt x="10" y="4"/>
                  </a:cubicBezTo>
                  <a:cubicBezTo>
                    <a:pt x="10" y="4"/>
                    <a:pt x="10" y="4"/>
                    <a:pt x="10" y="4"/>
                  </a:cubicBezTo>
                  <a:cubicBezTo>
                    <a:pt x="9" y="4"/>
                    <a:pt x="9" y="5"/>
                    <a:pt x="9" y="5"/>
                  </a:cubicBezTo>
                  <a:cubicBezTo>
                    <a:pt x="9" y="5"/>
                    <a:pt x="9" y="5"/>
                    <a:pt x="9" y="5"/>
                  </a:cubicBezTo>
                  <a:cubicBezTo>
                    <a:pt x="5" y="5"/>
                    <a:pt x="3" y="7"/>
                    <a:pt x="1" y="9"/>
                  </a:cubicBezTo>
                  <a:cubicBezTo>
                    <a:pt x="1" y="9"/>
                    <a:pt x="1" y="9"/>
                    <a:pt x="1" y="9"/>
                  </a:cubicBezTo>
                  <a:cubicBezTo>
                    <a:pt x="1" y="9"/>
                    <a:pt x="1" y="9"/>
                    <a:pt x="1" y="9"/>
                  </a:cubicBezTo>
                  <a:cubicBezTo>
                    <a:pt x="1" y="9"/>
                    <a:pt x="1" y="9"/>
                    <a:pt x="1" y="9"/>
                  </a:cubicBezTo>
                  <a:cubicBezTo>
                    <a:pt x="1" y="9"/>
                    <a:pt x="0" y="9"/>
                    <a:pt x="0" y="9"/>
                  </a:cubicBezTo>
                  <a:close/>
                  <a:moveTo>
                    <a:pt x="7" y="1"/>
                  </a:moveTo>
                  <a:cubicBezTo>
                    <a:pt x="7" y="2"/>
                    <a:pt x="7" y="2"/>
                    <a:pt x="7" y="2"/>
                  </a:cubicBezTo>
                  <a:cubicBezTo>
                    <a:pt x="7" y="2"/>
                    <a:pt x="7" y="2"/>
                    <a:pt x="7" y="2"/>
                  </a:cubicBezTo>
                  <a:cubicBezTo>
                    <a:pt x="4" y="2"/>
                    <a:pt x="3" y="4"/>
                    <a:pt x="2" y="7"/>
                  </a:cubicBezTo>
                  <a:cubicBezTo>
                    <a:pt x="2" y="7"/>
                    <a:pt x="2" y="7"/>
                    <a:pt x="2" y="7"/>
                  </a:cubicBezTo>
                  <a:cubicBezTo>
                    <a:pt x="4" y="5"/>
                    <a:pt x="6" y="4"/>
                    <a:pt x="8" y="4"/>
                  </a:cubicBezTo>
                  <a:cubicBezTo>
                    <a:pt x="8" y="4"/>
                    <a:pt x="8" y="4"/>
                    <a:pt x="8" y="4"/>
                  </a:cubicBezTo>
                  <a:cubicBezTo>
                    <a:pt x="9" y="4"/>
                    <a:pt x="9" y="4"/>
                    <a:pt x="10" y="4"/>
                  </a:cubicBezTo>
                  <a:cubicBezTo>
                    <a:pt x="10" y="4"/>
                    <a:pt x="10" y="4"/>
                    <a:pt x="10" y="4"/>
                  </a:cubicBezTo>
                  <a:cubicBezTo>
                    <a:pt x="11" y="4"/>
                    <a:pt x="13" y="4"/>
                    <a:pt x="14" y="4"/>
                  </a:cubicBezTo>
                  <a:cubicBezTo>
                    <a:pt x="14" y="4"/>
                    <a:pt x="14" y="4"/>
                    <a:pt x="14" y="4"/>
                  </a:cubicBezTo>
                  <a:cubicBezTo>
                    <a:pt x="15" y="4"/>
                    <a:pt x="16" y="4"/>
                    <a:pt x="16" y="3"/>
                  </a:cubicBezTo>
                  <a:cubicBezTo>
                    <a:pt x="16" y="3"/>
                    <a:pt x="16" y="3"/>
                    <a:pt x="16" y="3"/>
                  </a:cubicBezTo>
                  <a:cubicBezTo>
                    <a:pt x="17" y="3"/>
                    <a:pt x="17" y="3"/>
                    <a:pt x="17" y="3"/>
                  </a:cubicBezTo>
                  <a:cubicBezTo>
                    <a:pt x="17" y="3"/>
                    <a:pt x="17" y="3"/>
                    <a:pt x="17" y="3"/>
                  </a:cubicBezTo>
                  <a:cubicBezTo>
                    <a:pt x="17" y="3"/>
                    <a:pt x="16" y="2"/>
                    <a:pt x="15" y="2"/>
                  </a:cubicBezTo>
                  <a:cubicBezTo>
                    <a:pt x="15" y="2"/>
                    <a:pt x="15" y="2"/>
                    <a:pt x="15" y="2"/>
                  </a:cubicBezTo>
                  <a:cubicBezTo>
                    <a:pt x="15" y="2"/>
                    <a:pt x="13" y="1"/>
                    <a:pt x="13" y="1"/>
                  </a:cubicBezTo>
                  <a:cubicBezTo>
                    <a:pt x="13" y="1"/>
                    <a:pt x="13" y="1"/>
                    <a:pt x="13" y="1"/>
                  </a:cubicBezTo>
                  <a:cubicBezTo>
                    <a:pt x="12" y="1"/>
                    <a:pt x="11" y="1"/>
                    <a:pt x="10" y="1"/>
                  </a:cubicBezTo>
                  <a:cubicBezTo>
                    <a:pt x="10" y="1"/>
                    <a:pt x="10" y="1"/>
                    <a:pt x="10" y="1"/>
                  </a:cubicBezTo>
                  <a:cubicBezTo>
                    <a:pt x="9" y="1"/>
                    <a:pt x="8" y="1"/>
                    <a:pt x="7" y="1"/>
                  </a:cubicBezTo>
                  <a:cubicBezTo>
                    <a:pt x="7" y="1"/>
                    <a:pt x="7" y="1"/>
                    <a:pt x="7" y="1"/>
                  </a:cubicBezTo>
                  <a:cubicBezTo>
                    <a:pt x="7" y="1"/>
                    <a:pt x="7" y="1"/>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1" name="Freeform 103"/>
            <p:cNvSpPr>
              <a:spLocks noEditPoints="1"/>
            </p:cNvSpPr>
            <p:nvPr/>
          </p:nvSpPr>
          <p:spPr bwMode="auto">
            <a:xfrm>
              <a:off x="1383" y="2206"/>
              <a:ext cx="22" cy="31"/>
            </a:xfrm>
            <a:custGeom>
              <a:avLst/>
              <a:gdLst>
                <a:gd name="T0" fmla="*/ 1 w 4"/>
                <a:gd name="T1" fmla="*/ 5 h 6"/>
                <a:gd name="T2" fmla="*/ 0 w 4"/>
                <a:gd name="T3" fmla="*/ 4 h 6"/>
                <a:gd name="T4" fmla="*/ 0 w 4"/>
                <a:gd name="T5" fmla="*/ 4 h 6"/>
                <a:gd name="T6" fmla="*/ 2 w 4"/>
                <a:gd name="T7" fmla="*/ 0 h 6"/>
                <a:gd name="T8" fmla="*/ 2 w 4"/>
                <a:gd name="T9" fmla="*/ 0 h 6"/>
                <a:gd name="T10" fmla="*/ 2 w 4"/>
                <a:gd name="T11" fmla="*/ 0 h 6"/>
                <a:gd name="T12" fmla="*/ 3 w 4"/>
                <a:gd name="T13" fmla="*/ 1 h 6"/>
                <a:gd name="T14" fmla="*/ 3 w 4"/>
                <a:gd name="T15" fmla="*/ 1 h 6"/>
                <a:gd name="T16" fmla="*/ 3 w 4"/>
                <a:gd name="T17" fmla="*/ 1 h 6"/>
                <a:gd name="T18" fmla="*/ 3 w 4"/>
                <a:gd name="T19" fmla="*/ 1 h 6"/>
                <a:gd name="T20" fmla="*/ 4 w 4"/>
                <a:gd name="T21" fmla="*/ 3 h 6"/>
                <a:gd name="T22" fmla="*/ 4 w 4"/>
                <a:gd name="T23" fmla="*/ 3 h 6"/>
                <a:gd name="T24" fmla="*/ 1 w 4"/>
                <a:gd name="T25" fmla="*/ 6 h 6"/>
                <a:gd name="T26" fmla="*/ 1 w 4"/>
                <a:gd name="T27" fmla="*/ 6 h 6"/>
                <a:gd name="T28" fmla="*/ 1 w 4"/>
                <a:gd name="T29" fmla="*/ 5 h 6"/>
                <a:gd name="T30" fmla="*/ 0 w 4"/>
                <a:gd name="T31" fmla="*/ 4 h 6"/>
                <a:gd name="T32" fmla="*/ 1 w 4"/>
                <a:gd name="T33" fmla="*/ 5 h 6"/>
                <a:gd name="T34" fmla="*/ 1 w 4"/>
                <a:gd name="T35" fmla="*/ 5 h 6"/>
                <a:gd name="T36" fmla="*/ 1 w 4"/>
                <a:gd name="T37" fmla="*/ 5 h 6"/>
                <a:gd name="T38" fmla="*/ 1 w 4"/>
                <a:gd name="T39" fmla="*/ 5 h 6"/>
                <a:gd name="T40" fmla="*/ 3 w 4"/>
                <a:gd name="T41" fmla="*/ 3 h 6"/>
                <a:gd name="T42" fmla="*/ 3 w 4"/>
                <a:gd name="T43" fmla="*/ 3 h 6"/>
                <a:gd name="T44" fmla="*/ 2 w 4"/>
                <a:gd name="T45" fmla="*/ 2 h 6"/>
                <a:gd name="T46" fmla="*/ 2 w 4"/>
                <a:gd name="T47" fmla="*/ 2 h 6"/>
                <a:gd name="T48" fmla="*/ 2 w 4"/>
                <a:gd name="T49" fmla="*/ 2 h 6"/>
                <a:gd name="T50" fmla="*/ 2 w 4"/>
                <a:gd name="T51" fmla="*/ 2 h 6"/>
                <a:gd name="T52" fmla="*/ 0 w 4"/>
                <a:gd name="T53" fmla="*/ 4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 h="6">
                  <a:moveTo>
                    <a:pt x="1" y="5"/>
                  </a:moveTo>
                  <a:cubicBezTo>
                    <a:pt x="0" y="5"/>
                    <a:pt x="0" y="4"/>
                    <a:pt x="0" y="4"/>
                  </a:cubicBezTo>
                  <a:cubicBezTo>
                    <a:pt x="0" y="4"/>
                    <a:pt x="0" y="4"/>
                    <a:pt x="0" y="4"/>
                  </a:cubicBezTo>
                  <a:cubicBezTo>
                    <a:pt x="0" y="2"/>
                    <a:pt x="1" y="1"/>
                    <a:pt x="2" y="0"/>
                  </a:cubicBezTo>
                  <a:cubicBezTo>
                    <a:pt x="2" y="0"/>
                    <a:pt x="2" y="0"/>
                    <a:pt x="2" y="0"/>
                  </a:cubicBezTo>
                  <a:cubicBezTo>
                    <a:pt x="2" y="0"/>
                    <a:pt x="2" y="0"/>
                    <a:pt x="2" y="0"/>
                  </a:cubicBezTo>
                  <a:cubicBezTo>
                    <a:pt x="2" y="0"/>
                    <a:pt x="3" y="0"/>
                    <a:pt x="3" y="1"/>
                  </a:cubicBezTo>
                  <a:cubicBezTo>
                    <a:pt x="3" y="1"/>
                    <a:pt x="3" y="1"/>
                    <a:pt x="3" y="1"/>
                  </a:cubicBezTo>
                  <a:cubicBezTo>
                    <a:pt x="3" y="1"/>
                    <a:pt x="3" y="1"/>
                    <a:pt x="3" y="1"/>
                  </a:cubicBezTo>
                  <a:cubicBezTo>
                    <a:pt x="3" y="1"/>
                    <a:pt x="3" y="1"/>
                    <a:pt x="3" y="1"/>
                  </a:cubicBezTo>
                  <a:cubicBezTo>
                    <a:pt x="3" y="1"/>
                    <a:pt x="4" y="2"/>
                    <a:pt x="4" y="3"/>
                  </a:cubicBezTo>
                  <a:cubicBezTo>
                    <a:pt x="4" y="3"/>
                    <a:pt x="4" y="3"/>
                    <a:pt x="4" y="3"/>
                  </a:cubicBezTo>
                  <a:cubicBezTo>
                    <a:pt x="4" y="4"/>
                    <a:pt x="3" y="6"/>
                    <a:pt x="1" y="6"/>
                  </a:cubicBezTo>
                  <a:cubicBezTo>
                    <a:pt x="1" y="6"/>
                    <a:pt x="1" y="6"/>
                    <a:pt x="1" y="6"/>
                  </a:cubicBezTo>
                  <a:cubicBezTo>
                    <a:pt x="1" y="6"/>
                    <a:pt x="1" y="5"/>
                    <a:pt x="1" y="5"/>
                  </a:cubicBezTo>
                  <a:close/>
                  <a:moveTo>
                    <a:pt x="0" y="4"/>
                  </a:moveTo>
                  <a:cubicBezTo>
                    <a:pt x="0" y="4"/>
                    <a:pt x="1" y="4"/>
                    <a:pt x="1" y="5"/>
                  </a:cubicBezTo>
                  <a:cubicBezTo>
                    <a:pt x="1" y="5"/>
                    <a:pt x="1" y="5"/>
                    <a:pt x="1" y="5"/>
                  </a:cubicBezTo>
                  <a:cubicBezTo>
                    <a:pt x="1" y="5"/>
                    <a:pt x="1" y="5"/>
                    <a:pt x="1" y="5"/>
                  </a:cubicBezTo>
                  <a:cubicBezTo>
                    <a:pt x="1" y="5"/>
                    <a:pt x="1" y="5"/>
                    <a:pt x="1" y="5"/>
                  </a:cubicBezTo>
                  <a:cubicBezTo>
                    <a:pt x="2" y="5"/>
                    <a:pt x="3" y="4"/>
                    <a:pt x="3" y="3"/>
                  </a:cubicBezTo>
                  <a:cubicBezTo>
                    <a:pt x="3" y="3"/>
                    <a:pt x="3" y="3"/>
                    <a:pt x="3" y="3"/>
                  </a:cubicBezTo>
                  <a:cubicBezTo>
                    <a:pt x="3" y="2"/>
                    <a:pt x="2" y="2"/>
                    <a:pt x="2" y="2"/>
                  </a:cubicBezTo>
                  <a:cubicBezTo>
                    <a:pt x="2" y="2"/>
                    <a:pt x="2" y="2"/>
                    <a:pt x="2" y="2"/>
                  </a:cubicBezTo>
                  <a:cubicBezTo>
                    <a:pt x="2" y="2"/>
                    <a:pt x="2" y="2"/>
                    <a:pt x="2" y="2"/>
                  </a:cubicBezTo>
                  <a:cubicBezTo>
                    <a:pt x="2" y="2"/>
                    <a:pt x="2" y="2"/>
                    <a:pt x="2" y="2"/>
                  </a:cubicBezTo>
                  <a:cubicBezTo>
                    <a:pt x="1" y="2"/>
                    <a:pt x="0" y="3"/>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2" name="Freeform 104"/>
            <p:cNvSpPr/>
            <p:nvPr/>
          </p:nvSpPr>
          <p:spPr bwMode="auto">
            <a:xfrm>
              <a:off x="1320" y="2117"/>
              <a:ext cx="37" cy="16"/>
            </a:xfrm>
            <a:custGeom>
              <a:avLst/>
              <a:gdLst>
                <a:gd name="T0" fmla="*/ 1 w 7"/>
                <a:gd name="T1" fmla="*/ 0 h 3"/>
                <a:gd name="T2" fmla="*/ 2 w 7"/>
                <a:gd name="T3" fmla="*/ 0 h 3"/>
                <a:gd name="T4" fmla="*/ 4 w 7"/>
                <a:gd name="T5" fmla="*/ 0 h 3"/>
                <a:gd name="T6" fmla="*/ 5 w 7"/>
                <a:gd name="T7" fmla="*/ 1 h 3"/>
                <a:gd name="T8" fmla="*/ 6 w 7"/>
                <a:gd name="T9" fmla="*/ 2 h 3"/>
                <a:gd name="T10" fmla="*/ 7 w 7"/>
                <a:gd name="T11" fmla="*/ 2 h 3"/>
                <a:gd name="T12" fmla="*/ 6 w 7"/>
                <a:gd name="T13" fmla="*/ 3 h 3"/>
                <a:gd name="T14" fmla="*/ 3 w 7"/>
                <a:gd name="T15" fmla="*/ 2 h 3"/>
                <a:gd name="T16" fmla="*/ 1 w 7"/>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3">
                  <a:moveTo>
                    <a:pt x="1" y="0"/>
                  </a:moveTo>
                  <a:cubicBezTo>
                    <a:pt x="1" y="0"/>
                    <a:pt x="1" y="0"/>
                    <a:pt x="2" y="0"/>
                  </a:cubicBezTo>
                  <a:cubicBezTo>
                    <a:pt x="2" y="0"/>
                    <a:pt x="3" y="0"/>
                    <a:pt x="4" y="0"/>
                  </a:cubicBezTo>
                  <a:cubicBezTo>
                    <a:pt x="4" y="1"/>
                    <a:pt x="5" y="1"/>
                    <a:pt x="5" y="1"/>
                  </a:cubicBezTo>
                  <a:cubicBezTo>
                    <a:pt x="5" y="1"/>
                    <a:pt x="6" y="1"/>
                    <a:pt x="6" y="2"/>
                  </a:cubicBezTo>
                  <a:cubicBezTo>
                    <a:pt x="6" y="2"/>
                    <a:pt x="7" y="2"/>
                    <a:pt x="7" y="2"/>
                  </a:cubicBezTo>
                  <a:cubicBezTo>
                    <a:pt x="7" y="2"/>
                    <a:pt x="6" y="2"/>
                    <a:pt x="6" y="3"/>
                  </a:cubicBezTo>
                  <a:cubicBezTo>
                    <a:pt x="5" y="3"/>
                    <a:pt x="4" y="3"/>
                    <a:pt x="3" y="2"/>
                  </a:cubicBezTo>
                  <a:cubicBezTo>
                    <a:pt x="2" y="2"/>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3" name="Freeform 105"/>
            <p:cNvSpPr/>
            <p:nvPr/>
          </p:nvSpPr>
          <p:spPr bwMode="auto">
            <a:xfrm>
              <a:off x="1357" y="2080"/>
              <a:ext cx="32" cy="32"/>
            </a:xfrm>
            <a:custGeom>
              <a:avLst/>
              <a:gdLst>
                <a:gd name="T0" fmla="*/ 1 w 6"/>
                <a:gd name="T1" fmla="*/ 0 h 6"/>
                <a:gd name="T2" fmla="*/ 2 w 6"/>
                <a:gd name="T3" fmla="*/ 1 h 6"/>
                <a:gd name="T4" fmla="*/ 4 w 6"/>
                <a:gd name="T5" fmla="*/ 2 h 6"/>
                <a:gd name="T6" fmla="*/ 5 w 6"/>
                <a:gd name="T7" fmla="*/ 4 h 6"/>
                <a:gd name="T8" fmla="*/ 6 w 6"/>
                <a:gd name="T9" fmla="*/ 5 h 6"/>
                <a:gd name="T10" fmla="*/ 6 w 6"/>
                <a:gd name="T11" fmla="*/ 6 h 6"/>
                <a:gd name="T12" fmla="*/ 5 w 6"/>
                <a:gd name="T13" fmla="*/ 5 h 6"/>
                <a:gd name="T14" fmla="*/ 3 w 6"/>
                <a:gd name="T15" fmla="*/ 4 h 6"/>
                <a:gd name="T16" fmla="*/ 1 w 6"/>
                <a:gd name="T17" fmla="*/ 1 h 6"/>
                <a:gd name="T18" fmla="*/ 1 w 6"/>
                <a:gd name="T19" fmla="*/ 1 h 6"/>
                <a:gd name="T20" fmla="*/ 1 w 6"/>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6">
                  <a:moveTo>
                    <a:pt x="1" y="0"/>
                  </a:moveTo>
                  <a:cubicBezTo>
                    <a:pt x="1" y="0"/>
                    <a:pt x="1" y="0"/>
                    <a:pt x="2" y="1"/>
                  </a:cubicBezTo>
                  <a:cubicBezTo>
                    <a:pt x="2" y="1"/>
                    <a:pt x="3" y="2"/>
                    <a:pt x="4" y="2"/>
                  </a:cubicBezTo>
                  <a:cubicBezTo>
                    <a:pt x="5" y="3"/>
                    <a:pt x="5" y="4"/>
                    <a:pt x="5" y="4"/>
                  </a:cubicBezTo>
                  <a:cubicBezTo>
                    <a:pt x="6" y="5"/>
                    <a:pt x="6" y="5"/>
                    <a:pt x="6" y="5"/>
                  </a:cubicBezTo>
                  <a:cubicBezTo>
                    <a:pt x="6" y="6"/>
                    <a:pt x="6" y="6"/>
                    <a:pt x="6" y="6"/>
                  </a:cubicBezTo>
                  <a:cubicBezTo>
                    <a:pt x="5" y="6"/>
                    <a:pt x="5" y="5"/>
                    <a:pt x="5" y="5"/>
                  </a:cubicBezTo>
                  <a:cubicBezTo>
                    <a:pt x="4" y="5"/>
                    <a:pt x="3" y="4"/>
                    <a:pt x="3" y="4"/>
                  </a:cubicBezTo>
                  <a:cubicBezTo>
                    <a:pt x="2" y="3"/>
                    <a:pt x="1" y="2"/>
                    <a:pt x="1" y="1"/>
                  </a:cubicBezTo>
                  <a:cubicBezTo>
                    <a:pt x="1" y="1"/>
                    <a:pt x="1" y="1"/>
                    <a:pt x="1" y="1"/>
                  </a:cubicBezTo>
                  <a:cubicBezTo>
                    <a:pt x="0"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4" name="Freeform 106"/>
            <p:cNvSpPr/>
            <p:nvPr/>
          </p:nvSpPr>
          <p:spPr bwMode="auto">
            <a:xfrm>
              <a:off x="1420" y="2060"/>
              <a:ext cx="11" cy="41"/>
            </a:xfrm>
            <a:custGeom>
              <a:avLst/>
              <a:gdLst>
                <a:gd name="T0" fmla="*/ 0 w 2"/>
                <a:gd name="T1" fmla="*/ 0 h 8"/>
                <a:gd name="T2" fmla="*/ 1 w 2"/>
                <a:gd name="T3" fmla="*/ 1 h 8"/>
                <a:gd name="T4" fmla="*/ 2 w 2"/>
                <a:gd name="T5" fmla="*/ 3 h 8"/>
                <a:gd name="T6" fmla="*/ 2 w 2"/>
                <a:gd name="T7" fmla="*/ 6 h 8"/>
                <a:gd name="T8" fmla="*/ 2 w 2"/>
                <a:gd name="T9" fmla="*/ 8 h 8"/>
                <a:gd name="T10" fmla="*/ 1 w 2"/>
                <a:gd name="T11" fmla="*/ 7 h 8"/>
                <a:gd name="T12" fmla="*/ 0 w 2"/>
                <a:gd name="T13" fmla="*/ 4 h 8"/>
                <a:gd name="T14" fmla="*/ 0 w 2"/>
                <a:gd name="T15" fmla="*/ 1 h 8"/>
                <a:gd name="T16" fmla="*/ 0 w 2"/>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8">
                  <a:moveTo>
                    <a:pt x="0" y="0"/>
                  </a:moveTo>
                  <a:cubicBezTo>
                    <a:pt x="0" y="0"/>
                    <a:pt x="1" y="0"/>
                    <a:pt x="1" y="1"/>
                  </a:cubicBezTo>
                  <a:cubicBezTo>
                    <a:pt x="1" y="2"/>
                    <a:pt x="2" y="3"/>
                    <a:pt x="2" y="3"/>
                  </a:cubicBezTo>
                  <a:cubicBezTo>
                    <a:pt x="2" y="4"/>
                    <a:pt x="2" y="5"/>
                    <a:pt x="2" y="6"/>
                  </a:cubicBezTo>
                  <a:cubicBezTo>
                    <a:pt x="2" y="7"/>
                    <a:pt x="2" y="8"/>
                    <a:pt x="2" y="8"/>
                  </a:cubicBezTo>
                  <a:cubicBezTo>
                    <a:pt x="2" y="8"/>
                    <a:pt x="2" y="7"/>
                    <a:pt x="1" y="7"/>
                  </a:cubicBezTo>
                  <a:cubicBezTo>
                    <a:pt x="1" y="6"/>
                    <a:pt x="0" y="5"/>
                    <a:pt x="0" y="4"/>
                  </a:cubicBezTo>
                  <a:cubicBezTo>
                    <a:pt x="0" y="3"/>
                    <a:pt x="0" y="2"/>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5" name="Freeform 107"/>
            <p:cNvSpPr/>
            <p:nvPr/>
          </p:nvSpPr>
          <p:spPr bwMode="auto">
            <a:xfrm>
              <a:off x="1468" y="2054"/>
              <a:ext cx="11" cy="47"/>
            </a:xfrm>
            <a:custGeom>
              <a:avLst/>
              <a:gdLst>
                <a:gd name="T0" fmla="*/ 2 w 2"/>
                <a:gd name="T1" fmla="*/ 0 h 9"/>
                <a:gd name="T2" fmla="*/ 2 w 2"/>
                <a:gd name="T3" fmla="*/ 2 h 9"/>
                <a:gd name="T4" fmla="*/ 2 w 2"/>
                <a:gd name="T5" fmla="*/ 4 h 9"/>
                <a:gd name="T6" fmla="*/ 2 w 2"/>
                <a:gd name="T7" fmla="*/ 7 h 9"/>
                <a:gd name="T8" fmla="*/ 1 w 2"/>
                <a:gd name="T9" fmla="*/ 9 h 9"/>
                <a:gd name="T10" fmla="*/ 1 w 2"/>
                <a:gd name="T11" fmla="*/ 7 h 9"/>
                <a:gd name="T12" fmla="*/ 0 w 2"/>
                <a:gd name="T13" fmla="*/ 4 h 9"/>
                <a:gd name="T14" fmla="*/ 1 w 2"/>
                <a:gd name="T15" fmla="*/ 1 h 9"/>
                <a:gd name="T16" fmla="*/ 2 w 2"/>
                <a:gd name="T1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2" y="0"/>
                  </a:moveTo>
                  <a:cubicBezTo>
                    <a:pt x="2" y="0"/>
                    <a:pt x="2" y="1"/>
                    <a:pt x="2" y="2"/>
                  </a:cubicBezTo>
                  <a:cubicBezTo>
                    <a:pt x="2" y="2"/>
                    <a:pt x="2" y="3"/>
                    <a:pt x="2" y="4"/>
                  </a:cubicBezTo>
                  <a:cubicBezTo>
                    <a:pt x="2" y="5"/>
                    <a:pt x="2" y="6"/>
                    <a:pt x="2" y="7"/>
                  </a:cubicBezTo>
                  <a:cubicBezTo>
                    <a:pt x="1" y="8"/>
                    <a:pt x="1" y="9"/>
                    <a:pt x="1" y="9"/>
                  </a:cubicBezTo>
                  <a:cubicBezTo>
                    <a:pt x="1" y="9"/>
                    <a:pt x="1" y="8"/>
                    <a:pt x="1" y="7"/>
                  </a:cubicBezTo>
                  <a:cubicBezTo>
                    <a:pt x="0" y="6"/>
                    <a:pt x="0" y="5"/>
                    <a:pt x="0" y="4"/>
                  </a:cubicBezTo>
                  <a:cubicBezTo>
                    <a:pt x="0" y="3"/>
                    <a:pt x="1" y="2"/>
                    <a:pt x="1" y="1"/>
                  </a:cubicBezTo>
                  <a:cubicBezTo>
                    <a:pt x="1" y="1"/>
                    <a:pt x="2"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6" name="Freeform 108"/>
            <p:cNvSpPr/>
            <p:nvPr/>
          </p:nvSpPr>
          <p:spPr bwMode="auto">
            <a:xfrm>
              <a:off x="1521" y="2075"/>
              <a:ext cx="27" cy="37"/>
            </a:xfrm>
            <a:custGeom>
              <a:avLst/>
              <a:gdLst>
                <a:gd name="T0" fmla="*/ 5 w 5"/>
                <a:gd name="T1" fmla="*/ 0 h 7"/>
                <a:gd name="T2" fmla="*/ 4 w 5"/>
                <a:gd name="T3" fmla="*/ 1 h 7"/>
                <a:gd name="T4" fmla="*/ 3 w 5"/>
                <a:gd name="T5" fmla="*/ 4 h 7"/>
                <a:gd name="T6" fmla="*/ 1 w 5"/>
                <a:gd name="T7" fmla="*/ 6 h 7"/>
                <a:gd name="T8" fmla="*/ 0 w 5"/>
                <a:gd name="T9" fmla="*/ 7 h 7"/>
                <a:gd name="T10" fmla="*/ 0 w 5"/>
                <a:gd name="T11" fmla="*/ 6 h 7"/>
                <a:gd name="T12" fmla="*/ 1 w 5"/>
                <a:gd name="T13" fmla="*/ 3 h 7"/>
                <a:gd name="T14" fmla="*/ 4 w 5"/>
                <a:gd name="T15" fmla="*/ 1 h 7"/>
                <a:gd name="T16" fmla="*/ 5 w 5"/>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7">
                  <a:moveTo>
                    <a:pt x="5" y="0"/>
                  </a:moveTo>
                  <a:cubicBezTo>
                    <a:pt x="5" y="0"/>
                    <a:pt x="5" y="0"/>
                    <a:pt x="4" y="1"/>
                  </a:cubicBezTo>
                  <a:cubicBezTo>
                    <a:pt x="4" y="2"/>
                    <a:pt x="4" y="3"/>
                    <a:pt x="3" y="4"/>
                  </a:cubicBezTo>
                  <a:cubicBezTo>
                    <a:pt x="2" y="5"/>
                    <a:pt x="2" y="6"/>
                    <a:pt x="1" y="6"/>
                  </a:cubicBezTo>
                  <a:cubicBezTo>
                    <a:pt x="0" y="7"/>
                    <a:pt x="0" y="7"/>
                    <a:pt x="0" y="7"/>
                  </a:cubicBezTo>
                  <a:cubicBezTo>
                    <a:pt x="0" y="7"/>
                    <a:pt x="0" y="7"/>
                    <a:pt x="0" y="6"/>
                  </a:cubicBezTo>
                  <a:cubicBezTo>
                    <a:pt x="0" y="5"/>
                    <a:pt x="1" y="4"/>
                    <a:pt x="1" y="3"/>
                  </a:cubicBezTo>
                  <a:cubicBezTo>
                    <a:pt x="2" y="2"/>
                    <a:pt x="3" y="1"/>
                    <a:pt x="4" y="1"/>
                  </a:cubicBezTo>
                  <a:cubicBezTo>
                    <a:pt x="4" y="0"/>
                    <a:pt x="5" y="0"/>
                    <a:pt x="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7" name="Freeform 109"/>
            <p:cNvSpPr/>
            <p:nvPr/>
          </p:nvSpPr>
          <p:spPr bwMode="auto">
            <a:xfrm>
              <a:off x="1558" y="2117"/>
              <a:ext cx="37" cy="21"/>
            </a:xfrm>
            <a:custGeom>
              <a:avLst/>
              <a:gdLst>
                <a:gd name="T0" fmla="*/ 0 w 7"/>
                <a:gd name="T1" fmla="*/ 4 h 4"/>
                <a:gd name="T2" fmla="*/ 1 w 7"/>
                <a:gd name="T3" fmla="*/ 3 h 4"/>
                <a:gd name="T4" fmla="*/ 3 w 7"/>
                <a:gd name="T5" fmla="*/ 1 h 4"/>
                <a:gd name="T6" fmla="*/ 4 w 7"/>
                <a:gd name="T7" fmla="*/ 1 h 4"/>
                <a:gd name="T8" fmla="*/ 6 w 7"/>
                <a:gd name="T9" fmla="*/ 0 h 4"/>
                <a:gd name="T10" fmla="*/ 7 w 7"/>
                <a:gd name="T11" fmla="*/ 1 h 4"/>
                <a:gd name="T12" fmla="*/ 6 w 7"/>
                <a:gd name="T13" fmla="*/ 1 h 4"/>
                <a:gd name="T14" fmla="*/ 4 w 7"/>
                <a:gd name="T15" fmla="*/ 3 h 4"/>
                <a:gd name="T16" fmla="*/ 2 w 7"/>
                <a:gd name="T17" fmla="*/ 4 h 4"/>
                <a:gd name="T18" fmla="*/ 0 w 7"/>
                <a:gd name="T1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4">
                  <a:moveTo>
                    <a:pt x="0" y="4"/>
                  </a:moveTo>
                  <a:cubicBezTo>
                    <a:pt x="0" y="4"/>
                    <a:pt x="0" y="4"/>
                    <a:pt x="1" y="3"/>
                  </a:cubicBezTo>
                  <a:cubicBezTo>
                    <a:pt x="1" y="2"/>
                    <a:pt x="2" y="2"/>
                    <a:pt x="3" y="1"/>
                  </a:cubicBezTo>
                  <a:cubicBezTo>
                    <a:pt x="4" y="1"/>
                    <a:pt x="4" y="1"/>
                    <a:pt x="4" y="1"/>
                  </a:cubicBezTo>
                  <a:cubicBezTo>
                    <a:pt x="5" y="0"/>
                    <a:pt x="5" y="0"/>
                    <a:pt x="6" y="0"/>
                  </a:cubicBezTo>
                  <a:cubicBezTo>
                    <a:pt x="7" y="0"/>
                    <a:pt x="7" y="1"/>
                    <a:pt x="7" y="1"/>
                  </a:cubicBezTo>
                  <a:cubicBezTo>
                    <a:pt x="7" y="1"/>
                    <a:pt x="7" y="1"/>
                    <a:pt x="6" y="1"/>
                  </a:cubicBezTo>
                  <a:cubicBezTo>
                    <a:pt x="6" y="2"/>
                    <a:pt x="5" y="3"/>
                    <a:pt x="4" y="3"/>
                  </a:cubicBezTo>
                  <a:cubicBezTo>
                    <a:pt x="3" y="3"/>
                    <a:pt x="2" y="4"/>
                    <a:pt x="2" y="4"/>
                  </a:cubicBezTo>
                  <a:cubicBezTo>
                    <a:pt x="1" y="4"/>
                    <a:pt x="0" y="4"/>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8" name="Freeform 110"/>
            <p:cNvSpPr/>
            <p:nvPr/>
          </p:nvSpPr>
          <p:spPr bwMode="auto">
            <a:xfrm>
              <a:off x="1309" y="2169"/>
              <a:ext cx="32" cy="11"/>
            </a:xfrm>
            <a:custGeom>
              <a:avLst/>
              <a:gdLst>
                <a:gd name="T0" fmla="*/ 0 w 6"/>
                <a:gd name="T1" fmla="*/ 0 h 2"/>
                <a:gd name="T2" fmla="*/ 1 w 6"/>
                <a:gd name="T3" fmla="*/ 0 h 2"/>
                <a:gd name="T4" fmla="*/ 3 w 6"/>
                <a:gd name="T5" fmla="*/ 0 h 2"/>
                <a:gd name="T6" fmla="*/ 5 w 6"/>
                <a:gd name="T7" fmla="*/ 1 h 2"/>
                <a:gd name="T8" fmla="*/ 6 w 6"/>
                <a:gd name="T9" fmla="*/ 2 h 2"/>
                <a:gd name="T10" fmla="*/ 5 w 6"/>
                <a:gd name="T11" fmla="*/ 2 h 2"/>
                <a:gd name="T12" fmla="*/ 3 w 6"/>
                <a:gd name="T13" fmla="*/ 2 h 2"/>
                <a:gd name="T14" fmla="*/ 1 w 6"/>
                <a:gd name="T15" fmla="*/ 1 h 2"/>
                <a:gd name="T16" fmla="*/ 0 w 6"/>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
                  <a:moveTo>
                    <a:pt x="0" y="0"/>
                  </a:moveTo>
                  <a:cubicBezTo>
                    <a:pt x="0" y="0"/>
                    <a:pt x="0" y="0"/>
                    <a:pt x="1" y="0"/>
                  </a:cubicBezTo>
                  <a:cubicBezTo>
                    <a:pt x="2" y="0"/>
                    <a:pt x="2" y="0"/>
                    <a:pt x="3" y="0"/>
                  </a:cubicBezTo>
                  <a:cubicBezTo>
                    <a:pt x="4" y="0"/>
                    <a:pt x="5" y="0"/>
                    <a:pt x="5" y="1"/>
                  </a:cubicBezTo>
                  <a:cubicBezTo>
                    <a:pt x="6" y="1"/>
                    <a:pt x="6" y="2"/>
                    <a:pt x="6" y="2"/>
                  </a:cubicBezTo>
                  <a:cubicBezTo>
                    <a:pt x="6" y="2"/>
                    <a:pt x="5" y="2"/>
                    <a:pt x="5" y="2"/>
                  </a:cubicBezTo>
                  <a:cubicBezTo>
                    <a:pt x="4" y="2"/>
                    <a:pt x="3" y="2"/>
                    <a:pt x="3" y="2"/>
                  </a:cubicBezTo>
                  <a:cubicBezTo>
                    <a:pt x="2" y="2"/>
                    <a:pt x="1" y="1"/>
                    <a:pt x="1" y="1"/>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9" name="Freeform 111"/>
            <p:cNvSpPr/>
            <p:nvPr/>
          </p:nvSpPr>
          <p:spPr bwMode="auto">
            <a:xfrm>
              <a:off x="1325" y="2216"/>
              <a:ext cx="11" cy="11"/>
            </a:xfrm>
            <a:custGeom>
              <a:avLst/>
              <a:gdLst>
                <a:gd name="T0" fmla="*/ 0 w 2"/>
                <a:gd name="T1" fmla="*/ 2 h 2"/>
                <a:gd name="T2" fmla="*/ 0 w 2"/>
                <a:gd name="T3" fmla="*/ 1 h 2"/>
                <a:gd name="T4" fmla="*/ 1 w 2"/>
                <a:gd name="T5" fmla="*/ 0 h 2"/>
                <a:gd name="T6" fmla="*/ 1 w 2"/>
                <a:gd name="T7" fmla="*/ 0 h 2"/>
                <a:gd name="T8" fmla="*/ 2 w 2"/>
                <a:gd name="T9" fmla="*/ 1 h 2"/>
                <a:gd name="T10" fmla="*/ 2 w 2"/>
                <a:gd name="T11" fmla="*/ 1 h 2"/>
                <a:gd name="T12" fmla="*/ 2 w 2"/>
                <a:gd name="T13" fmla="*/ 2 h 2"/>
                <a:gd name="T14" fmla="*/ 1 w 2"/>
                <a:gd name="T15" fmla="*/ 2 h 2"/>
                <a:gd name="T16" fmla="*/ 1 w 2"/>
                <a:gd name="T17" fmla="*/ 2 h 2"/>
                <a:gd name="T18" fmla="*/ 0 w 2"/>
                <a:gd name="T19" fmla="*/ 2 h 2"/>
                <a:gd name="T20" fmla="*/ 0 w 2"/>
                <a:gd name="T2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 h="2">
                  <a:moveTo>
                    <a:pt x="0" y="2"/>
                  </a:moveTo>
                  <a:cubicBezTo>
                    <a:pt x="0" y="2"/>
                    <a:pt x="0" y="1"/>
                    <a:pt x="0" y="1"/>
                  </a:cubicBezTo>
                  <a:cubicBezTo>
                    <a:pt x="1" y="1"/>
                    <a:pt x="1" y="0"/>
                    <a:pt x="1" y="0"/>
                  </a:cubicBezTo>
                  <a:cubicBezTo>
                    <a:pt x="1" y="0"/>
                    <a:pt x="1" y="0"/>
                    <a:pt x="1" y="0"/>
                  </a:cubicBezTo>
                  <a:cubicBezTo>
                    <a:pt x="1" y="0"/>
                    <a:pt x="1" y="1"/>
                    <a:pt x="2" y="1"/>
                  </a:cubicBezTo>
                  <a:cubicBezTo>
                    <a:pt x="2" y="1"/>
                    <a:pt x="2" y="1"/>
                    <a:pt x="2" y="1"/>
                  </a:cubicBezTo>
                  <a:cubicBezTo>
                    <a:pt x="2" y="1"/>
                    <a:pt x="2" y="1"/>
                    <a:pt x="2" y="2"/>
                  </a:cubicBezTo>
                  <a:cubicBezTo>
                    <a:pt x="2" y="2"/>
                    <a:pt x="2" y="2"/>
                    <a:pt x="1" y="2"/>
                  </a:cubicBezTo>
                  <a:cubicBezTo>
                    <a:pt x="1" y="2"/>
                    <a:pt x="1" y="2"/>
                    <a:pt x="1" y="2"/>
                  </a:cubicBezTo>
                  <a:cubicBezTo>
                    <a:pt x="0" y="2"/>
                    <a:pt x="0" y="2"/>
                    <a:pt x="0" y="2"/>
                  </a:cubicBezTo>
                  <a:cubicBezTo>
                    <a:pt x="0" y="2"/>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0" name="Freeform 112"/>
            <p:cNvSpPr/>
            <p:nvPr/>
          </p:nvSpPr>
          <p:spPr bwMode="auto">
            <a:xfrm>
              <a:off x="1564" y="2174"/>
              <a:ext cx="42" cy="16"/>
            </a:xfrm>
            <a:custGeom>
              <a:avLst/>
              <a:gdLst>
                <a:gd name="T0" fmla="*/ 0 w 8"/>
                <a:gd name="T1" fmla="*/ 2 h 3"/>
                <a:gd name="T2" fmla="*/ 4 w 8"/>
                <a:gd name="T3" fmla="*/ 0 h 3"/>
                <a:gd name="T4" fmla="*/ 8 w 8"/>
                <a:gd name="T5" fmla="*/ 1 h 3"/>
                <a:gd name="T6" fmla="*/ 6 w 8"/>
                <a:gd name="T7" fmla="*/ 2 h 3"/>
                <a:gd name="T8" fmla="*/ 4 w 8"/>
                <a:gd name="T9" fmla="*/ 2 h 3"/>
                <a:gd name="T10" fmla="*/ 0 w 8"/>
                <a:gd name="T11" fmla="*/ 2 h 3"/>
              </a:gdLst>
              <a:ahLst/>
              <a:cxnLst>
                <a:cxn ang="0">
                  <a:pos x="T0" y="T1"/>
                </a:cxn>
                <a:cxn ang="0">
                  <a:pos x="T2" y="T3"/>
                </a:cxn>
                <a:cxn ang="0">
                  <a:pos x="T4" y="T5"/>
                </a:cxn>
                <a:cxn ang="0">
                  <a:pos x="T6" y="T7"/>
                </a:cxn>
                <a:cxn ang="0">
                  <a:pos x="T8" y="T9"/>
                </a:cxn>
                <a:cxn ang="0">
                  <a:pos x="T10" y="T11"/>
                </a:cxn>
              </a:cxnLst>
              <a:rect l="0" t="0" r="r" b="b"/>
              <a:pathLst>
                <a:path w="8" h="3">
                  <a:moveTo>
                    <a:pt x="0" y="2"/>
                  </a:moveTo>
                  <a:cubicBezTo>
                    <a:pt x="0" y="2"/>
                    <a:pt x="2" y="0"/>
                    <a:pt x="4" y="0"/>
                  </a:cubicBezTo>
                  <a:cubicBezTo>
                    <a:pt x="6" y="0"/>
                    <a:pt x="8" y="1"/>
                    <a:pt x="8" y="1"/>
                  </a:cubicBezTo>
                  <a:cubicBezTo>
                    <a:pt x="8" y="1"/>
                    <a:pt x="7" y="1"/>
                    <a:pt x="6" y="2"/>
                  </a:cubicBezTo>
                  <a:cubicBezTo>
                    <a:pt x="6" y="2"/>
                    <a:pt x="5" y="2"/>
                    <a:pt x="4" y="2"/>
                  </a:cubicBezTo>
                  <a:cubicBezTo>
                    <a:pt x="2" y="3"/>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1" name="Freeform 113"/>
            <p:cNvSpPr/>
            <p:nvPr/>
          </p:nvSpPr>
          <p:spPr bwMode="auto">
            <a:xfrm>
              <a:off x="1580" y="2221"/>
              <a:ext cx="15" cy="11"/>
            </a:xfrm>
            <a:custGeom>
              <a:avLst/>
              <a:gdLst>
                <a:gd name="T0" fmla="*/ 0 w 3"/>
                <a:gd name="T1" fmla="*/ 0 h 2"/>
                <a:gd name="T2" fmla="*/ 1 w 3"/>
                <a:gd name="T3" fmla="*/ 0 h 2"/>
                <a:gd name="T4" fmla="*/ 2 w 3"/>
                <a:gd name="T5" fmla="*/ 0 h 2"/>
                <a:gd name="T6" fmla="*/ 3 w 3"/>
                <a:gd name="T7" fmla="*/ 1 h 2"/>
                <a:gd name="T8" fmla="*/ 3 w 3"/>
                <a:gd name="T9" fmla="*/ 1 h 2"/>
                <a:gd name="T10" fmla="*/ 3 w 3"/>
                <a:gd name="T11" fmla="*/ 2 h 2"/>
                <a:gd name="T12" fmla="*/ 1 w 3"/>
                <a:gd name="T13" fmla="*/ 2 h 2"/>
                <a:gd name="T14" fmla="*/ 0 w 3"/>
                <a:gd name="T15" fmla="*/ 1 h 2"/>
                <a:gd name="T16" fmla="*/ 0 w 3"/>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2">
                  <a:moveTo>
                    <a:pt x="0" y="0"/>
                  </a:moveTo>
                  <a:cubicBezTo>
                    <a:pt x="0" y="0"/>
                    <a:pt x="0" y="0"/>
                    <a:pt x="1" y="0"/>
                  </a:cubicBezTo>
                  <a:cubicBezTo>
                    <a:pt x="1" y="0"/>
                    <a:pt x="1" y="0"/>
                    <a:pt x="2" y="0"/>
                  </a:cubicBezTo>
                  <a:cubicBezTo>
                    <a:pt x="2" y="0"/>
                    <a:pt x="2" y="0"/>
                    <a:pt x="3" y="1"/>
                  </a:cubicBezTo>
                  <a:cubicBezTo>
                    <a:pt x="3" y="1"/>
                    <a:pt x="3" y="1"/>
                    <a:pt x="3" y="1"/>
                  </a:cubicBezTo>
                  <a:cubicBezTo>
                    <a:pt x="3" y="1"/>
                    <a:pt x="3" y="1"/>
                    <a:pt x="3" y="2"/>
                  </a:cubicBezTo>
                  <a:cubicBezTo>
                    <a:pt x="2" y="2"/>
                    <a:pt x="2" y="2"/>
                    <a:pt x="1" y="2"/>
                  </a:cubicBezTo>
                  <a:cubicBezTo>
                    <a:pt x="0" y="2"/>
                    <a:pt x="0" y="1"/>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2" name="Freeform 114"/>
            <p:cNvSpPr/>
            <p:nvPr/>
          </p:nvSpPr>
          <p:spPr bwMode="auto">
            <a:xfrm>
              <a:off x="1410" y="2347"/>
              <a:ext cx="85" cy="21"/>
            </a:xfrm>
            <a:custGeom>
              <a:avLst/>
              <a:gdLst>
                <a:gd name="T0" fmla="*/ 1 w 16"/>
                <a:gd name="T1" fmla="*/ 4 h 4"/>
                <a:gd name="T2" fmla="*/ 0 w 16"/>
                <a:gd name="T3" fmla="*/ 3 h 4"/>
                <a:gd name="T4" fmla="*/ 0 w 16"/>
                <a:gd name="T5" fmla="*/ 3 h 4"/>
                <a:gd name="T6" fmla="*/ 1 w 16"/>
                <a:gd name="T7" fmla="*/ 2 h 4"/>
                <a:gd name="T8" fmla="*/ 1 w 16"/>
                <a:gd name="T9" fmla="*/ 2 h 4"/>
                <a:gd name="T10" fmla="*/ 1 w 16"/>
                <a:gd name="T11" fmla="*/ 1 h 4"/>
                <a:gd name="T12" fmla="*/ 1 w 16"/>
                <a:gd name="T13" fmla="*/ 1 h 4"/>
                <a:gd name="T14" fmla="*/ 2 w 16"/>
                <a:gd name="T15" fmla="*/ 0 h 4"/>
                <a:gd name="T16" fmla="*/ 2 w 16"/>
                <a:gd name="T17" fmla="*/ 0 h 4"/>
                <a:gd name="T18" fmla="*/ 2 w 16"/>
                <a:gd name="T19" fmla="*/ 0 h 4"/>
                <a:gd name="T20" fmla="*/ 2 w 16"/>
                <a:gd name="T21" fmla="*/ 0 h 4"/>
                <a:gd name="T22" fmla="*/ 3 w 16"/>
                <a:gd name="T23" fmla="*/ 0 h 4"/>
                <a:gd name="T24" fmla="*/ 3 w 16"/>
                <a:gd name="T25" fmla="*/ 0 h 4"/>
                <a:gd name="T26" fmla="*/ 3 w 16"/>
                <a:gd name="T27" fmla="*/ 0 h 4"/>
                <a:gd name="T28" fmla="*/ 3 w 16"/>
                <a:gd name="T29" fmla="*/ 0 h 4"/>
                <a:gd name="T30" fmla="*/ 4 w 16"/>
                <a:gd name="T31" fmla="*/ 0 h 4"/>
                <a:gd name="T32" fmla="*/ 4 w 16"/>
                <a:gd name="T33" fmla="*/ 0 h 4"/>
                <a:gd name="T34" fmla="*/ 7 w 16"/>
                <a:gd name="T35" fmla="*/ 1 h 4"/>
                <a:gd name="T36" fmla="*/ 7 w 16"/>
                <a:gd name="T37" fmla="*/ 1 h 4"/>
                <a:gd name="T38" fmla="*/ 9 w 16"/>
                <a:gd name="T39" fmla="*/ 1 h 4"/>
                <a:gd name="T40" fmla="*/ 9 w 16"/>
                <a:gd name="T41" fmla="*/ 1 h 4"/>
                <a:gd name="T42" fmla="*/ 13 w 16"/>
                <a:gd name="T43" fmla="*/ 0 h 4"/>
                <a:gd name="T44" fmla="*/ 13 w 16"/>
                <a:gd name="T45" fmla="*/ 0 h 4"/>
                <a:gd name="T46" fmla="*/ 15 w 16"/>
                <a:gd name="T47" fmla="*/ 1 h 4"/>
                <a:gd name="T48" fmla="*/ 15 w 16"/>
                <a:gd name="T49" fmla="*/ 1 h 4"/>
                <a:gd name="T50" fmla="*/ 16 w 16"/>
                <a:gd name="T51" fmla="*/ 1 h 4"/>
                <a:gd name="T52" fmla="*/ 16 w 16"/>
                <a:gd name="T53" fmla="*/ 1 h 4"/>
                <a:gd name="T54" fmla="*/ 15 w 16"/>
                <a:gd name="T55" fmla="*/ 2 h 4"/>
                <a:gd name="T56" fmla="*/ 15 w 16"/>
                <a:gd name="T57" fmla="*/ 2 h 4"/>
                <a:gd name="T58" fmla="*/ 15 w 16"/>
                <a:gd name="T59" fmla="*/ 2 h 4"/>
                <a:gd name="T60" fmla="*/ 15 w 16"/>
                <a:gd name="T61" fmla="*/ 2 h 4"/>
                <a:gd name="T62" fmla="*/ 14 w 16"/>
                <a:gd name="T63" fmla="*/ 3 h 4"/>
                <a:gd name="T64" fmla="*/ 14 w 16"/>
                <a:gd name="T65" fmla="*/ 3 h 4"/>
                <a:gd name="T66" fmla="*/ 8 w 16"/>
                <a:gd name="T67" fmla="*/ 4 h 4"/>
                <a:gd name="T68" fmla="*/ 8 w 16"/>
                <a:gd name="T69" fmla="*/ 4 h 4"/>
                <a:gd name="T70" fmla="*/ 7 w 16"/>
                <a:gd name="T71" fmla="*/ 4 h 4"/>
                <a:gd name="T72" fmla="*/ 7 w 16"/>
                <a:gd name="T73" fmla="*/ 4 h 4"/>
                <a:gd name="T74" fmla="*/ 7 w 16"/>
                <a:gd name="T75" fmla="*/ 4 h 4"/>
                <a:gd name="T76" fmla="*/ 7 w 16"/>
                <a:gd name="T77" fmla="*/ 4 h 4"/>
                <a:gd name="T78" fmla="*/ 2 w 16"/>
                <a:gd name="T79" fmla="*/ 4 h 4"/>
                <a:gd name="T80" fmla="*/ 2 w 16"/>
                <a:gd name="T81" fmla="*/ 4 h 4"/>
                <a:gd name="T82" fmla="*/ 1 w 16"/>
                <a:gd name="T83"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6" h="4">
                  <a:moveTo>
                    <a:pt x="1" y="4"/>
                  </a:moveTo>
                  <a:cubicBezTo>
                    <a:pt x="1" y="4"/>
                    <a:pt x="0" y="3"/>
                    <a:pt x="0" y="3"/>
                  </a:cubicBezTo>
                  <a:cubicBezTo>
                    <a:pt x="0" y="3"/>
                    <a:pt x="0" y="3"/>
                    <a:pt x="0" y="3"/>
                  </a:cubicBezTo>
                  <a:cubicBezTo>
                    <a:pt x="0" y="3"/>
                    <a:pt x="0" y="2"/>
                    <a:pt x="1" y="2"/>
                  </a:cubicBezTo>
                  <a:cubicBezTo>
                    <a:pt x="1" y="2"/>
                    <a:pt x="1" y="2"/>
                    <a:pt x="1" y="2"/>
                  </a:cubicBezTo>
                  <a:cubicBezTo>
                    <a:pt x="1" y="2"/>
                    <a:pt x="1" y="2"/>
                    <a:pt x="1" y="1"/>
                  </a:cubicBezTo>
                  <a:cubicBezTo>
                    <a:pt x="1" y="1"/>
                    <a:pt x="1" y="1"/>
                    <a:pt x="1" y="1"/>
                  </a:cubicBezTo>
                  <a:cubicBezTo>
                    <a:pt x="1" y="1"/>
                    <a:pt x="1" y="0"/>
                    <a:pt x="2" y="0"/>
                  </a:cubicBezTo>
                  <a:cubicBezTo>
                    <a:pt x="2" y="0"/>
                    <a:pt x="2" y="0"/>
                    <a:pt x="2" y="0"/>
                  </a:cubicBezTo>
                  <a:cubicBezTo>
                    <a:pt x="2" y="0"/>
                    <a:pt x="2" y="0"/>
                    <a:pt x="2" y="0"/>
                  </a:cubicBezTo>
                  <a:cubicBezTo>
                    <a:pt x="2" y="0"/>
                    <a:pt x="2" y="0"/>
                    <a:pt x="2" y="0"/>
                  </a:cubicBezTo>
                  <a:cubicBezTo>
                    <a:pt x="2" y="0"/>
                    <a:pt x="3" y="0"/>
                    <a:pt x="3" y="0"/>
                  </a:cubicBezTo>
                  <a:cubicBezTo>
                    <a:pt x="3" y="0"/>
                    <a:pt x="3" y="0"/>
                    <a:pt x="3" y="0"/>
                  </a:cubicBezTo>
                  <a:cubicBezTo>
                    <a:pt x="3" y="0"/>
                    <a:pt x="3" y="0"/>
                    <a:pt x="3" y="0"/>
                  </a:cubicBezTo>
                  <a:cubicBezTo>
                    <a:pt x="3" y="0"/>
                    <a:pt x="3" y="0"/>
                    <a:pt x="3" y="0"/>
                  </a:cubicBezTo>
                  <a:cubicBezTo>
                    <a:pt x="3" y="0"/>
                    <a:pt x="4" y="0"/>
                    <a:pt x="4" y="0"/>
                  </a:cubicBezTo>
                  <a:cubicBezTo>
                    <a:pt x="4" y="0"/>
                    <a:pt x="4" y="0"/>
                    <a:pt x="4" y="0"/>
                  </a:cubicBezTo>
                  <a:cubicBezTo>
                    <a:pt x="5" y="0"/>
                    <a:pt x="6" y="0"/>
                    <a:pt x="7" y="1"/>
                  </a:cubicBezTo>
                  <a:cubicBezTo>
                    <a:pt x="7" y="1"/>
                    <a:pt x="7" y="1"/>
                    <a:pt x="7" y="1"/>
                  </a:cubicBezTo>
                  <a:cubicBezTo>
                    <a:pt x="8" y="1"/>
                    <a:pt x="8" y="1"/>
                    <a:pt x="9" y="1"/>
                  </a:cubicBezTo>
                  <a:cubicBezTo>
                    <a:pt x="9" y="1"/>
                    <a:pt x="9" y="1"/>
                    <a:pt x="9" y="1"/>
                  </a:cubicBezTo>
                  <a:cubicBezTo>
                    <a:pt x="10" y="1"/>
                    <a:pt x="12" y="0"/>
                    <a:pt x="13" y="0"/>
                  </a:cubicBezTo>
                  <a:cubicBezTo>
                    <a:pt x="13" y="0"/>
                    <a:pt x="13" y="0"/>
                    <a:pt x="13" y="0"/>
                  </a:cubicBezTo>
                  <a:cubicBezTo>
                    <a:pt x="14" y="0"/>
                    <a:pt x="14" y="0"/>
                    <a:pt x="15" y="1"/>
                  </a:cubicBezTo>
                  <a:cubicBezTo>
                    <a:pt x="15" y="1"/>
                    <a:pt x="15" y="1"/>
                    <a:pt x="15" y="1"/>
                  </a:cubicBezTo>
                  <a:cubicBezTo>
                    <a:pt x="15" y="1"/>
                    <a:pt x="15" y="1"/>
                    <a:pt x="16" y="1"/>
                  </a:cubicBezTo>
                  <a:cubicBezTo>
                    <a:pt x="16" y="1"/>
                    <a:pt x="16" y="1"/>
                    <a:pt x="16" y="1"/>
                  </a:cubicBezTo>
                  <a:cubicBezTo>
                    <a:pt x="16" y="2"/>
                    <a:pt x="15" y="2"/>
                    <a:pt x="15" y="2"/>
                  </a:cubicBezTo>
                  <a:cubicBezTo>
                    <a:pt x="15" y="2"/>
                    <a:pt x="15" y="2"/>
                    <a:pt x="15" y="2"/>
                  </a:cubicBezTo>
                  <a:cubicBezTo>
                    <a:pt x="15" y="2"/>
                    <a:pt x="15" y="2"/>
                    <a:pt x="15" y="2"/>
                  </a:cubicBezTo>
                  <a:cubicBezTo>
                    <a:pt x="15" y="2"/>
                    <a:pt x="15" y="2"/>
                    <a:pt x="15" y="2"/>
                  </a:cubicBezTo>
                  <a:cubicBezTo>
                    <a:pt x="15" y="3"/>
                    <a:pt x="15" y="3"/>
                    <a:pt x="14" y="3"/>
                  </a:cubicBezTo>
                  <a:cubicBezTo>
                    <a:pt x="14" y="3"/>
                    <a:pt x="14" y="3"/>
                    <a:pt x="14" y="3"/>
                  </a:cubicBezTo>
                  <a:cubicBezTo>
                    <a:pt x="12" y="3"/>
                    <a:pt x="10" y="4"/>
                    <a:pt x="8" y="4"/>
                  </a:cubicBezTo>
                  <a:cubicBezTo>
                    <a:pt x="8" y="4"/>
                    <a:pt x="8" y="4"/>
                    <a:pt x="8" y="4"/>
                  </a:cubicBezTo>
                  <a:cubicBezTo>
                    <a:pt x="8" y="4"/>
                    <a:pt x="7" y="4"/>
                    <a:pt x="7" y="4"/>
                  </a:cubicBezTo>
                  <a:cubicBezTo>
                    <a:pt x="7" y="4"/>
                    <a:pt x="7" y="4"/>
                    <a:pt x="7" y="4"/>
                  </a:cubicBezTo>
                  <a:cubicBezTo>
                    <a:pt x="7" y="4"/>
                    <a:pt x="7" y="4"/>
                    <a:pt x="7" y="4"/>
                  </a:cubicBezTo>
                  <a:cubicBezTo>
                    <a:pt x="7" y="4"/>
                    <a:pt x="7" y="4"/>
                    <a:pt x="7" y="4"/>
                  </a:cubicBezTo>
                  <a:cubicBezTo>
                    <a:pt x="5" y="4"/>
                    <a:pt x="4" y="4"/>
                    <a:pt x="2" y="4"/>
                  </a:cubicBezTo>
                  <a:cubicBezTo>
                    <a:pt x="2" y="4"/>
                    <a:pt x="2" y="4"/>
                    <a:pt x="2" y="4"/>
                  </a:cubicBezTo>
                  <a:cubicBezTo>
                    <a:pt x="2" y="4"/>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3" name="Freeform 115"/>
            <p:cNvSpPr/>
            <p:nvPr/>
          </p:nvSpPr>
          <p:spPr bwMode="auto">
            <a:xfrm>
              <a:off x="1405" y="2352"/>
              <a:ext cx="53" cy="16"/>
            </a:xfrm>
            <a:custGeom>
              <a:avLst/>
              <a:gdLst>
                <a:gd name="T0" fmla="*/ 1 w 10"/>
                <a:gd name="T1" fmla="*/ 3 h 3"/>
                <a:gd name="T2" fmla="*/ 1 w 10"/>
                <a:gd name="T3" fmla="*/ 3 h 3"/>
                <a:gd name="T4" fmla="*/ 0 w 10"/>
                <a:gd name="T5" fmla="*/ 1 h 3"/>
                <a:gd name="T6" fmla="*/ 0 w 10"/>
                <a:gd name="T7" fmla="*/ 1 h 3"/>
                <a:gd name="T8" fmla="*/ 2 w 10"/>
                <a:gd name="T9" fmla="*/ 0 h 3"/>
                <a:gd name="T10" fmla="*/ 2 w 10"/>
                <a:gd name="T11" fmla="*/ 0 h 3"/>
                <a:gd name="T12" fmla="*/ 4 w 10"/>
                <a:gd name="T13" fmla="*/ 0 h 3"/>
                <a:gd name="T14" fmla="*/ 4 w 10"/>
                <a:gd name="T15" fmla="*/ 0 h 3"/>
                <a:gd name="T16" fmla="*/ 8 w 10"/>
                <a:gd name="T17" fmla="*/ 0 h 3"/>
                <a:gd name="T18" fmla="*/ 8 w 10"/>
                <a:gd name="T19" fmla="*/ 0 h 3"/>
                <a:gd name="T20" fmla="*/ 9 w 10"/>
                <a:gd name="T21" fmla="*/ 0 h 3"/>
                <a:gd name="T22" fmla="*/ 9 w 10"/>
                <a:gd name="T23" fmla="*/ 0 h 3"/>
                <a:gd name="T24" fmla="*/ 9 w 10"/>
                <a:gd name="T25" fmla="*/ 3 h 3"/>
                <a:gd name="T26" fmla="*/ 9 w 10"/>
                <a:gd name="T27" fmla="*/ 3 h 3"/>
                <a:gd name="T28" fmla="*/ 8 w 10"/>
                <a:gd name="T29" fmla="*/ 3 h 3"/>
                <a:gd name="T30" fmla="*/ 8 w 10"/>
                <a:gd name="T31" fmla="*/ 3 h 3"/>
                <a:gd name="T32" fmla="*/ 8 w 10"/>
                <a:gd name="T33" fmla="*/ 3 h 3"/>
                <a:gd name="T34" fmla="*/ 8 w 10"/>
                <a:gd name="T35" fmla="*/ 3 h 3"/>
                <a:gd name="T36" fmla="*/ 8 w 10"/>
                <a:gd name="T37" fmla="*/ 3 h 3"/>
                <a:gd name="T38" fmla="*/ 8 w 10"/>
                <a:gd name="T39" fmla="*/ 3 h 3"/>
                <a:gd name="T40" fmla="*/ 4 w 10"/>
                <a:gd name="T41" fmla="*/ 3 h 3"/>
                <a:gd name="T42" fmla="*/ 4 w 10"/>
                <a:gd name="T43" fmla="*/ 3 h 3"/>
                <a:gd name="T44" fmla="*/ 1 w 10"/>
                <a:gd name="T45"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 h="3">
                  <a:moveTo>
                    <a:pt x="1" y="3"/>
                  </a:moveTo>
                  <a:cubicBezTo>
                    <a:pt x="1" y="3"/>
                    <a:pt x="1" y="3"/>
                    <a:pt x="1" y="3"/>
                  </a:cubicBezTo>
                  <a:cubicBezTo>
                    <a:pt x="1" y="3"/>
                    <a:pt x="0" y="2"/>
                    <a:pt x="0" y="1"/>
                  </a:cubicBezTo>
                  <a:cubicBezTo>
                    <a:pt x="0" y="1"/>
                    <a:pt x="0" y="1"/>
                    <a:pt x="0" y="1"/>
                  </a:cubicBezTo>
                  <a:cubicBezTo>
                    <a:pt x="1" y="0"/>
                    <a:pt x="2" y="0"/>
                    <a:pt x="2" y="0"/>
                  </a:cubicBezTo>
                  <a:cubicBezTo>
                    <a:pt x="2" y="0"/>
                    <a:pt x="2" y="0"/>
                    <a:pt x="2" y="0"/>
                  </a:cubicBezTo>
                  <a:cubicBezTo>
                    <a:pt x="3" y="0"/>
                    <a:pt x="3" y="0"/>
                    <a:pt x="4" y="0"/>
                  </a:cubicBezTo>
                  <a:cubicBezTo>
                    <a:pt x="4" y="0"/>
                    <a:pt x="4" y="0"/>
                    <a:pt x="4" y="0"/>
                  </a:cubicBezTo>
                  <a:cubicBezTo>
                    <a:pt x="5" y="0"/>
                    <a:pt x="7" y="0"/>
                    <a:pt x="8" y="0"/>
                  </a:cubicBezTo>
                  <a:cubicBezTo>
                    <a:pt x="8" y="0"/>
                    <a:pt x="8" y="0"/>
                    <a:pt x="8" y="0"/>
                  </a:cubicBezTo>
                  <a:cubicBezTo>
                    <a:pt x="8" y="0"/>
                    <a:pt x="9" y="0"/>
                    <a:pt x="9" y="0"/>
                  </a:cubicBezTo>
                  <a:cubicBezTo>
                    <a:pt x="9" y="0"/>
                    <a:pt x="9" y="0"/>
                    <a:pt x="9" y="0"/>
                  </a:cubicBezTo>
                  <a:cubicBezTo>
                    <a:pt x="10" y="1"/>
                    <a:pt x="10" y="2"/>
                    <a:pt x="9" y="3"/>
                  </a:cubicBezTo>
                  <a:cubicBezTo>
                    <a:pt x="9" y="3"/>
                    <a:pt x="9" y="3"/>
                    <a:pt x="9" y="3"/>
                  </a:cubicBezTo>
                  <a:cubicBezTo>
                    <a:pt x="9" y="3"/>
                    <a:pt x="9"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7" y="3"/>
                    <a:pt x="5" y="3"/>
                    <a:pt x="4" y="3"/>
                  </a:cubicBezTo>
                  <a:cubicBezTo>
                    <a:pt x="4" y="3"/>
                    <a:pt x="4" y="3"/>
                    <a:pt x="4" y="3"/>
                  </a:cubicBezTo>
                  <a:cubicBezTo>
                    <a:pt x="3" y="3"/>
                    <a:pt x="2"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4" name="Freeform 116"/>
            <p:cNvSpPr/>
            <p:nvPr/>
          </p:nvSpPr>
          <p:spPr bwMode="auto">
            <a:xfrm>
              <a:off x="1405" y="2373"/>
              <a:ext cx="100" cy="21"/>
            </a:xfrm>
            <a:custGeom>
              <a:avLst/>
              <a:gdLst>
                <a:gd name="T0" fmla="*/ 1 w 19"/>
                <a:gd name="T1" fmla="*/ 3 h 4"/>
                <a:gd name="T2" fmla="*/ 0 w 19"/>
                <a:gd name="T3" fmla="*/ 2 h 4"/>
                <a:gd name="T4" fmla="*/ 0 w 19"/>
                <a:gd name="T5" fmla="*/ 2 h 4"/>
                <a:gd name="T6" fmla="*/ 1 w 19"/>
                <a:gd name="T7" fmla="*/ 2 h 4"/>
                <a:gd name="T8" fmla="*/ 1 w 19"/>
                <a:gd name="T9" fmla="*/ 2 h 4"/>
                <a:gd name="T10" fmla="*/ 1 w 19"/>
                <a:gd name="T11" fmla="*/ 1 h 4"/>
                <a:gd name="T12" fmla="*/ 1 w 19"/>
                <a:gd name="T13" fmla="*/ 1 h 4"/>
                <a:gd name="T14" fmla="*/ 2 w 19"/>
                <a:gd name="T15" fmla="*/ 1 h 4"/>
                <a:gd name="T16" fmla="*/ 2 w 19"/>
                <a:gd name="T17" fmla="*/ 1 h 4"/>
                <a:gd name="T18" fmla="*/ 7 w 19"/>
                <a:gd name="T19" fmla="*/ 1 h 4"/>
                <a:gd name="T20" fmla="*/ 7 w 19"/>
                <a:gd name="T21" fmla="*/ 1 h 4"/>
                <a:gd name="T22" fmla="*/ 11 w 19"/>
                <a:gd name="T23" fmla="*/ 1 h 4"/>
                <a:gd name="T24" fmla="*/ 11 w 19"/>
                <a:gd name="T25" fmla="*/ 1 h 4"/>
                <a:gd name="T26" fmla="*/ 17 w 19"/>
                <a:gd name="T27" fmla="*/ 0 h 4"/>
                <a:gd name="T28" fmla="*/ 17 w 19"/>
                <a:gd name="T29" fmla="*/ 0 h 4"/>
                <a:gd name="T30" fmla="*/ 19 w 19"/>
                <a:gd name="T31" fmla="*/ 1 h 4"/>
                <a:gd name="T32" fmla="*/ 19 w 19"/>
                <a:gd name="T33" fmla="*/ 1 h 4"/>
                <a:gd name="T34" fmla="*/ 18 w 19"/>
                <a:gd name="T35" fmla="*/ 2 h 4"/>
                <a:gd name="T36" fmla="*/ 18 w 19"/>
                <a:gd name="T37" fmla="*/ 2 h 4"/>
                <a:gd name="T38" fmla="*/ 14 w 19"/>
                <a:gd name="T39" fmla="*/ 3 h 4"/>
                <a:gd name="T40" fmla="*/ 14 w 19"/>
                <a:gd name="T41" fmla="*/ 3 h 4"/>
                <a:gd name="T42" fmla="*/ 14 w 19"/>
                <a:gd name="T43" fmla="*/ 3 h 4"/>
                <a:gd name="T44" fmla="*/ 14 w 19"/>
                <a:gd name="T45" fmla="*/ 3 h 4"/>
                <a:gd name="T46" fmla="*/ 10 w 19"/>
                <a:gd name="T47" fmla="*/ 3 h 4"/>
                <a:gd name="T48" fmla="*/ 10 w 19"/>
                <a:gd name="T49" fmla="*/ 3 h 4"/>
                <a:gd name="T50" fmla="*/ 9 w 19"/>
                <a:gd name="T51" fmla="*/ 3 h 4"/>
                <a:gd name="T52" fmla="*/ 9 w 19"/>
                <a:gd name="T53" fmla="*/ 3 h 4"/>
                <a:gd name="T54" fmla="*/ 4 w 19"/>
                <a:gd name="T55" fmla="*/ 4 h 4"/>
                <a:gd name="T56" fmla="*/ 4 w 19"/>
                <a:gd name="T57" fmla="*/ 4 h 4"/>
                <a:gd name="T58" fmla="*/ 1 w 19"/>
                <a:gd name="T59"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 h="4">
                  <a:moveTo>
                    <a:pt x="1" y="3"/>
                  </a:moveTo>
                  <a:cubicBezTo>
                    <a:pt x="1" y="3"/>
                    <a:pt x="0" y="3"/>
                    <a:pt x="0" y="2"/>
                  </a:cubicBezTo>
                  <a:cubicBezTo>
                    <a:pt x="0" y="2"/>
                    <a:pt x="0" y="2"/>
                    <a:pt x="0" y="2"/>
                  </a:cubicBezTo>
                  <a:cubicBezTo>
                    <a:pt x="0" y="2"/>
                    <a:pt x="1" y="2"/>
                    <a:pt x="1" y="2"/>
                  </a:cubicBezTo>
                  <a:cubicBezTo>
                    <a:pt x="1" y="2"/>
                    <a:pt x="1" y="2"/>
                    <a:pt x="1" y="2"/>
                  </a:cubicBezTo>
                  <a:cubicBezTo>
                    <a:pt x="1" y="2"/>
                    <a:pt x="1" y="1"/>
                    <a:pt x="1" y="1"/>
                  </a:cubicBezTo>
                  <a:cubicBezTo>
                    <a:pt x="1" y="1"/>
                    <a:pt x="1" y="1"/>
                    <a:pt x="1" y="1"/>
                  </a:cubicBezTo>
                  <a:cubicBezTo>
                    <a:pt x="1" y="1"/>
                    <a:pt x="1" y="1"/>
                    <a:pt x="2" y="1"/>
                  </a:cubicBezTo>
                  <a:cubicBezTo>
                    <a:pt x="2" y="1"/>
                    <a:pt x="2" y="1"/>
                    <a:pt x="2" y="1"/>
                  </a:cubicBezTo>
                  <a:cubicBezTo>
                    <a:pt x="3" y="1"/>
                    <a:pt x="5" y="1"/>
                    <a:pt x="7" y="1"/>
                  </a:cubicBezTo>
                  <a:cubicBezTo>
                    <a:pt x="7" y="1"/>
                    <a:pt x="7" y="1"/>
                    <a:pt x="7" y="1"/>
                  </a:cubicBezTo>
                  <a:cubicBezTo>
                    <a:pt x="8" y="1"/>
                    <a:pt x="9" y="1"/>
                    <a:pt x="11" y="1"/>
                  </a:cubicBezTo>
                  <a:cubicBezTo>
                    <a:pt x="11" y="1"/>
                    <a:pt x="11" y="1"/>
                    <a:pt x="11" y="1"/>
                  </a:cubicBezTo>
                  <a:cubicBezTo>
                    <a:pt x="13" y="1"/>
                    <a:pt x="15" y="1"/>
                    <a:pt x="17" y="0"/>
                  </a:cubicBezTo>
                  <a:cubicBezTo>
                    <a:pt x="17" y="0"/>
                    <a:pt x="17" y="0"/>
                    <a:pt x="17" y="0"/>
                  </a:cubicBezTo>
                  <a:cubicBezTo>
                    <a:pt x="18" y="0"/>
                    <a:pt x="18" y="0"/>
                    <a:pt x="19" y="1"/>
                  </a:cubicBezTo>
                  <a:cubicBezTo>
                    <a:pt x="19" y="1"/>
                    <a:pt x="19" y="1"/>
                    <a:pt x="19" y="1"/>
                  </a:cubicBezTo>
                  <a:cubicBezTo>
                    <a:pt x="19" y="1"/>
                    <a:pt x="18" y="2"/>
                    <a:pt x="18" y="2"/>
                  </a:cubicBezTo>
                  <a:cubicBezTo>
                    <a:pt x="18" y="2"/>
                    <a:pt x="18" y="2"/>
                    <a:pt x="18" y="2"/>
                  </a:cubicBezTo>
                  <a:cubicBezTo>
                    <a:pt x="17" y="2"/>
                    <a:pt x="16" y="2"/>
                    <a:pt x="14" y="3"/>
                  </a:cubicBezTo>
                  <a:cubicBezTo>
                    <a:pt x="14" y="3"/>
                    <a:pt x="14" y="3"/>
                    <a:pt x="14" y="3"/>
                  </a:cubicBezTo>
                  <a:cubicBezTo>
                    <a:pt x="14" y="3"/>
                    <a:pt x="14" y="3"/>
                    <a:pt x="14" y="3"/>
                  </a:cubicBezTo>
                  <a:cubicBezTo>
                    <a:pt x="14" y="3"/>
                    <a:pt x="14" y="3"/>
                    <a:pt x="14" y="3"/>
                  </a:cubicBezTo>
                  <a:cubicBezTo>
                    <a:pt x="12" y="3"/>
                    <a:pt x="11" y="3"/>
                    <a:pt x="10" y="3"/>
                  </a:cubicBezTo>
                  <a:cubicBezTo>
                    <a:pt x="10" y="3"/>
                    <a:pt x="10" y="3"/>
                    <a:pt x="10" y="3"/>
                  </a:cubicBezTo>
                  <a:cubicBezTo>
                    <a:pt x="9" y="3"/>
                    <a:pt x="9" y="3"/>
                    <a:pt x="9" y="3"/>
                  </a:cubicBezTo>
                  <a:cubicBezTo>
                    <a:pt x="9" y="3"/>
                    <a:pt x="9" y="3"/>
                    <a:pt x="9" y="3"/>
                  </a:cubicBezTo>
                  <a:cubicBezTo>
                    <a:pt x="7" y="3"/>
                    <a:pt x="5" y="4"/>
                    <a:pt x="4" y="4"/>
                  </a:cubicBezTo>
                  <a:cubicBezTo>
                    <a:pt x="4" y="4"/>
                    <a:pt x="4" y="4"/>
                    <a:pt x="4" y="4"/>
                  </a:cubicBezTo>
                  <a:cubicBezTo>
                    <a:pt x="3" y="4"/>
                    <a:pt x="2" y="4"/>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grpSp>
      <p:sp>
        <p:nvSpPr>
          <p:cNvPr id="35" name="TextBox 28"/>
          <p:cNvSpPr txBox="1"/>
          <p:nvPr/>
        </p:nvSpPr>
        <p:spPr>
          <a:xfrm>
            <a:off x="5421353" y="1483561"/>
            <a:ext cx="1422184" cy="461665"/>
          </a:xfrm>
          <a:prstGeom prst="rect">
            <a:avLst/>
          </a:prstGeom>
          <a:noFill/>
        </p:spPr>
        <p:txBody>
          <a:bodyPr wrap="none" rtlCol="0">
            <a:spAutoFit/>
          </a:bodyPr>
          <a:lstStyle/>
          <a:p>
            <a:pPr algn="just"/>
            <a:r>
              <a:rPr lang="zh-CN" altLang="en-US" sz="2400" b="1" dirty="0">
                <a:solidFill>
                  <a:srgbClr val="6EBF84"/>
                </a:solidFill>
                <a:cs typeface="+mn-ea"/>
                <a:sym typeface="+mn-lt"/>
              </a:rPr>
              <a:t>行业近景</a:t>
            </a:r>
            <a:endParaRPr lang="id-ID" sz="2400" b="1" dirty="0">
              <a:solidFill>
                <a:srgbClr val="6EBF84"/>
              </a:solidFill>
              <a:cs typeface="+mn-ea"/>
              <a:sym typeface="+mn-lt"/>
            </a:endParaRPr>
          </a:p>
        </p:txBody>
      </p:sp>
      <p:sp>
        <p:nvSpPr>
          <p:cNvPr id="36" name="矩形 35"/>
          <p:cNvSpPr/>
          <p:nvPr/>
        </p:nvSpPr>
        <p:spPr>
          <a:xfrm>
            <a:off x="5421353" y="1967415"/>
            <a:ext cx="6182818" cy="700576"/>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用户可以在投影仪或者计算机上进行演示也可以将演示文稿打印出来制作成胶片用户可以在投影仪或者计算机上</a:t>
            </a:r>
            <a:endParaRPr lang="zh-CN" altLang="en-US" sz="1400" dirty="0">
              <a:solidFill>
                <a:srgbClr val="2C91B0"/>
              </a:solidFill>
              <a:cs typeface="+mn-ea"/>
              <a:sym typeface="+mn-lt"/>
            </a:endParaRPr>
          </a:p>
        </p:txBody>
      </p:sp>
      <p:grpSp>
        <p:nvGrpSpPr>
          <p:cNvPr id="37" name="Group 89"/>
          <p:cNvGrpSpPr>
            <a:grpSpLocks noChangeAspect="1"/>
          </p:cNvGrpSpPr>
          <p:nvPr/>
        </p:nvGrpSpPr>
        <p:grpSpPr bwMode="auto">
          <a:xfrm>
            <a:off x="4824663" y="2812730"/>
            <a:ext cx="514791" cy="662121"/>
            <a:chOff x="1309" y="2054"/>
            <a:chExt cx="297" cy="382"/>
          </a:xfrm>
          <a:solidFill>
            <a:srgbClr val="2C91B0"/>
          </a:solidFill>
        </p:grpSpPr>
        <p:sp>
          <p:nvSpPr>
            <p:cNvPr id="38" name="Freeform 90"/>
            <p:cNvSpPr/>
            <p:nvPr/>
          </p:nvSpPr>
          <p:spPr bwMode="auto">
            <a:xfrm>
              <a:off x="1362" y="2127"/>
              <a:ext cx="191" cy="204"/>
            </a:xfrm>
            <a:custGeom>
              <a:avLst/>
              <a:gdLst>
                <a:gd name="T0" fmla="*/ 10 w 36"/>
                <a:gd name="T1" fmla="*/ 39 h 39"/>
                <a:gd name="T2" fmla="*/ 9 w 36"/>
                <a:gd name="T3" fmla="*/ 35 h 39"/>
                <a:gd name="T4" fmla="*/ 7 w 36"/>
                <a:gd name="T5" fmla="*/ 31 h 39"/>
                <a:gd name="T6" fmla="*/ 3 w 36"/>
                <a:gd name="T7" fmla="*/ 26 h 39"/>
                <a:gd name="T8" fmla="*/ 1 w 36"/>
                <a:gd name="T9" fmla="*/ 18 h 39"/>
                <a:gd name="T10" fmla="*/ 2 w 36"/>
                <a:gd name="T11" fmla="*/ 9 h 39"/>
                <a:gd name="T12" fmla="*/ 3 w 36"/>
                <a:gd name="T13" fmla="*/ 7 h 39"/>
                <a:gd name="T14" fmla="*/ 5 w 36"/>
                <a:gd name="T15" fmla="*/ 6 h 39"/>
                <a:gd name="T16" fmla="*/ 9 w 36"/>
                <a:gd name="T17" fmla="*/ 3 h 39"/>
                <a:gd name="T18" fmla="*/ 13 w 36"/>
                <a:gd name="T19" fmla="*/ 1 h 39"/>
                <a:gd name="T20" fmla="*/ 16 w 36"/>
                <a:gd name="T21" fmla="*/ 0 h 39"/>
                <a:gd name="T22" fmla="*/ 18 w 36"/>
                <a:gd name="T23" fmla="*/ 0 h 39"/>
                <a:gd name="T24" fmla="*/ 23 w 36"/>
                <a:gd name="T25" fmla="*/ 1 h 39"/>
                <a:gd name="T26" fmla="*/ 27 w 36"/>
                <a:gd name="T27" fmla="*/ 3 h 39"/>
                <a:gd name="T28" fmla="*/ 31 w 36"/>
                <a:gd name="T29" fmla="*/ 6 h 39"/>
                <a:gd name="T30" fmla="*/ 33 w 36"/>
                <a:gd name="T31" fmla="*/ 8 h 39"/>
                <a:gd name="T32" fmla="*/ 34 w 36"/>
                <a:gd name="T33" fmla="*/ 10 h 39"/>
                <a:gd name="T34" fmla="*/ 35 w 36"/>
                <a:gd name="T35" fmla="*/ 18 h 39"/>
                <a:gd name="T36" fmla="*/ 33 w 36"/>
                <a:gd name="T37" fmla="*/ 26 h 39"/>
                <a:gd name="T38" fmla="*/ 29 w 36"/>
                <a:gd name="T39" fmla="*/ 31 h 39"/>
                <a:gd name="T40" fmla="*/ 26 w 36"/>
                <a:gd name="T41" fmla="*/ 35 h 39"/>
                <a:gd name="T42" fmla="*/ 25 w 36"/>
                <a:gd name="T43" fmla="*/ 38 h 39"/>
                <a:gd name="T44" fmla="*/ 25 w 36"/>
                <a:gd name="T45" fmla="*/ 39 h 39"/>
                <a:gd name="T46" fmla="*/ 25 w 36"/>
                <a:gd name="T47" fmla="*/ 38 h 39"/>
                <a:gd name="T48" fmla="*/ 26 w 36"/>
                <a:gd name="T49" fmla="*/ 35 h 39"/>
                <a:gd name="T50" fmla="*/ 29 w 36"/>
                <a:gd name="T51" fmla="*/ 31 h 39"/>
                <a:gd name="T52" fmla="*/ 32 w 36"/>
                <a:gd name="T53" fmla="*/ 25 h 39"/>
                <a:gd name="T54" fmla="*/ 34 w 36"/>
                <a:gd name="T55" fmla="*/ 18 h 39"/>
                <a:gd name="T56" fmla="*/ 33 w 36"/>
                <a:gd name="T57" fmla="*/ 10 h 39"/>
                <a:gd name="T58" fmla="*/ 31 w 36"/>
                <a:gd name="T59" fmla="*/ 9 h 39"/>
                <a:gd name="T60" fmla="*/ 30 w 36"/>
                <a:gd name="T61" fmla="*/ 7 h 39"/>
                <a:gd name="T62" fmla="*/ 27 w 36"/>
                <a:gd name="T63" fmla="*/ 4 h 39"/>
                <a:gd name="T64" fmla="*/ 23 w 36"/>
                <a:gd name="T65" fmla="*/ 3 h 39"/>
                <a:gd name="T66" fmla="*/ 18 w 36"/>
                <a:gd name="T67" fmla="*/ 2 h 39"/>
                <a:gd name="T68" fmla="*/ 16 w 36"/>
                <a:gd name="T69" fmla="*/ 2 h 39"/>
                <a:gd name="T70" fmla="*/ 14 w 36"/>
                <a:gd name="T71" fmla="*/ 3 h 39"/>
                <a:gd name="T72" fmla="*/ 10 w 36"/>
                <a:gd name="T73" fmla="*/ 4 h 39"/>
                <a:gd name="T74" fmla="*/ 6 w 36"/>
                <a:gd name="T75" fmla="*/ 7 h 39"/>
                <a:gd name="T76" fmla="*/ 5 w 36"/>
                <a:gd name="T77" fmla="*/ 9 h 39"/>
                <a:gd name="T78" fmla="*/ 4 w 36"/>
                <a:gd name="T79" fmla="*/ 10 h 39"/>
                <a:gd name="T80" fmla="*/ 2 w 36"/>
                <a:gd name="T81" fmla="*/ 18 h 39"/>
                <a:gd name="T82" fmla="*/ 4 w 36"/>
                <a:gd name="T83" fmla="*/ 25 h 39"/>
                <a:gd name="T84" fmla="*/ 7 w 36"/>
                <a:gd name="T85" fmla="*/ 31 h 39"/>
                <a:gd name="T86" fmla="*/ 9 w 36"/>
                <a:gd name="T87" fmla="*/ 35 h 39"/>
                <a:gd name="T88" fmla="*/ 10 w 36"/>
                <a:gd name="T89"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6" h="39">
                  <a:moveTo>
                    <a:pt x="10" y="39"/>
                  </a:moveTo>
                  <a:cubicBezTo>
                    <a:pt x="10" y="39"/>
                    <a:pt x="10" y="38"/>
                    <a:pt x="9" y="35"/>
                  </a:cubicBezTo>
                  <a:cubicBezTo>
                    <a:pt x="8" y="34"/>
                    <a:pt x="8" y="33"/>
                    <a:pt x="7" y="31"/>
                  </a:cubicBezTo>
                  <a:cubicBezTo>
                    <a:pt x="6" y="29"/>
                    <a:pt x="4" y="28"/>
                    <a:pt x="3" y="26"/>
                  </a:cubicBezTo>
                  <a:cubicBezTo>
                    <a:pt x="2" y="24"/>
                    <a:pt x="1" y="21"/>
                    <a:pt x="1" y="18"/>
                  </a:cubicBezTo>
                  <a:cubicBezTo>
                    <a:pt x="0" y="15"/>
                    <a:pt x="1" y="12"/>
                    <a:pt x="2" y="9"/>
                  </a:cubicBezTo>
                  <a:cubicBezTo>
                    <a:pt x="2" y="9"/>
                    <a:pt x="3" y="8"/>
                    <a:pt x="3" y="7"/>
                  </a:cubicBezTo>
                  <a:cubicBezTo>
                    <a:pt x="4" y="7"/>
                    <a:pt x="4" y="6"/>
                    <a:pt x="5" y="6"/>
                  </a:cubicBezTo>
                  <a:cubicBezTo>
                    <a:pt x="6" y="5"/>
                    <a:pt x="7" y="4"/>
                    <a:pt x="9" y="3"/>
                  </a:cubicBezTo>
                  <a:cubicBezTo>
                    <a:pt x="10" y="2"/>
                    <a:pt x="12" y="1"/>
                    <a:pt x="13" y="1"/>
                  </a:cubicBezTo>
                  <a:cubicBezTo>
                    <a:pt x="14" y="1"/>
                    <a:pt x="15" y="1"/>
                    <a:pt x="16" y="0"/>
                  </a:cubicBezTo>
                  <a:cubicBezTo>
                    <a:pt x="18" y="0"/>
                    <a:pt x="18" y="0"/>
                    <a:pt x="18" y="0"/>
                  </a:cubicBezTo>
                  <a:cubicBezTo>
                    <a:pt x="20" y="0"/>
                    <a:pt x="21" y="1"/>
                    <a:pt x="23" y="1"/>
                  </a:cubicBezTo>
                  <a:cubicBezTo>
                    <a:pt x="25" y="2"/>
                    <a:pt x="26" y="2"/>
                    <a:pt x="27" y="3"/>
                  </a:cubicBezTo>
                  <a:cubicBezTo>
                    <a:pt x="29" y="4"/>
                    <a:pt x="30" y="5"/>
                    <a:pt x="31" y="6"/>
                  </a:cubicBezTo>
                  <a:cubicBezTo>
                    <a:pt x="32" y="6"/>
                    <a:pt x="32" y="7"/>
                    <a:pt x="33" y="8"/>
                  </a:cubicBezTo>
                  <a:cubicBezTo>
                    <a:pt x="34" y="10"/>
                    <a:pt x="34" y="10"/>
                    <a:pt x="34" y="10"/>
                  </a:cubicBezTo>
                  <a:cubicBezTo>
                    <a:pt x="36" y="12"/>
                    <a:pt x="36" y="16"/>
                    <a:pt x="35" y="18"/>
                  </a:cubicBezTo>
                  <a:cubicBezTo>
                    <a:pt x="35" y="21"/>
                    <a:pt x="34" y="23"/>
                    <a:pt x="33" y="26"/>
                  </a:cubicBezTo>
                  <a:cubicBezTo>
                    <a:pt x="32" y="28"/>
                    <a:pt x="30" y="29"/>
                    <a:pt x="29" y="31"/>
                  </a:cubicBezTo>
                  <a:cubicBezTo>
                    <a:pt x="28" y="32"/>
                    <a:pt x="27" y="34"/>
                    <a:pt x="26" y="35"/>
                  </a:cubicBezTo>
                  <a:cubicBezTo>
                    <a:pt x="26" y="36"/>
                    <a:pt x="25" y="37"/>
                    <a:pt x="25" y="38"/>
                  </a:cubicBezTo>
                  <a:cubicBezTo>
                    <a:pt x="25" y="39"/>
                    <a:pt x="25" y="39"/>
                    <a:pt x="25" y="39"/>
                  </a:cubicBezTo>
                  <a:cubicBezTo>
                    <a:pt x="25" y="39"/>
                    <a:pt x="25" y="39"/>
                    <a:pt x="25" y="38"/>
                  </a:cubicBezTo>
                  <a:cubicBezTo>
                    <a:pt x="25" y="37"/>
                    <a:pt x="25" y="36"/>
                    <a:pt x="26" y="35"/>
                  </a:cubicBezTo>
                  <a:cubicBezTo>
                    <a:pt x="27" y="34"/>
                    <a:pt x="27" y="32"/>
                    <a:pt x="29" y="31"/>
                  </a:cubicBezTo>
                  <a:cubicBezTo>
                    <a:pt x="30" y="29"/>
                    <a:pt x="31" y="27"/>
                    <a:pt x="32" y="25"/>
                  </a:cubicBezTo>
                  <a:cubicBezTo>
                    <a:pt x="33" y="23"/>
                    <a:pt x="34" y="21"/>
                    <a:pt x="34" y="18"/>
                  </a:cubicBezTo>
                  <a:cubicBezTo>
                    <a:pt x="34" y="16"/>
                    <a:pt x="34" y="13"/>
                    <a:pt x="33" y="10"/>
                  </a:cubicBezTo>
                  <a:cubicBezTo>
                    <a:pt x="31" y="9"/>
                    <a:pt x="31" y="9"/>
                    <a:pt x="31" y="9"/>
                  </a:cubicBezTo>
                  <a:cubicBezTo>
                    <a:pt x="31" y="8"/>
                    <a:pt x="30" y="8"/>
                    <a:pt x="30" y="7"/>
                  </a:cubicBezTo>
                  <a:cubicBezTo>
                    <a:pt x="29" y="6"/>
                    <a:pt x="28" y="5"/>
                    <a:pt x="27" y="4"/>
                  </a:cubicBezTo>
                  <a:cubicBezTo>
                    <a:pt x="25" y="4"/>
                    <a:pt x="24" y="3"/>
                    <a:pt x="23" y="3"/>
                  </a:cubicBezTo>
                  <a:cubicBezTo>
                    <a:pt x="21" y="3"/>
                    <a:pt x="20" y="2"/>
                    <a:pt x="18" y="2"/>
                  </a:cubicBezTo>
                  <a:cubicBezTo>
                    <a:pt x="16" y="2"/>
                    <a:pt x="16" y="2"/>
                    <a:pt x="16" y="2"/>
                  </a:cubicBezTo>
                  <a:cubicBezTo>
                    <a:pt x="15" y="2"/>
                    <a:pt x="14" y="3"/>
                    <a:pt x="14" y="3"/>
                  </a:cubicBezTo>
                  <a:cubicBezTo>
                    <a:pt x="12" y="3"/>
                    <a:pt x="11" y="4"/>
                    <a:pt x="10" y="4"/>
                  </a:cubicBezTo>
                  <a:cubicBezTo>
                    <a:pt x="8" y="5"/>
                    <a:pt x="7" y="6"/>
                    <a:pt x="6" y="7"/>
                  </a:cubicBezTo>
                  <a:cubicBezTo>
                    <a:pt x="6" y="7"/>
                    <a:pt x="5" y="8"/>
                    <a:pt x="5" y="9"/>
                  </a:cubicBezTo>
                  <a:cubicBezTo>
                    <a:pt x="4" y="9"/>
                    <a:pt x="4" y="10"/>
                    <a:pt x="4" y="10"/>
                  </a:cubicBezTo>
                  <a:cubicBezTo>
                    <a:pt x="2" y="13"/>
                    <a:pt x="2" y="15"/>
                    <a:pt x="2" y="18"/>
                  </a:cubicBezTo>
                  <a:cubicBezTo>
                    <a:pt x="2" y="21"/>
                    <a:pt x="3" y="23"/>
                    <a:pt x="4" y="25"/>
                  </a:cubicBezTo>
                  <a:cubicBezTo>
                    <a:pt x="5" y="27"/>
                    <a:pt x="6" y="29"/>
                    <a:pt x="7" y="31"/>
                  </a:cubicBezTo>
                  <a:cubicBezTo>
                    <a:pt x="8" y="32"/>
                    <a:pt x="9" y="34"/>
                    <a:pt x="9" y="35"/>
                  </a:cubicBezTo>
                  <a:cubicBezTo>
                    <a:pt x="10" y="38"/>
                    <a:pt x="10" y="39"/>
                    <a:pt x="1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9" name="Freeform 91"/>
            <p:cNvSpPr/>
            <p:nvPr/>
          </p:nvSpPr>
          <p:spPr bwMode="auto">
            <a:xfrm>
              <a:off x="1410" y="2326"/>
              <a:ext cx="90" cy="26"/>
            </a:xfrm>
            <a:custGeom>
              <a:avLst/>
              <a:gdLst>
                <a:gd name="T0" fmla="*/ 1 w 17"/>
                <a:gd name="T1" fmla="*/ 5 h 5"/>
                <a:gd name="T2" fmla="*/ 0 w 17"/>
                <a:gd name="T3" fmla="*/ 4 h 5"/>
                <a:gd name="T4" fmla="*/ 0 w 17"/>
                <a:gd name="T5" fmla="*/ 3 h 5"/>
                <a:gd name="T6" fmla="*/ 1 w 17"/>
                <a:gd name="T7" fmla="*/ 2 h 5"/>
                <a:gd name="T8" fmla="*/ 2 w 17"/>
                <a:gd name="T9" fmla="*/ 1 h 5"/>
                <a:gd name="T10" fmla="*/ 5 w 17"/>
                <a:gd name="T11" fmla="*/ 1 h 5"/>
                <a:gd name="T12" fmla="*/ 6 w 17"/>
                <a:gd name="T13" fmla="*/ 0 h 5"/>
                <a:gd name="T14" fmla="*/ 7 w 17"/>
                <a:gd name="T15" fmla="*/ 0 h 5"/>
                <a:gd name="T16" fmla="*/ 7 w 17"/>
                <a:gd name="T17" fmla="*/ 0 h 5"/>
                <a:gd name="T18" fmla="*/ 12 w 17"/>
                <a:gd name="T19" fmla="*/ 0 h 5"/>
                <a:gd name="T20" fmla="*/ 14 w 17"/>
                <a:gd name="T21" fmla="*/ 0 h 5"/>
                <a:gd name="T22" fmla="*/ 17 w 17"/>
                <a:gd name="T23" fmla="*/ 1 h 5"/>
                <a:gd name="T24" fmla="*/ 17 w 17"/>
                <a:gd name="T25" fmla="*/ 1 h 5"/>
                <a:gd name="T26" fmla="*/ 17 w 17"/>
                <a:gd name="T27" fmla="*/ 2 h 5"/>
                <a:gd name="T28" fmla="*/ 16 w 17"/>
                <a:gd name="T29" fmla="*/ 4 h 5"/>
                <a:gd name="T30" fmla="*/ 16 w 17"/>
                <a:gd name="T31" fmla="*/ 2 h 5"/>
                <a:gd name="T32" fmla="*/ 16 w 17"/>
                <a:gd name="T33" fmla="*/ 3 h 5"/>
                <a:gd name="T34" fmla="*/ 14 w 17"/>
                <a:gd name="T35" fmla="*/ 3 h 5"/>
                <a:gd name="T36" fmla="*/ 12 w 17"/>
                <a:gd name="T37" fmla="*/ 3 h 5"/>
                <a:gd name="T38" fmla="*/ 7 w 17"/>
                <a:gd name="T39" fmla="*/ 3 h 5"/>
                <a:gd name="T40" fmla="*/ 7 w 17"/>
                <a:gd name="T41" fmla="*/ 3 h 5"/>
                <a:gd name="T42" fmla="*/ 6 w 17"/>
                <a:gd name="T43" fmla="*/ 3 h 5"/>
                <a:gd name="T44" fmla="*/ 5 w 17"/>
                <a:gd name="T45" fmla="*/ 3 h 5"/>
                <a:gd name="T46" fmla="*/ 3 w 17"/>
                <a:gd name="T47" fmla="*/ 3 h 5"/>
                <a:gd name="T48" fmla="*/ 1 w 17"/>
                <a:gd name="T49" fmla="*/ 3 h 5"/>
                <a:gd name="T50" fmla="*/ 1 w 17"/>
                <a:gd name="T51"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 h="5">
                  <a:moveTo>
                    <a:pt x="1" y="5"/>
                  </a:moveTo>
                  <a:cubicBezTo>
                    <a:pt x="1" y="5"/>
                    <a:pt x="1" y="5"/>
                    <a:pt x="0" y="4"/>
                  </a:cubicBezTo>
                  <a:cubicBezTo>
                    <a:pt x="0" y="4"/>
                    <a:pt x="0" y="4"/>
                    <a:pt x="0" y="3"/>
                  </a:cubicBezTo>
                  <a:cubicBezTo>
                    <a:pt x="0" y="2"/>
                    <a:pt x="1" y="2"/>
                    <a:pt x="1" y="2"/>
                  </a:cubicBezTo>
                  <a:cubicBezTo>
                    <a:pt x="1" y="1"/>
                    <a:pt x="2" y="1"/>
                    <a:pt x="2" y="1"/>
                  </a:cubicBezTo>
                  <a:cubicBezTo>
                    <a:pt x="3" y="1"/>
                    <a:pt x="4" y="1"/>
                    <a:pt x="5" y="1"/>
                  </a:cubicBezTo>
                  <a:cubicBezTo>
                    <a:pt x="6" y="0"/>
                    <a:pt x="6" y="0"/>
                    <a:pt x="6" y="0"/>
                  </a:cubicBezTo>
                  <a:cubicBezTo>
                    <a:pt x="7" y="0"/>
                    <a:pt x="7" y="0"/>
                    <a:pt x="7" y="0"/>
                  </a:cubicBezTo>
                  <a:cubicBezTo>
                    <a:pt x="7" y="0"/>
                    <a:pt x="7" y="0"/>
                    <a:pt x="7" y="0"/>
                  </a:cubicBezTo>
                  <a:cubicBezTo>
                    <a:pt x="9" y="0"/>
                    <a:pt x="10" y="0"/>
                    <a:pt x="12" y="0"/>
                  </a:cubicBezTo>
                  <a:cubicBezTo>
                    <a:pt x="12" y="0"/>
                    <a:pt x="13" y="0"/>
                    <a:pt x="14" y="0"/>
                  </a:cubicBezTo>
                  <a:cubicBezTo>
                    <a:pt x="15" y="1"/>
                    <a:pt x="16" y="1"/>
                    <a:pt x="17" y="1"/>
                  </a:cubicBezTo>
                  <a:cubicBezTo>
                    <a:pt x="17" y="1"/>
                    <a:pt x="17" y="1"/>
                    <a:pt x="17" y="1"/>
                  </a:cubicBezTo>
                  <a:cubicBezTo>
                    <a:pt x="17" y="1"/>
                    <a:pt x="17" y="2"/>
                    <a:pt x="17" y="2"/>
                  </a:cubicBezTo>
                  <a:cubicBezTo>
                    <a:pt x="17" y="3"/>
                    <a:pt x="17" y="4"/>
                    <a:pt x="16" y="4"/>
                  </a:cubicBezTo>
                  <a:cubicBezTo>
                    <a:pt x="16" y="4"/>
                    <a:pt x="16" y="3"/>
                    <a:pt x="16" y="2"/>
                  </a:cubicBezTo>
                  <a:cubicBezTo>
                    <a:pt x="16" y="3"/>
                    <a:pt x="16" y="3"/>
                    <a:pt x="16" y="3"/>
                  </a:cubicBezTo>
                  <a:cubicBezTo>
                    <a:pt x="15" y="3"/>
                    <a:pt x="15" y="3"/>
                    <a:pt x="14" y="3"/>
                  </a:cubicBezTo>
                  <a:cubicBezTo>
                    <a:pt x="13" y="3"/>
                    <a:pt x="13" y="3"/>
                    <a:pt x="12" y="3"/>
                  </a:cubicBezTo>
                  <a:cubicBezTo>
                    <a:pt x="10" y="3"/>
                    <a:pt x="9" y="3"/>
                    <a:pt x="7" y="3"/>
                  </a:cubicBezTo>
                  <a:cubicBezTo>
                    <a:pt x="7" y="3"/>
                    <a:pt x="7" y="3"/>
                    <a:pt x="7" y="3"/>
                  </a:cubicBezTo>
                  <a:cubicBezTo>
                    <a:pt x="6" y="3"/>
                    <a:pt x="6" y="3"/>
                    <a:pt x="6" y="3"/>
                  </a:cubicBezTo>
                  <a:cubicBezTo>
                    <a:pt x="5" y="3"/>
                    <a:pt x="5" y="3"/>
                    <a:pt x="5" y="3"/>
                  </a:cubicBezTo>
                  <a:cubicBezTo>
                    <a:pt x="4" y="3"/>
                    <a:pt x="3" y="3"/>
                    <a:pt x="3" y="3"/>
                  </a:cubicBezTo>
                  <a:cubicBezTo>
                    <a:pt x="2" y="3"/>
                    <a:pt x="2" y="3"/>
                    <a:pt x="1" y="3"/>
                  </a:cubicBezTo>
                  <a:cubicBezTo>
                    <a:pt x="1" y="4"/>
                    <a:pt x="1"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0" name="Freeform 92"/>
            <p:cNvSpPr/>
            <p:nvPr/>
          </p:nvSpPr>
          <p:spPr bwMode="auto">
            <a:xfrm>
              <a:off x="1410" y="2352"/>
              <a:ext cx="95" cy="21"/>
            </a:xfrm>
            <a:custGeom>
              <a:avLst/>
              <a:gdLst>
                <a:gd name="T0" fmla="*/ 1 w 18"/>
                <a:gd name="T1" fmla="*/ 1 h 4"/>
                <a:gd name="T2" fmla="*/ 17 w 18"/>
                <a:gd name="T3" fmla="*/ 0 h 4"/>
                <a:gd name="T4" fmla="*/ 18 w 18"/>
                <a:gd name="T5" fmla="*/ 0 h 4"/>
                <a:gd name="T6" fmla="*/ 18 w 18"/>
                <a:gd name="T7" fmla="*/ 2 h 4"/>
                <a:gd name="T8" fmla="*/ 17 w 18"/>
                <a:gd name="T9" fmla="*/ 3 h 4"/>
                <a:gd name="T10" fmla="*/ 15 w 18"/>
                <a:gd name="T11" fmla="*/ 3 h 4"/>
                <a:gd name="T12" fmla="*/ 12 w 18"/>
                <a:gd name="T13" fmla="*/ 4 h 4"/>
                <a:gd name="T14" fmla="*/ 8 w 18"/>
                <a:gd name="T15" fmla="*/ 3 h 4"/>
                <a:gd name="T16" fmla="*/ 3 w 18"/>
                <a:gd name="T17" fmla="*/ 3 h 4"/>
                <a:gd name="T18" fmla="*/ 1 w 18"/>
                <a:gd name="T19" fmla="*/ 2 h 4"/>
                <a:gd name="T20" fmla="*/ 0 w 18"/>
                <a:gd name="T21" fmla="*/ 2 h 4"/>
                <a:gd name="T22" fmla="*/ 0 w 18"/>
                <a:gd name="T23" fmla="*/ 1 h 4"/>
                <a:gd name="T24" fmla="*/ 2 w 18"/>
                <a:gd name="T25" fmla="*/ 1 h 4"/>
                <a:gd name="T26" fmla="*/ 1 w 18"/>
                <a:gd name="T27" fmla="*/ 1 h 4"/>
                <a:gd name="T28" fmla="*/ 1 w 18"/>
                <a:gd name="T29" fmla="*/ 2 h 4"/>
                <a:gd name="T30" fmla="*/ 3 w 18"/>
                <a:gd name="T31" fmla="*/ 2 h 4"/>
                <a:gd name="T32" fmla="*/ 8 w 18"/>
                <a:gd name="T33" fmla="*/ 2 h 4"/>
                <a:gd name="T34" fmla="*/ 12 w 18"/>
                <a:gd name="T35" fmla="*/ 2 h 4"/>
                <a:gd name="T36" fmla="*/ 15 w 18"/>
                <a:gd name="T37" fmla="*/ 1 h 4"/>
                <a:gd name="T38" fmla="*/ 17 w 18"/>
                <a:gd name="T39" fmla="*/ 1 h 4"/>
                <a:gd name="T40" fmla="*/ 16 w 18"/>
                <a:gd name="T41" fmla="*/ 2 h 4"/>
                <a:gd name="T42" fmla="*/ 16 w 18"/>
                <a:gd name="T43" fmla="*/ 1 h 4"/>
                <a:gd name="T44" fmla="*/ 17 w 18"/>
                <a:gd name="T45" fmla="*/ 2 h 4"/>
                <a:gd name="T46" fmla="*/ 9 w 18"/>
                <a:gd name="T47" fmla="*/ 1 h 4"/>
                <a:gd name="T48" fmla="*/ 1 w 18"/>
                <a:gd name="T49"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4">
                  <a:moveTo>
                    <a:pt x="1" y="1"/>
                  </a:moveTo>
                  <a:cubicBezTo>
                    <a:pt x="6" y="0"/>
                    <a:pt x="11" y="0"/>
                    <a:pt x="17" y="0"/>
                  </a:cubicBezTo>
                  <a:cubicBezTo>
                    <a:pt x="17" y="0"/>
                    <a:pt x="18" y="0"/>
                    <a:pt x="18" y="0"/>
                  </a:cubicBezTo>
                  <a:cubicBezTo>
                    <a:pt x="18" y="1"/>
                    <a:pt x="18" y="2"/>
                    <a:pt x="18" y="2"/>
                  </a:cubicBezTo>
                  <a:cubicBezTo>
                    <a:pt x="18" y="3"/>
                    <a:pt x="18" y="3"/>
                    <a:pt x="17" y="3"/>
                  </a:cubicBezTo>
                  <a:cubicBezTo>
                    <a:pt x="15" y="3"/>
                    <a:pt x="15" y="3"/>
                    <a:pt x="15" y="3"/>
                  </a:cubicBezTo>
                  <a:cubicBezTo>
                    <a:pt x="12" y="4"/>
                    <a:pt x="12" y="4"/>
                    <a:pt x="12" y="4"/>
                  </a:cubicBezTo>
                  <a:cubicBezTo>
                    <a:pt x="11" y="3"/>
                    <a:pt x="9" y="3"/>
                    <a:pt x="8" y="3"/>
                  </a:cubicBezTo>
                  <a:cubicBezTo>
                    <a:pt x="6" y="3"/>
                    <a:pt x="5" y="3"/>
                    <a:pt x="3" y="3"/>
                  </a:cubicBezTo>
                  <a:cubicBezTo>
                    <a:pt x="2" y="3"/>
                    <a:pt x="1" y="3"/>
                    <a:pt x="1" y="2"/>
                  </a:cubicBezTo>
                  <a:cubicBezTo>
                    <a:pt x="1" y="2"/>
                    <a:pt x="0" y="2"/>
                    <a:pt x="0" y="2"/>
                  </a:cubicBezTo>
                  <a:cubicBezTo>
                    <a:pt x="0" y="1"/>
                    <a:pt x="0" y="1"/>
                    <a:pt x="0" y="1"/>
                  </a:cubicBezTo>
                  <a:cubicBezTo>
                    <a:pt x="1" y="1"/>
                    <a:pt x="1" y="1"/>
                    <a:pt x="2" y="1"/>
                  </a:cubicBezTo>
                  <a:cubicBezTo>
                    <a:pt x="1" y="1"/>
                    <a:pt x="1" y="1"/>
                    <a:pt x="1" y="1"/>
                  </a:cubicBezTo>
                  <a:cubicBezTo>
                    <a:pt x="0" y="1"/>
                    <a:pt x="1" y="1"/>
                    <a:pt x="1" y="2"/>
                  </a:cubicBezTo>
                  <a:cubicBezTo>
                    <a:pt x="2" y="2"/>
                    <a:pt x="2" y="2"/>
                    <a:pt x="3" y="2"/>
                  </a:cubicBezTo>
                  <a:cubicBezTo>
                    <a:pt x="5" y="2"/>
                    <a:pt x="6" y="2"/>
                    <a:pt x="8" y="2"/>
                  </a:cubicBezTo>
                  <a:cubicBezTo>
                    <a:pt x="9" y="2"/>
                    <a:pt x="11" y="2"/>
                    <a:pt x="12" y="2"/>
                  </a:cubicBezTo>
                  <a:cubicBezTo>
                    <a:pt x="15" y="1"/>
                    <a:pt x="15" y="1"/>
                    <a:pt x="15" y="1"/>
                  </a:cubicBezTo>
                  <a:cubicBezTo>
                    <a:pt x="17" y="1"/>
                    <a:pt x="17" y="1"/>
                    <a:pt x="17" y="1"/>
                  </a:cubicBezTo>
                  <a:cubicBezTo>
                    <a:pt x="16" y="2"/>
                    <a:pt x="16" y="2"/>
                    <a:pt x="16" y="2"/>
                  </a:cubicBezTo>
                  <a:cubicBezTo>
                    <a:pt x="16" y="2"/>
                    <a:pt x="16" y="1"/>
                    <a:pt x="16" y="1"/>
                  </a:cubicBezTo>
                  <a:cubicBezTo>
                    <a:pt x="17" y="2"/>
                    <a:pt x="17" y="2"/>
                    <a:pt x="17" y="2"/>
                  </a:cubicBezTo>
                  <a:cubicBezTo>
                    <a:pt x="14" y="2"/>
                    <a:pt x="11" y="2"/>
                    <a:pt x="9" y="1"/>
                  </a:cubicBezTo>
                  <a:cubicBezTo>
                    <a:pt x="6" y="1"/>
                    <a:pt x="4"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1" name="Freeform 93"/>
            <p:cNvSpPr/>
            <p:nvPr/>
          </p:nvSpPr>
          <p:spPr bwMode="auto">
            <a:xfrm>
              <a:off x="1405" y="2362"/>
              <a:ext cx="95" cy="21"/>
            </a:xfrm>
            <a:custGeom>
              <a:avLst/>
              <a:gdLst>
                <a:gd name="T0" fmla="*/ 3 w 18"/>
                <a:gd name="T1" fmla="*/ 0 h 4"/>
                <a:gd name="T2" fmla="*/ 2 w 18"/>
                <a:gd name="T3" fmla="*/ 1 h 4"/>
                <a:gd name="T4" fmla="*/ 1 w 18"/>
                <a:gd name="T5" fmla="*/ 2 h 4"/>
                <a:gd name="T6" fmla="*/ 2 w 18"/>
                <a:gd name="T7" fmla="*/ 2 h 4"/>
                <a:gd name="T8" fmla="*/ 2 w 18"/>
                <a:gd name="T9" fmla="*/ 2 h 4"/>
                <a:gd name="T10" fmla="*/ 3 w 18"/>
                <a:gd name="T11" fmla="*/ 2 h 4"/>
                <a:gd name="T12" fmla="*/ 8 w 18"/>
                <a:gd name="T13" fmla="*/ 2 h 4"/>
                <a:gd name="T14" fmla="*/ 13 w 18"/>
                <a:gd name="T15" fmla="*/ 3 h 4"/>
                <a:gd name="T16" fmla="*/ 16 w 18"/>
                <a:gd name="T17" fmla="*/ 3 h 4"/>
                <a:gd name="T18" fmla="*/ 17 w 18"/>
                <a:gd name="T19" fmla="*/ 2 h 4"/>
                <a:gd name="T20" fmla="*/ 18 w 18"/>
                <a:gd name="T21" fmla="*/ 2 h 4"/>
                <a:gd name="T22" fmla="*/ 18 w 18"/>
                <a:gd name="T23" fmla="*/ 2 h 4"/>
                <a:gd name="T24" fmla="*/ 17 w 18"/>
                <a:gd name="T25" fmla="*/ 1 h 4"/>
                <a:gd name="T26" fmla="*/ 18 w 18"/>
                <a:gd name="T27" fmla="*/ 2 h 4"/>
                <a:gd name="T28" fmla="*/ 18 w 18"/>
                <a:gd name="T29" fmla="*/ 2 h 4"/>
                <a:gd name="T30" fmla="*/ 17 w 18"/>
                <a:gd name="T31" fmla="*/ 3 h 4"/>
                <a:gd name="T32" fmla="*/ 16 w 18"/>
                <a:gd name="T33" fmla="*/ 4 h 4"/>
                <a:gd name="T34" fmla="*/ 13 w 18"/>
                <a:gd name="T35" fmla="*/ 4 h 4"/>
                <a:gd name="T36" fmla="*/ 8 w 18"/>
                <a:gd name="T37" fmla="*/ 4 h 4"/>
                <a:gd name="T38" fmla="*/ 3 w 18"/>
                <a:gd name="T39" fmla="*/ 4 h 4"/>
                <a:gd name="T40" fmla="*/ 2 w 18"/>
                <a:gd name="T41" fmla="*/ 3 h 4"/>
                <a:gd name="T42" fmla="*/ 1 w 18"/>
                <a:gd name="T43" fmla="*/ 3 h 4"/>
                <a:gd name="T44" fmla="*/ 1 w 18"/>
                <a:gd name="T45" fmla="*/ 2 h 4"/>
                <a:gd name="T46" fmla="*/ 2 w 18"/>
                <a:gd name="T47" fmla="*/ 1 h 4"/>
                <a:gd name="T48" fmla="*/ 3 w 18"/>
                <a:gd name="T4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4">
                  <a:moveTo>
                    <a:pt x="3" y="0"/>
                  </a:moveTo>
                  <a:cubicBezTo>
                    <a:pt x="2" y="1"/>
                    <a:pt x="2" y="1"/>
                    <a:pt x="2" y="1"/>
                  </a:cubicBezTo>
                  <a:cubicBezTo>
                    <a:pt x="2" y="2"/>
                    <a:pt x="1" y="2"/>
                    <a:pt x="1" y="2"/>
                  </a:cubicBezTo>
                  <a:cubicBezTo>
                    <a:pt x="1" y="2"/>
                    <a:pt x="1" y="2"/>
                    <a:pt x="2" y="2"/>
                  </a:cubicBezTo>
                  <a:cubicBezTo>
                    <a:pt x="2" y="2"/>
                    <a:pt x="2" y="2"/>
                    <a:pt x="2" y="2"/>
                  </a:cubicBezTo>
                  <a:cubicBezTo>
                    <a:pt x="2" y="2"/>
                    <a:pt x="3" y="2"/>
                    <a:pt x="3" y="2"/>
                  </a:cubicBezTo>
                  <a:cubicBezTo>
                    <a:pt x="5" y="2"/>
                    <a:pt x="6" y="2"/>
                    <a:pt x="8" y="2"/>
                  </a:cubicBezTo>
                  <a:cubicBezTo>
                    <a:pt x="10" y="2"/>
                    <a:pt x="12" y="2"/>
                    <a:pt x="13" y="3"/>
                  </a:cubicBezTo>
                  <a:cubicBezTo>
                    <a:pt x="14" y="3"/>
                    <a:pt x="15" y="3"/>
                    <a:pt x="16" y="3"/>
                  </a:cubicBezTo>
                  <a:cubicBezTo>
                    <a:pt x="16" y="3"/>
                    <a:pt x="16" y="2"/>
                    <a:pt x="17" y="2"/>
                  </a:cubicBezTo>
                  <a:cubicBezTo>
                    <a:pt x="17" y="2"/>
                    <a:pt x="17" y="2"/>
                    <a:pt x="18" y="2"/>
                  </a:cubicBezTo>
                  <a:cubicBezTo>
                    <a:pt x="18" y="2"/>
                    <a:pt x="18" y="2"/>
                    <a:pt x="18" y="2"/>
                  </a:cubicBezTo>
                  <a:cubicBezTo>
                    <a:pt x="17" y="1"/>
                    <a:pt x="17" y="1"/>
                    <a:pt x="17" y="1"/>
                  </a:cubicBezTo>
                  <a:cubicBezTo>
                    <a:pt x="17" y="1"/>
                    <a:pt x="18" y="1"/>
                    <a:pt x="18" y="2"/>
                  </a:cubicBezTo>
                  <a:cubicBezTo>
                    <a:pt x="18" y="2"/>
                    <a:pt x="18" y="2"/>
                    <a:pt x="18" y="2"/>
                  </a:cubicBezTo>
                  <a:cubicBezTo>
                    <a:pt x="18" y="2"/>
                    <a:pt x="18" y="3"/>
                    <a:pt x="17" y="3"/>
                  </a:cubicBezTo>
                  <a:cubicBezTo>
                    <a:pt x="17" y="3"/>
                    <a:pt x="16" y="4"/>
                    <a:pt x="16" y="4"/>
                  </a:cubicBezTo>
                  <a:cubicBezTo>
                    <a:pt x="15" y="4"/>
                    <a:pt x="14" y="4"/>
                    <a:pt x="13" y="4"/>
                  </a:cubicBezTo>
                  <a:cubicBezTo>
                    <a:pt x="11" y="4"/>
                    <a:pt x="10" y="4"/>
                    <a:pt x="8" y="4"/>
                  </a:cubicBezTo>
                  <a:cubicBezTo>
                    <a:pt x="6" y="4"/>
                    <a:pt x="5" y="4"/>
                    <a:pt x="3" y="4"/>
                  </a:cubicBezTo>
                  <a:cubicBezTo>
                    <a:pt x="2" y="4"/>
                    <a:pt x="2" y="4"/>
                    <a:pt x="2" y="3"/>
                  </a:cubicBezTo>
                  <a:cubicBezTo>
                    <a:pt x="1" y="3"/>
                    <a:pt x="1" y="3"/>
                    <a:pt x="1" y="3"/>
                  </a:cubicBezTo>
                  <a:cubicBezTo>
                    <a:pt x="0" y="3"/>
                    <a:pt x="0" y="2"/>
                    <a:pt x="1" y="2"/>
                  </a:cubicBezTo>
                  <a:cubicBezTo>
                    <a:pt x="1" y="1"/>
                    <a:pt x="1" y="1"/>
                    <a:pt x="2" y="1"/>
                  </a:cubicBezTo>
                  <a:cubicBezTo>
                    <a:pt x="2" y="1"/>
                    <a:pt x="3" y="1"/>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2" name="Freeform 94"/>
            <p:cNvSpPr/>
            <p:nvPr/>
          </p:nvSpPr>
          <p:spPr bwMode="auto">
            <a:xfrm>
              <a:off x="1410" y="2383"/>
              <a:ext cx="90" cy="26"/>
            </a:xfrm>
            <a:custGeom>
              <a:avLst/>
              <a:gdLst>
                <a:gd name="T0" fmla="*/ 1 w 17"/>
                <a:gd name="T1" fmla="*/ 0 h 5"/>
                <a:gd name="T2" fmla="*/ 0 w 17"/>
                <a:gd name="T3" fmla="*/ 1 h 5"/>
                <a:gd name="T4" fmla="*/ 1 w 17"/>
                <a:gd name="T5" fmla="*/ 2 h 5"/>
                <a:gd name="T6" fmla="*/ 1 w 17"/>
                <a:gd name="T7" fmla="*/ 3 h 5"/>
                <a:gd name="T8" fmla="*/ 1 w 17"/>
                <a:gd name="T9" fmla="*/ 3 h 5"/>
                <a:gd name="T10" fmla="*/ 1 w 17"/>
                <a:gd name="T11" fmla="*/ 3 h 5"/>
                <a:gd name="T12" fmla="*/ 3 w 17"/>
                <a:gd name="T13" fmla="*/ 3 h 5"/>
                <a:gd name="T14" fmla="*/ 5 w 17"/>
                <a:gd name="T15" fmla="*/ 3 h 5"/>
                <a:gd name="T16" fmla="*/ 9 w 17"/>
                <a:gd name="T17" fmla="*/ 2 h 5"/>
                <a:gd name="T18" fmla="*/ 14 w 17"/>
                <a:gd name="T19" fmla="*/ 2 h 5"/>
                <a:gd name="T20" fmla="*/ 16 w 17"/>
                <a:gd name="T21" fmla="*/ 2 h 5"/>
                <a:gd name="T22" fmla="*/ 16 w 17"/>
                <a:gd name="T23" fmla="*/ 1 h 5"/>
                <a:gd name="T24" fmla="*/ 16 w 17"/>
                <a:gd name="T25" fmla="*/ 1 h 5"/>
                <a:gd name="T26" fmla="*/ 16 w 17"/>
                <a:gd name="T27" fmla="*/ 1 h 5"/>
                <a:gd name="T28" fmla="*/ 16 w 17"/>
                <a:gd name="T29" fmla="*/ 0 h 5"/>
                <a:gd name="T30" fmla="*/ 16 w 17"/>
                <a:gd name="T31" fmla="*/ 0 h 5"/>
                <a:gd name="T32" fmla="*/ 17 w 17"/>
                <a:gd name="T33" fmla="*/ 0 h 5"/>
                <a:gd name="T34" fmla="*/ 17 w 17"/>
                <a:gd name="T35" fmla="*/ 1 h 5"/>
                <a:gd name="T36" fmla="*/ 17 w 17"/>
                <a:gd name="T37" fmla="*/ 1 h 5"/>
                <a:gd name="T38" fmla="*/ 16 w 17"/>
                <a:gd name="T39" fmla="*/ 0 h 5"/>
                <a:gd name="T40" fmla="*/ 16 w 17"/>
                <a:gd name="T41" fmla="*/ 0 h 5"/>
                <a:gd name="T42" fmla="*/ 16 w 17"/>
                <a:gd name="T43" fmla="*/ 0 h 5"/>
                <a:gd name="T44" fmla="*/ 17 w 17"/>
                <a:gd name="T45" fmla="*/ 0 h 5"/>
                <a:gd name="T46" fmla="*/ 17 w 17"/>
                <a:gd name="T47" fmla="*/ 0 h 5"/>
                <a:gd name="T48" fmla="*/ 17 w 17"/>
                <a:gd name="T49" fmla="*/ 1 h 5"/>
                <a:gd name="T50" fmla="*/ 17 w 17"/>
                <a:gd name="T51" fmla="*/ 1 h 5"/>
                <a:gd name="T52" fmla="*/ 16 w 17"/>
                <a:gd name="T53" fmla="*/ 1 h 5"/>
                <a:gd name="T54" fmla="*/ 16 w 17"/>
                <a:gd name="T55" fmla="*/ 0 h 5"/>
                <a:gd name="T56" fmla="*/ 17 w 17"/>
                <a:gd name="T57" fmla="*/ 2 h 5"/>
                <a:gd name="T58" fmla="*/ 16 w 17"/>
                <a:gd name="T59" fmla="*/ 3 h 5"/>
                <a:gd name="T60" fmla="*/ 14 w 17"/>
                <a:gd name="T61" fmla="*/ 4 h 5"/>
                <a:gd name="T62" fmla="*/ 9 w 17"/>
                <a:gd name="T63" fmla="*/ 5 h 5"/>
                <a:gd name="T64" fmla="*/ 5 w 17"/>
                <a:gd name="T65" fmla="*/ 5 h 5"/>
                <a:gd name="T66" fmla="*/ 2 w 17"/>
                <a:gd name="T67" fmla="*/ 5 h 5"/>
                <a:gd name="T68" fmla="*/ 1 w 17"/>
                <a:gd name="T69" fmla="*/ 4 h 5"/>
                <a:gd name="T70" fmla="*/ 0 w 17"/>
                <a:gd name="T71" fmla="*/ 3 h 5"/>
                <a:gd name="T72" fmla="*/ 0 w 17"/>
                <a:gd name="T73" fmla="*/ 3 h 5"/>
                <a:gd name="T74" fmla="*/ 0 w 17"/>
                <a:gd name="T75" fmla="*/ 2 h 5"/>
                <a:gd name="T76" fmla="*/ 0 w 17"/>
                <a:gd name="T77" fmla="*/ 1 h 5"/>
                <a:gd name="T78" fmla="*/ 1 w 17"/>
                <a:gd name="T79"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 h="5">
                  <a:moveTo>
                    <a:pt x="1" y="0"/>
                  </a:moveTo>
                  <a:cubicBezTo>
                    <a:pt x="0" y="0"/>
                    <a:pt x="0" y="1"/>
                    <a:pt x="0" y="1"/>
                  </a:cubicBezTo>
                  <a:cubicBezTo>
                    <a:pt x="1" y="2"/>
                    <a:pt x="1" y="2"/>
                    <a:pt x="1" y="2"/>
                  </a:cubicBezTo>
                  <a:cubicBezTo>
                    <a:pt x="1" y="3"/>
                    <a:pt x="1" y="3"/>
                    <a:pt x="1" y="3"/>
                  </a:cubicBezTo>
                  <a:cubicBezTo>
                    <a:pt x="1" y="3"/>
                    <a:pt x="1" y="3"/>
                    <a:pt x="1" y="3"/>
                  </a:cubicBezTo>
                  <a:cubicBezTo>
                    <a:pt x="1" y="3"/>
                    <a:pt x="1" y="3"/>
                    <a:pt x="1" y="3"/>
                  </a:cubicBezTo>
                  <a:cubicBezTo>
                    <a:pt x="2" y="3"/>
                    <a:pt x="2" y="3"/>
                    <a:pt x="3" y="3"/>
                  </a:cubicBezTo>
                  <a:cubicBezTo>
                    <a:pt x="5" y="3"/>
                    <a:pt x="5" y="3"/>
                    <a:pt x="5" y="3"/>
                  </a:cubicBezTo>
                  <a:cubicBezTo>
                    <a:pt x="9" y="2"/>
                    <a:pt x="9" y="2"/>
                    <a:pt x="9" y="2"/>
                  </a:cubicBezTo>
                  <a:cubicBezTo>
                    <a:pt x="11" y="2"/>
                    <a:pt x="12" y="2"/>
                    <a:pt x="14" y="2"/>
                  </a:cubicBezTo>
                  <a:cubicBezTo>
                    <a:pt x="14" y="2"/>
                    <a:pt x="15" y="2"/>
                    <a:pt x="16" y="2"/>
                  </a:cubicBezTo>
                  <a:cubicBezTo>
                    <a:pt x="16" y="1"/>
                    <a:pt x="16" y="1"/>
                    <a:pt x="16" y="1"/>
                  </a:cubicBezTo>
                  <a:cubicBezTo>
                    <a:pt x="16" y="1"/>
                    <a:pt x="16" y="1"/>
                    <a:pt x="16" y="1"/>
                  </a:cubicBezTo>
                  <a:cubicBezTo>
                    <a:pt x="16" y="1"/>
                    <a:pt x="16" y="1"/>
                    <a:pt x="16" y="1"/>
                  </a:cubicBezTo>
                  <a:cubicBezTo>
                    <a:pt x="16" y="0"/>
                    <a:pt x="16" y="0"/>
                    <a:pt x="16" y="0"/>
                  </a:cubicBezTo>
                  <a:cubicBezTo>
                    <a:pt x="16" y="0"/>
                    <a:pt x="16" y="0"/>
                    <a:pt x="16" y="0"/>
                  </a:cubicBezTo>
                  <a:cubicBezTo>
                    <a:pt x="17" y="0"/>
                    <a:pt x="17" y="0"/>
                    <a:pt x="17" y="0"/>
                  </a:cubicBezTo>
                  <a:cubicBezTo>
                    <a:pt x="17" y="0"/>
                    <a:pt x="16" y="0"/>
                    <a:pt x="17" y="1"/>
                  </a:cubicBezTo>
                  <a:cubicBezTo>
                    <a:pt x="17" y="1"/>
                    <a:pt x="17" y="1"/>
                    <a:pt x="17" y="1"/>
                  </a:cubicBezTo>
                  <a:cubicBezTo>
                    <a:pt x="16" y="0"/>
                    <a:pt x="16" y="0"/>
                    <a:pt x="16" y="0"/>
                  </a:cubicBezTo>
                  <a:cubicBezTo>
                    <a:pt x="16" y="0"/>
                    <a:pt x="16" y="0"/>
                    <a:pt x="16" y="0"/>
                  </a:cubicBezTo>
                  <a:cubicBezTo>
                    <a:pt x="16" y="0"/>
                    <a:pt x="16" y="0"/>
                    <a:pt x="16" y="0"/>
                  </a:cubicBezTo>
                  <a:cubicBezTo>
                    <a:pt x="17" y="0"/>
                    <a:pt x="17" y="0"/>
                    <a:pt x="17" y="0"/>
                  </a:cubicBezTo>
                  <a:cubicBezTo>
                    <a:pt x="17" y="0"/>
                    <a:pt x="17" y="0"/>
                    <a:pt x="17" y="0"/>
                  </a:cubicBezTo>
                  <a:cubicBezTo>
                    <a:pt x="17" y="0"/>
                    <a:pt x="17" y="1"/>
                    <a:pt x="17" y="1"/>
                  </a:cubicBezTo>
                  <a:cubicBezTo>
                    <a:pt x="17" y="1"/>
                    <a:pt x="17" y="1"/>
                    <a:pt x="17" y="1"/>
                  </a:cubicBezTo>
                  <a:cubicBezTo>
                    <a:pt x="17" y="1"/>
                    <a:pt x="16" y="1"/>
                    <a:pt x="16" y="1"/>
                  </a:cubicBezTo>
                  <a:cubicBezTo>
                    <a:pt x="16" y="0"/>
                    <a:pt x="16" y="0"/>
                    <a:pt x="16" y="0"/>
                  </a:cubicBezTo>
                  <a:cubicBezTo>
                    <a:pt x="17" y="0"/>
                    <a:pt x="17" y="1"/>
                    <a:pt x="17" y="2"/>
                  </a:cubicBezTo>
                  <a:cubicBezTo>
                    <a:pt x="17" y="2"/>
                    <a:pt x="17" y="3"/>
                    <a:pt x="16" y="3"/>
                  </a:cubicBezTo>
                  <a:cubicBezTo>
                    <a:pt x="16" y="4"/>
                    <a:pt x="15" y="4"/>
                    <a:pt x="14" y="4"/>
                  </a:cubicBezTo>
                  <a:cubicBezTo>
                    <a:pt x="13" y="5"/>
                    <a:pt x="11" y="5"/>
                    <a:pt x="9" y="5"/>
                  </a:cubicBezTo>
                  <a:cubicBezTo>
                    <a:pt x="8" y="5"/>
                    <a:pt x="6" y="5"/>
                    <a:pt x="5" y="5"/>
                  </a:cubicBezTo>
                  <a:cubicBezTo>
                    <a:pt x="4" y="5"/>
                    <a:pt x="3" y="5"/>
                    <a:pt x="2" y="5"/>
                  </a:cubicBezTo>
                  <a:cubicBezTo>
                    <a:pt x="2" y="5"/>
                    <a:pt x="2" y="5"/>
                    <a:pt x="1" y="4"/>
                  </a:cubicBezTo>
                  <a:cubicBezTo>
                    <a:pt x="1" y="4"/>
                    <a:pt x="0" y="4"/>
                    <a:pt x="0" y="3"/>
                  </a:cubicBezTo>
                  <a:cubicBezTo>
                    <a:pt x="0" y="3"/>
                    <a:pt x="0" y="3"/>
                    <a:pt x="0" y="3"/>
                  </a:cubicBezTo>
                  <a:cubicBezTo>
                    <a:pt x="0" y="2"/>
                    <a:pt x="0" y="2"/>
                    <a:pt x="0" y="2"/>
                  </a:cubicBezTo>
                  <a:cubicBezTo>
                    <a:pt x="0" y="1"/>
                    <a:pt x="0" y="1"/>
                    <a:pt x="0" y="1"/>
                  </a:cubicBezTo>
                  <a:cubicBezTo>
                    <a:pt x="0" y="1"/>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3" name="Freeform 95"/>
            <p:cNvSpPr/>
            <p:nvPr/>
          </p:nvSpPr>
          <p:spPr bwMode="auto">
            <a:xfrm>
              <a:off x="1426" y="2394"/>
              <a:ext cx="63" cy="42"/>
            </a:xfrm>
            <a:custGeom>
              <a:avLst/>
              <a:gdLst>
                <a:gd name="T0" fmla="*/ 0 w 12"/>
                <a:gd name="T1" fmla="*/ 1 h 8"/>
                <a:gd name="T2" fmla="*/ 0 w 12"/>
                <a:gd name="T3" fmla="*/ 1 h 8"/>
                <a:gd name="T4" fmla="*/ 1 w 12"/>
                <a:gd name="T5" fmla="*/ 2 h 8"/>
                <a:gd name="T6" fmla="*/ 1 w 12"/>
                <a:gd name="T7" fmla="*/ 3 h 8"/>
                <a:gd name="T8" fmla="*/ 3 w 12"/>
                <a:gd name="T9" fmla="*/ 5 h 8"/>
                <a:gd name="T10" fmla="*/ 4 w 12"/>
                <a:gd name="T11" fmla="*/ 5 h 8"/>
                <a:gd name="T12" fmla="*/ 6 w 12"/>
                <a:gd name="T13" fmla="*/ 5 h 8"/>
                <a:gd name="T14" fmla="*/ 7 w 12"/>
                <a:gd name="T15" fmla="*/ 5 h 8"/>
                <a:gd name="T16" fmla="*/ 8 w 12"/>
                <a:gd name="T17" fmla="*/ 5 h 8"/>
                <a:gd name="T18" fmla="*/ 10 w 12"/>
                <a:gd name="T19" fmla="*/ 3 h 8"/>
                <a:gd name="T20" fmla="*/ 11 w 12"/>
                <a:gd name="T21" fmla="*/ 1 h 8"/>
                <a:gd name="T22" fmla="*/ 11 w 12"/>
                <a:gd name="T23" fmla="*/ 0 h 8"/>
                <a:gd name="T24" fmla="*/ 11 w 12"/>
                <a:gd name="T25" fmla="*/ 3 h 8"/>
                <a:gd name="T26" fmla="*/ 10 w 12"/>
                <a:gd name="T27" fmla="*/ 6 h 8"/>
                <a:gd name="T28" fmla="*/ 6 w 12"/>
                <a:gd name="T29" fmla="*/ 8 h 8"/>
                <a:gd name="T30" fmla="*/ 2 w 12"/>
                <a:gd name="T31" fmla="*/ 7 h 8"/>
                <a:gd name="T32" fmla="*/ 0 w 12"/>
                <a:gd name="T33" fmla="*/ 4 h 8"/>
                <a:gd name="T34" fmla="*/ 0 w 12"/>
                <a:gd name="T35" fmla="*/ 2 h 8"/>
                <a:gd name="T36" fmla="*/ 0 w 12"/>
                <a:gd name="T37" fmla="*/ 1 h 8"/>
                <a:gd name="T38" fmla="*/ 0 w 12"/>
                <a:gd name="T39"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 h="8">
                  <a:moveTo>
                    <a:pt x="0" y="1"/>
                  </a:moveTo>
                  <a:cubicBezTo>
                    <a:pt x="0" y="1"/>
                    <a:pt x="0" y="1"/>
                    <a:pt x="0" y="1"/>
                  </a:cubicBezTo>
                  <a:cubicBezTo>
                    <a:pt x="1" y="2"/>
                    <a:pt x="1" y="2"/>
                    <a:pt x="1" y="2"/>
                  </a:cubicBezTo>
                  <a:cubicBezTo>
                    <a:pt x="1" y="2"/>
                    <a:pt x="1" y="3"/>
                    <a:pt x="1" y="3"/>
                  </a:cubicBezTo>
                  <a:cubicBezTo>
                    <a:pt x="2" y="4"/>
                    <a:pt x="2" y="4"/>
                    <a:pt x="3" y="5"/>
                  </a:cubicBezTo>
                  <a:cubicBezTo>
                    <a:pt x="4" y="5"/>
                    <a:pt x="4" y="5"/>
                    <a:pt x="4" y="5"/>
                  </a:cubicBezTo>
                  <a:cubicBezTo>
                    <a:pt x="5" y="5"/>
                    <a:pt x="5" y="5"/>
                    <a:pt x="6" y="5"/>
                  </a:cubicBezTo>
                  <a:cubicBezTo>
                    <a:pt x="6" y="5"/>
                    <a:pt x="7" y="5"/>
                    <a:pt x="7" y="5"/>
                  </a:cubicBezTo>
                  <a:cubicBezTo>
                    <a:pt x="7" y="5"/>
                    <a:pt x="8" y="5"/>
                    <a:pt x="8" y="5"/>
                  </a:cubicBezTo>
                  <a:cubicBezTo>
                    <a:pt x="9" y="4"/>
                    <a:pt x="10" y="3"/>
                    <a:pt x="10" y="3"/>
                  </a:cubicBezTo>
                  <a:cubicBezTo>
                    <a:pt x="10" y="2"/>
                    <a:pt x="11" y="1"/>
                    <a:pt x="11" y="1"/>
                  </a:cubicBezTo>
                  <a:cubicBezTo>
                    <a:pt x="11" y="0"/>
                    <a:pt x="11" y="0"/>
                    <a:pt x="11" y="0"/>
                  </a:cubicBezTo>
                  <a:cubicBezTo>
                    <a:pt x="11" y="0"/>
                    <a:pt x="12" y="1"/>
                    <a:pt x="11" y="3"/>
                  </a:cubicBezTo>
                  <a:cubicBezTo>
                    <a:pt x="11" y="4"/>
                    <a:pt x="11" y="5"/>
                    <a:pt x="10" y="6"/>
                  </a:cubicBezTo>
                  <a:cubicBezTo>
                    <a:pt x="9" y="7"/>
                    <a:pt x="7" y="8"/>
                    <a:pt x="6" y="8"/>
                  </a:cubicBezTo>
                  <a:cubicBezTo>
                    <a:pt x="4" y="8"/>
                    <a:pt x="3" y="7"/>
                    <a:pt x="2" y="7"/>
                  </a:cubicBezTo>
                  <a:cubicBezTo>
                    <a:pt x="1" y="6"/>
                    <a:pt x="0" y="5"/>
                    <a:pt x="0" y="4"/>
                  </a:cubicBezTo>
                  <a:cubicBezTo>
                    <a:pt x="0" y="3"/>
                    <a:pt x="0" y="3"/>
                    <a:pt x="0" y="2"/>
                  </a:cubicBezTo>
                  <a:cubicBezTo>
                    <a:pt x="0" y="2"/>
                    <a:pt x="0" y="2"/>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4" name="Freeform 96"/>
            <p:cNvSpPr/>
            <p:nvPr/>
          </p:nvSpPr>
          <p:spPr bwMode="auto">
            <a:xfrm>
              <a:off x="1436" y="2315"/>
              <a:ext cx="32" cy="16"/>
            </a:xfrm>
            <a:custGeom>
              <a:avLst/>
              <a:gdLst>
                <a:gd name="T0" fmla="*/ 2 w 6"/>
                <a:gd name="T1" fmla="*/ 3 h 3"/>
                <a:gd name="T2" fmla="*/ 1 w 6"/>
                <a:gd name="T3" fmla="*/ 2 h 3"/>
                <a:gd name="T4" fmla="*/ 1 w 6"/>
                <a:gd name="T5" fmla="*/ 0 h 3"/>
                <a:gd name="T6" fmla="*/ 1 w 6"/>
                <a:gd name="T7" fmla="*/ 0 h 3"/>
                <a:gd name="T8" fmla="*/ 1 w 6"/>
                <a:gd name="T9" fmla="*/ 0 h 3"/>
                <a:gd name="T10" fmla="*/ 1 w 6"/>
                <a:gd name="T11" fmla="*/ 0 h 3"/>
                <a:gd name="T12" fmla="*/ 3 w 6"/>
                <a:gd name="T13" fmla="*/ 0 h 3"/>
                <a:gd name="T14" fmla="*/ 6 w 6"/>
                <a:gd name="T15" fmla="*/ 0 h 3"/>
                <a:gd name="T16" fmla="*/ 6 w 6"/>
                <a:gd name="T17" fmla="*/ 0 h 3"/>
                <a:gd name="T18" fmla="*/ 6 w 6"/>
                <a:gd name="T19" fmla="*/ 0 h 3"/>
                <a:gd name="T20" fmla="*/ 6 w 6"/>
                <a:gd name="T21" fmla="*/ 2 h 3"/>
                <a:gd name="T22" fmla="*/ 6 w 6"/>
                <a:gd name="T23" fmla="*/ 3 h 3"/>
                <a:gd name="T24" fmla="*/ 5 w 6"/>
                <a:gd name="T25" fmla="*/ 0 h 3"/>
                <a:gd name="T26" fmla="*/ 6 w 6"/>
                <a:gd name="T27" fmla="*/ 1 h 3"/>
                <a:gd name="T28" fmla="*/ 5 w 6"/>
                <a:gd name="T29" fmla="*/ 1 h 3"/>
                <a:gd name="T30" fmla="*/ 3 w 6"/>
                <a:gd name="T31" fmla="*/ 1 h 3"/>
                <a:gd name="T32" fmla="*/ 1 w 6"/>
                <a:gd name="T33" fmla="*/ 1 h 3"/>
                <a:gd name="T34" fmla="*/ 1 w 6"/>
                <a:gd name="T35" fmla="*/ 0 h 3"/>
                <a:gd name="T36" fmla="*/ 2 w 6"/>
                <a:gd name="T37"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
                  <a:moveTo>
                    <a:pt x="2" y="3"/>
                  </a:moveTo>
                  <a:cubicBezTo>
                    <a:pt x="1" y="3"/>
                    <a:pt x="1" y="3"/>
                    <a:pt x="1" y="2"/>
                  </a:cubicBezTo>
                  <a:cubicBezTo>
                    <a:pt x="1" y="0"/>
                    <a:pt x="1" y="0"/>
                    <a:pt x="1" y="0"/>
                  </a:cubicBezTo>
                  <a:cubicBezTo>
                    <a:pt x="0" y="0"/>
                    <a:pt x="1" y="0"/>
                    <a:pt x="1" y="0"/>
                  </a:cubicBezTo>
                  <a:cubicBezTo>
                    <a:pt x="1" y="0"/>
                    <a:pt x="1" y="0"/>
                    <a:pt x="1" y="0"/>
                  </a:cubicBezTo>
                  <a:cubicBezTo>
                    <a:pt x="1" y="0"/>
                    <a:pt x="1" y="0"/>
                    <a:pt x="1" y="0"/>
                  </a:cubicBezTo>
                  <a:cubicBezTo>
                    <a:pt x="2" y="0"/>
                    <a:pt x="2" y="0"/>
                    <a:pt x="3" y="0"/>
                  </a:cubicBezTo>
                  <a:cubicBezTo>
                    <a:pt x="4" y="0"/>
                    <a:pt x="5" y="0"/>
                    <a:pt x="6" y="0"/>
                  </a:cubicBezTo>
                  <a:cubicBezTo>
                    <a:pt x="6" y="0"/>
                    <a:pt x="6" y="0"/>
                    <a:pt x="6" y="0"/>
                  </a:cubicBezTo>
                  <a:cubicBezTo>
                    <a:pt x="6" y="0"/>
                    <a:pt x="6" y="0"/>
                    <a:pt x="6" y="0"/>
                  </a:cubicBezTo>
                  <a:cubicBezTo>
                    <a:pt x="6" y="2"/>
                    <a:pt x="6" y="2"/>
                    <a:pt x="6" y="2"/>
                  </a:cubicBezTo>
                  <a:cubicBezTo>
                    <a:pt x="6" y="2"/>
                    <a:pt x="6" y="3"/>
                    <a:pt x="6" y="3"/>
                  </a:cubicBezTo>
                  <a:cubicBezTo>
                    <a:pt x="6" y="2"/>
                    <a:pt x="6" y="1"/>
                    <a:pt x="5" y="0"/>
                  </a:cubicBezTo>
                  <a:cubicBezTo>
                    <a:pt x="6" y="1"/>
                    <a:pt x="6" y="1"/>
                    <a:pt x="6" y="1"/>
                  </a:cubicBezTo>
                  <a:cubicBezTo>
                    <a:pt x="5" y="1"/>
                    <a:pt x="5" y="1"/>
                    <a:pt x="5" y="1"/>
                  </a:cubicBezTo>
                  <a:cubicBezTo>
                    <a:pt x="4" y="1"/>
                    <a:pt x="4" y="1"/>
                    <a:pt x="3" y="1"/>
                  </a:cubicBezTo>
                  <a:cubicBezTo>
                    <a:pt x="3" y="1"/>
                    <a:pt x="2" y="1"/>
                    <a:pt x="1" y="1"/>
                  </a:cubicBezTo>
                  <a:cubicBezTo>
                    <a:pt x="1" y="0"/>
                    <a:pt x="1" y="0"/>
                    <a:pt x="1" y="0"/>
                  </a:cubicBezTo>
                  <a:cubicBezTo>
                    <a:pt x="1" y="1"/>
                    <a:pt x="1" y="2"/>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5" name="Freeform 97"/>
            <p:cNvSpPr/>
            <p:nvPr/>
          </p:nvSpPr>
          <p:spPr bwMode="auto">
            <a:xfrm>
              <a:off x="1410" y="2248"/>
              <a:ext cx="32" cy="62"/>
            </a:xfrm>
            <a:custGeom>
              <a:avLst/>
              <a:gdLst>
                <a:gd name="T0" fmla="*/ 6 w 6"/>
                <a:gd name="T1" fmla="*/ 12 h 12"/>
                <a:gd name="T2" fmla="*/ 5 w 6"/>
                <a:gd name="T3" fmla="*/ 11 h 12"/>
                <a:gd name="T4" fmla="*/ 4 w 6"/>
                <a:gd name="T5" fmla="*/ 9 h 12"/>
                <a:gd name="T6" fmla="*/ 3 w 6"/>
                <a:gd name="T7" fmla="*/ 6 h 12"/>
                <a:gd name="T8" fmla="*/ 1 w 6"/>
                <a:gd name="T9" fmla="*/ 4 h 12"/>
                <a:gd name="T10" fmla="*/ 0 w 6"/>
                <a:gd name="T11" fmla="*/ 1 h 12"/>
                <a:gd name="T12" fmla="*/ 0 w 6"/>
                <a:gd name="T13" fmla="*/ 1 h 12"/>
                <a:gd name="T14" fmla="*/ 0 w 6"/>
                <a:gd name="T15" fmla="*/ 0 h 12"/>
                <a:gd name="T16" fmla="*/ 0 w 6"/>
                <a:gd name="T17" fmla="*/ 0 h 12"/>
                <a:gd name="T18" fmla="*/ 3 w 6"/>
                <a:gd name="T19" fmla="*/ 0 h 12"/>
                <a:gd name="T20" fmla="*/ 0 w 6"/>
                <a:gd name="T21" fmla="*/ 1 h 12"/>
                <a:gd name="T22" fmla="*/ 0 w 6"/>
                <a:gd name="T23" fmla="*/ 0 h 12"/>
                <a:gd name="T24" fmla="*/ 2 w 6"/>
                <a:gd name="T25" fmla="*/ 3 h 12"/>
                <a:gd name="T26" fmla="*/ 4 w 6"/>
                <a:gd name="T27" fmla="*/ 6 h 12"/>
                <a:gd name="T28" fmla="*/ 5 w 6"/>
                <a:gd name="T29" fmla="*/ 9 h 12"/>
                <a:gd name="T30" fmla="*/ 6 w 6"/>
                <a:gd name="T3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 h="12">
                  <a:moveTo>
                    <a:pt x="6" y="12"/>
                  </a:moveTo>
                  <a:cubicBezTo>
                    <a:pt x="5" y="11"/>
                    <a:pt x="5" y="11"/>
                    <a:pt x="5" y="11"/>
                  </a:cubicBezTo>
                  <a:cubicBezTo>
                    <a:pt x="5" y="10"/>
                    <a:pt x="4" y="10"/>
                    <a:pt x="4" y="9"/>
                  </a:cubicBezTo>
                  <a:cubicBezTo>
                    <a:pt x="4" y="8"/>
                    <a:pt x="3" y="7"/>
                    <a:pt x="3" y="6"/>
                  </a:cubicBezTo>
                  <a:cubicBezTo>
                    <a:pt x="2" y="6"/>
                    <a:pt x="2" y="5"/>
                    <a:pt x="1" y="4"/>
                  </a:cubicBezTo>
                  <a:cubicBezTo>
                    <a:pt x="1" y="3"/>
                    <a:pt x="0" y="2"/>
                    <a:pt x="0" y="1"/>
                  </a:cubicBezTo>
                  <a:cubicBezTo>
                    <a:pt x="0" y="1"/>
                    <a:pt x="0" y="1"/>
                    <a:pt x="0" y="1"/>
                  </a:cubicBezTo>
                  <a:cubicBezTo>
                    <a:pt x="0" y="0"/>
                    <a:pt x="0" y="0"/>
                    <a:pt x="0" y="0"/>
                  </a:cubicBezTo>
                  <a:cubicBezTo>
                    <a:pt x="0" y="0"/>
                    <a:pt x="0" y="0"/>
                    <a:pt x="0" y="0"/>
                  </a:cubicBezTo>
                  <a:cubicBezTo>
                    <a:pt x="1" y="0"/>
                    <a:pt x="2" y="0"/>
                    <a:pt x="3" y="0"/>
                  </a:cubicBezTo>
                  <a:cubicBezTo>
                    <a:pt x="2" y="1"/>
                    <a:pt x="1" y="1"/>
                    <a:pt x="0" y="1"/>
                  </a:cubicBezTo>
                  <a:cubicBezTo>
                    <a:pt x="0" y="0"/>
                    <a:pt x="0" y="0"/>
                    <a:pt x="0" y="0"/>
                  </a:cubicBezTo>
                  <a:cubicBezTo>
                    <a:pt x="1" y="1"/>
                    <a:pt x="1" y="2"/>
                    <a:pt x="2" y="3"/>
                  </a:cubicBezTo>
                  <a:cubicBezTo>
                    <a:pt x="3" y="4"/>
                    <a:pt x="3" y="5"/>
                    <a:pt x="4" y="6"/>
                  </a:cubicBezTo>
                  <a:cubicBezTo>
                    <a:pt x="4" y="7"/>
                    <a:pt x="4" y="8"/>
                    <a:pt x="5" y="9"/>
                  </a:cubicBezTo>
                  <a:cubicBezTo>
                    <a:pt x="5" y="10"/>
                    <a:pt x="6" y="11"/>
                    <a:pt x="6"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6" name="Freeform 98"/>
            <p:cNvSpPr/>
            <p:nvPr/>
          </p:nvSpPr>
          <p:spPr bwMode="auto">
            <a:xfrm>
              <a:off x="1420" y="2232"/>
              <a:ext cx="32" cy="31"/>
            </a:xfrm>
            <a:custGeom>
              <a:avLst/>
              <a:gdLst>
                <a:gd name="T0" fmla="*/ 2 w 6"/>
                <a:gd name="T1" fmla="*/ 6 h 6"/>
                <a:gd name="T2" fmla="*/ 1 w 6"/>
                <a:gd name="T3" fmla="*/ 6 h 6"/>
                <a:gd name="T4" fmla="*/ 0 w 6"/>
                <a:gd name="T5" fmla="*/ 4 h 6"/>
                <a:gd name="T6" fmla="*/ 1 w 6"/>
                <a:gd name="T7" fmla="*/ 2 h 6"/>
                <a:gd name="T8" fmla="*/ 2 w 6"/>
                <a:gd name="T9" fmla="*/ 0 h 6"/>
                <a:gd name="T10" fmla="*/ 4 w 6"/>
                <a:gd name="T11" fmla="*/ 1 h 6"/>
                <a:gd name="T12" fmla="*/ 5 w 6"/>
                <a:gd name="T13" fmla="*/ 2 h 6"/>
                <a:gd name="T14" fmla="*/ 6 w 6"/>
                <a:gd name="T15" fmla="*/ 4 h 6"/>
                <a:gd name="T16" fmla="*/ 4 w 6"/>
                <a:gd name="T17" fmla="*/ 6 h 6"/>
                <a:gd name="T18" fmla="*/ 3 w 6"/>
                <a:gd name="T19" fmla="*/ 6 h 6"/>
                <a:gd name="T20" fmla="*/ 2 w 6"/>
                <a:gd name="T21" fmla="*/ 5 h 6"/>
                <a:gd name="T22" fmla="*/ 2 w 6"/>
                <a:gd name="T23" fmla="*/ 5 h 6"/>
                <a:gd name="T24" fmla="*/ 2 w 6"/>
                <a:gd name="T25" fmla="*/ 5 h 6"/>
                <a:gd name="T26" fmla="*/ 3 w 6"/>
                <a:gd name="T27" fmla="*/ 6 h 6"/>
                <a:gd name="T28" fmla="*/ 4 w 6"/>
                <a:gd name="T29" fmla="*/ 5 h 6"/>
                <a:gd name="T30" fmla="*/ 5 w 6"/>
                <a:gd name="T31" fmla="*/ 3 h 6"/>
                <a:gd name="T32" fmla="*/ 4 w 6"/>
                <a:gd name="T33" fmla="*/ 2 h 6"/>
                <a:gd name="T34" fmla="*/ 4 w 6"/>
                <a:gd name="T35" fmla="*/ 1 h 6"/>
                <a:gd name="T36" fmla="*/ 3 w 6"/>
                <a:gd name="T37" fmla="*/ 1 h 6"/>
                <a:gd name="T38" fmla="*/ 2 w 6"/>
                <a:gd name="T39" fmla="*/ 2 h 6"/>
                <a:gd name="T40" fmla="*/ 1 w 6"/>
                <a:gd name="T41" fmla="*/ 4 h 6"/>
                <a:gd name="T42" fmla="*/ 2 w 6"/>
                <a:gd name="T43" fmla="*/ 6 h 6"/>
                <a:gd name="T44" fmla="*/ 2 w 6"/>
                <a:gd name="T45"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 h="6">
                  <a:moveTo>
                    <a:pt x="2" y="6"/>
                  </a:moveTo>
                  <a:cubicBezTo>
                    <a:pt x="2" y="6"/>
                    <a:pt x="2" y="6"/>
                    <a:pt x="1" y="6"/>
                  </a:cubicBezTo>
                  <a:cubicBezTo>
                    <a:pt x="1" y="6"/>
                    <a:pt x="0" y="5"/>
                    <a:pt x="0" y="4"/>
                  </a:cubicBezTo>
                  <a:cubicBezTo>
                    <a:pt x="0" y="3"/>
                    <a:pt x="1" y="2"/>
                    <a:pt x="1" y="2"/>
                  </a:cubicBezTo>
                  <a:cubicBezTo>
                    <a:pt x="2" y="1"/>
                    <a:pt x="2" y="1"/>
                    <a:pt x="2" y="0"/>
                  </a:cubicBezTo>
                  <a:cubicBezTo>
                    <a:pt x="3" y="0"/>
                    <a:pt x="4" y="0"/>
                    <a:pt x="4" y="1"/>
                  </a:cubicBezTo>
                  <a:cubicBezTo>
                    <a:pt x="5" y="1"/>
                    <a:pt x="5" y="1"/>
                    <a:pt x="5" y="2"/>
                  </a:cubicBezTo>
                  <a:cubicBezTo>
                    <a:pt x="6" y="3"/>
                    <a:pt x="6" y="3"/>
                    <a:pt x="6" y="4"/>
                  </a:cubicBezTo>
                  <a:cubicBezTo>
                    <a:pt x="5" y="5"/>
                    <a:pt x="5" y="5"/>
                    <a:pt x="4" y="6"/>
                  </a:cubicBezTo>
                  <a:cubicBezTo>
                    <a:pt x="4" y="6"/>
                    <a:pt x="3" y="6"/>
                    <a:pt x="3" y="6"/>
                  </a:cubicBezTo>
                  <a:cubicBezTo>
                    <a:pt x="2" y="6"/>
                    <a:pt x="2" y="6"/>
                    <a:pt x="2" y="5"/>
                  </a:cubicBezTo>
                  <a:cubicBezTo>
                    <a:pt x="2" y="5"/>
                    <a:pt x="2" y="5"/>
                    <a:pt x="2" y="5"/>
                  </a:cubicBezTo>
                  <a:cubicBezTo>
                    <a:pt x="2" y="5"/>
                    <a:pt x="2" y="5"/>
                    <a:pt x="2" y="5"/>
                  </a:cubicBezTo>
                  <a:cubicBezTo>
                    <a:pt x="2" y="6"/>
                    <a:pt x="3" y="6"/>
                    <a:pt x="3" y="6"/>
                  </a:cubicBezTo>
                  <a:cubicBezTo>
                    <a:pt x="3" y="6"/>
                    <a:pt x="3" y="6"/>
                    <a:pt x="4" y="5"/>
                  </a:cubicBezTo>
                  <a:cubicBezTo>
                    <a:pt x="4" y="5"/>
                    <a:pt x="4" y="4"/>
                    <a:pt x="5" y="3"/>
                  </a:cubicBezTo>
                  <a:cubicBezTo>
                    <a:pt x="5" y="3"/>
                    <a:pt x="5" y="3"/>
                    <a:pt x="4" y="2"/>
                  </a:cubicBezTo>
                  <a:cubicBezTo>
                    <a:pt x="4" y="2"/>
                    <a:pt x="4" y="2"/>
                    <a:pt x="4" y="1"/>
                  </a:cubicBezTo>
                  <a:cubicBezTo>
                    <a:pt x="4" y="1"/>
                    <a:pt x="3" y="1"/>
                    <a:pt x="3" y="1"/>
                  </a:cubicBezTo>
                  <a:cubicBezTo>
                    <a:pt x="3" y="2"/>
                    <a:pt x="2" y="2"/>
                    <a:pt x="2" y="2"/>
                  </a:cubicBezTo>
                  <a:cubicBezTo>
                    <a:pt x="1" y="3"/>
                    <a:pt x="1" y="4"/>
                    <a:pt x="1" y="4"/>
                  </a:cubicBezTo>
                  <a:cubicBezTo>
                    <a:pt x="1" y="5"/>
                    <a:pt x="1" y="5"/>
                    <a:pt x="2" y="6"/>
                  </a:cubicBezTo>
                  <a:cubicBezTo>
                    <a:pt x="2" y="6"/>
                    <a:pt x="2" y="6"/>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7" name="Freeform 99"/>
            <p:cNvSpPr/>
            <p:nvPr/>
          </p:nvSpPr>
          <p:spPr bwMode="auto">
            <a:xfrm>
              <a:off x="1447" y="2232"/>
              <a:ext cx="26" cy="31"/>
            </a:xfrm>
            <a:custGeom>
              <a:avLst/>
              <a:gdLst>
                <a:gd name="T0" fmla="*/ 2 w 5"/>
                <a:gd name="T1" fmla="*/ 1 h 6"/>
                <a:gd name="T2" fmla="*/ 1 w 5"/>
                <a:gd name="T3" fmla="*/ 2 h 6"/>
                <a:gd name="T4" fmla="*/ 1 w 5"/>
                <a:gd name="T5" fmla="*/ 3 h 6"/>
                <a:gd name="T6" fmla="*/ 1 w 5"/>
                <a:gd name="T7" fmla="*/ 5 h 6"/>
                <a:gd name="T8" fmla="*/ 3 w 5"/>
                <a:gd name="T9" fmla="*/ 5 h 6"/>
                <a:gd name="T10" fmla="*/ 4 w 5"/>
                <a:gd name="T11" fmla="*/ 4 h 6"/>
                <a:gd name="T12" fmla="*/ 4 w 5"/>
                <a:gd name="T13" fmla="*/ 3 h 6"/>
                <a:gd name="T14" fmla="*/ 3 w 5"/>
                <a:gd name="T15" fmla="*/ 1 h 6"/>
                <a:gd name="T16" fmla="*/ 2 w 5"/>
                <a:gd name="T17" fmla="*/ 1 h 6"/>
                <a:gd name="T18" fmla="*/ 1 w 5"/>
                <a:gd name="T19" fmla="*/ 1 h 6"/>
                <a:gd name="T20" fmla="*/ 2 w 5"/>
                <a:gd name="T21" fmla="*/ 1 h 6"/>
                <a:gd name="T22" fmla="*/ 2 w 5"/>
                <a:gd name="T23" fmla="*/ 1 h 6"/>
                <a:gd name="T24" fmla="*/ 3 w 5"/>
                <a:gd name="T25" fmla="*/ 1 h 6"/>
                <a:gd name="T26" fmla="*/ 4 w 5"/>
                <a:gd name="T27" fmla="*/ 2 h 6"/>
                <a:gd name="T28" fmla="*/ 5 w 5"/>
                <a:gd name="T29" fmla="*/ 3 h 6"/>
                <a:gd name="T30" fmla="*/ 4 w 5"/>
                <a:gd name="T31" fmla="*/ 5 h 6"/>
                <a:gd name="T32" fmla="*/ 3 w 5"/>
                <a:gd name="T33" fmla="*/ 6 h 6"/>
                <a:gd name="T34" fmla="*/ 2 w 5"/>
                <a:gd name="T35" fmla="*/ 6 h 6"/>
                <a:gd name="T36" fmla="*/ 0 w 5"/>
                <a:gd name="T37" fmla="*/ 5 h 6"/>
                <a:gd name="T38" fmla="*/ 0 w 5"/>
                <a:gd name="T39" fmla="*/ 3 h 6"/>
                <a:gd name="T40" fmla="*/ 1 w 5"/>
                <a:gd name="T41" fmla="*/ 1 h 6"/>
                <a:gd name="T42" fmla="*/ 2 w 5"/>
                <a:gd name="T43"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 h="6">
                  <a:moveTo>
                    <a:pt x="2" y="1"/>
                  </a:moveTo>
                  <a:cubicBezTo>
                    <a:pt x="2" y="1"/>
                    <a:pt x="1" y="1"/>
                    <a:pt x="1" y="2"/>
                  </a:cubicBezTo>
                  <a:cubicBezTo>
                    <a:pt x="1" y="2"/>
                    <a:pt x="1" y="2"/>
                    <a:pt x="1" y="3"/>
                  </a:cubicBezTo>
                  <a:cubicBezTo>
                    <a:pt x="1" y="4"/>
                    <a:pt x="1" y="4"/>
                    <a:pt x="1" y="5"/>
                  </a:cubicBezTo>
                  <a:cubicBezTo>
                    <a:pt x="1" y="5"/>
                    <a:pt x="2" y="5"/>
                    <a:pt x="3" y="5"/>
                  </a:cubicBezTo>
                  <a:cubicBezTo>
                    <a:pt x="3" y="5"/>
                    <a:pt x="3" y="4"/>
                    <a:pt x="4" y="4"/>
                  </a:cubicBezTo>
                  <a:cubicBezTo>
                    <a:pt x="4" y="4"/>
                    <a:pt x="4" y="3"/>
                    <a:pt x="4" y="3"/>
                  </a:cubicBezTo>
                  <a:cubicBezTo>
                    <a:pt x="4" y="2"/>
                    <a:pt x="4" y="2"/>
                    <a:pt x="3" y="1"/>
                  </a:cubicBezTo>
                  <a:cubicBezTo>
                    <a:pt x="3" y="1"/>
                    <a:pt x="2" y="1"/>
                    <a:pt x="2" y="1"/>
                  </a:cubicBezTo>
                  <a:cubicBezTo>
                    <a:pt x="1" y="1"/>
                    <a:pt x="1" y="1"/>
                    <a:pt x="1" y="1"/>
                  </a:cubicBezTo>
                  <a:cubicBezTo>
                    <a:pt x="1" y="1"/>
                    <a:pt x="1" y="1"/>
                    <a:pt x="2" y="1"/>
                  </a:cubicBezTo>
                  <a:cubicBezTo>
                    <a:pt x="2" y="0"/>
                    <a:pt x="2" y="0"/>
                    <a:pt x="2" y="1"/>
                  </a:cubicBezTo>
                  <a:cubicBezTo>
                    <a:pt x="3" y="1"/>
                    <a:pt x="3" y="1"/>
                    <a:pt x="3" y="1"/>
                  </a:cubicBezTo>
                  <a:cubicBezTo>
                    <a:pt x="4" y="1"/>
                    <a:pt x="4" y="1"/>
                    <a:pt x="4" y="2"/>
                  </a:cubicBezTo>
                  <a:cubicBezTo>
                    <a:pt x="4" y="2"/>
                    <a:pt x="5" y="3"/>
                    <a:pt x="5" y="3"/>
                  </a:cubicBezTo>
                  <a:cubicBezTo>
                    <a:pt x="5" y="4"/>
                    <a:pt x="5" y="4"/>
                    <a:pt x="4" y="5"/>
                  </a:cubicBezTo>
                  <a:cubicBezTo>
                    <a:pt x="4" y="5"/>
                    <a:pt x="4" y="5"/>
                    <a:pt x="3" y="6"/>
                  </a:cubicBezTo>
                  <a:cubicBezTo>
                    <a:pt x="3" y="6"/>
                    <a:pt x="2" y="6"/>
                    <a:pt x="2" y="6"/>
                  </a:cubicBezTo>
                  <a:cubicBezTo>
                    <a:pt x="1" y="6"/>
                    <a:pt x="1" y="6"/>
                    <a:pt x="0" y="5"/>
                  </a:cubicBezTo>
                  <a:cubicBezTo>
                    <a:pt x="0" y="4"/>
                    <a:pt x="0" y="4"/>
                    <a:pt x="0" y="3"/>
                  </a:cubicBezTo>
                  <a:cubicBezTo>
                    <a:pt x="0" y="2"/>
                    <a:pt x="1" y="2"/>
                    <a:pt x="1" y="1"/>
                  </a:cubicBezTo>
                  <a:cubicBezTo>
                    <a:pt x="1" y="1"/>
                    <a:pt x="2" y="1"/>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8" name="Freeform 100"/>
            <p:cNvSpPr/>
            <p:nvPr/>
          </p:nvSpPr>
          <p:spPr bwMode="auto">
            <a:xfrm>
              <a:off x="1468" y="2237"/>
              <a:ext cx="21" cy="26"/>
            </a:xfrm>
            <a:custGeom>
              <a:avLst/>
              <a:gdLst>
                <a:gd name="T0" fmla="*/ 1 w 4"/>
                <a:gd name="T1" fmla="*/ 0 h 5"/>
                <a:gd name="T2" fmla="*/ 1 w 4"/>
                <a:gd name="T3" fmla="*/ 1 h 5"/>
                <a:gd name="T4" fmla="*/ 0 w 4"/>
                <a:gd name="T5" fmla="*/ 2 h 5"/>
                <a:gd name="T6" fmla="*/ 1 w 4"/>
                <a:gd name="T7" fmla="*/ 4 h 5"/>
                <a:gd name="T8" fmla="*/ 2 w 4"/>
                <a:gd name="T9" fmla="*/ 4 h 5"/>
                <a:gd name="T10" fmla="*/ 3 w 4"/>
                <a:gd name="T11" fmla="*/ 3 h 5"/>
                <a:gd name="T12" fmla="*/ 4 w 4"/>
                <a:gd name="T13" fmla="*/ 2 h 5"/>
                <a:gd name="T14" fmla="*/ 3 w 4"/>
                <a:gd name="T15" fmla="*/ 0 h 5"/>
                <a:gd name="T16" fmla="*/ 2 w 4"/>
                <a:gd name="T17" fmla="*/ 0 h 5"/>
                <a:gd name="T18" fmla="*/ 1 w 4"/>
                <a:gd name="T19" fmla="*/ 0 h 5"/>
                <a:gd name="T20" fmla="*/ 2 w 4"/>
                <a:gd name="T21" fmla="*/ 0 h 5"/>
                <a:gd name="T22" fmla="*/ 2 w 4"/>
                <a:gd name="T23" fmla="*/ 0 h 5"/>
                <a:gd name="T24" fmla="*/ 3 w 4"/>
                <a:gd name="T25" fmla="*/ 0 h 5"/>
                <a:gd name="T26" fmla="*/ 4 w 4"/>
                <a:gd name="T27" fmla="*/ 2 h 5"/>
                <a:gd name="T28" fmla="*/ 4 w 4"/>
                <a:gd name="T29" fmla="*/ 4 h 5"/>
                <a:gd name="T30" fmla="*/ 3 w 4"/>
                <a:gd name="T31" fmla="*/ 5 h 5"/>
                <a:gd name="T32" fmla="*/ 2 w 4"/>
                <a:gd name="T33" fmla="*/ 5 h 5"/>
                <a:gd name="T34" fmla="*/ 0 w 4"/>
                <a:gd name="T35" fmla="*/ 4 h 5"/>
                <a:gd name="T36" fmla="*/ 0 w 4"/>
                <a:gd name="T37" fmla="*/ 2 h 5"/>
                <a:gd name="T38" fmla="*/ 1 w 4"/>
                <a:gd name="T39" fmla="*/ 1 h 5"/>
                <a:gd name="T40" fmla="*/ 1 w 4"/>
                <a:gd name="T4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 h="5">
                  <a:moveTo>
                    <a:pt x="1" y="0"/>
                  </a:moveTo>
                  <a:cubicBezTo>
                    <a:pt x="1" y="0"/>
                    <a:pt x="1" y="0"/>
                    <a:pt x="1" y="1"/>
                  </a:cubicBezTo>
                  <a:cubicBezTo>
                    <a:pt x="1" y="1"/>
                    <a:pt x="0" y="1"/>
                    <a:pt x="0" y="2"/>
                  </a:cubicBezTo>
                  <a:cubicBezTo>
                    <a:pt x="0" y="3"/>
                    <a:pt x="0" y="3"/>
                    <a:pt x="1" y="4"/>
                  </a:cubicBezTo>
                  <a:cubicBezTo>
                    <a:pt x="1" y="4"/>
                    <a:pt x="2" y="4"/>
                    <a:pt x="2" y="4"/>
                  </a:cubicBezTo>
                  <a:cubicBezTo>
                    <a:pt x="3" y="4"/>
                    <a:pt x="3" y="3"/>
                    <a:pt x="3" y="3"/>
                  </a:cubicBezTo>
                  <a:cubicBezTo>
                    <a:pt x="3" y="3"/>
                    <a:pt x="4" y="3"/>
                    <a:pt x="4" y="2"/>
                  </a:cubicBezTo>
                  <a:cubicBezTo>
                    <a:pt x="4" y="2"/>
                    <a:pt x="3" y="1"/>
                    <a:pt x="3" y="0"/>
                  </a:cubicBezTo>
                  <a:cubicBezTo>
                    <a:pt x="2" y="0"/>
                    <a:pt x="2" y="0"/>
                    <a:pt x="2" y="0"/>
                  </a:cubicBezTo>
                  <a:cubicBezTo>
                    <a:pt x="1" y="0"/>
                    <a:pt x="1" y="0"/>
                    <a:pt x="1" y="0"/>
                  </a:cubicBezTo>
                  <a:cubicBezTo>
                    <a:pt x="1" y="0"/>
                    <a:pt x="1" y="0"/>
                    <a:pt x="2" y="0"/>
                  </a:cubicBezTo>
                  <a:cubicBezTo>
                    <a:pt x="2" y="0"/>
                    <a:pt x="2" y="0"/>
                    <a:pt x="2" y="0"/>
                  </a:cubicBezTo>
                  <a:cubicBezTo>
                    <a:pt x="3" y="0"/>
                    <a:pt x="3" y="0"/>
                    <a:pt x="3" y="0"/>
                  </a:cubicBezTo>
                  <a:cubicBezTo>
                    <a:pt x="4" y="0"/>
                    <a:pt x="4" y="1"/>
                    <a:pt x="4" y="2"/>
                  </a:cubicBezTo>
                  <a:cubicBezTo>
                    <a:pt x="4" y="3"/>
                    <a:pt x="4" y="3"/>
                    <a:pt x="4" y="4"/>
                  </a:cubicBezTo>
                  <a:cubicBezTo>
                    <a:pt x="4" y="4"/>
                    <a:pt x="4" y="4"/>
                    <a:pt x="3" y="5"/>
                  </a:cubicBezTo>
                  <a:cubicBezTo>
                    <a:pt x="3" y="5"/>
                    <a:pt x="2" y="5"/>
                    <a:pt x="2" y="5"/>
                  </a:cubicBezTo>
                  <a:cubicBezTo>
                    <a:pt x="1" y="5"/>
                    <a:pt x="0" y="5"/>
                    <a:pt x="0" y="4"/>
                  </a:cubicBezTo>
                  <a:cubicBezTo>
                    <a:pt x="0" y="4"/>
                    <a:pt x="0" y="3"/>
                    <a:pt x="0" y="2"/>
                  </a:cubicBezTo>
                  <a:cubicBezTo>
                    <a:pt x="0" y="1"/>
                    <a:pt x="1" y="1"/>
                    <a:pt x="1" y="1"/>
                  </a:cubicBezTo>
                  <a:cubicBezTo>
                    <a:pt x="1"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9" name="Freeform 101"/>
            <p:cNvSpPr/>
            <p:nvPr/>
          </p:nvSpPr>
          <p:spPr bwMode="auto">
            <a:xfrm>
              <a:off x="1473" y="2253"/>
              <a:ext cx="32" cy="62"/>
            </a:xfrm>
            <a:custGeom>
              <a:avLst/>
              <a:gdLst>
                <a:gd name="T0" fmla="*/ 3 w 6"/>
                <a:gd name="T1" fmla="*/ 0 h 12"/>
                <a:gd name="T2" fmla="*/ 6 w 6"/>
                <a:gd name="T3" fmla="*/ 0 h 12"/>
                <a:gd name="T4" fmla="*/ 6 w 6"/>
                <a:gd name="T5" fmla="*/ 0 h 12"/>
                <a:gd name="T6" fmla="*/ 6 w 6"/>
                <a:gd name="T7" fmla="*/ 0 h 12"/>
                <a:gd name="T8" fmla="*/ 6 w 6"/>
                <a:gd name="T9" fmla="*/ 0 h 12"/>
                <a:gd name="T10" fmla="*/ 5 w 6"/>
                <a:gd name="T11" fmla="*/ 3 h 12"/>
                <a:gd name="T12" fmla="*/ 3 w 6"/>
                <a:gd name="T13" fmla="*/ 6 h 12"/>
                <a:gd name="T14" fmla="*/ 1 w 6"/>
                <a:gd name="T15" fmla="*/ 9 h 12"/>
                <a:gd name="T16" fmla="*/ 0 w 6"/>
                <a:gd name="T17" fmla="*/ 12 h 12"/>
                <a:gd name="T18" fmla="*/ 1 w 6"/>
                <a:gd name="T19" fmla="*/ 9 h 12"/>
                <a:gd name="T20" fmla="*/ 2 w 6"/>
                <a:gd name="T21" fmla="*/ 6 h 12"/>
                <a:gd name="T22" fmla="*/ 4 w 6"/>
                <a:gd name="T23" fmla="*/ 3 h 12"/>
                <a:gd name="T24" fmla="*/ 5 w 6"/>
                <a:gd name="T25" fmla="*/ 0 h 12"/>
                <a:gd name="T26" fmla="*/ 6 w 6"/>
                <a:gd name="T27" fmla="*/ 1 h 12"/>
                <a:gd name="T28" fmla="*/ 3 w 6"/>
                <a:gd name="T2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2">
                  <a:moveTo>
                    <a:pt x="3" y="0"/>
                  </a:moveTo>
                  <a:cubicBezTo>
                    <a:pt x="4" y="0"/>
                    <a:pt x="5" y="0"/>
                    <a:pt x="6" y="0"/>
                  </a:cubicBezTo>
                  <a:cubicBezTo>
                    <a:pt x="6" y="0"/>
                    <a:pt x="6" y="0"/>
                    <a:pt x="6" y="0"/>
                  </a:cubicBezTo>
                  <a:cubicBezTo>
                    <a:pt x="6" y="0"/>
                    <a:pt x="6" y="0"/>
                    <a:pt x="6" y="0"/>
                  </a:cubicBezTo>
                  <a:cubicBezTo>
                    <a:pt x="6" y="0"/>
                    <a:pt x="6" y="0"/>
                    <a:pt x="6" y="0"/>
                  </a:cubicBezTo>
                  <a:cubicBezTo>
                    <a:pt x="5" y="1"/>
                    <a:pt x="5" y="2"/>
                    <a:pt x="5" y="3"/>
                  </a:cubicBezTo>
                  <a:cubicBezTo>
                    <a:pt x="4" y="4"/>
                    <a:pt x="4" y="5"/>
                    <a:pt x="3" y="6"/>
                  </a:cubicBezTo>
                  <a:cubicBezTo>
                    <a:pt x="2" y="7"/>
                    <a:pt x="2" y="8"/>
                    <a:pt x="1" y="9"/>
                  </a:cubicBezTo>
                  <a:cubicBezTo>
                    <a:pt x="1" y="10"/>
                    <a:pt x="0" y="11"/>
                    <a:pt x="0" y="12"/>
                  </a:cubicBezTo>
                  <a:cubicBezTo>
                    <a:pt x="0" y="11"/>
                    <a:pt x="0" y="10"/>
                    <a:pt x="1" y="9"/>
                  </a:cubicBezTo>
                  <a:cubicBezTo>
                    <a:pt x="1" y="8"/>
                    <a:pt x="2" y="7"/>
                    <a:pt x="2" y="6"/>
                  </a:cubicBezTo>
                  <a:cubicBezTo>
                    <a:pt x="3" y="5"/>
                    <a:pt x="3" y="4"/>
                    <a:pt x="4" y="3"/>
                  </a:cubicBezTo>
                  <a:cubicBezTo>
                    <a:pt x="4" y="2"/>
                    <a:pt x="5" y="1"/>
                    <a:pt x="5" y="0"/>
                  </a:cubicBezTo>
                  <a:cubicBezTo>
                    <a:pt x="6" y="1"/>
                    <a:pt x="6" y="1"/>
                    <a:pt x="6" y="1"/>
                  </a:cubicBezTo>
                  <a:cubicBezTo>
                    <a:pt x="4" y="1"/>
                    <a:pt x="4"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0" name="Freeform 102"/>
            <p:cNvSpPr>
              <a:spLocks noEditPoints="1"/>
            </p:cNvSpPr>
            <p:nvPr/>
          </p:nvSpPr>
          <p:spPr bwMode="auto">
            <a:xfrm>
              <a:off x="1394" y="2148"/>
              <a:ext cx="95" cy="47"/>
            </a:xfrm>
            <a:custGeom>
              <a:avLst/>
              <a:gdLst>
                <a:gd name="T0" fmla="*/ 0 w 18"/>
                <a:gd name="T1" fmla="*/ 9 h 9"/>
                <a:gd name="T2" fmla="*/ 0 w 18"/>
                <a:gd name="T3" fmla="*/ 8 h 9"/>
                <a:gd name="T4" fmla="*/ 0 w 18"/>
                <a:gd name="T5" fmla="*/ 8 h 9"/>
                <a:gd name="T6" fmla="*/ 5 w 18"/>
                <a:gd name="T7" fmla="*/ 2 h 9"/>
                <a:gd name="T8" fmla="*/ 5 w 18"/>
                <a:gd name="T9" fmla="*/ 2 h 9"/>
                <a:gd name="T10" fmla="*/ 5 w 18"/>
                <a:gd name="T11" fmla="*/ 2 h 9"/>
                <a:gd name="T12" fmla="*/ 5 w 18"/>
                <a:gd name="T13" fmla="*/ 2 h 9"/>
                <a:gd name="T14" fmla="*/ 10 w 18"/>
                <a:gd name="T15" fmla="*/ 0 h 9"/>
                <a:gd name="T16" fmla="*/ 10 w 18"/>
                <a:gd name="T17" fmla="*/ 0 h 9"/>
                <a:gd name="T18" fmla="*/ 13 w 18"/>
                <a:gd name="T19" fmla="*/ 0 h 9"/>
                <a:gd name="T20" fmla="*/ 13 w 18"/>
                <a:gd name="T21" fmla="*/ 0 h 9"/>
                <a:gd name="T22" fmla="*/ 18 w 18"/>
                <a:gd name="T23" fmla="*/ 3 h 9"/>
                <a:gd name="T24" fmla="*/ 18 w 18"/>
                <a:gd name="T25" fmla="*/ 3 h 9"/>
                <a:gd name="T26" fmla="*/ 17 w 18"/>
                <a:gd name="T27" fmla="*/ 4 h 9"/>
                <a:gd name="T28" fmla="*/ 17 w 18"/>
                <a:gd name="T29" fmla="*/ 4 h 9"/>
                <a:gd name="T30" fmla="*/ 14 w 18"/>
                <a:gd name="T31" fmla="*/ 5 h 9"/>
                <a:gd name="T32" fmla="*/ 14 w 18"/>
                <a:gd name="T33" fmla="*/ 5 h 9"/>
                <a:gd name="T34" fmla="*/ 10 w 18"/>
                <a:gd name="T35" fmla="*/ 4 h 9"/>
                <a:gd name="T36" fmla="*/ 10 w 18"/>
                <a:gd name="T37" fmla="*/ 4 h 9"/>
                <a:gd name="T38" fmla="*/ 9 w 18"/>
                <a:gd name="T39" fmla="*/ 5 h 9"/>
                <a:gd name="T40" fmla="*/ 9 w 18"/>
                <a:gd name="T41" fmla="*/ 5 h 9"/>
                <a:gd name="T42" fmla="*/ 1 w 18"/>
                <a:gd name="T43" fmla="*/ 9 h 9"/>
                <a:gd name="T44" fmla="*/ 1 w 18"/>
                <a:gd name="T45" fmla="*/ 9 h 9"/>
                <a:gd name="T46" fmla="*/ 1 w 18"/>
                <a:gd name="T47" fmla="*/ 9 h 9"/>
                <a:gd name="T48" fmla="*/ 1 w 18"/>
                <a:gd name="T49" fmla="*/ 9 h 9"/>
                <a:gd name="T50" fmla="*/ 0 w 18"/>
                <a:gd name="T51" fmla="*/ 9 h 9"/>
                <a:gd name="T52" fmla="*/ 7 w 18"/>
                <a:gd name="T53" fmla="*/ 1 h 9"/>
                <a:gd name="T54" fmla="*/ 7 w 18"/>
                <a:gd name="T55" fmla="*/ 2 h 9"/>
                <a:gd name="T56" fmla="*/ 7 w 18"/>
                <a:gd name="T57" fmla="*/ 2 h 9"/>
                <a:gd name="T58" fmla="*/ 2 w 18"/>
                <a:gd name="T59" fmla="*/ 7 h 9"/>
                <a:gd name="T60" fmla="*/ 2 w 18"/>
                <a:gd name="T61" fmla="*/ 7 h 9"/>
                <a:gd name="T62" fmla="*/ 8 w 18"/>
                <a:gd name="T63" fmla="*/ 4 h 9"/>
                <a:gd name="T64" fmla="*/ 8 w 18"/>
                <a:gd name="T65" fmla="*/ 4 h 9"/>
                <a:gd name="T66" fmla="*/ 10 w 18"/>
                <a:gd name="T67" fmla="*/ 4 h 9"/>
                <a:gd name="T68" fmla="*/ 10 w 18"/>
                <a:gd name="T69" fmla="*/ 4 h 9"/>
                <a:gd name="T70" fmla="*/ 14 w 18"/>
                <a:gd name="T71" fmla="*/ 4 h 9"/>
                <a:gd name="T72" fmla="*/ 14 w 18"/>
                <a:gd name="T73" fmla="*/ 4 h 9"/>
                <a:gd name="T74" fmla="*/ 16 w 18"/>
                <a:gd name="T75" fmla="*/ 3 h 9"/>
                <a:gd name="T76" fmla="*/ 16 w 18"/>
                <a:gd name="T77" fmla="*/ 3 h 9"/>
                <a:gd name="T78" fmla="*/ 17 w 18"/>
                <a:gd name="T79" fmla="*/ 3 h 9"/>
                <a:gd name="T80" fmla="*/ 17 w 18"/>
                <a:gd name="T81" fmla="*/ 3 h 9"/>
                <a:gd name="T82" fmla="*/ 15 w 18"/>
                <a:gd name="T83" fmla="*/ 2 h 9"/>
                <a:gd name="T84" fmla="*/ 15 w 18"/>
                <a:gd name="T85" fmla="*/ 2 h 9"/>
                <a:gd name="T86" fmla="*/ 13 w 18"/>
                <a:gd name="T87" fmla="*/ 1 h 9"/>
                <a:gd name="T88" fmla="*/ 13 w 18"/>
                <a:gd name="T89" fmla="*/ 1 h 9"/>
                <a:gd name="T90" fmla="*/ 10 w 18"/>
                <a:gd name="T91" fmla="*/ 1 h 9"/>
                <a:gd name="T92" fmla="*/ 10 w 18"/>
                <a:gd name="T93" fmla="*/ 1 h 9"/>
                <a:gd name="T94" fmla="*/ 7 w 18"/>
                <a:gd name="T95" fmla="*/ 1 h 9"/>
                <a:gd name="T96" fmla="*/ 7 w 18"/>
                <a:gd name="T97" fmla="*/ 1 h 9"/>
                <a:gd name="T98" fmla="*/ 7 w 18"/>
                <a:gd name="T99"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 h="9">
                  <a:moveTo>
                    <a:pt x="0" y="9"/>
                  </a:moveTo>
                  <a:cubicBezTo>
                    <a:pt x="0" y="8"/>
                    <a:pt x="0" y="8"/>
                    <a:pt x="0" y="8"/>
                  </a:cubicBezTo>
                  <a:cubicBezTo>
                    <a:pt x="0" y="8"/>
                    <a:pt x="0" y="8"/>
                    <a:pt x="0" y="8"/>
                  </a:cubicBezTo>
                  <a:cubicBezTo>
                    <a:pt x="1" y="6"/>
                    <a:pt x="2" y="3"/>
                    <a:pt x="5" y="2"/>
                  </a:cubicBezTo>
                  <a:cubicBezTo>
                    <a:pt x="5" y="2"/>
                    <a:pt x="5" y="2"/>
                    <a:pt x="5" y="2"/>
                  </a:cubicBezTo>
                  <a:cubicBezTo>
                    <a:pt x="5" y="2"/>
                    <a:pt x="5" y="2"/>
                    <a:pt x="5" y="2"/>
                  </a:cubicBezTo>
                  <a:cubicBezTo>
                    <a:pt x="5" y="2"/>
                    <a:pt x="5" y="2"/>
                    <a:pt x="5" y="2"/>
                  </a:cubicBezTo>
                  <a:cubicBezTo>
                    <a:pt x="6" y="0"/>
                    <a:pt x="8" y="0"/>
                    <a:pt x="10" y="0"/>
                  </a:cubicBezTo>
                  <a:cubicBezTo>
                    <a:pt x="10" y="0"/>
                    <a:pt x="10" y="0"/>
                    <a:pt x="10" y="0"/>
                  </a:cubicBezTo>
                  <a:cubicBezTo>
                    <a:pt x="11" y="0"/>
                    <a:pt x="12" y="0"/>
                    <a:pt x="13" y="0"/>
                  </a:cubicBezTo>
                  <a:cubicBezTo>
                    <a:pt x="13" y="0"/>
                    <a:pt x="13" y="0"/>
                    <a:pt x="13" y="0"/>
                  </a:cubicBezTo>
                  <a:cubicBezTo>
                    <a:pt x="14" y="1"/>
                    <a:pt x="18" y="1"/>
                    <a:pt x="18" y="3"/>
                  </a:cubicBezTo>
                  <a:cubicBezTo>
                    <a:pt x="18" y="3"/>
                    <a:pt x="18" y="3"/>
                    <a:pt x="18" y="3"/>
                  </a:cubicBezTo>
                  <a:cubicBezTo>
                    <a:pt x="18" y="3"/>
                    <a:pt x="17" y="4"/>
                    <a:pt x="17" y="4"/>
                  </a:cubicBezTo>
                  <a:cubicBezTo>
                    <a:pt x="17" y="4"/>
                    <a:pt x="17" y="4"/>
                    <a:pt x="17" y="4"/>
                  </a:cubicBezTo>
                  <a:cubicBezTo>
                    <a:pt x="16" y="5"/>
                    <a:pt x="15" y="5"/>
                    <a:pt x="14" y="5"/>
                  </a:cubicBezTo>
                  <a:cubicBezTo>
                    <a:pt x="14" y="5"/>
                    <a:pt x="14" y="5"/>
                    <a:pt x="14" y="5"/>
                  </a:cubicBezTo>
                  <a:cubicBezTo>
                    <a:pt x="13" y="5"/>
                    <a:pt x="11" y="4"/>
                    <a:pt x="10" y="4"/>
                  </a:cubicBezTo>
                  <a:cubicBezTo>
                    <a:pt x="10" y="4"/>
                    <a:pt x="10" y="4"/>
                    <a:pt x="10" y="4"/>
                  </a:cubicBezTo>
                  <a:cubicBezTo>
                    <a:pt x="9" y="4"/>
                    <a:pt x="9" y="5"/>
                    <a:pt x="9" y="5"/>
                  </a:cubicBezTo>
                  <a:cubicBezTo>
                    <a:pt x="9" y="5"/>
                    <a:pt x="9" y="5"/>
                    <a:pt x="9" y="5"/>
                  </a:cubicBezTo>
                  <a:cubicBezTo>
                    <a:pt x="5" y="5"/>
                    <a:pt x="3" y="7"/>
                    <a:pt x="1" y="9"/>
                  </a:cubicBezTo>
                  <a:cubicBezTo>
                    <a:pt x="1" y="9"/>
                    <a:pt x="1" y="9"/>
                    <a:pt x="1" y="9"/>
                  </a:cubicBezTo>
                  <a:cubicBezTo>
                    <a:pt x="1" y="9"/>
                    <a:pt x="1" y="9"/>
                    <a:pt x="1" y="9"/>
                  </a:cubicBezTo>
                  <a:cubicBezTo>
                    <a:pt x="1" y="9"/>
                    <a:pt x="1" y="9"/>
                    <a:pt x="1" y="9"/>
                  </a:cubicBezTo>
                  <a:cubicBezTo>
                    <a:pt x="1" y="9"/>
                    <a:pt x="0" y="9"/>
                    <a:pt x="0" y="9"/>
                  </a:cubicBezTo>
                  <a:close/>
                  <a:moveTo>
                    <a:pt x="7" y="1"/>
                  </a:moveTo>
                  <a:cubicBezTo>
                    <a:pt x="7" y="2"/>
                    <a:pt x="7" y="2"/>
                    <a:pt x="7" y="2"/>
                  </a:cubicBezTo>
                  <a:cubicBezTo>
                    <a:pt x="7" y="2"/>
                    <a:pt x="7" y="2"/>
                    <a:pt x="7" y="2"/>
                  </a:cubicBezTo>
                  <a:cubicBezTo>
                    <a:pt x="4" y="2"/>
                    <a:pt x="3" y="4"/>
                    <a:pt x="2" y="7"/>
                  </a:cubicBezTo>
                  <a:cubicBezTo>
                    <a:pt x="2" y="7"/>
                    <a:pt x="2" y="7"/>
                    <a:pt x="2" y="7"/>
                  </a:cubicBezTo>
                  <a:cubicBezTo>
                    <a:pt x="4" y="5"/>
                    <a:pt x="6" y="4"/>
                    <a:pt x="8" y="4"/>
                  </a:cubicBezTo>
                  <a:cubicBezTo>
                    <a:pt x="8" y="4"/>
                    <a:pt x="8" y="4"/>
                    <a:pt x="8" y="4"/>
                  </a:cubicBezTo>
                  <a:cubicBezTo>
                    <a:pt x="9" y="4"/>
                    <a:pt x="9" y="4"/>
                    <a:pt x="10" y="4"/>
                  </a:cubicBezTo>
                  <a:cubicBezTo>
                    <a:pt x="10" y="4"/>
                    <a:pt x="10" y="4"/>
                    <a:pt x="10" y="4"/>
                  </a:cubicBezTo>
                  <a:cubicBezTo>
                    <a:pt x="11" y="4"/>
                    <a:pt x="13" y="4"/>
                    <a:pt x="14" y="4"/>
                  </a:cubicBezTo>
                  <a:cubicBezTo>
                    <a:pt x="14" y="4"/>
                    <a:pt x="14" y="4"/>
                    <a:pt x="14" y="4"/>
                  </a:cubicBezTo>
                  <a:cubicBezTo>
                    <a:pt x="15" y="4"/>
                    <a:pt x="16" y="4"/>
                    <a:pt x="16" y="3"/>
                  </a:cubicBezTo>
                  <a:cubicBezTo>
                    <a:pt x="16" y="3"/>
                    <a:pt x="16" y="3"/>
                    <a:pt x="16" y="3"/>
                  </a:cubicBezTo>
                  <a:cubicBezTo>
                    <a:pt x="17" y="3"/>
                    <a:pt x="17" y="3"/>
                    <a:pt x="17" y="3"/>
                  </a:cubicBezTo>
                  <a:cubicBezTo>
                    <a:pt x="17" y="3"/>
                    <a:pt x="17" y="3"/>
                    <a:pt x="17" y="3"/>
                  </a:cubicBezTo>
                  <a:cubicBezTo>
                    <a:pt x="17" y="3"/>
                    <a:pt x="16" y="2"/>
                    <a:pt x="15" y="2"/>
                  </a:cubicBezTo>
                  <a:cubicBezTo>
                    <a:pt x="15" y="2"/>
                    <a:pt x="15" y="2"/>
                    <a:pt x="15" y="2"/>
                  </a:cubicBezTo>
                  <a:cubicBezTo>
                    <a:pt x="15" y="2"/>
                    <a:pt x="13" y="1"/>
                    <a:pt x="13" y="1"/>
                  </a:cubicBezTo>
                  <a:cubicBezTo>
                    <a:pt x="13" y="1"/>
                    <a:pt x="13" y="1"/>
                    <a:pt x="13" y="1"/>
                  </a:cubicBezTo>
                  <a:cubicBezTo>
                    <a:pt x="12" y="1"/>
                    <a:pt x="11" y="1"/>
                    <a:pt x="10" y="1"/>
                  </a:cubicBezTo>
                  <a:cubicBezTo>
                    <a:pt x="10" y="1"/>
                    <a:pt x="10" y="1"/>
                    <a:pt x="10" y="1"/>
                  </a:cubicBezTo>
                  <a:cubicBezTo>
                    <a:pt x="9" y="1"/>
                    <a:pt x="8" y="1"/>
                    <a:pt x="7" y="1"/>
                  </a:cubicBezTo>
                  <a:cubicBezTo>
                    <a:pt x="7" y="1"/>
                    <a:pt x="7" y="1"/>
                    <a:pt x="7" y="1"/>
                  </a:cubicBezTo>
                  <a:cubicBezTo>
                    <a:pt x="7" y="1"/>
                    <a:pt x="7" y="1"/>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1" name="Freeform 103"/>
            <p:cNvSpPr>
              <a:spLocks noEditPoints="1"/>
            </p:cNvSpPr>
            <p:nvPr/>
          </p:nvSpPr>
          <p:spPr bwMode="auto">
            <a:xfrm>
              <a:off x="1383" y="2206"/>
              <a:ext cx="22" cy="31"/>
            </a:xfrm>
            <a:custGeom>
              <a:avLst/>
              <a:gdLst>
                <a:gd name="T0" fmla="*/ 1 w 4"/>
                <a:gd name="T1" fmla="*/ 5 h 6"/>
                <a:gd name="T2" fmla="*/ 0 w 4"/>
                <a:gd name="T3" fmla="*/ 4 h 6"/>
                <a:gd name="T4" fmla="*/ 0 w 4"/>
                <a:gd name="T5" fmla="*/ 4 h 6"/>
                <a:gd name="T6" fmla="*/ 2 w 4"/>
                <a:gd name="T7" fmla="*/ 0 h 6"/>
                <a:gd name="T8" fmla="*/ 2 w 4"/>
                <a:gd name="T9" fmla="*/ 0 h 6"/>
                <a:gd name="T10" fmla="*/ 2 w 4"/>
                <a:gd name="T11" fmla="*/ 0 h 6"/>
                <a:gd name="T12" fmla="*/ 3 w 4"/>
                <a:gd name="T13" fmla="*/ 1 h 6"/>
                <a:gd name="T14" fmla="*/ 3 w 4"/>
                <a:gd name="T15" fmla="*/ 1 h 6"/>
                <a:gd name="T16" fmla="*/ 3 w 4"/>
                <a:gd name="T17" fmla="*/ 1 h 6"/>
                <a:gd name="T18" fmla="*/ 3 w 4"/>
                <a:gd name="T19" fmla="*/ 1 h 6"/>
                <a:gd name="T20" fmla="*/ 4 w 4"/>
                <a:gd name="T21" fmla="*/ 3 h 6"/>
                <a:gd name="T22" fmla="*/ 4 w 4"/>
                <a:gd name="T23" fmla="*/ 3 h 6"/>
                <a:gd name="T24" fmla="*/ 1 w 4"/>
                <a:gd name="T25" fmla="*/ 6 h 6"/>
                <a:gd name="T26" fmla="*/ 1 w 4"/>
                <a:gd name="T27" fmla="*/ 6 h 6"/>
                <a:gd name="T28" fmla="*/ 1 w 4"/>
                <a:gd name="T29" fmla="*/ 5 h 6"/>
                <a:gd name="T30" fmla="*/ 0 w 4"/>
                <a:gd name="T31" fmla="*/ 4 h 6"/>
                <a:gd name="T32" fmla="*/ 1 w 4"/>
                <a:gd name="T33" fmla="*/ 5 h 6"/>
                <a:gd name="T34" fmla="*/ 1 w 4"/>
                <a:gd name="T35" fmla="*/ 5 h 6"/>
                <a:gd name="T36" fmla="*/ 1 w 4"/>
                <a:gd name="T37" fmla="*/ 5 h 6"/>
                <a:gd name="T38" fmla="*/ 1 w 4"/>
                <a:gd name="T39" fmla="*/ 5 h 6"/>
                <a:gd name="T40" fmla="*/ 3 w 4"/>
                <a:gd name="T41" fmla="*/ 3 h 6"/>
                <a:gd name="T42" fmla="*/ 3 w 4"/>
                <a:gd name="T43" fmla="*/ 3 h 6"/>
                <a:gd name="T44" fmla="*/ 2 w 4"/>
                <a:gd name="T45" fmla="*/ 2 h 6"/>
                <a:gd name="T46" fmla="*/ 2 w 4"/>
                <a:gd name="T47" fmla="*/ 2 h 6"/>
                <a:gd name="T48" fmla="*/ 2 w 4"/>
                <a:gd name="T49" fmla="*/ 2 h 6"/>
                <a:gd name="T50" fmla="*/ 2 w 4"/>
                <a:gd name="T51" fmla="*/ 2 h 6"/>
                <a:gd name="T52" fmla="*/ 0 w 4"/>
                <a:gd name="T53" fmla="*/ 4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 h="6">
                  <a:moveTo>
                    <a:pt x="1" y="5"/>
                  </a:moveTo>
                  <a:cubicBezTo>
                    <a:pt x="0" y="5"/>
                    <a:pt x="0" y="4"/>
                    <a:pt x="0" y="4"/>
                  </a:cubicBezTo>
                  <a:cubicBezTo>
                    <a:pt x="0" y="4"/>
                    <a:pt x="0" y="4"/>
                    <a:pt x="0" y="4"/>
                  </a:cubicBezTo>
                  <a:cubicBezTo>
                    <a:pt x="0" y="2"/>
                    <a:pt x="1" y="1"/>
                    <a:pt x="2" y="0"/>
                  </a:cubicBezTo>
                  <a:cubicBezTo>
                    <a:pt x="2" y="0"/>
                    <a:pt x="2" y="0"/>
                    <a:pt x="2" y="0"/>
                  </a:cubicBezTo>
                  <a:cubicBezTo>
                    <a:pt x="2" y="0"/>
                    <a:pt x="2" y="0"/>
                    <a:pt x="2" y="0"/>
                  </a:cubicBezTo>
                  <a:cubicBezTo>
                    <a:pt x="2" y="0"/>
                    <a:pt x="3" y="0"/>
                    <a:pt x="3" y="1"/>
                  </a:cubicBezTo>
                  <a:cubicBezTo>
                    <a:pt x="3" y="1"/>
                    <a:pt x="3" y="1"/>
                    <a:pt x="3" y="1"/>
                  </a:cubicBezTo>
                  <a:cubicBezTo>
                    <a:pt x="3" y="1"/>
                    <a:pt x="3" y="1"/>
                    <a:pt x="3" y="1"/>
                  </a:cubicBezTo>
                  <a:cubicBezTo>
                    <a:pt x="3" y="1"/>
                    <a:pt x="3" y="1"/>
                    <a:pt x="3" y="1"/>
                  </a:cubicBezTo>
                  <a:cubicBezTo>
                    <a:pt x="3" y="1"/>
                    <a:pt x="4" y="2"/>
                    <a:pt x="4" y="3"/>
                  </a:cubicBezTo>
                  <a:cubicBezTo>
                    <a:pt x="4" y="3"/>
                    <a:pt x="4" y="3"/>
                    <a:pt x="4" y="3"/>
                  </a:cubicBezTo>
                  <a:cubicBezTo>
                    <a:pt x="4" y="4"/>
                    <a:pt x="3" y="6"/>
                    <a:pt x="1" y="6"/>
                  </a:cubicBezTo>
                  <a:cubicBezTo>
                    <a:pt x="1" y="6"/>
                    <a:pt x="1" y="6"/>
                    <a:pt x="1" y="6"/>
                  </a:cubicBezTo>
                  <a:cubicBezTo>
                    <a:pt x="1" y="6"/>
                    <a:pt x="1" y="5"/>
                    <a:pt x="1" y="5"/>
                  </a:cubicBezTo>
                  <a:close/>
                  <a:moveTo>
                    <a:pt x="0" y="4"/>
                  </a:moveTo>
                  <a:cubicBezTo>
                    <a:pt x="0" y="4"/>
                    <a:pt x="1" y="4"/>
                    <a:pt x="1" y="5"/>
                  </a:cubicBezTo>
                  <a:cubicBezTo>
                    <a:pt x="1" y="5"/>
                    <a:pt x="1" y="5"/>
                    <a:pt x="1" y="5"/>
                  </a:cubicBezTo>
                  <a:cubicBezTo>
                    <a:pt x="1" y="5"/>
                    <a:pt x="1" y="5"/>
                    <a:pt x="1" y="5"/>
                  </a:cubicBezTo>
                  <a:cubicBezTo>
                    <a:pt x="1" y="5"/>
                    <a:pt x="1" y="5"/>
                    <a:pt x="1" y="5"/>
                  </a:cubicBezTo>
                  <a:cubicBezTo>
                    <a:pt x="2" y="5"/>
                    <a:pt x="3" y="4"/>
                    <a:pt x="3" y="3"/>
                  </a:cubicBezTo>
                  <a:cubicBezTo>
                    <a:pt x="3" y="3"/>
                    <a:pt x="3" y="3"/>
                    <a:pt x="3" y="3"/>
                  </a:cubicBezTo>
                  <a:cubicBezTo>
                    <a:pt x="3" y="2"/>
                    <a:pt x="2" y="2"/>
                    <a:pt x="2" y="2"/>
                  </a:cubicBezTo>
                  <a:cubicBezTo>
                    <a:pt x="2" y="2"/>
                    <a:pt x="2" y="2"/>
                    <a:pt x="2" y="2"/>
                  </a:cubicBezTo>
                  <a:cubicBezTo>
                    <a:pt x="2" y="2"/>
                    <a:pt x="2" y="2"/>
                    <a:pt x="2" y="2"/>
                  </a:cubicBezTo>
                  <a:cubicBezTo>
                    <a:pt x="2" y="2"/>
                    <a:pt x="2" y="2"/>
                    <a:pt x="2" y="2"/>
                  </a:cubicBezTo>
                  <a:cubicBezTo>
                    <a:pt x="1" y="2"/>
                    <a:pt x="0" y="3"/>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2" name="Freeform 104"/>
            <p:cNvSpPr/>
            <p:nvPr/>
          </p:nvSpPr>
          <p:spPr bwMode="auto">
            <a:xfrm>
              <a:off x="1320" y="2117"/>
              <a:ext cx="37" cy="16"/>
            </a:xfrm>
            <a:custGeom>
              <a:avLst/>
              <a:gdLst>
                <a:gd name="T0" fmla="*/ 1 w 7"/>
                <a:gd name="T1" fmla="*/ 0 h 3"/>
                <a:gd name="T2" fmla="*/ 2 w 7"/>
                <a:gd name="T3" fmla="*/ 0 h 3"/>
                <a:gd name="T4" fmla="*/ 4 w 7"/>
                <a:gd name="T5" fmla="*/ 0 h 3"/>
                <a:gd name="T6" fmla="*/ 5 w 7"/>
                <a:gd name="T7" fmla="*/ 1 h 3"/>
                <a:gd name="T8" fmla="*/ 6 w 7"/>
                <a:gd name="T9" fmla="*/ 2 h 3"/>
                <a:gd name="T10" fmla="*/ 7 w 7"/>
                <a:gd name="T11" fmla="*/ 2 h 3"/>
                <a:gd name="T12" fmla="*/ 6 w 7"/>
                <a:gd name="T13" fmla="*/ 3 h 3"/>
                <a:gd name="T14" fmla="*/ 3 w 7"/>
                <a:gd name="T15" fmla="*/ 2 h 3"/>
                <a:gd name="T16" fmla="*/ 1 w 7"/>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3">
                  <a:moveTo>
                    <a:pt x="1" y="0"/>
                  </a:moveTo>
                  <a:cubicBezTo>
                    <a:pt x="1" y="0"/>
                    <a:pt x="1" y="0"/>
                    <a:pt x="2" y="0"/>
                  </a:cubicBezTo>
                  <a:cubicBezTo>
                    <a:pt x="2" y="0"/>
                    <a:pt x="3" y="0"/>
                    <a:pt x="4" y="0"/>
                  </a:cubicBezTo>
                  <a:cubicBezTo>
                    <a:pt x="4" y="1"/>
                    <a:pt x="5" y="1"/>
                    <a:pt x="5" y="1"/>
                  </a:cubicBezTo>
                  <a:cubicBezTo>
                    <a:pt x="5" y="1"/>
                    <a:pt x="6" y="1"/>
                    <a:pt x="6" y="2"/>
                  </a:cubicBezTo>
                  <a:cubicBezTo>
                    <a:pt x="6" y="2"/>
                    <a:pt x="7" y="2"/>
                    <a:pt x="7" y="2"/>
                  </a:cubicBezTo>
                  <a:cubicBezTo>
                    <a:pt x="7" y="2"/>
                    <a:pt x="6" y="2"/>
                    <a:pt x="6" y="3"/>
                  </a:cubicBezTo>
                  <a:cubicBezTo>
                    <a:pt x="5" y="3"/>
                    <a:pt x="4" y="3"/>
                    <a:pt x="3" y="2"/>
                  </a:cubicBezTo>
                  <a:cubicBezTo>
                    <a:pt x="2" y="2"/>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3" name="Freeform 105"/>
            <p:cNvSpPr/>
            <p:nvPr/>
          </p:nvSpPr>
          <p:spPr bwMode="auto">
            <a:xfrm>
              <a:off x="1357" y="2080"/>
              <a:ext cx="32" cy="32"/>
            </a:xfrm>
            <a:custGeom>
              <a:avLst/>
              <a:gdLst>
                <a:gd name="T0" fmla="*/ 1 w 6"/>
                <a:gd name="T1" fmla="*/ 0 h 6"/>
                <a:gd name="T2" fmla="*/ 2 w 6"/>
                <a:gd name="T3" fmla="*/ 1 h 6"/>
                <a:gd name="T4" fmla="*/ 4 w 6"/>
                <a:gd name="T5" fmla="*/ 2 h 6"/>
                <a:gd name="T6" fmla="*/ 5 w 6"/>
                <a:gd name="T7" fmla="*/ 4 h 6"/>
                <a:gd name="T8" fmla="*/ 6 w 6"/>
                <a:gd name="T9" fmla="*/ 5 h 6"/>
                <a:gd name="T10" fmla="*/ 6 w 6"/>
                <a:gd name="T11" fmla="*/ 6 h 6"/>
                <a:gd name="T12" fmla="*/ 5 w 6"/>
                <a:gd name="T13" fmla="*/ 5 h 6"/>
                <a:gd name="T14" fmla="*/ 3 w 6"/>
                <a:gd name="T15" fmla="*/ 4 h 6"/>
                <a:gd name="T16" fmla="*/ 1 w 6"/>
                <a:gd name="T17" fmla="*/ 1 h 6"/>
                <a:gd name="T18" fmla="*/ 1 w 6"/>
                <a:gd name="T19" fmla="*/ 1 h 6"/>
                <a:gd name="T20" fmla="*/ 1 w 6"/>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6">
                  <a:moveTo>
                    <a:pt x="1" y="0"/>
                  </a:moveTo>
                  <a:cubicBezTo>
                    <a:pt x="1" y="0"/>
                    <a:pt x="1" y="0"/>
                    <a:pt x="2" y="1"/>
                  </a:cubicBezTo>
                  <a:cubicBezTo>
                    <a:pt x="2" y="1"/>
                    <a:pt x="3" y="2"/>
                    <a:pt x="4" y="2"/>
                  </a:cubicBezTo>
                  <a:cubicBezTo>
                    <a:pt x="5" y="3"/>
                    <a:pt x="5" y="4"/>
                    <a:pt x="5" y="4"/>
                  </a:cubicBezTo>
                  <a:cubicBezTo>
                    <a:pt x="6" y="5"/>
                    <a:pt x="6" y="5"/>
                    <a:pt x="6" y="5"/>
                  </a:cubicBezTo>
                  <a:cubicBezTo>
                    <a:pt x="6" y="6"/>
                    <a:pt x="6" y="6"/>
                    <a:pt x="6" y="6"/>
                  </a:cubicBezTo>
                  <a:cubicBezTo>
                    <a:pt x="5" y="6"/>
                    <a:pt x="5" y="5"/>
                    <a:pt x="5" y="5"/>
                  </a:cubicBezTo>
                  <a:cubicBezTo>
                    <a:pt x="4" y="5"/>
                    <a:pt x="3" y="4"/>
                    <a:pt x="3" y="4"/>
                  </a:cubicBezTo>
                  <a:cubicBezTo>
                    <a:pt x="2" y="3"/>
                    <a:pt x="1" y="2"/>
                    <a:pt x="1" y="1"/>
                  </a:cubicBezTo>
                  <a:cubicBezTo>
                    <a:pt x="1" y="1"/>
                    <a:pt x="1" y="1"/>
                    <a:pt x="1" y="1"/>
                  </a:cubicBezTo>
                  <a:cubicBezTo>
                    <a:pt x="0"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4" name="Freeform 106"/>
            <p:cNvSpPr/>
            <p:nvPr/>
          </p:nvSpPr>
          <p:spPr bwMode="auto">
            <a:xfrm>
              <a:off x="1420" y="2060"/>
              <a:ext cx="11" cy="41"/>
            </a:xfrm>
            <a:custGeom>
              <a:avLst/>
              <a:gdLst>
                <a:gd name="T0" fmla="*/ 0 w 2"/>
                <a:gd name="T1" fmla="*/ 0 h 8"/>
                <a:gd name="T2" fmla="*/ 1 w 2"/>
                <a:gd name="T3" fmla="*/ 1 h 8"/>
                <a:gd name="T4" fmla="*/ 2 w 2"/>
                <a:gd name="T5" fmla="*/ 3 h 8"/>
                <a:gd name="T6" fmla="*/ 2 w 2"/>
                <a:gd name="T7" fmla="*/ 6 h 8"/>
                <a:gd name="T8" fmla="*/ 2 w 2"/>
                <a:gd name="T9" fmla="*/ 8 h 8"/>
                <a:gd name="T10" fmla="*/ 1 w 2"/>
                <a:gd name="T11" fmla="*/ 7 h 8"/>
                <a:gd name="T12" fmla="*/ 0 w 2"/>
                <a:gd name="T13" fmla="*/ 4 h 8"/>
                <a:gd name="T14" fmla="*/ 0 w 2"/>
                <a:gd name="T15" fmla="*/ 1 h 8"/>
                <a:gd name="T16" fmla="*/ 0 w 2"/>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8">
                  <a:moveTo>
                    <a:pt x="0" y="0"/>
                  </a:moveTo>
                  <a:cubicBezTo>
                    <a:pt x="0" y="0"/>
                    <a:pt x="1" y="0"/>
                    <a:pt x="1" y="1"/>
                  </a:cubicBezTo>
                  <a:cubicBezTo>
                    <a:pt x="1" y="2"/>
                    <a:pt x="2" y="3"/>
                    <a:pt x="2" y="3"/>
                  </a:cubicBezTo>
                  <a:cubicBezTo>
                    <a:pt x="2" y="4"/>
                    <a:pt x="2" y="5"/>
                    <a:pt x="2" y="6"/>
                  </a:cubicBezTo>
                  <a:cubicBezTo>
                    <a:pt x="2" y="7"/>
                    <a:pt x="2" y="8"/>
                    <a:pt x="2" y="8"/>
                  </a:cubicBezTo>
                  <a:cubicBezTo>
                    <a:pt x="2" y="8"/>
                    <a:pt x="2" y="7"/>
                    <a:pt x="1" y="7"/>
                  </a:cubicBezTo>
                  <a:cubicBezTo>
                    <a:pt x="1" y="6"/>
                    <a:pt x="0" y="5"/>
                    <a:pt x="0" y="4"/>
                  </a:cubicBezTo>
                  <a:cubicBezTo>
                    <a:pt x="0" y="3"/>
                    <a:pt x="0" y="2"/>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5" name="Freeform 107"/>
            <p:cNvSpPr/>
            <p:nvPr/>
          </p:nvSpPr>
          <p:spPr bwMode="auto">
            <a:xfrm>
              <a:off x="1468" y="2054"/>
              <a:ext cx="11" cy="47"/>
            </a:xfrm>
            <a:custGeom>
              <a:avLst/>
              <a:gdLst>
                <a:gd name="T0" fmla="*/ 2 w 2"/>
                <a:gd name="T1" fmla="*/ 0 h 9"/>
                <a:gd name="T2" fmla="*/ 2 w 2"/>
                <a:gd name="T3" fmla="*/ 2 h 9"/>
                <a:gd name="T4" fmla="*/ 2 w 2"/>
                <a:gd name="T5" fmla="*/ 4 h 9"/>
                <a:gd name="T6" fmla="*/ 2 w 2"/>
                <a:gd name="T7" fmla="*/ 7 h 9"/>
                <a:gd name="T8" fmla="*/ 1 w 2"/>
                <a:gd name="T9" fmla="*/ 9 h 9"/>
                <a:gd name="T10" fmla="*/ 1 w 2"/>
                <a:gd name="T11" fmla="*/ 7 h 9"/>
                <a:gd name="T12" fmla="*/ 0 w 2"/>
                <a:gd name="T13" fmla="*/ 4 h 9"/>
                <a:gd name="T14" fmla="*/ 1 w 2"/>
                <a:gd name="T15" fmla="*/ 1 h 9"/>
                <a:gd name="T16" fmla="*/ 2 w 2"/>
                <a:gd name="T1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2" y="0"/>
                  </a:moveTo>
                  <a:cubicBezTo>
                    <a:pt x="2" y="0"/>
                    <a:pt x="2" y="1"/>
                    <a:pt x="2" y="2"/>
                  </a:cubicBezTo>
                  <a:cubicBezTo>
                    <a:pt x="2" y="2"/>
                    <a:pt x="2" y="3"/>
                    <a:pt x="2" y="4"/>
                  </a:cubicBezTo>
                  <a:cubicBezTo>
                    <a:pt x="2" y="5"/>
                    <a:pt x="2" y="6"/>
                    <a:pt x="2" y="7"/>
                  </a:cubicBezTo>
                  <a:cubicBezTo>
                    <a:pt x="1" y="8"/>
                    <a:pt x="1" y="9"/>
                    <a:pt x="1" y="9"/>
                  </a:cubicBezTo>
                  <a:cubicBezTo>
                    <a:pt x="1" y="9"/>
                    <a:pt x="1" y="8"/>
                    <a:pt x="1" y="7"/>
                  </a:cubicBezTo>
                  <a:cubicBezTo>
                    <a:pt x="0" y="6"/>
                    <a:pt x="0" y="5"/>
                    <a:pt x="0" y="4"/>
                  </a:cubicBezTo>
                  <a:cubicBezTo>
                    <a:pt x="0" y="3"/>
                    <a:pt x="1" y="2"/>
                    <a:pt x="1" y="1"/>
                  </a:cubicBezTo>
                  <a:cubicBezTo>
                    <a:pt x="1" y="1"/>
                    <a:pt x="2"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6" name="Freeform 108"/>
            <p:cNvSpPr/>
            <p:nvPr/>
          </p:nvSpPr>
          <p:spPr bwMode="auto">
            <a:xfrm>
              <a:off x="1521" y="2075"/>
              <a:ext cx="27" cy="37"/>
            </a:xfrm>
            <a:custGeom>
              <a:avLst/>
              <a:gdLst>
                <a:gd name="T0" fmla="*/ 5 w 5"/>
                <a:gd name="T1" fmla="*/ 0 h 7"/>
                <a:gd name="T2" fmla="*/ 4 w 5"/>
                <a:gd name="T3" fmla="*/ 1 h 7"/>
                <a:gd name="T4" fmla="*/ 3 w 5"/>
                <a:gd name="T5" fmla="*/ 4 h 7"/>
                <a:gd name="T6" fmla="*/ 1 w 5"/>
                <a:gd name="T7" fmla="*/ 6 h 7"/>
                <a:gd name="T8" fmla="*/ 0 w 5"/>
                <a:gd name="T9" fmla="*/ 7 h 7"/>
                <a:gd name="T10" fmla="*/ 0 w 5"/>
                <a:gd name="T11" fmla="*/ 6 h 7"/>
                <a:gd name="T12" fmla="*/ 1 w 5"/>
                <a:gd name="T13" fmla="*/ 3 h 7"/>
                <a:gd name="T14" fmla="*/ 4 w 5"/>
                <a:gd name="T15" fmla="*/ 1 h 7"/>
                <a:gd name="T16" fmla="*/ 5 w 5"/>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7">
                  <a:moveTo>
                    <a:pt x="5" y="0"/>
                  </a:moveTo>
                  <a:cubicBezTo>
                    <a:pt x="5" y="0"/>
                    <a:pt x="5" y="0"/>
                    <a:pt x="4" y="1"/>
                  </a:cubicBezTo>
                  <a:cubicBezTo>
                    <a:pt x="4" y="2"/>
                    <a:pt x="4" y="3"/>
                    <a:pt x="3" y="4"/>
                  </a:cubicBezTo>
                  <a:cubicBezTo>
                    <a:pt x="2" y="5"/>
                    <a:pt x="2" y="6"/>
                    <a:pt x="1" y="6"/>
                  </a:cubicBezTo>
                  <a:cubicBezTo>
                    <a:pt x="0" y="7"/>
                    <a:pt x="0" y="7"/>
                    <a:pt x="0" y="7"/>
                  </a:cubicBezTo>
                  <a:cubicBezTo>
                    <a:pt x="0" y="7"/>
                    <a:pt x="0" y="7"/>
                    <a:pt x="0" y="6"/>
                  </a:cubicBezTo>
                  <a:cubicBezTo>
                    <a:pt x="0" y="5"/>
                    <a:pt x="1" y="4"/>
                    <a:pt x="1" y="3"/>
                  </a:cubicBezTo>
                  <a:cubicBezTo>
                    <a:pt x="2" y="2"/>
                    <a:pt x="3" y="1"/>
                    <a:pt x="4" y="1"/>
                  </a:cubicBezTo>
                  <a:cubicBezTo>
                    <a:pt x="4" y="0"/>
                    <a:pt x="5" y="0"/>
                    <a:pt x="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7" name="Freeform 109"/>
            <p:cNvSpPr/>
            <p:nvPr/>
          </p:nvSpPr>
          <p:spPr bwMode="auto">
            <a:xfrm>
              <a:off x="1558" y="2117"/>
              <a:ext cx="37" cy="21"/>
            </a:xfrm>
            <a:custGeom>
              <a:avLst/>
              <a:gdLst>
                <a:gd name="T0" fmla="*/ 0 w 7"/>
                <a:gd name="T1" fmla="*/ 4 h 4"/>
                <a:gd name="T2" fmla="*/ 1 w 7"/>
                <a:gd name="T3" fmla="*/ 3 h 4"/>
                <a:gd name="T4" fmla="*/ 3 w 7"/>
                <a:gd name="T5" fmla="*/ 1 h 4"/>
                <a:gd name="T6" fmla="*/ 4 w 7"/>
                <a:gd name="T7" fmla="*/ 1 h 4"/>
                <a:gd name="T8" fmla="*/ 6 w 7"/>
                <a:gd name="T9" fmla="*/ 0 h 4"/>
                <a:gd name="T10" fmla="*/ 7 w 7"/>
                <a:gd name="T11" fmla="*/ 1 h 4"/>
                <a:gd name="T12" fmla="*/ 6 w 7"/>
                <a:gd name="T13" fmla="*/ 1 h 4"/>
                <a:gd name="T14" fmla="*/ 4 w 7"/>
                <a:gd name="T15" fmla="*/ 3 h 4"/>
                <a:gd name="T16" fmla="*/ 2 w 7"/>
                <a:gd name="T17" fmla="*/ 4 h 4"/>
                <a:gd name="T18" fmla="*/ 0 w 7"/>
                <a:gd name="T1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4">
                  <a:moveTo>
                    <a:pt x="0" y="4"/>
                  </a:moveTo>
                  <a:cubicBezTo>
                    <a:pt x="0" y="4"/>
                    <a:pt x="0" y="4"/>
                    <a:pt x="1" y="3"/>
                  </a:cubicBezTo>
                  <a:cubicBezTo>
                    <a:pt x="1" y="2"/>
                    <a:pt x="2" y="2"/>
                    <a:pt x="3" y="1"/>
                  </a:cubicBezTo>
                  <a:cubicBezTo>
                    <a:pt x="4" y="1"/>
                    <a:pt x="4" y="1"/>
                    <a:pt x="4" y="1"/>
                  </a:cubicBezTo>
                  <a:cubicBezTo>
                    <a:pt x="5" y="0"/>
                    <a:pt x="5" y="0"/>
                    <a:pt x="6" y="0"/>
                  </a:cubicBezTo>
                  <a:cubicBezTo>
                    <a:pt x="7" y="0"/>
                    <a:pt x="7" y="1"/>
                    <a:pt x="7" y="1"/>
                  </a:cubicBezTo>
                  <a:cubicBezTo>
                    <a:pt x="7" y="1"/>
                    <a:pt x="7" y="1"/>
                    <a:pt x="6" y="1"/>
                  </a:cubicBezTo>
                  <a:cubicBezTo>
                    <a:pt x="6" y="2"/>
                    <a:pt x="5" y="3"/>
                    <a:pt x="4" y="3"/>
                  </a:cubicBezTo>
                  <a:cubicBezTo>
                    <a:pt x="3" y="3"/>
                    <a:pt x="2" y="4"/>
                    <a:pt x="2" y="4"/>
                  </a:cubicBezTo>
                  <a:cubicBezTo>
                    <a:pt x="1" y="4"/>
                    <a:pt x="0" y="4"/>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8" name="Freeform 110"/>
            <p:cNvSpPr/>
            <p:nvPr/>
          </p:nvSpPr>
          <p:spPr bwMode="auto">
            <a:xfrm>
              <a:off x="1309" y="2169"/>
              <a:ext cx="32" cy="11"/>
            </a:xfrm>
            <a:custGeom>
              <a:avLst/>
              <a:gdLst>
                <a:gd name="T0" fmla="*/ 0 w 6"/>
                <a:gd name="T1" fmla="*/ 0 h 2"/>
                <a:gd name="T2" fmla="*/ 1 w 6"/>
                <a:gd name="T3" fmla="*/ 0 h 2"/>
                <a:gd name="T4" fmla="*/ 3 w 6"/>
                <a:gd name="T5" fmla="*/ 0 h 2"/>
                <a:gd name="T6" fmla="*/ 5 w 6"/>
                <a:gd name="T7" fmla="*/ 1 h 2"/>
                <a:gd name="T8" fmla="*/ 6 w 6"/>
                <a:gd name="T9" fmla="*/ 2 h 2"/>
                <a:gd name="T10" fmla="*/ 5 w 6"/>
                <a:gd name="T11" fmla="*/ 2 h 2"/>
                <a:gd name="T12" fmla="*/ 3 w 6"/>
                <a:gd name="T13" fmla="*/ 2 h 2"/>
                <a:gd name="T14" fmla="*/ 1 w 6"/>
                <a:gd name="T15" fmla="*/ 1 h 2"/>
                <a:gd name="T16" fmla="*/ 0 w 6"/>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
                  <a:moveTo>
                    <a:pt x="0" y="0"/>
                  </a:moveTo>
                  <a:cubicBezTo>
                    <a:pt x="0" y="0"/>
                    <a:pt x="0" y="0"/>
                    <a:pt x="1" y="0"/>
                  </a:cubicBezTo>
                  <a:cubicBezTo>
                    <a:pt x="2" y="0"/>
                    <a:pt x="2" y="0"/>
                    <a:pt x="3" y="0"/>
                  </a:cubicBezTo>
                  <a:cubicBezTo>
                    <a:pt x="4" y="0"/>
                    <a:pt x="5" y="0"/>
                    <a:pt x="5" y="1"/>
                  </a:cubicBezTo>
                  <a:cubicBezTo>
                    <a:pt x="6" y="1"/>
                    <a:pt x="6" y="2"/>
                    <a:pt x="6" y="2"/>
                  </a:cubicBezTo>
                  <a:cubicBezTo>
                    <a:pt x="6" y="2"/>
                    <a:pt x="5" y="2"/>
                    <a:pt x="5" y="2"/>
                  </a:cubicBezTo>
                  <a:cubicBezTo>
                    <a:pt x="4" y="2"/>
                    <a:pt x="3" y="2"/>
                    <a:pt x="3" y="2"/>
                  </a:cubicBezTo>
                  <a:cubicBezTo>
                    <a:pt x="2" y="2"/>
                    <a:pt x="1" y="1"/>
                    <a:pt x="1" y="1"/>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9" name="Freeform 111"/>
            <p:cNvSpPr/>
            <p:nvPr/>
          </p:nvSpPr>
          <p:spPr bwMode="auto">
            <a:xfrm>
              <a:off x="1325" y="2216"/>
              <a:ext cx="11" cy="11"/>
            </a:xfrm>
            <a:custGeom>
              <a:avLst/>
              <a:gdLst>
                <a:gd name="T0" fmla="*/ 0 w 2"/>
                <a:gd name="T1" fmla="*/ 2 h 2"/>
                <a:gd name="T2" fmla="*/ 0 w 2"/>
                <a:gd name="T3" fmla="*/ 1 h 2"/>
                <a:gd name="T4" fmla="*/ 1 w 2"/>
                <a:gd name="T5" fmla="*/ 0 h 2"/>
                <a:gd name="T6" fmla="*/ 1 w 2"/>
                <a:gd name="T7" fmla="*/ 0 h 2"/>
                <a:gd name="T8" fmla="*/ 2 w 2"/>
                <a:gd name="T9" fmla="*/ 1 h 2"/>
                <a:gd name="T10" fmla="*/ 2 w 2"/>
                <a:gd name="T11" fmla="*/ 1 h 2"/>
                <a:gd name="T12" fmla="*/ 2 w 2"/>
                <a:gd name="T13" fmla="*/ 2 h 2"/>
                <a:gd name="T14" fmla="*/ 1 w 2"/>
                <a:gd name="T15" fmla="*/ 2 h 2"/>
                <a:gd name="T16" fmla="*/ 1 w 2"/>
                <a:gd name="T17" fmla="*/ 2 h 2"/>
                <a:gd name="T18" fmla="*/ 0 w 2"/>
                <a:gd name="T19" fmla="*/ 2 h 2"/>
                <a:gd name="T20" fmla="*/ 0 w 2"/>
                <a:gd name="T2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 h="2">
                  <a:moveTo>
                    <a:pt x="0" y="2"/>
                  </a:moveTo>
                  <a:cubicBezTo>
                    <a:pt x="0" y="2"/>
                    <a:pt x="0" y="1"/>
                    <a:pt x="0" y="1"/>
                  </a:cubicBezTo>
                  <a:cubicBezTo>
                    <a:pt x="1" y="1"/>
                    <a:pt x="1" y="0"/>
                    <a:pt x="1" y="0"/>
                  </a:cubicBezTo>
                  <a:cubicBezTo>
                    <a:pt x="1" y="0"/>
                    <a:pt x="1" y="0"/>
                    <a:pt x="1" y="0"/>
                  </a:cubicBezTo>
                  <a:cubicBezTo>
                    <a:pt x="1" y="0"/>
                    <a:pt x="1" y="1"/>
                    <a:pt x="2" y="1"/>
                  </a:cubicBezTo>
                  <a:cubicBezTo>
                    <a:pt x="2" y="1"/>
                    <a:pt x="2" y="1"/>
                    <a:pt x="2" y="1"/>
                  </a:cubicBezTo>
                  <a:cubicBezTo>
                    <a:pt x="2" y="1"/>
                    <a:pt x="2" y="1"/>
                    <a:pt x="2" y="2"/>
                  </a:cubicBezTo>
                  <a:cubicBezTo>
                    <a:pt x="2" y="2"/>
                    <a:pt x="2" y="2"/>
                    <a:pt x="1" y="2"/>
                  </a:cubicBezTo>
                  <a:cubicBezTo>
                    <a:pt x="1" y="2"/>
                    <a:pt x="1" y="2"/>
                    <a:pt x="1" y="2"/>
                  </a:cubicBezTo>
                  <a:cubicBezTo>
                    <a:pt x="0" y="2"/>
                    <a:pt x="0" y="2"/>
                    <a:pt x="0" y="2"/>
                  </a:cubicBezTo>
                  <a:cubicBezTo>
                    <a:pt x="0" y="2"/>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0" name="Freeform 112"/>
            <p:cNvSpPr/>
            <p:nvPr/>
          </p:nvSpPr>
          <p:spPr bwMode="auto">
            <a:xfrm>
              <a:off x="1564" y="2174"/>
              <a:ext cx="42" cy="16"/>
            </a:xfrm>
            <a:custGeom>
              <a:avLst/>
              <a:gdLst>
                <a:gd name="T0" fmla="*/ 0 w 8"/>
                <a:gd name="T1" fmla="*/ 2 h 3"/>
                <a:gd name="T2" fmla="*/ 4 w 8"/>
                <a:gd name="T3" fmla="*/ 0 h 3"/>
                <a:gd name="T4" fmla="*/ 8 w 8"/>
                <a:gd name="T5" fmla="*/ 1 h 3"/>
                <a:gd name="T6" fmla="*/ 6 w 8"/>
                <a:gd name="T7" fmla="*/ 2 h 3"/>
                <a:gd name="T8" fmla="*/ 4 w 8"/>
                <a:gd name="T9" fmla="*/ 2 h 3"/>
                <a:gd name="T10" fmla="*/ 0 w 8"/>
                <a:gd name="T11" fmla="*/ 2 h 3"/>
              </a:gdLst>
              <a:ahLst/>
              <a:cxnLst>
                <a:cxn ang="0">
                  <a:pos x="T0" y="T1"/>
                </a:cxn>
                <a:cxn ang="0">
                  <a:pos x="T2" y="T3"/>
                </a:cxn>
                <a:cxn ang="0">
                  <a:pos x="T4" y="T5"/>
                </a:cxn>
                <a:cxn ang="0">
                  <a:pos x="T6" y="T7"/>
                </a:cxn>
                <a:cxn ang="0">
                  <a:pos x="T8" y="T9"/>
                </a:cxn>
                <a:cxn ang="0">
                  <a:pos x="T10" y="T11"/>
                </a:cxn>
              </a:cxnLst>
              <a:rect l="0" t="0" r="r" b="b"/>
              <a:pathLst>
                <a:path w="8" h="3">
                  <a:moveTo>
                    <a:pt x="0" y="2"/>
                  </a:moveTo>
                  <a:cubicBezTo>
                    <a:pt x="0" y="2"/>
                    <a:pt x="2" y="0"/>
                    <a:pt x="4" y="0"/>
                  </a:cubicBezTo>
                  <a:cubicBezTo>
                    <a:pt x="6" y="0"/>
                    <a:pt x="8" y="1"/>
                    <a:pt x="8" y="1"/>
                  </a:cubicBezTo>
                  <a:cubicBezTo>
                    <a:pt x="8" y="1"/>
                    <a:pt x="7" y="1"/>
                    <a:pt x="6" y="2"/>
                  </a:cubicBezTo>
                  <a:cubicBezTo>
                    <a:pt x="6" y="2"/>
                    <a:pt x="5" y="2"/>
                    <a:pt x="4" y="2"/>
                  </a:cubicBezTo>
                  <a:cubicBezTo>
                    <a:pt x="2" y="3"/>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1" name="Freeform 113"/>
            <p:cNvSpPr/>
            <p:nvPr/>
          </p:nvSpPr>
          <p:spPr bwMode="auto">
            <a:xfrm>
              <a:off x="1580" y="2221"/>
              <a:ext cx="15" cy="11"/>
            </a:xfrm>
            <a:custGeom>
              <a:avLst/>
              <a:gdLst>
                <a:gd name="T0" fmla="*/ 0 w 3"/>
                <a:gd name="T1" fmla="*/ 0 h 2"/>
                <a:gd name="T2" fmla="*/ 1 w 3"/>
                <a:gd name="T3" fmla="*/ 0 h 2"/>
                <a:gd name="T4" fmla="*/ 2 w 3"/>
                <a:gd name="T5" fmla="*/ 0 h 2"/>
                <a:gd name="T6" fmla="*/ 3 w 3"/>
                <a:gd name="T7" fmla="*/ 1 h 2"/>
                <a:gd name="T8" fmla="*/ 3 w 3"/>
                <a:gd name="T9" fmla="*/ 1 h 2"/>
                <a:gd name="T10" fmla="*/ 3 w 3"/>
                <a:gd name="T11" fmla="*/ 2 h 2"/>
                <a:gd name="T12" fmla="*/ 1 w 3"/>
                <a:gd name="T13" fmla="*/ 2 h 2"/>
                <a:gd name="T14" fmla="*/ 0 w 3"/>
                <a:gd name="T15" fmla="*/ 1 h 2"/>
                <a:gd name="T16" fmla="*/ 0 w 3"/>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2">
                  <a:moveTo>
                    <a:pt x="0" y="0"/>
                  </a:moveTo>
                  <a:cubicBezTo>
                    <a:pt x="0" y="0"/>
                    <a:pt x="0" y="0"/>
                    <a:pt x="1" y="0"/>
                  </a:cubicBezTo>
                  <a:cubicBezTo>
                    <a:pt x="1" y="0"/>
                    <a:pt x="1" y="0"/>
                    <a:pt x="2" y="0"/>
                  </a:cubicBezTo>
                  <a:cubicBezTo>
                    <a:pt x="2" y="0"/>
                    <a:pt x="2" y="0"/>
                    <a:pt x="3" y="1"/>
                  </a:cubicBezTo>
                  <a:cubicBezTo>
                    <a:pt x="3" y="1"/>
                    <a:pt x="3" y="1"/>
                    <a:pt x="3" y="1"/>
                  </a:cubicBezTo>
                  <a:cubicBezTo>
                    <a:pt x="3" y="1"/>
                    <a:pt x="3" y="1"/>
                    <a:pt x="3" y="2"/>
                  </a:cubicBezTo>
                  <a:cubicBezTo>
                    <a:pt x="2" y="2"/>
                    <a:pt x="2" y="2"/>
                    <a:pt x="1" y="2"/>
                  </a:cubicBezTo>
                  <a:cubicBezTo>
                    <a:pt x="0" y="2"/>
                    <a:pt x="0" y="1"/>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2" name="Freeform 114"/>
            <p:cNvSpPr/>
            <p:nvPr/>
          </p:nvSpPr>
          <p:spPr bwMode="auto">
            <a:xfrm>
              <a:off x="1410" y="2347"/>
              <a:ext cx="85" cy="21"/>
            </a:xfrm>
            <a:custGeom>
              <a:avLst/>
              <a:gdLst>
                <a:gd name="T0" fmla="*/ 1 w 16"/>
                <a:gd name="T1" fmla="*/ 4 h 4"/>
                <a:gd name="T2" fmla="*/ 0 w 16"/>
                <a:gd name="T3" fmla="*/ 3 h 4"/>
                <a:gd name="T4" fmla="*/ 0 w 16"/>
                <a:gd name="T5" fmla="*/ 3 h 4"/>
                <a:gd name="T6" fmla="*/ 1 w 16"/>
                <a:gd name="T7" fmla="*/ 2 h 4"/>
                <a:gd name="T8" fmla="*/ 1 w 16"/>
                <a:gd name="T9" fmla="*/ 2 h 4"/>
                <a:gd name="T10" fmla="*/ 1 w 16"/>
                <a:gd name="T11" fmla="*/ 1 h 4"/>
                <a:gd name="T12" fmla="*/ 1 w 16"/>
                <a:gd name="T13" fmla="*/ 1 h 4"/>
                <a:gd name="T14" fmla="*/ 2 w 16"/>
                <a:gd name="T15" fmla="*/ 0 h 4"/>
                <a:gd name="T16" fmla="*/ 2 w 16"/>
                <a:gd name="T17" fmla="*/ 0 h 4"/>
                <a:gd name="T18" fmla="*/ 2 w 16"/>
                <a:gd name="T19" fmla="*/ 0 h 4"/>
                <a:gd name="T20" fmla="*/ 2 w 16"/>
                <a:gd name="T21" fmla="*/ 0 h 4"/>
                <a:gd name="T22" fmla="*/ 3 w 16"/>
                <a:gd name="T23" fmla="*/ 0 h 4"/>
                <a:gd name="T24" fmla="*/ 3 w 16"/>
                <a:gd name="T25" fmla="*/ 0 h 4"/>
                <a:gd name="T26" fmla="*/ 3 w 16"/>
                <a:gd name="T27" fmla="*/ 0 h 4"/>
                <a:gd name="T28" fmla="*/ 3 w 16"/>
                <a:gd name="T29" fmla="*/ 0 h 4"/>
                <a:gd name="T30" fmla="*/ 4 w 16"/>
                <a:gd name="T31" fmla="*/ 0 h 4"/>
                <a:gd name="T32" fmla="*/ 4 w 16"/>
                <a:gd name="T33" fmla="*/ 0 h 4"/>
                <a:gd name="T34" fmla="*/ 7 w 16"/>
                <a:gd name="T35" fmla="*/ 1 h 4"/>
                <a:gd name="T36" fmla="*/ 7 w 16"/>
                <a:gd name="T37" fmla="*/ 1 h 4"/>
                <a:gd name="T38" fmla="*/ 9 w 16"/>
                <a:gd name="T39" fmla="*/ 1 h 4"/>
                <a:gd name="T40" fmla="*/ 9 w 16"/>
                <a:gd name="T41" fmla="*/ 1 h 4"/>
                <a:gd name="T42" fmla="*/ 13 w 16"/>
                <a:gd name="T43" fmla="*/ 0 h 4"/>
                <a:gd name="T44" fmla="*/ 13 w 16"/>
                <a:gd name="T45" fmla="*/ 0 h 4"/>
                <a:gd name="T46" fmla="*/ 15 w 16"/>
                <a:gd name="T47" fmla="*/ 1 h 4"/>
                <a:gd name="T48" fmla="*/ 15 w 16"/>
                <a:gd name="T49" fmla="*/ 1 h 4"/>
                <a:gd name="T50" fmla="*/ 16 w 16"/>
                <a:gd name="T51" fmla="*/ 1 h 4"/>
                <a:gd name="T52" fmla="*/ 16 w 16"/>
                <a:gd name="T53" fmla="*/ 1 h 4"/>
                <a:gd name="T54" fmla="*/ 15 w 16"/>
                <a:gd name="T55" fmla="*/ 2 h 4"/>
                <a:gd name="T56" fmla="*/ 15 w 16"/>
                <a:gd name="T57" fmla="*/ 2 h 4"/>
                <a:gd name="T58" fmla="*/ 15 w 16"/>
                <a:gd name="T59" fmla="*/ 2 h 4"/>
                <a:gd name="T60" fmla="*/ 15 w 16"/>
                <a:gd name="T61" fmla="*/ 2 h 4"/>
                <a:gd name="T62" fmla="*/ 14 w 16"/>
                <a:gd name="T63" fmla="*/ 3 h 4"/>
                <a:gd name="T64" fmla="*/ 14 w 16"/>
                <a:gd name="T65" fmla="*/ 3 h 4"/>
                <a:gd name="T66" fmla="*/ 8 w 16"/>
                <a:gd name="T67" fmla="*/ 4 h 4"/>
                <a:gd name="T68" fmla="*/ 8 w 16"/>
                <a:gd name="T69" fmla="*/ 4 h 4"/>
                <a:gd name="T70" fmla="*/ 7 w 16"/>
                <a:gd name="T71" fmla="*/ 4 h 4"/>
                <a:gd name="T72" fmla="*/ 7 w 16"/>
                <a:gd name="T73" fmla="*/ 4 h 4"/>
                <a:gd name="T74" fmla="*/ 7 w 16"/>
                <a:gd name="T75" fmla="*/ 4 h 4"/>
                <a:gd name="T76" fmla="*/ 7 w 16"/>
                <a:gd name="T77" fmla="*/ 4 h 4"/>
                <a:gd name="T78" fmla="*/ 2 w 16"/>
                <a:gd name="T79" fmla="*/ 4 h 4"/>
                <a:gd name="T80" fmla="*/ 2 w 16"/>
                <a:gd name="T81" fmla="*/ 4 h 4"/>
                <a:gd name="T82" fmla="*/ 1 w 16"/>
                <a:gd name="T83"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6" h="4">
                  <a:moveTo>
                    <a:pt x="1" y="4"/>
                  </a:moveTo>
                  <a:cubicBezTo>
                    <a:pt x="1" y="4"/>
                    <a:pt x="0" y="3"/>
                    <a:pt x="0" y="3"/>
                  </a:cubicBezTo>
                  <a:cubicBezTo>
                    <a:pt x="0" y="3"/>
                    <a:pt x="0" y="3"/>
                    <a:pt x="0" y="3"/>
                  </a:cubicBezTo>
                  <a:cubicBezTo>
                    <a:pt x="0" y="3"/>
                    <a:pt x="0" y="2"/>
                    <a:pt x="1" y="2"/>
                  </a:cubicBezTo>
                  <a:cubicBezTo>
                    <a:pt x="1" y="2"/>
                    <a:pt x="1" y="2"/>
                    <a:pt x="1" y="2"/>
                  </a:cubicBezTo>
                  <a:cubicBezTo>
                    <a:pt x="1" y="2"/>
                    <a:pt x="1" y="2"/>
                    <a:pt x="1" y="1"/>
                  </a:cubicBezTo>
                  <a:cubicBezTo>
                    <a:pt x="1" y="1"/>
                    <a:pt x="1" y="1"/>
                    <a:pt x="1" y="1"/>
                  </a:cubicBezTo>
                  <a:cubicBezTo>
                    <a:pt x="1" y="1"/>
                    <a:pt x="1" y="0"/>
                    <a:pt x="2" y="0"/>
                  </a:cubicBezTo>
                  <a:cubicBezTo>
                    <a:pt x="2" y="0"/>
                    <a:pt x="2" y="0"/>
                    <a:pt x="2" y="0"/>
                  </a:cubicBezTo>
                  <a:cubicBezTo>
                    <a:pt x="2" y="0"/>
                    <a:pt x="2" y="0"/>
                    <a:pt x="2" y="0"/>
                  </a:cubicBezTo>
                  <a:cubicBezTo>
                    <a:pt x="2" y="0"/>
                    <a:pt x="2" y="0"/>
                    <a:pt x="2" y="0"/>
                  </a:cubicBezTo>
                  <a:cubicBezTo>
                    <a:pt x="2" y="0"/>
                    <a:pt x="3" y="0"/>
                    <a:pt x="3" y="0"/>
                  </a:cubicBezTo>
                  <a:cubicBezTo>
                    <a:pt x="3" y="0"/>
                    <a:pt x="3" y="0"/>
                    <a:pt x="3" y="0"/>
                  </a:cubicBezTo>
                  <a:cubicBezTo>
                    <a:pt x="3" y="0"/>
                    <a:pt x="3" y="0"/>
                    <a:pt x="3" y="0"/>
                  </a:cubicBezTo>
                  <a:cubicBezTo>
                    <a:pt x="3" y="0"/>
                    <a:pt x="3" y="0"/>
                    <a:pt x="3" y="0"/>
                  </a:cubicBezTo>
                  <a:cubicBezTo>
                    <a:pt x="3" y="0"/>
                    <a:pt x="4" y="0"/>
                    <a:pt x="4" y="0"/>
                  </a:cubicBezTo>
                  <a:cubicBezTo>
                    <a:pt x="4" y="0"/>
                    <a:pt x="4" y="0"/>
                    <a:pt x="4" y="0"/>
                  </a:cubicBezTo>
                  <a:cubicBezTo>
                    <a:pt x="5" y="0"/>
                    <a:pt x="6" y="0"/>
                    <a:pt x="7" y="1"/>
                  </a:cubicBezTo>
                  <a:cubicBezTo>
                    <a:pt x="7" y="1"/>
                    <a:pt x="7" y="1"/>
                    <a:pt x="7" y="1"/>
                  </a:cubicBezTo>
                  <a:cubicBezTo>
                    <a:pt x="8" y="1"/>
                    <a:pt x="8" y="1"/>
                    <a:pt x="9" y="1"/>
                  </a:cubicBezTo>
                  <a:cubicBezTo>
                    <a:pt x="9" y="1"/>
                    <a:pt x="9" y="1"/>
                    <a:pt x="9" y="1"/>
                  </a:cubicBezTo>
                  <a:cubicBezTo>
                    <a:pt x="10" y="1"/>
                    <a:pt x="12" y="0"/>
                    <a:pt x="13" y="0"/>
                  </a:cubicBezTo>
                  <a:cubicBezTo>
                    <a:pt x="13" y="0"/>
                    <a:pt x="13" y="0"/>
                    <a:pt x="13" y="0"/>
                  </a:cubicBezTo>
                  <a:cubicBezTo>
                    <a:pt x="14" y="0"/>
                    <a:pt x="14" y="0"/>
                    <a:pt x="15" y="1"/>
                  </a:cubicBezTo>
                  <a:cubicBezTo>
                    <a:pt x="15" y="1"/>
                    <a:pt x="15" y="1"/>
                    <a:pt x="15" y="1"/>
                  </a:cubicBezTo>
                  <a:cubicBezTo>
                    <a:pt x="15" y="1"/>
                    <a:pt x="15" y="1"/>
                    <a:pt x="16" y="1"/>
                  </a:cubicBezTo>
                  <a:cubicBezTo>
                    <a:pt x="16" y="1"/>
                    <a:pt x="16" y="1"/>
                    <a:pt x="16" y="1"/>
                  </a:cubicBezTo>
                  <a:cubicBezTo>
                    <a:pt x="16" y="2"/>
                    <a:pt x="15" y="2"/>
                    <a:pt x="15" y="2"/>
                  </a:cubicBezTo>
                  <a:cubicBezTo>
                    <a:pt x="15" y="2"/>
                    <a:pt x="15" y="2"/>
                    <a:pt x="15" y="2"/>
                  </a:cubicBezTo>
                  <a:cubicBezTo>
                    <a:pt x="15" y="2"/>
                    <a:pt x="15" y="2"/>
                    <a:pt x="15" y="2"/>
                  </a:cubicBezTo>
                  <a:cubicBezTo>
                    <a:pt x="15" y="2"/>
                    <a:pt x="15" y="2"/>
                    <a:pt x="15" y="2"/>
                  </a:cubicBezTo>
                  <a:cubicBezTo>
                    <a:pt x="15" y="3"/>
                    <a:pt x="15" y="3"/>
                    <a:pt x="14" y="3"/>
                  </a:cubicBezTo>
                  <a:cubicBezTo>
                    <a:pt x="14" y="3"/>
                    <a:pt x="14" y="3"/>
                    <a:pt x="14" y="3"/>
                  </a:cubicBezTo>
                  <a:cubicBezTo>
                    <a:pt x="12" y="3"/>
                    <a:pt x="10" y="4"/>
                    <a:pt x="8" y="4"/>
                  </a:cubicBezTo>
                  <a:cubicBezTo>
                    <a:pt x="8" y="4"/>
                    <a:pt x="8" y="4"/>
                    <a:pt x="8" y="4"/>
                  </a:cubicBezTo>
                  <a:cubicBezTo>
                    <a:pt x="8" y="4"/>
                    <a:pt x="7" y="4"/>
                    <a:pt x="7" y="4"/>
                  </a:cubicBezTo>
                  <a:cubicBezTo>
                    <a:pt x="7" y="4"/>
                    <a:pt x="7" y="4"/>
                    <a:pt x="7" y="4"/>
                  </a:cubicBezTo>
                  <a:cubicBezTo>
                    <a:pt x="7" y="4"/>
                    <a:pt x="7" y="4"/>
                    <a:pt x="7" y="4"/>
                  </a:cubicBezTo>
                  <a:cubicBezTo>
                    <a:pt x="7" y="4"/>
                    <a:pt x="7" y="4"/>
                    <a:pt x="7" y="4"/>
                  </a:cubicBezTo>
                  <a:cubicBezTo>
                    <a:pt x="5" y="4"/>
                    <a:pt x="4" y="4"/>
                    <a:pt x="2" y="4"/>
                  </a:cubicBezTo>
                  <a:cubicBezTo>
                    <a:pt x="2" y="4"/>
                    <a:pt x="2" y="4"/>
                    <a:pt x="2" y="4"/>
                  </a:cubicBezTo>
                  <a:cubicBezTo>
                    <a:pt x="2" y="4"/>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3" name="Freeform 115"/>
            <p:cNvSpPr/>
            <p:nvPr/>
          </p:nvSpPr>
          <p:spPr bwMode="auto">
            <a:xfrm>
              <a:off x="1405" y="2352"/>
              <a:ext cx="53" cy="16"/>
            </a:xfrm>
            <a:custGeom>
              <a:avLst/>
              <a:gdLst>
                <a:gd name="T0" fmla="*/ 1 w 10"/>
                <a:gd name="T1" fmla="*/ 3 h 3"/>
                <a:gd name="T2" fmla="*/ 1 w 10"/>
                <a:gd name="T3" fmla="*/ 3 h 3"/>
                <a:gd name="T4" fmla="*/ 0 w 10"/>
                <a:gd name="T5" fmla="*/ 1 h 3"/>
                <a:gd name="T6" fmla="*/ 0 w 10"/>
                <a:gd name="T7" fmla="*/ 1 h 3"/>
                <a:gd name="T8" fmla="*/ 2 w 10"/>
                <a:gd name="T9" fmla="*/ 0 h 3"/>
                <a:gd name="T10" fmla="*/ 2 w 10"/>
                <a:gd name="T11" fmla="*/ 0 h 3"/>
                <a:gd name="T12" fmla="*/ 4 w 10"/>
                <a:gd name="T13" fmla="*/ 0 h 3"/>
                <a:gd name="T14" fmla="*/ 4 w 10"/>
                <a:gd name="T15" fmla="*/ 0 h 3"/>
                <a:gd name="T16" fmla="*/ 8 w 10"/>
                <a:gd name="T17" fmla="*/ 0 h 3"/>
                <a:gd name="T18" fmla="*/ 8 w 10"/>
                <a:gd name="T19" fmla="*/ 0 h 3"/>
                <a:gd name="T20" fmla="*/ 9 w 10"/>
                <a:gd name="T21" fmla="*/ 0 h 3"/>
                <a:gd name="T22" fmla="*/ 9 w 10"/>
                <a:gd name="T23" fmla="*/ 0 h 3"/>
                <a:gd name="T24" fmla="*/ 9 w 10"/>
                <a:gd name="T25" fmla="*/ 3 h 3"/>
                <a:gd name="T26" fmla="*/ 9 w 10"/>
                <a:gd name="T27" fmla="*/ 3 h 3"/>
                <a:gd name="T28" fmla="*/ 8 w 10"/>
                <a:gd name="T29" fmla="*/ 3 h 3"/>
                <a:gd name="T30" fmla="*/ 8 w 10"/>
                <a:gd name="T31" fmla="*/ 3 h 3"/>
                <a:gd name="T32" fmla="*/ 8 w 10"/>
                <a:gd name="T33" fmla="*/ 3 h 3"/>
                <a:gd name="T34" fmla="*/ 8 w 10"/>
                <a:gd name="T35" fmla="*/ 3 h 3"/>
                <a:gd name="T36" fmla="*/ 8 w 10"/>
                <a:gd name="T37" fmla="*/ 3 h 3"/>
                <a:gd name="T38" fmla="*/ 8 w 10"/>
                <a:gd name="T39" fmla="*/ 3 h 3"/>
                <a:gd name="T40" fmla="*/ 4 w 10"/>
                <a:gd name="T41" fmla="*/ 3 h 3"/>
                <a:gd name="T42" fmla="*/ 4 w 10"/>
                <a:gd name="T43" fmla="*/ 3 h 3"/>
                <a:gd name="T44" fmla="*/ 1 w 10"/>
                <a:gd name="T45"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 h="3">
                  <a:moveTo>
                    <a:pt x="1" y="3"/>
                  </a:moveTo>
                  <a:cubicBezTo>
                    <a:pt x="1" y="3"/>
                    <a:pt x="1" y="3"/>
                    <a:pt x="1" y="3"/>
                  </a:cubicBezTo>
                  <a:cubicBezTo>
                    <a:pt x="1" y="3"/>
                    <a:pt x="0" y="2"/>
                    <a:pt x="0" y="1"/>
                  </a:cubicBezTo>
                  <a:cubicBezTo>
                    <a:pt x="0" y="1"/>
                    <a:pt x="0" y="1"/>
                    <a:pt x="0" y="1"/>
                  </a:cubicBezTo>
                  <a:cubicBezTo>
                    <a:pt x="1" y="0"/>
                    <a:pt x="2" y="0"/>
                    <a:pt x="2" y="0"/>
                  </a:cubicBezTo>
                  <a:cubicBezTo>
                    <a:pt x="2" y="0"/>
                    <a:pt x="2" y="0"/>
                    <a:pt x="2" y="0"/>
                  </a:cubicBezTo>
                  <a:cubicBezTo>
                    <a:pt x="3" y="0"/>
                    <a:pt x="3" y="0"/>
                    <a:pt x="4" y="0"/>
                  </a:cubicBezTo>
                  <a:cubicBezTo>
                    <a:pt x="4" y="0"/>
                    <a:pt x="4" y="0"/>
                    <a:pt x="4" y="0"/>
                  </a:cubicBezTo>
                  <a:cubicBezTo>
                    <a:pt x="5" y="0"/>
                    <a:pt x="7" y="0"/>
                    <a:pt x="8" y="0"/>
                  </a:cubicBezTo>
                  <a:cubicBezTo>
                    <a:pt x="8" y="0"/>
                    <a:pt x="8" y="0"/>
                    <a:pt x="8" y="0"/>
                  </a:cubicBezTo>
                  <a:cubicBezTo>
                    <a:pt x="8" y="0"/>
                    <a:pt x="9" y="0"/>
                    <a:pt x="9" y="0"/>
                  </a:cubicBezTo>
                  <a:cubicBezTo>
                    <a:pt x="9" y="0"/>
                    <a:pt x="9" y="0"/>
                    <a:pt x="9" y="0"/>
                  </a:cubicBezTo>
                  <a:cubicBezTo>
                    <a:pt x="10" y="1"/>
                    <a:pt x="10" y="2"/>
                    <a:pt x="9" y="3"/>
                  </a:cubicBezTo>
                  <a:cubicBezTo>
                    <a:pt x="9" y="3"/>
                    <a:pt x="9" y="3"/>
                    <a:pt x="9" y="3"/>
                  </a:cubicBezTo>
                  <a:cubicBezTo>
                    <a:pt x="9" y="3"/>
                    <a:pt x="9"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7" y="3"/>
                    <a:pt x="5" y="3"/>
                    <a:pt x="4" y="3"/>
                  </a:cubicBezTo>
                  <a:cubicBezTo>
                    <a:pt x="4" y="3"/>
                    <a:pt x="4" y="3"/>
                    <a:pt x="4" y="3"/>
                  </a:cubicBezTo>
                  <a:cubicBezTo>
                    <a:pt x="3" y="3"/>
                    <a:pt x="2"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4" name="Freeform 116"/>
            <p:cNvSpPr/>
            <p:nvPr/>
          </p:nvSpPr>
          <p:spPr bwMode="auto">
            <a:xfrm>
              <a:off x="1405" y="2373"/>
              <a:ext cx="100" cy="21"/>
            </a:xfrm>
            <a:custGeom>
              <a:avLst/>
              <a:gdLst>
                <a:gd name="T0" fmla="*/ 1 w 19"/>
                <a:gd name="T1" fmla="*/ 3 h 4"/>
                <a:gd name="T2" fmla="*/ 0 w 19"/>
                <a:gd name="T3" fmla="*/ 2 h 4"/>
                <a:gd name="T4" fmla="*/ 0 w 19"/>
                <a:gd name="T5" fmla="*/ 2 h 4"/>
                <a:gd name="T6" fmla="*/ 1 w 19"/>
                <a:gd name="T7" fmla="*/ 2 h 4"/>
                <a:gd name="T8" fmla="*/ 1 w 19"/>
                <a:gd name="T9" fmla="*/ 2 h 4"/>
                <a:gd name="T10" fmla="*/ 1 w 19"/>
                <a:gd name="T11" fmla="*/ 1 h 4"/>
                <a:gd name="T12" fmla="*/ 1 w 19"/>
                <a:gd name="T13" fmla="*/ 1 h 4"/>
                <a:gd name="T14" fmla="*/ 2 w 19"/>
                <a:gd name="T15" fmla="*/ 1 h 4"/>
                <a:gd name="T16" fmla="*/ 2 w 19"/>
                <a:gd name="T17" fmla="*/ 1 h 4"/>
                <a:gd name="T18" fmla="*/ 7 w 19"/>
                <a:gd name="T19" fmla="*/ 1 h 4"/>
                <a:gd name="T20" fmla="*/ 7 w 19"/>
                <a:gd name="T21" fmla="*/ 1 h 4"/>
                <a:gd name="T22" fmla="*/ 11 w 19"/>
                <a:gd name="T23" fmla="*/ 1 h 4"/>
                <a:gd name="T24" fmla="*/ 11 w 19"/>
                <a:gd name="T25" fmla="*/ 1 h 4"/>
                <a:gd name="T26" fmla="*/ 17 w 19"/>
                <a:gd name="T27" fmla="*/ 0 h 4"/>
                <a:gd name="T28" fmla="*/ 17 w 19"/>
                <a:gd name="T29" fmla="*/ 0 h 4"/>
                <a:gd name="T30" fmla="*/ 19 w 19"/>
                <a:gd name="T31" fmla="*/ 1 h 4"/>
                <a:gd name="T32" fmla="*/ 19 w 19"/>
                <a:gd name="T33" fmla="*/ 1 h 4"/>
                <a:gd name="T34" fmla="*/ 18 w 19"/>
                <a:gd name="T35" fmla="*/ 2 h 4"/>
                <a:gd name="T36" fmla="*/ 18 w 19"/>
                <a:gd name="T37" fmla="*/ 2 h 4"/>
                <a:gd name="T38" fmla="*/ 14 w 19"/>
                <a:gd name="T39" fmla="*/ 3 h 4"/>
                <a:gd name="T40" fmla="*/ 14 w 19"/>
                <a:gd name="T41" fmla="*/ 3 h 4"/>
                <a:gd name="T42" fmla="*/ 14 w 19"/>
                <a:gd name="T43" fmla="*/ 3 h 4"/>
                <a:gd name="T44" fmla="*/ 14 w 19"/>
                <a:gd name="T45" fmla="*/ 3 h 4"/>
                <a:gd name="T46" fmla="*/ 10 w 19"/>
                <a:gd name="T47" fmla="*/ 3 h 4"/>
                <a:gd name="T48" fmla="*/ 10 w 19"/>
                <a:gd name="T49" fmla="*/ 3 h 4"/>
                <a:gd name="T50" fmla="*/ 9 w 19"/>
                <a:gd name="T51" fmla="*/ 3 h 4"/>
                <a:gd name="T52" fmla="*/ 9 w 19"/>
                <a:gd name="T53" fmla="*/ 3 h 4"/>
                <a:gd name="T54" fmla="*/ 4 w 19"/>
                <a:gd name="T55" fmla="*/ 4 h 4"/>
                <a:gd name="T56" fmla="*/ 4 w 19"/>
                <a:gd name="T57" fmla="*/ 4 h 4"/>
                <a:gd name="T58" fmla="*/ 1 w 19"/>
                <a:gd name="T59"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 h="4">
                  <a:moveTo>
                    <a:pt x="1" y="3"/>
                  </a:moveTo>
                  <a:cubicBezTo>
                    <a:pt x="1" y="3"/>
                    <a:pt x="0" y="3"/>
                    <a:pt x="0" y="2"/>
                  </a:cubicBezTo>
                  <a:cubicBezTo>
                    <a:pt x="0" y="2"/>
                    <a:pt x="0" y="2"/>
                    <a:pt x="0" y="2"/>
                  </a:cubicBezTo>
                  <a:cubicBezTo>
                    <a:pt x="0" y="2"/>
                    <a:pt x="1" y="2"/>
                    <a:pt x="1" y="2"/>
                  </a:cubicBezTo>
                  <a:cubicBezTo>
                    <a:pt x="1" y="2"/>
                    <a:pt x="1" y="2"/>
                    <a:pt x="1" y="2"/>
                  </a:cubicBezTo>
                  <a:cubicBezTo>
                    <a:pt x="1" y="2"/>
                    <a:pt x="1" y="1"/>
                    <a:pt x="1" y="1"/>
                  </a:cubicBezTo>
                  <a:cubicBezTo>
                    <a:pt x="1" y="1"/>
                    <a:pt x="1" y="1"/>
                    <a:pt x="1" y="1"/>
                  </a:cubicBezTo>
                  <a:cubicBezTo>
                    <a:pt x="1" y="1"/>
                    <a:pt x="1" y="1"/>
                    <a:pt x="2" y="1"/>
                  </a:cubicBezTo>
                  <a:cubicBezTo>
                    <a:pt x="2" y="1"/>
                    <a:pt x="2" y="1"/>
                    <a:pt x="2" y="1"/>
                  </a:cubicBezTo>
                  <a:cubicBezTo>
                    <a:pt x="3" y="1"/>
                    <a:pt x="5" y="1"/>
                    <a:pt x="7" y="1"/>
                  </a:cubicBezTo>
                  <a:cubicBezTo>
                    <a:pt x="7" y="1"/>
                    <a:pt x="7" y="1"/>
                    <a:pt x="7" y="1"/>
                  </a:cubicBezTo>
                  <a:cubicBezTo>
                    <a:pt x="8" y="1"/>
                    <a:pt x="9" y="1"/>
                    <a:pt x="11" y="1"/>
                  </a:cubicBezTo>
                  <a:cubicBezTo>
                    <a:pt x="11" y="1"/>
                    <a:pt x="11" y="1"/>
                    <a:pt x="11" y="1"/>
                  </a:cubicBezTo>
                  <a:cubicBezTo>
                    <a:pt x="13" y="1"/>
                    <a:pt x="15" y="1"/>
                    <a:pt x="17" y="0"/>
                  </a:cubicBezTo>
                  <a:cubicBezTo>
                    <a:pt x="17" y="0"/>
                    <a:pt x="17" y="0"/>
                    <a:pt x="17" y="0"/>
                  </a:cubicBezTo>
                  <a:cubicBezTo>
                    <a:pt x="18" y="0"/>
                    <a:pt x="18" y="0"/>
                    <a:pt x="19" y="1"/>
                  </a:cubicBezTo>
                  <a:cubicBezTo>
                    <a:pt x="19" y="1"/>
                    <a:pt x="19" y="1"/>
                    <a:pt x="19" y="1"/>
                  </a:cubicBezTo>
                  <a:cubicBezTo>
                    <a:pt x="19" y="1"/>
                    <a:pt x="18" y="2"/>
                    <a:pt x="18" y="2"/>
                  </a:cubicBezTo>
                  <a:cubicBezTo>
                    <a:pt x="18" y="2"/>
                    <a:pt x="18" y="2"/>
                    <a:pt x="18" y="2"/>
                  </a:cubicBezTo>
                  <a:cubicBezTo>
                    <a:pt x="17" y="2"/>
                    <a:pt x="16" y="2"/>
                    <a:pt x="14" y="3"/>
                  </a:cubicBezTo>
                  <a:cubicBezTo>
                    <a:pt x="14" y="3"/>
                    <a:pt x="14" y="3"/>
                    <a:pt x="14" y="3"/>
                  </a:cubicBezTo>
                  <a:cubicBezTo>
                    <a:pt x="14" y="3"/>
                    <a:pt x="14" y="3"/>
                    <a:pt x="14" y="3"/>
                  </a:cubicBezTo>
                  <a:cubicBezTo>
                    <a:pt x="14" y="3"/>
                    <a:pt x="14" y="3"/>
                    <a:pt x="14" y="3"/>
                  </a:cubicBezTo>
                  <a:cubicBezTo>
                    <a:pt x="12" y="3"/>
                    <a:pt x="11" y="3"/>
                    <a:pt x="10" y="3"/>
                  </a:cubicBezTo>
                  <a:cubicBezTo>
                    <a:pt x="10" y="3"/>
                    <a:pt x="10" y="3"/>
                    <a:pt x="10" y="3"/>
                  </a:cubicBezTo>
                  <a:cubicBezTo>
                    <a:pt x="9" y="3"/>
                    <a:pt x="9" y="3"/>
                    <a:pt x="9" y="3"/>
                  </a:cubicBezTo>
                  <a:cubicBezTo>
                    <a:pt x="9" y="3"/>
                    <a:pt x="9" y="3"/>
                    <a:pt x="9" y="3"/>
                  </a:cubicBezTo>
                  <a:cubicBezTo>
                    <a:pt x="7" y="3"/>
                    <a:pt x="5" y="4"/>
                    <a:pt x="4" y="4"/>
                  </a:cubicBezTo>
                  <a:cubicBezTo>
                    <a:pt x="4" y="4"/>
                    <a:pt x="4" y="4"/>
                    <a:pt x="4" y="4"/>
                  </a:cubicBezTo>
                  <a:cubicBezTo>
                    <a:pt x="3" y="4"/>
                    <a:pt x="2" y="4"/>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grpSp>
      <p:sp>
        <p:nvSpPr>
          <p:cNvPr id="65" name="TextBox 28"/>
          <p:cNvSpPr txBox="1"/>
          <p:nvPr/>
        </p:nvSpPr>
        <p:spPr>
          <a:xfrm>
            <a:off x="5421353" y="2868354"/>
            <a:ext cx="1422184" cy="461665"/>
          </a:xfrm>
          <a:prstGeom prst="rect">
            <a:avLst/>
          </a:prstGeom>
          <a:noFill/>
        </p:spPr>
        <p:txBody>
          <a:bodyPr wrap="none" rtlCol="0">
            <a:spAutoFit/>
          </a:bodyPr>
          <a:lstStyle/>
          <a:p>
            <a:pPr algn="just"/>
            <a:r>
              <a:rPr lang="zh-CN" altLang="en-US" sz="2400" b="1" dirty="0">
                <a:solidFill>
                  <a:srgbClr val="6EBF84"/>
                </a:solidFill>
                <a:cs typeface="+mn-ea"/>
                <a:sym typeface="+mn-lt"/>
              </a:rPr>
              <a:t>行业近景</a:t>
            </a:r>
            <a:endParaRPr lang="id-ID" sz="2400" b="1" dirty="0">
              <a:solidFill>
                <a:srgbClr val="6EBF84"/>
              </a:solidFill>
              <a:cs typeface="+mn-ea"/>
              <a:sym typeface="+mn-lt"/>
            </a:endParaRPr>
          </a:p>
        </p:txBody>
      </p:sp>
      <p:sp>
        <p:nvSpPr>
          <p:cNvPr id="66" name="矩形 65"/>
          <p:cNvSpPr/>
          <p:nvPr/>
        </p:nvSpPr>
        <p:spPr>
          <a:xfrm>
            <a:off x="5421353" y="3352208"/>
            <a:ext cx="6182818" cy="700576"/>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用户可以在投影仪或者计算机上进行演示也可以将演示文稿打印出来制作成胶片用户可以在投影仪或者计算机上</a:t>
            </a:r>
            <a:endParaRPr lang="zh-CN" altLang="en-US" sz="1400" dirty="0">
              <a:solidFill>
                <a:srgbClr val="2C91B0"/>
              </a:solidFill>
              <a:cs typeface="+mn-ea"/>
              <a:sym typeface="+mn-lt"/>
            </a:endParaRPr>
          </a:p>
        </p:txBody>
      </p:sp>
      <p:grpSp>
        <p:nvGrpSpPr>
          <p:cNvPr id="67" name="Group 89"/>
          <p:cNvGrpSpPr>
            <a:grpSpLocks noChangeAspect="1"/>
          </p:cNvGrpSpPr>
          <p:nvPr/>
        </p:nvGrpSpPr>
        <p:grpSpPr bwMode="auto">
          <a:xfrm>
            <a:off x="4843729" y="4202003"/>
            <a:ext cx="514791" cy="662121"/>
            <a:chOff x="1309" y="2054"/>
            <a:chExt cx="297" cy="382"/>
          </a:xfrm>
          <a:solidFill>
            <a:srgbClr val="2C91B0"/>
          </a:solidFill>
        </p:grpSpPr>
        <p:sp>
          <p:nvSpPr>
            <p:cNvPr id="68" name="Freeform 90"/>
            <p:cNvSpPr/>
            <p:nvPr/>
          </p:nvSpPr>
          <p:spPr bwMode="auto">
            <a:xfrm>
              <a:off x="1362" y="2127"/>
              <a:ext cx="191" cy="204"/>
            </a:xfrm>
            <a:custGeom>
              <a:avLst/>
              <a:gdLst>
                <a:gd name="T0" fmla="*/ 10 w 36"/>
                <a:gd name="T1" fmla="*/ 39 h 39"/>
                <a:gd name="T2" fmla="*/ 9 w 36"/>
                <a:gd name="T3" fmla="*/ 35 h 39"/>
                <a:gd name="T4" fmla="*/ 7 w 36"/>
                <a:gd name="T5" fmla="*/ 31 h 39"/>
                <a:gd name="T6" fmla="*/ 3 w 36"/>
                <a:gd name="T7" fmla="*/ 26 h 39"/>
                <a:gd name="T8" fmla="*/ 1 w 36"/>
                <a:gd name="T9" fmla="*/ 18 h 39"/>
                <a:gd name="T10" fmla="*/ 2 w 36"/>
                <a:gd name="T11" fmla="*/ 9 h 39"/>
                <a:gd name="T12" fmla="*/ 3 w 36"/>
                <a:gd name="T13" fmla="*/ 7 h 39"/>
                <a:gd name="T14" fmla="*/ 5 w 36"/>
                <a:gd name="T15" fmla="*/ 6 h 39"/>
                <a:gd name="T16" fmla="*/ 9 w 36"/>
                <a:gd name="T17" fmla="*/ 3 h 39"/>
                <a:gd name="T18" fmla="*/ 13 w 36"/>
                <a:gd name="T19" fmla="*/ 1 h 39"/>
                <a:gd name="T20" fmla="*/ 16 w 36"/>
                <a:gd name="T21" fmla="*/ 0 h 39"/>
                <a:gd name="T22" fmla="*/ 18 w 36"/>
                <a:gd name="T23" fmla="*/ 0 h 39"/>
                <a:gd name="T24" fmla="*/ 23 w 36"/>
                <a:gd name="T25" fmla="*/ 1 h 39"/>
                <a:gd name="T26" fmla="*/ 27 w 36"/>
                <a:gd name="T27" fmla="*/ 3 h 39"/>
                <a:gd name="T28" fmla="*/ 31 w 36"/>
                <a:gd name="T29" fmla="*/ 6 h 39"/>
                <a:gd name="T30" fmla="*/ 33 w 36"/>
                <a:gd name="T31" fmla="*/ 8 h 39"/>
                <a:gd name="T32" fmla="*/ 34 w 36"/>
                <a:gd name="T33" fmla="*/ 10 h 39"/>
                <a:gd name="T34" fmla="*/ 35 w 36"/>
                <a:gd name="T35" fmla="*/ 18 h 39"/>
                <a:gd name="T36" fmla="*/ 33 w 36"/>
                <a:gd name="T37" fmla="*/ 26 h 39"/>
                <a:gd name="T38" fmla="*/ 29 w 36"/>
                <a:gd name="T39" fmla="*/ 31 h 39"/>
                <a:gd name="T40" fmla="*/ 26 w 36"/>
                <a:gd name="T41" fmla="*/ 35 h 39"/>
                <a:gd name="T42" fmla="*/ 25 w 36"/>
                <a:gd name="T43" fmla="*/ 38 h 39"/>
                <a:gd name="T44" fmla="*/ 25 w 36"/>
                <a:gd name="T45" fmla="*/ 39 h 39"/>
                <a:gd name="T46" fmla="*/ 25 w 36"/>
                <a:gd name="T47" fmla="*/ 38 h 39"/>
                <a:gd name="T48" fmla="*/ 26 w 36"/>
                <a:gd name="T49" fmla="*/ 35 h 39"/>
                <a:gd name="T50" fmla="*/ 29 w 36"/>
                <a:gd name="T51" fmla="*/ 31 h 39"/>
                <a:gd name="T52" fmla="*/ 32 w 36"/>
                <a:gd name="T53" fmla="*/ 25 h 39"/>
                <a:gd name="T54" fmla="*/ 34 w 36"/>
                <a:gd name="T55" fmla="*/ 18 h 39"/>
                <a:gd name="T56" fmla="*/ 33 w 36"/>
                <a:gd name="T57" fmla="*/ 10 h 39"/>
                <a:gd name="T58" fmla="*/ 31 w 36"/>
                <a:gd name="T59" fmla="*/ 9 h 39"/>
                <a:gd name="T60" fmla="*/ 30 w 36"/>
                <a:gd name="T61" fmla="*/ 7 h 39"/>
                <a:gd name="T62" fmla="*/ 27 w 36"/>
                <a:gd name="T63" fmla="*/ 4 h 39"/>
                <a:gd name="T64" fmla="*/ 23 w 36"/>
                <a:gd name="T65" fmla="*/ 3 h 39"/>
                <a:gd name="T66" fmla="*/ 18 w 36"/>
                <a:gd name="T67" fmla="*/ 2 h 39"/>
                <a:gd name="T68" fmla="*/ 16 w 36"/>
                <a:gd name="T69" fmla="*/ 2 h 39"/>
                <a:gd name="T70" fmla="*/ 14 w 36"/>
                <a:gd name="T71" fmla="*/ 3 h 39"/>
                <a:gd name="T72" fmla="*/ 10 w 36"/>
                <a:gd name="T73" fmla="*/ 4 h 39"/>
                <a:gd name="T74" fmla="*/ 6 w 36"/>
                <a:gd name="T75" fmla="*/ 7 h 39"/>
                <a:gd name="T76" fmla="*/ 5 w 36"/>
                <a:gd name="T77" fmla="*/ 9 h 39"/>
                <a:gd name="T78" fmla="*/ 4 w 36"/>
                <a:gd name="T79" fmla="*/ 10 h 39"/>
                <a:gd name="T80" fmla="*/ 2 w 36"/>
                <a:gd name="T81" fmla="*/ 18 h 39"/>
                <a:gd name="T82" fmla="*/ 4 w 36"/>
                <a:gd name="T83" fmla="*/ 25 h 39"/>
                <a:gd name="T84" fmla="*/ 7 w 36"/>
                <a:gd name="T85" fmla="*/ 31 h 39"/>
                <a:gd name="T86" fmla="*/ 9 w 36"/>
                <a:gd name="T87" fmla="*/ 35 h 39"/>
                <a:gd name="T88" fmla="*/ 10 w 36"/>
                <a:gd name="T89"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6" h="39">
                  <a:moveTo>
                    <a:pt x="10" y="39"/>
                  </a:moveTo>
                  <a:cubicBezTo>
                    <a:pt x="10" y="39"/>
                    <a:pt x="10" y="38"/>
                    <a:pt x="9" y="35"/>
                  </a:cubicBezTo>
                  <a:cubicBezTo>
                    <a:pt x="8" y="34"/>
                    <a:pt x="8" y="33"/>
                    <a:pt x="7" y="31"/>
                  </a:cubicBezTo>
                  <a:cubicBezTo>
                    <a:pt x="6" y="29"/>
                    <a:pt x="4" y="28"/>
                    <a:pt x="3" y="26"/>
                  </a:cubicBezTo>
                  <a:cubicBezTo>
                    <a:pt x="2" y="24"/>
                    <a:pt x="1" y="21"/>
                    <a:pt x="1" y="18"/>
                  </a:cubicBezTo>
                  <a:cubicBezTo>
                    <a:pt x="0" y="15"/>
                    <a:pt x="1" y="12"/>
                    <a:pt x="2" y="9"/>
                  </a:cubicBezTo>
                  <a:cubicBezTo>
                    <a:pt x="2" y="9"/>
                    <a:pt x="3" y="8"/>
                    <a:pt x="3" y="7"/>
                  </a:cubicBezTo>
                  <a:cubicBezTo>
                    <a:pt x="4" y="7"/>
                    <a:pt x="4" y="6"/>
                    <a:pt x="5" y="6"/>
                  </a:cubicBezTo>
                  <a:cubicBezTo>
                    <a:pt x="6" y="5"/>
                    <a:pt x="7" y="4"/>
                    <a:pt x="9" y="3"/>
                  </a:cubicBezTo>
                  <a:cubicBezTo>
                    <a:pt x="10" y="2"/>
                    <a:pt x="12" y="1"/>
                    <a:pt x="13" y="1"/>
                  </a:cubicBezTo>
                  <a:cubicBezTo>
                    <a:pt x="14" y="1"/>
                    <a:pt x="15" y="1"/>
                    <a:pt x="16" y="0"/>
                  </a:cubicBezTo>
                  <a:cubicBezTo>
                    <a:pt x="18" y="0"/>
                    <a:pt x="18" y="0"/>
                    <a:pt x="18" y="0"/>
                  </a:cubicBezTo>
                  <a:cubicBezTo>
                    <a:pt x="20" y="0"/>
                    <a:pt x="21" y="1"/>
                    <a:pt x="23" y="1"/>
                  </a:cubicBezTo>
                  <a:cubicBezTo>
                    <a:pt x="25" y="2"/>
                    <a:pt x="26" y="2"/>
                    <a:pt x="27" y="3"/>
                  </a:cubicBezTo>
                  <a:cubicBezTo>
                    <a:pt x="29" y="4"/>
                    <a:pt x="30" y="5"/>
                    <a:pt x="31" y="6"/>
                  </a:cubicBezTo>
                  <a:cubicBezTo>
                    <a:pt x="32" y="6"/>
                    <a:pt x="32" y="7"/>
                    <a:pt x="33" y="8"/>
                  </a:cubicBezTo>
                  <a:cubicBezTo>
                    <a:pt x="34" y="10"/>
                    <a:pt x="34" y="10"/>
                    <a:pt x="34" y="10"/>
                  </a:cubicBezTo>
                  <a:cubicBezTo>
                    <a:pt x="36" y="12"/>
                    <a:pt x="36" y="16"/>
                    <a:pt x="35" y="18"/>
                  </a:cubicBezTo>
                  <a:cubicBezTo>
                    <a:pt x="35" y="21"/>
                    <a:pt x="34" y="23"/>
                    <a:pt x="33" y="26"/>
                  </a:cubicBezTo>
                  <a:cubicBezTo>
                    <a:pt x="32" y="28"/>
                    <a:pt x="30" y="29"/>
                    <a:pt x="29" y="31"/>
                  </a:cubicBezTo>
                  <a:cubicBezTo>
                    <a:pt x="28" y="32"/>
                    <a:pt x="27" y="34"/>
                    <a:pt x="26" y="35"/>
                  </a:cubicBezTo>
                  <a:cubicBezTo>
                    <a:pt x="26" y="36"/>
                    <a:pt x="25" y="37"/>
                    <a:pt x="25" y="38"/>
                  </a:cubicBezTo>
                  <a:cubicBezTo>
                    <a:pt x="25" y="39"/>
                    <a:pt x="25" y="39"/>
                    <a:pt x="25" y="39"/>
                  </a:cubicBezTo>
                  <a:cubicBezTo>
                    <a:pt x="25" y="39"/>
                    <a:pt x="25" y="39"/>
                    <a:pt x="25" y="38"/>
                  </a:cubicBezTo>
                  <a:cubicBezTo>
                    <a:pt x="25" y="37"/>
                    <a:pt x="25" y="36"/>
                    <a:pt x="26" y="35"/>
                  </a:cubicBezTo>
                  <a:cubicBezTo>
                    <a:pt x="27" y="34"/>
                    <a:pt x="27" y="32"/>
                    <a:pt x="29" y="31"/>
                  </a:cubicBezTo>
                  <a:cubicBezTo>
                    <a:pt x="30" y="29"/>
                    <a:pt x="31" y="27"/>
                    <a:pt x="32" y="25"/>
                  </a:cubicBezTo>
                  <a:cubicBezTo>
                    <a:pt x="33" y="23"/>
                    <a:pt x="34" y="21"/>
                    <a:pt x="34" y="18"/>
                  </a:cubicBezTo>
                  <a:cubicBezTo>
                    <a:pt x="34" y="16"/>
                    <a:pt x="34" y="13"/>
                    <a:pt x="33" y="10"/>
                  </a:cubicBezTo>
                  <a:cubicBezTo>
                    <a:pt x="31" y="9"/>
                    <a:pt x="31" y="9"/>
                    <a:pt x="31" y="9"/>
                  </a:cubicBezTo>
                  <a:cubicBezTo>
                    <a:pt x="31" y="8"/>
                    <a:pt x="30" y="8"/>
                    <a:pt x="30" y="7"/>
                  </a:cubicBezTo>
                  <a:cubicBezTo>
                    <a:pt x="29" y="6"/>
                    <a:pt x="28" y="5"/>
                    <a:pt x="27" y="4"/>
                  </a:cubicBezTo>
                  <a:cubicBezTo>
                    <a:pt x="25" y="4"/>
                    <a:pt x="24" y="3"/>
                    <a:pt x="23" y="3"/>
                  </a:cubicBezTo>
                  <a:cubicBezTo>
                    <a:pt x="21" y="3"/>
                    <a:pt x="20" y="2"/>
                    <a:pt x="18" y="2"/>
                  </a:cubicBezTo>
                  <a:cubicBezTo>
                    <a:pt x="16" y="2"/>
                    <a:pt x="16" y="2"/>
                    <a:pt x="16" y="2"/>
                  </a:cubicBezTo>
                  <a:cubicBezTo>
                    <a:pt x="15" y="2"/>
                    <a:pt x="14" y="3"/>
                    <a:pt x="14" y="3"/>
                  </a:cubicBezTo>
                  <a:cubicBezTo>
                    <a:pt x="12" y="3"/>
                    <a:pt x="11" y="4"/>
                    <a:pt x="10" y="4"/>
                  </a:cubicBezTo>
                  <a:cubicBezTo>
                    <a:pt x="8" y="5"/>
                    <a:pt x="7" y="6"/>
                    <a:pt x="6" y="7"/>
                  </a:cubicBezTo>
                  <a:cubicBezTo>
                    <a:pt x="6" y="7"/>
                    <a:pt x="5" y="8"/>
                    <a:pt x="5" y="9"/>
                  </a:cubicBezTo>
                  <a:cubicBezTo>
                    <a:pt x="4" y="9"/>
                    <a:pt x="4" y="10"/>
                    <a:pt x="4" y="10"/>
                  </a:cubicBezTo>
                  <a:cubicBezTo>
                    <a:pt x="2" y="13"/>
                    <a:pt x="2" y="15"/>
                    <a:pt x="2" y="18"/>
                  </a:cubicBezTo>
                  <a:cubicBezTo>
                    <a:pt x="2" y="21"/>
                    <a:pt x="3" y="23"/>
                    <a:pt x="4" y="25"/>
                  </a:cubicBezTo>
                  <a:cubicBezTo>
                    <a:pt x="5" y="27"/>
                    <a:pt x="6" y="29"/>
                    <a:pt x="7" y="31"/>
                  </a:cubicBezTo>
                  <a:cubicBezTo>
                    <a:pt x="8" y="32"/>
                    <a:pt x="9" y="34"/>
                    <a:pt x="9" y="35"/>
                  </a:cubicBezTo>
                  <a:cubicBezTo>
                    <a:pt x="10" y="38"/>
                    <a:pt x="10" y="39"/>
                    <a:pt x="1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9" name="Freeform 91"/>
            <p:cNvSpPr/>
            <p:nvPr/>
          </p:nvSpPr>
          <p:spPr bwMode="auto">
            <a:xfrm>
              <a:off x="1410" y="2326"/>
              <a:ext cx="90" cy="26"/>
            </a:xfrm>
            <a:custGeom>
              <a:avLst/>
              <a:gdLst>
                <a:gd name="T0" fmla="*/ 1 w 17"/>
                <a:gd name="T1" fmla="*/ 5 h 5"/>
                <a:gd name="T2" fmla="*/ 0 w 17"/>
                <a:gd name="T3" fmla="*/ 4 h 5"/>
                <a:gd name="T4" fmla="*/ 0 w 17"/>
                <a:gd name="T5" fmla="*/ 3 h 5"/>
                <a:gd name="T6" fmla="*/ 1 w 17"/>
                <a:gd name="T7" fmla="*/ 2 h 5"/>
                <a:gd name="T8" fmla="*/ 2 w 17"/>
                <a:gd name="T9" fmla="*/ 1 h 5"/>
                <a:gd name="T10" fmla="*/ 5 w 17"/>
                <a:gd name="T11" fmla="*/ 1 h 5"/>
                <a:gd name="T12" fmla="*/ 6 w 17"/>
                <a:gd name="T13" fmla="*/ 0 h 5"/>
                <a:gd name="T14" fmla="*/ 7 w 17"/>
                <a:gd name="T15" fmla="*/ 0 h 5"/>
                <a:gd name="T16" fmla="*/ 7 w 17"/>
                <a:gd name="T17" fmla="*/ 0 h 5"/>
                <a:gd name="T18" fmla="*/ 12 w 17"/>
                <a:gd name="T19" fmla="*/ 0 h 5"/>
                <a:gd name="T20" fmla="*/ 14 w 17"/>
                <a:gd name="T21" fmla="*/ 0 h 5"/>
                <a:gd name="T22" fmla="*/ 17 w 17"/>
                <a:gd name="T23" fmla="*/ 1 h 5"/>
                <a:gd name="T24" fmla="*/ 17 w 17"/>
                <a:gd name="T25" fmla="*/ 1 h 5"/>
                <a:gd name="T26" fmla="*/ 17 w 17"/>
                <a:gd name="T27" fmla="*/ 2 h 5"/>
                <a:gd name="T28" fmla="*/ 16 w 17"/>
                <a:gd name="T29" fmla="*/ 4 h 5"/>
                <a:gd name="T30" fmla="*/ 16 w 17"/>
                <a:gd name="T31" fmla="*/ 2 h 5"/>
                <a:gd name="T32" fmla="*/ 16 w 17"/>
                <a:gd name="T33" fmla="*/ 3 h 5"/>
                <a:gd name="T34" fmla="*/ 14 w 17"/>
                <a:gd name="T35" fmla="*/ 3 h 5"/>
                <a:gd name="T36" fmla="*/ 12 w 17"/>
                <a:gd name="T37" fmla="*/ 3 h 5"/>
                <a:gd name="T38" fmla="*/ 7 w 17"/>
                <a:gd name="T39" fmla="*/ 3 h 5"/>
                <a:gd name="T40" fmla="*/ 7 w 17"/>
                <a:gd name="T41" fmla="*/ 3 h 5"/>
                <a:gd name="T42" fmla="*/ 6 w 17"/>
                <a:gd name="T43" fmla="*/ 3 h 5"/>
                <a:gd name="T44" fmla="*/ 5 w 17"/>
                <a:gd name="T45" fmla="*/ 3 h 5"/>
                <a:gd name="T46" fmla="*/ 3 w 17"/>
                <a:gd name="T47" fmla="*/ 3 h 5"/>
                <a:gd name="T48" fmla="*/ 1 w 17"/>
                <a:gd name="T49" fmla="*/ 3 h 5"/>
                <a:gd name="T50" fmla="*/ 1 w 17"/>
                <a:gd name="T51"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 h="5">
                  <a:moveTo>
                    <a:pt x="1" y="5"/>
                  </a:moveTo>
                  <a:cubicBezTo>
                    <a:pt x="1" y="5"/>
                    <a:pt x="1" y="5"/>
                    <a:pt x="0" y="4"/>
                  </a:cubicBezTo>
                  <a:cubicBezTo>
                    <a:pt x="0" y="4"/>
                    <a:pt x="0" y="4"/>
                    <a:pt x="0" y="3"/>
                  </a:cubicBezTo>
                  <a:cubicBezTo>
                    <a:pt x="0" y="2"/>
                    <a:pt x="1" y="2"/>
                    <a:pt x="1" y="2"/>
                  </a:cubicBezTo>
                  <a:cubicBezTo>
                    <a:pt x="1" y="1"/>
                    <a:pt x="2" y="1"/>
                    <a:pt x="2" y="1"/>
                  </a:cubicBezTo>
                  <a:cubicBezTo>
                    <a:pt x="3" y="1"/>
                    <a:pt x="4" y="1"/>
                    <a:pt x="5" y="1"/>
                  </a:cubicBezTo>
                  <a:cubicBezTo>
                    <a:pt x="6" y="0"/>
                    <a:pt x="6" y="0"/>
                    <a:pt x="6" y="0"/>
                  </a:cubicBezTo>
                  <a:cubicBezTo>
                    <a:pt x="7" y="0"/>
                    <a:pt x="7" y="0"/>
                    <a:pt x="7" y="0"/>
                  </a:cubicBezTo>
                  <a:cubicBezTo>
                    <a:pt x="7" y="0"/>
                    <a:pt x="7" y="0"/>
                    <a:pt x="7" y="0"/>
                  </a:cubicBezTo>
                  <a:cubicBezTo>
                    <a:pt x="9" y="0"/>
                    <a:pt x="10" y="0"/>
                    <a:pt x="12" y="0"/>
                  </a:cubicBezTo>
                  <a:cubicBezTo>
                    <a:pt x="12" y="0"/>
                    <a:pt x="13" y="0"/>
                    <a:pt x="14" y="0"/>
                  </a:cubicBezTo>
                  <a:cubicBezTo>
                    <a:pt x="15" y="1"/>
                    <a:pt x="16" y="1"/>
                    <a:pt x="17" y="1"/>
                  </a:cubicBezTo>
                  <a:cubicBezTo>
                    <a:pt x="17" y="1"/>
                    <a:pt x="17" y="1"/>
                    <a:pt x="17" y="1"/>
                  </a:cubicBezTo>
                  <a:cubicBezTo>
                    <a:pt x="17" y="1"/>
                    <a:pt x="17" y="2"/>
                    <a:pt x="17" y="2"/>
                  </a:cubicBezTo>
                  <a:cubicBezTo>
                    <a:pt x="17" y="3"/>
                    <a:pt x="17" y="4"/>
                    <a:pt x="16" y="4"/>
                  </a:cubicBezTo>
                  <a:cubicBezTo>
                    <a:pt x="16" y="4"/>
                    <a:pt x="16" y="3"/>
                    <a:pt x="16" y="2"/>
                  </a:cubicBezTo>
                  <a:cubicBezTo>
                    <a:pt x="16" y="3"/>
                    <a:pt x="16" y="3"/>
                    <a:pt x="16" y="3"/>
                  </a:cubicBezTo>
                  <a:cubicBezTo>
                    <a:pt x="15" y="3"/>
                    <a:pt x="15" y="3"/>
                    <a:pt x="14" y="3"/>
                  </a:cubicBezTo>
                  <a:cubicBezTo>
                    <a:pt x="13" y="3"/>
                    <a:pt x="13" y="3"/>
                    <a:pt x="12" y="3"/>
                  </a:cubicBezTo>
                  <a:cubicBezTo>
                    <a:pt x="10" y="3"/>
                    <a:pt x="9" y="3"/>
                    <a:pt x="7" y="3"/>
                  </a:cubicBezTo>
                  <a:cubicBezTo>
                    <a:pt x="7" y="3"/>
                    <a:pt x="7" y="3"/>
                    <a:pt x="7" y="3"/>
                  </a:cubicBezTo>
                  <a:cubicBezTo>
                    <a:pt x="6" y="3"/>
                    <a:pt x="6" y="3"/>
                    <a:pt x="6" y="3"/>
                  </a:cubicBezTo>
                  <a:cubicBezTo>
                    <a:pt x="5" y="3"/>
                    <a:pt x="5" y="3"/>
                    <a:pt x="5" y="3"/>
                  </a:cubicBezTo>
                  <a:cubicBezTo>
                    <a:pt x="4" y="3"/>
                    <a:pt x="3" y="3"/>
                    <a:pt x="3" y="3"/>
                  </a:cubicBezTo>
                  <a:cubicBezTo>
                    <a:pt x="2" y="3"/>
                    <a:pt x="2" y="3"/>
                    <a:pt x="1" y="3"/>
                  </a:cubicBezTo>
                  <a:cubicBezTo>
                    <a:pt x="1" y="4"/>
                    <a:pt x="1"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0" name="Freeform 92"/>
            <p:cNvSpPr/>
            <p:nvPr/>
          </p:nvSpPr>
          <p:spPr bwMode="auto">
            <a:xfrm>
              <a:off x="1410" y="2352"/>
              <a:ext cx="95" cy="21"/>
            </a:xfrm>
            <a:custGeom>
              <a:avLst/>
              <a:gdLst>
                <a:gd name="T0" fmla="*/ 1 w 18"/>
                <a:gd name="T1" fmla="*/ 1 h 4"/>
                <a:gd name="T2" fmla="*/ 17 w 18"/>
                <a:gd name="T3" fmla="*/ 0 h 4"/>
                <a:gd name="T4" fmla="*/ 18 w 18"/>
                <a:gd name="T5" fmla="*/ 0 h 4"/>
                <a:gd name="T6" fmla="*/ 18 w 18"/>
                <a:gd name="T7" fmla="*/ 2 h 4"/>
                <a:gd name="T8" fmla="*/ 17 w 18"/>
                <a:gd name="T9" fmla="*/ 3 h 4"/>
                <a:gd name="T10" fmla="*/ 15 w 18"/>
                <a:gd name="T11" fmla="*/ 3 h 4"/>
                <a:gd name="T12" fmla="*/ 12 w 18"/>
                <a:gd name="T13" fmla="*/ 4 h 4"/>
                <a:gd name="T14" fmla="*/ 8 w 18"/>
                <a:gd name="T15" fmla="*/ 3 h 4"/>
                <a:gd name="T16" fmla="*/ 3 w 18"/>
                <a:gd name="T17" fmla="*/ 3 h 4"/>
                <a:gd name="T18" fmla="*/ 1 w 18"/>
                <a:gd name="T19" fmla="*/ 2 h 4"/>
                <a:gd name="T20" fmla="*/ 0 w 18"/>
                <a:gd name="T21" fmla="*/ 2 h 4"/>
                <a:gd name="T22" fmla="*/ 0 w 18"/>
                <a:gd name="T23" fmla="*/ 1 h 4"/>
                <a:gd name="T24" fmla="*/ 2 w 18"/>
                <a:gd name="T25" fmla="*/ 1 h 4"/>
                <a:gd name="T26" fmla="*/ 1 w 18"/>
                <a:gd name="T27" fmla="*/ 1 h 4"/>
                <a:gd name="T28" fmla="*/ 1 w 18"/>
                <a:gd name="T29" fmla="*/ 2 h 4"/>
                <a:gd name="T30" fmla="*/ 3 w 18"/>
                <a:gd name="T31" fmla="*/ 2 h 4"/>
                <a:gd name="T32" fmla="*/ 8 w 18"/>
                <a:gd name="T33" fmla="*/ 2 h 4"/>
                <a:gd name="T34" fmla="*/ 12 w 18"/>
                <a:gd name="T35" fmla="*/ 2 h 4"/>
                <a:gd name="T36" fmla="*/ 15 w 18"/>
                <a:gd name="T37" fmla="*/ 1 h 4"/>
                <a:gd name="T38" fmla="*/ 17 w 18"/>
                <a:gd name="T39" fmla="*/ 1 h 4"/>
                <a:gd name="T40" fmla="*/ 16 w 18"/>
                <a:gd name="T41" fmla="*/ 2 h 4"/>
                <a:gd name="T42" fmla="*/ 16 w 18"/>
                <a:gd name="T43" fmla="*/ 1 h 4"/>
                <a:gd name="T44" fmla="*/ 17 w 18"/>
                <a:gd name="T45" fmla="*/ 2 h 4"/>
                <a:gd name="T46" fmla="*/ 9 w 18"/>
                <a:gd name="T47" fmla="*/ 1 h 4"/>
                <a:gd name="T48" fmla="*/ 1 w 18"/>
                <a:gd name="T49"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4">
                  <a:moveTo>
                    <a:pt x="1" y="1"/>
                  </a:moveTo>
                  <a:cubicBezTo>
                    <a:pt x="6" y="0"/>
                    <a:pt x="11" y="0"/>
                    <a:pt x="17" y="0"/>
                  </a:cubicBezTo>
                  <a:cubicBezTo>
                    <a:pt x="17" y="0"/>
                    <a:pt x="18" y="0"/>
                    <a:pt x="18" y="0"/>
                  </a:cubicBezTo>
                  <a:cubicBezTo>
                    <a:pt x="18" y="1"/>
                    <a:pt x="18" y="2"/>
                    <a:pt x="18" y="2"/>
                  </a:cubicBezTo>
                  <a:cubicBezTo>
                    <a:pt x="18" y="3"/>
                    <a:pt x="18" y="3"/>
                    <a:pt x="17" y="3"/>
                  </a:cubicBezTo>
                  <a:cubicBezTo>
                    <a:pt x="15" y="3"/>
                    <a:pt x="15" y="3"/>
                    <a:pt x="15" y="3"/>
                  </a:cubicBezTo>
                  <a:cubicBezTo>
                    <a:pt x="12" y="4"/>
                    <a:pt x="12" y="4"/>
                    <a:pt x="12" y="4"/>
                  </a:cubicBezTo>
                  <a:cubicBezTo>
                    <a:pt x="11" y="3"/>
                    <a:pt x="9" y="3"/>
                    <a:pt x="8" y="3"/>
                  </a:cubicBezTo>
                  <a:cubicBezTo>
                    <a:pt x="6" y="3"/>
                    <a:pt x="5" y="3"/>
                    <a:pt x="3" y="3"/>
                  </a:cubicBezTo>
                  <a:cubicBezTo>
                    <a:pt x="2" y="3"/>
                    <a:pt x="1" y="3"/>
                    <a:pt x="1" y="2"/>
                  </a:cubicBezTo>
                  <a:cubicBezTo>
                    <a:pt x="1" y="2"/>
                    <a:pt x="0" y="2"/>
                    <a:pt x="0" y="2"/>
                  </a:cubicBezTo>
                  <a:cubicBezTo>
                    <a:pt x="0" y="1"/>
                    <a:pt x="0" y="1"/>
                    <a:pt x="0" y="1"/>
                  </a:cubicBezTo>
                  <a:cubicBezTo>
                    <a:pt x="1" y="1"/>
                    <a:pt x="1" y="1"/>
                    <a:pt x="2" y="1"/>
                  </a:cubicBezTo>
                  <a:cubicBezTo>
                    <a:pt x="1" y="1"/>
                    <a:pt x="1" y="1"/>
                    <a:pt x="1" y="1"/>
                  </a:cubicBezTo>
                  <a:cubicBezTo>
                    <a:pt x="0" y="1"/>
                    <a:pt x="1" y="1"/>
                    <a:pt x="1" y="2"/>
                  </a:cubicBezTo>
                  <a:cubicBezTo>
                    <a:pt x="2" y="2"/>
                    <a:pt x="2" y="2"/>
                    <a:pt x="3" y="2"/>
                  </a:cubicBezTo>
                  <a:cubicBezTo>
                    <a:pt x="5" y="2"/>
                    <a:pt x="6" y="2"/>
                    <a:pt x="8" y="2"/>
                  </a:cubicBezTo>
                  <a:cubicBezTo>
                    <a:pt x="9" y="2"/>
                    <a:pt x="11" y="2"/>
                    <a:pt x="12" y="2"/>
                  </a:cubicBezTo>
                  <a:cubicBezTo>
                    <a:pt x="15" y="1"/>
                    <a:pt x="15" y="1"/>
                    <a:pt x="15" y="1"/>
                  </a:cubicBezTo>
                  <a:cubicBezTo>
                    <a:pt x="17" y="1"/>
                    <a:pt x="17" y="1"/>
                    <a:pt x="17" y="1"/>
                  </a:cubicBezTo>
                  <a:cubicBezTo>
                    <a:pt x="16" y="2"/>
                    <a:pt x="16" y="2"/>
                    <a:pt x="16" y="2"/>
                  </a:cubicBezTo>
                  <a:cubicBezTo>
                    <a:pt x="16" y="2"/>
                    <a:pt x="16" y="1"/>
                    <a:pt x="16" y="1"/>
                  </a:cubicBezTo>
                  <a:cubicBezTo>
                    <a:pt x="17" y="2"/>
                    <a:pt x="17" y="2"/>
                    <a:pt x="17" y="2"/>
                  </a:cubicBezTo>
                  <a:cubicBezTo>
                    <a:pt x="14" y="2"/>
                    <a:pt x="11" y="2"/>
                    <a:pt x="9" y="1"/>
                  </a:cubicBezTo>
                  <a:cubicBezTo>
                    <a:pt x="6" y="1"/>
                    <a:pt x="4"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1" name="Freeform 93"/>
            <p:cNvSpPr/>
            <p:nvPr/>
          </p:nvSpPr>
          <p:spPr bwMode="auto">
            <a:xfrm>
              <a:off x="1405" y="2362"/>
              <a:ext cx="95" cy="21"/>
            </a:xfrm>
            <a:custGeom>
              <a:avLst/>
              <a:gdLst>
                <a:gd name="T0" fmla="*/ 3 w 18"/>
                <a:gd name="T1" fmla="*/ 0 h 4"/>
                <a:gd name="T2" fmla="*/ 2 w 18"/>
                <a:gd name="T3" fmla="*/ 1 h 4"/>
                <a:gd name="T4" fmla="*/ 1 w 18"/>
                <a:gd name="T5" fmla="*/ 2 h 4"/>
                <a:gd name="T6" fmla="*/ 2 w 18"/>
                <a:gd name="T7" fmla="*/ 2 h 4"/>
                <a:gd name="T8" fmla="*/ 2 w 18"/>
                <a:gd name="T9" fmla="*/ 2 h 4"/>
                <a:gd name="T10" fmla="*/ 3 w 18"/>
                <a:gd name="T11" fmla="*/ 2 h 4"/>
                <a:gd name="T12" fmla="*/ 8 w 18"/>
                <a:gd name="T13" fmla="*/ 2 h 4"/>
                <a:gd name="T14" fmla="*/ 13 w 18"/>
                <a:gd name="T15" fmla="*/ 3 h 4"/>
                <a:gd name="T16" fmla="*/ 16 w 18"/>
                <a:gd name="T17" fmla="*/ 3 h 4"/>
                <a:gd name="T18" fmla="*/ 17 w 18"/>
                <a:gd name="T19" fmla="*/ 2 h 4"/>
                <a:gd name="T20" fmla="*/ 18 w 18"/>
                <a:gd name="T21" fmla="*/ 2 h 4"/>
                <a:gd name="T22" fmla="*/ 18 w 18"/>
                <a:gd name="T23" fmla="*/ 2 h 4"/>
                <a:gd name="T24" fmla="*/ 17 w 18"/>
                <a:gd name="T25" fmla="*/ 1 h 4"/>
                <a:gd name="T26" fmla="*/ 18 w 18"/>
                <a:gd name="T27" fmla="*/ 2 h 4"/>
                <a:gd name="T28" fmla="*/ 18 w 18"/>
                <a:gd name="T29" fmla="*/ 2 h 4"/>
                <a:gd name="T30" fmla="*/ 17 w 18"/>
                <a:gd name="T31" fmla="*/ 3 h 4"/>
                <a:gd name="T32" fmla="*/ 16 w 18"/>
                <a:gd name="T33" fmla="*/ 4 h 4"/>
                <a:gd name="T34" fmla="*/ 13 w 18"/>
                <a:gd name="T35" fmla="*/ 4 h 4"/>
                <a:gd name="T36" fmla="*/ 8 w 18"/>
                <a:gd name="T37" fmla="*/ 4 h 4"/>
                <a:gd name="T38" fmla="*/ 3 w 18"/>
                <a:gd name="T39" fmla="*/ 4 h 4"/>
                <a:gd name="T40" fmla="*/ 2 w 18"/>
                <a:gd name="T41" fmla="*/ 3 h 4"/>
                <a:gd name="T42" fmla="*/ 1 w 18"/>
                <a:gd name="T43" fmla="*/ 3 h 4"/>
                <a:gd name="T44" fmla="*/ 1 w 18"/>
                <a:gd name="T45" fmla="*/ 2 h 4"/>
                <a:gd name="T46" fmla="*/ 2 w 18"/>
                <a:gd name="T47" fmla="*/ 1 h 4"/>
                <a:gd name="T48" fmla="*/ 3 w 18"/>
                <a:gd name="T4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4">
                  <a:moveTo>
                    <a:pt x="3" y="0"/>
                  </a:moveTo>
                  <a:cubicBezTo>
                    <a:pt x="2" y="1"/>
                    <a:pt x="2" y="1"/>
                    <a:pt x="2" y="1"/>
                  </a:cubicBezTo>
                  <a:cubicBezTo>
                    <a:pt x="2" y="2"/>
                    <a:pt x="1" y="2"/>
                    <a:pt x="1" y="2"/>
                  </a:cubicBezTo>
                  <a:cubicBezTo>
                    <a:pt x="1" y="2"/>
                    <a:pt x="1" y="2"/>
                    <a:pt x="2" y="2"/>
                  </a:cubicBezTo>
                  <a:cubicBezTo>
                    <a:pt x="2" y="2"/>
                    <a:pt x="2" y="2"/>
                    <a:pt x="2" y="2"/>
                  </a:cubicBezTo>
                  <a:cubicBezTo>
                    <a:pt x="2" y="2"/>
                    <a:pt x="3" y="2"/>
                    <a:pt x="3" y="2"/>
                  </a:cubicBezTo>
                  <a:cubicBezTo>
                    <a:pt x="5" y="2"/>
                    <a:pt x="6" y="2"/>
                    <a:pt x="8" y="2"/>
                  </a:cubicBezTo>
                  <a:cubicBezTo>
                    <a:pt x="10" y="2"/>
                    <a:pt x="12" y="2"/>
                    <a:pt x="13" y="3"/>
                  </a:cubicBezTo>
                  <a:cubicBezTo>
                    <a:pt x="14" y="3"/>
                    <a:pt x="15" y="3"/>
                    <a:pt x="16" y="3"/>
                  </a:cubicBezTo>
                  <a:cubicBezTo>
                    <a:pt x="16" y="3"/>
                    <a:pt x="16" y="2"/>
                    <a:pt x="17" y="2"/>
                  </a:cubicBezTo>
                  <a:cubicBezTo>
                    <a:pt x="17" y="2"/>
                    <a:pt x="17" y="2"/>
                    <a:pt x="18" y="2"/>
                  </a:cubicBezTo>
                  <a:cubicBezTo>
                    <a:pt x="18" y="2"/>
                    <a:pt x="18" y="2"/>
                    <a:pt x="18" y="2"/>
                  </a:cubicBezTo>
                  <a:cubicBezTo>
                    <a:pt x="17" y="1"/>
                    <a:pt x="17" y="1"/>
                    <a:pt x="17" y="1"/>
                  </a:cubicBezTo>
                  <a:cubicBezTo>
                    <a:pt x="17" y="1"/>
                    <a:pt x="18" y="1"/>
                    <a:pt x="18" y="2"/>
                  </a:cubicBezTo>
                  <a:cubicBezTo>
                    <a:pt x="18" y="2"/>
                    <a:pt x="18" y="2"/>
                    <a:pt x="18" y="2"/>
                  </a:cubicBezTo>
                  <a:cubicBezTo>
                    <a:pt x="18" y="2"/>
                    <a:pt x="18" y="3"/>
                    <a:pt x="17" y="3"/>
                  </a:cubicBezTo>
                  <a:cubicBezTo>
                    <a:pt x="17" y="3"/>
                    <a:pt x="16" y="4"/>
                    <a:pt x="16" y="4"/>
                  </a:cubicBezTo>
                  <a:cubicBezTo>
                    <a:pt x="15" y="4"/>
                    <a:pt x="14" y="4"/>
                    <a:pt x="13" y="4"/>
                  </a:cubicBezTo>
                  <a:cubicBezTo>
                    <a:pt x="11" y="4"/>
                    <a:pt x="10" y="4"/>
                    <a:pt x="8" y="4"/>
                  </a:cubicBezTo>
                  <a:cubicBezTo>
                    <a:pt x="6" y="4"/>
                    <a:pt x="5" y="4"/>
                    <a:pt x="3" y="4"/>
                  </a:cubicBezTo>
                  <a:cubicBezTo>
                    <a:pt x="2" y="4"/>
                    <a:pt x="2" y="4"/>
                    <a:pt x="2" y="3"/>
                  </a:cubicBezTo>
                  <a:cubicBezTo>
                    <a:pt x="1" y="3"/>
                    <a:pt x="1" y="3"/>
                    <a:pt x="1" y="3"/>
                  </a:cubicBezTo>
                  <a:cubicBezTo>
                    <a:pt x="0" y="3"/>
                    <a:pt x="0" y="2"/>
                    <a:pt x="1" y="2"/>
                  </a:cubicBezTo>
                  <a:cubicBezTo>
                    <a:pt x="1" y="1"/>
                    <a:pt x="1" y="1"/>
                    <a:pt x="2" y="1"/>
                  </a:cubicBezTo>
                  <a:cubicBezTo>
                    <a:pt x="2" y="1"/>
                    <a:pt x="3" y="1"/>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2" name="Freeform 94"/>
            <p:cNvSpPr/>
            <p:nvPr/>
          </p:nvSpPr>
          <p:spPr bwMode="auto">
            <a:xfrm>
              <a:off x="1410" y="2383"/>
              <a:ext cx="90" cy="26"/>
            </a:xfrm>
            <a:custGeom>
              <a:avLst/>
              <a:gdLst>
                <a:gd name="T0" fmla="*/ 1 w 17"/>
                <a:gd name="T1" fmla="*/ 0 h 5"/>
                <a:gd name="T2" fmla="*/ 0 w 17"/>
                <a:gd name="T3" fmla="*/ 1 h 5"/>
                <a:gd name="T4" fmla="*/ 1 w 17"/>
                <a:gd name="T5" fmla="*/ 2 h 5"/>
                <a:gd name="T6" fmla="*/ 1 w 17"/>
                <a:gd name="T7" fmla="*/ 3 h 5"/>
                <a:gd name="T8" fmla="*/ 1 w 17"/>
                <a:gd name="T9" fmla="*/ 3 h 5"/>
                <a:gd name="T10" fmla="*/ 1 w 17"/>
                <a:gd name="T11" fmla="*/ 3 h 5"/>
                <a:gd name="T12" fmla="*/ 3 w 17"/>
                <a:gd name="T13" fmla="*/ 3 h 5"/>
                <a:gd name="T14" fmla="*/ 5 w 17"/>
                <a:gd name="T15" fmla="*/ 3 h 5"/>
                <a:gd name="T16" fmla="*/ 9 w 17"/>
                <a:gd name="T17" fmla="*/ 2 h 5"/>
                <a:gd name="T18" fmla="*/ 14 w 17"/>
                <a:gd name="T19" fmla="*/ 2 h 5"/>
                <a:gd name="T20" fmla="*/ 16 w 17"/>
                <a:gd name="T21" fmla="*/ 2 h 5"/>
                <a:gd name="T22" fmla="*/ 16 w 17"/>
                <a:gd name="T23" fmla="*/ 1 h 5"/>
                <a:gd name="T24" fmla="*/ 16 w 17"/>
                <a:gd name="T25" fmla="*/ 1 h 5"/>
                <a:gd name="T26" fmla="*/ 16 w 17"/>
                <a:gd name="T27" fmla="*/ 1 h 5"/>
                <a:gd name="T28" fmla="*/ 16 w 17"/>
                <a:gd name="T29" fmla="*/ 0 h 5"/>
                <a:gd name="T30" fmla="*/ 16 w 17"/>
                <a:gd name="T31" fmla="*/ 0 h 5"/>
                <a:gd name="T32" fmla="*/ 17 w 17"/>
                <a:gd name="T33" fmla="*/ 0 h 5"/>
                <a:gd name="T34" fmla="*/ 17 w 17"/>
                <a:gd name="T35" fmla="*/ 1 h 5"/>
                <a:gd name="T36" fmla="*/ 17 w 17"/>
                <a:gd name="T37" fmla="*/ 1 h 5"/>
                <a:gd name="T38" fmla="*/ 16 w 17"/>
                <a:gd name="T39" fmla="*/ 0 h 5"/>
                <a:gd name="T40" fmla="*/ 16 w 17"/>
                <a:gd name="T41" fmla="*/ 0 h 5"/>
                <a:gd name="T42" fmla="*/ 16 w 17"/>
                <a:gd name="T43" fmla="*/ 0 h 5"/>
                <a:gd name="T44" fmla="*/ 17 w 17"/>
                <a:gd name="T45" fmla="*/ 0 h 5"/>
                <a:gd name="T46" fmla="*/ 17 w 17"/>
                <a:gd name="T47" fmla="*/ 0 h 5"/>
                <a:gd name="T48" fmla="*/ 17 w 17"/>
                <a:gd name="T49" fmla="*/ 1 h 5"/>
                <a:gd name="T50" fmla="*/ 17 w 17"/>
                <a:gd name="T51" fmla="*/ 1 h 5"/>
                <a:gd name="T52" fmla="*/ 16 w 17"/>
                <a:gd name="T53" fmla="*/ 1 h 5"/>
                <a:gd name="T54" fmla="*/ 16 w 17"/>
                <a:gd name="T55" fmla="*/ 0 h 5"/>
                <a:gd name="T56" fmla="*/ 17 w 17"/>
                <a:gd name="T57" fmla="*/ 2 h 5"/>
                <a:gd name="T58" fmla="*/ 16 w 17"/>
                <a:gd name="T59" fmla="*/ 3 h 5"/>
                <a:gd name="T60" fmla="*/ 14 w 17"/>
                <a:gd name="T61" fmla="*/ 4 h 5"/>
                <a:gd name="T62" fmla="*/ 9 w 17"/>
                <a:gd name="T63" fmla="*/ 5 h 5"/>
                <a:gd name="T64" fmla="*/ 5 w 17"/>
                <a:gd name="T65" fmla="*/ 5 h 5"/>
                <a:gd name="T66" fmla="*/ 2 w 17"/>
                <a:gd name="T67" fmla="*/ 5 h 5"/>
                <a:gd name="T68" fmla="*/ 1 w 17"/>
                <a:gd name="T69" fmla="*/ 4 h 5"/>
                <a:gd name="T70" fmla="*/ 0 w 17"/>
                <a:gd name="T71" fmla="*/ 3 h 5"/>
                <a:gd name="T72" fmla="*/ 0 w 17"/>
                <a:gd name="T73" fmla="*/ 3 h 5"/>
                <a:gd name="T74" fmla="*/ 0 w 17"/>
                <a:gd name="T75" fmla="*/ 2 h 5"/>
                <a:gd name="T76" fmla="*/ 0 w 17"/>
                <a:gd name="T77" fmla="*/ 1 h 5"/>
                <a:gd name="T78" fmla="*/ 1 w 17"/>
                <a:gd name="T79"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 h="5">
                  <a:moveTo>
                    <a:pt x="1" y="0"/>
                  </a:moveTo>
                  <a:cubicBezTo>
                    <a:pt x="0" y="0"/>
                    <a:pt x="0" y="1"/>
                    <a:pt x="0" y="1"/>
                  </a:cubicBezTo>
                  <a:cubicBezTo>
                    <a:pt x="1" y="2"/>
                    <a:pt x="1" y="2"/>
                    <a:pt x="1" y="2"/>
                  </a:cubicBezTo>
                  <a:cubicBezTo>
                    <a:pt x="1" y="3"/>
                    <a:pt x="1" y="3"/>
                    <a:pt x="1" y="3"/>
                  </a:cubicBezTo>
                  <a:cubicBezTo>
                    <a:pt x="1" y="3"/>
                    <a:pt x="1" y="3"/>
                    <a:pt x="1" y="3"/>
                  </a:cubicBezTo>
                  <a:cubicBezTo>
                    <a:pt x="1" y="3"/>
                    <a:pt x="1" y="3"/>
                    <a:pt x="1" y="3"/>
                  </a:cubicBezTo>
                  <a:cubicBezTo>
                    <a:pt x="2" y="3"/>
                    <a:pt x="2" y="3"/>
                    <a:pt x="3" y="3"/>
                  </a:cubicBezTo>
                  <a:cubicBezTo>
                    <a:pt x="5" y="3"/>
                    <a:pt x="5" y="3"/>
                    <a:pt x="5" y="3"/>
                  </a:cubicBezTo>
                  <a:cubicBezTo>
                    <a:pt x="9" y="2"/>
                    <a:pt x="9" y="2"/>
                    <a:pt x="9" y="2"/>
                  </a:cubicBezTo>
                  <a:cubicBezTo>
                    <a:pt x="11" y="2"/>
                    <a:pt x="12" y="2"/>
                    <a:pt x="14" y="2"/>
                  </a:cubicBezTo>
                  <a:cubicBezTo>
                    <a:pt x="14" y="2"/>
                    <a:pt x="15" y="2"/>
                    <a:pt x="16" y="2"/>
                  </a:cubicBezTo>
                  <a:cubicBezTo>
                    <a:pt x="16" y="1"/>
                    <a:pt x="16" y="1"/>
                    <a:pt x="16" y="1"/>
                  </a:cubicBezTo>
                  <a:cubicBezTo>
                    <a:pt x="16" y="1"/>
                    <a:pt x="16" y="1"/>
                    <a:pt x="16" y="1"/>
                  </a:cubicBezTo>
                  <a:cubicBezTo>
                    <a:pt x="16" y="1"/>
                    <a:pt x="16" y="1"/>
                    <a:pt x="16" y="1"/>
                  </a:cubicBezTo>
                  <a:cubicBezTo>
                    <a:pt x="16" y="0"/>
                    <a:pt x="16" y="0"/>
                    <a:pt x="16" y="0"/>
                  </a:cubicBezTo>
                  <a:cubicBezTo>
                    <a:pt x="16" y="0"/>
                    <a:pt x="16" y="0"/>
                    <a:pt x="16" y="0"/>
                  </a:cubicBezTo>
                  <a:cubicBezTo>
                    <a:pt x="17" y="0"/>
                    <a:pt x="17" y="0"/>
                    <a:pt x="17" y="0"/>
                  </a:cubicBezTo>
                  <a:cubicBezTo>
                    <a:pt x="17" y="0"/>
                    <a:pt x="16" y="0"/>
                    <a:pt x="17" y="1"/>
                  </a:cubicBezTo>
                  <a:cubicBezTo>
                    <a:pt x="17" y="1"/>
                    <a:pt x="17" y="1"/>
                    <a:pt x="17" y="1"/>
                  </a:cubicBezTo>
                  <a:cubicBezTo>
                    <a:pt x="16" y="0"/>
                    <a:pt x="16" y="0"/>
                    <a:pt x="16" y="0"/>
                  </a:cubicBezTo>
                  <a:cubicBezTo>
                    <a:pt x="16" y="0"/>
                    <a:pt x="16" y="0"/>
                    <a:pt x="16" y="0"/>
                  </a:cubicBezTo>
                  <a:cubicBezTo>
                    <a:pt x="16" y="0"/>
                    <a:pt x="16" y="0"/>
                    <a:pt x="16" y="0"/>
                  </a:cubicBezTo>
                  <a:cubicBezTo>
                    <a:pt x="17" y="0"/>
                    <a:pt x="17" y="0"/>
                    <a:pt x="17" y="0"/>
                  </a:cubicBezTo>
                  <a:cubicBezTo>
                    <a:pt x="17" y="0"/>
                    <a:pt x="17" y="0"/>
                    <a:pt x="17" y="0"/>
                  </a:cubicBezTo>
                  <a:cubicBezTo>
                    <a:pt x="17" y="0"/>
                    <a:pt x="17" y="1"/>
                    <a:pt x="17" y="1"/>
                  </a:cubicBezTo>
                  <a:cubicBezTo>
                    <a:pt x="17" y="1"/>
                    <a:pt x="17" y="1"/>
                    <a:pt x="17" y="1"/>
                  </a:cubicBezTo>
                  <a:cubicBezTo>
                    <a:pt x="17" y="1"/>
                    <a:pt x="16" y="1"/>
                    <a:pt x="16" y="1"/>
                  </a:cubicBezTo>
                  <a:cubicBezTo>
                    <a:pt x="16" y="0"/>
                    <a:pt x="16" y="0"/>
                    <a:pt x="16" y="0"/>
                  </a:cubicBezTo>
                  <a:cubicBezTo>
                    <a:pt x="17" y="0"/>
                    <a:pt x="17" y="1"/>
                    <a:pt x="17" y="2"/>
                  </a:cubicBezTo>
                  <a:cubicBezTo>
                    <a:pt x="17" y="2"/>
                    <a:pt x="17" y="3"/>
                    <a:pt x="16" y="3"/>
                  </a:cubicBezTo>
                  <a:cubicBezTo>
                    <a:pt x="16" y="4"/>
                    <a:pt x="15" y="4"/>
                    <a:pt x="14" y="4"/>
                  </a:cubicBezTo>
                  <a:cubicBezTo>
                    <a:pt x="13" y="5"/>
                    <a:pt x="11" y="5"/>
                    <a:pt x="9" y="5"/>
                  </a:cubicBezTo>
                  <a:cubicBezTo>
                    <a:pt x="8" y="5"/>
                    <a:pt x="6" y="5"/>
                    <a:pt x="5" y="5"/>
                  </a:cubicBezTo>
                  <a:cubicBezTo>
                    <a:pt x="4" y="5"/>
                    <a:pt x="3" y="5"/>
                    <a:pt x="2" y="5"/>
                  </a:cubicBezTo>
                  <a:cubicBezTo>
                    <a:pt x="2" y="5"/>
                    <a:pt x="2" y="5"/>
                    <a:pt x="1" y="4"/>
                  </a:cubicBezTo>
                  <a:cubicBezTo>
                    <a:pt x="1" y="4"/>
                    <a:pt x="0" y="4"/>
                    <a:pt x="0" y="3"/>
                  </a:cubicBezTo>
                  <a:cubicBezTo>
                    <a:pt x="0" y="3"/>
                    <a:pt x="0" y="3"/>
                    <a:pt x="0" y="3"/>
                  </a:cubicBezTo>
                  <a:cubicBezTo>
                    <a:pt x="0" y="2"/>
                    <a:pt x="0" y="2"/>
                    <a:pt x="0" y="2"/>
                  </a:cubicBezTo>
                  <a:cubicBezTo>
                    <a:pt x="0" y="1"/>
                    <a:pt x="0" y="1"/>
                    <a:pt x="0" y="1"/>
                  </a:cubicBezTo>
                  <a:cubicBezTo>
                    <a:pt x="0" y="1"/>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3" name="Freeform 95"/>
            <p:cNvSpPr/>
            <p:nvPr/>
          </p:nvSpPr>
          <p:spPr bwMode="auto">
            <a:xfrm>
              <a:off x="1426" y="2394"/>
              <a:ext cx="63" cy="42"/>
            </a:xfrm>
            <a:custGeom>
              <a:avLst/>
              <a:gdLst>
                <a:gd name="T0" fmla="*/ 0 w 12"/>
                <a:gd name="T1" fmla="*/ 1 h 8"/>
                <a:gd name="T2" fmla="*/ 0 w 12"/>
                <a:gd name="T3" fmla="*/ 1 h 8"/>
                <a:gd name="T4" fmla="*/ 1 w 12"/>
                <a:gd name="T5" fmla="*/ 2 h 8"/>
                <a:gd name="T6" fmla="*/ 1 w 12"/>
                <a:gd name="T7" fmla="*/ 3 h 8"/>
                <a:gd name="T8" fmla="*/ 3 w 12"/>
                <a:gd name="T9" fmla="*/ 5 h 8"/>
                <a:gd name="T10" fmla="*/ 4 w 12"/>
                <a:gd name="T11" fmla="*/ 5 h 8"/>
                <a:gd name="T12" fmla="*/ 6 w 12"/>
                <a:gd name="T13" fmla="*/ 5 h 8"/>
                <a:gd name="T14" fmla="*/ 7 w 12"/>
                <a:gd name="T15" fmla="*/ 5 h 8"/>
                <a:gd name="T16" fmla="*/ 8 w 12"/>
                <a:gd name="T17" fmla="*/ 5 h 8"/>
                <a:gd name="T18" fmla="*/ 10 w 12"/>
                <a:gd name="T19" fmla="*/ 3 h 8"/>
                <a:gd name="T20" fmla="*/ 11 w 12"/>
                <a:gd name="T21" fmla="*/ 1 h 8"/>
                <a:gd name="T22" fmla="*/ 11 w 12"/>
                <a:gd name="T23" fmla="*/ 0 h 8"/>
                <a:gd name="T24" fmla="*/ 11 w 12"/>
                <a:gd name="T25" fmla="*/ 3 h 8"/>
                <a:gd name="T26" fmla="*/ 10 w 12"/>
                <a:gd name="T27" fmla="*/ 6 h 8"/>
                <a:gd name="T28" fmla="*/ 6 w 12"/>
                <a:gd name="T29" fmla="*/ 8 h 8"/>
                <a:gd name="T30" fmla="*/ 2 w 12"/>
                <a:gd name="T31" fmla="*/ 7 h 8"/>
                <a:gd name="T32" fmla="*/ 0 w 12"/>
                <a:gd name="T33" fmla="*/ 4 h 8"/>
                <a:gd name="T34" fmla="*/ 0 w 12"/>
                <a:gd name="T35" fmla="*/ 2 h 8"/>
                <a:gd name="T36" fmla="*/ 0 w 12"/>
                <a:gd name="T37" fmla="*/ 1 h 8"/>
                <a:gd name="T38" fmla="*/ 0 w 12"/>
                <a:gd name="T39"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 h="8">
                  <a:moveTo>
                    <a:pt x="0" y="1"/>
                  </a:moveTo>
                  <a:cubicBezTo>
                    <a:pt x="0" y="1"/>
                    <a:pt x="0" y="1"/>
                    <a:pt x="0" y="1"/>
                  </a:cubicBezTo>
                  <a:cubicBezTo>
                    <a:pt x="1" y="2"/>
                    <a:pt x="1" y="2"/>
                    <a:pt x="1" y="2"/>
                  </a:cubicBezTo>
                  <a:cubicBezTo>
                    <a:pt x="1" y="2"/>
                    <a:pt x="1" y="3"/>
                    <a:pt x="1" y="3"/>
                  </a:cubicBezTo>
                  <a:cubicBezTo>
                    <a:pt x="2" y="4"/>
                    <a:pt x="2" y="4"/>
                    <a:pt x="3" y="5"/>
                  </a:cubicBezTo>
                  <a:cubicBezTo>
                    <a:pt x="4" y="5"/>
                    <a:pt x="4" y="5"/>
                    <a:pt x="4" y="5"/>
                  </a:cubicBezTo>
                  <a:cubicBezTo>
                    <a:pt x="5" y="5"/>
                    <a:pt x="5" y="5"/>
                    <a:pt x="6" y="5"/>
                  </a:cubicBezTo>
                  <a:cubicBezTo>
                    <a:pt x="6" y="5"/>
                    <a:pt x="7" y="5"/>
                    <a:pt x="7" y="5"/>
                  </a:cubicBezTo>
                  <a:cubicBezTo>
                    <a:pt x="7" y="5"/>
                    <a:pt x="8" y="5"/>
                    <a:pt x="8" y="5"/>
                  </a:cubicBezTo>
                  <a:cubicBezTo>
                    <a:pt x="9" y="4"/>
                    <a:pt x="10" y="3"/>
                    <a:pt x="10" y="3"/>
                  </a:cubicBezTo>
                  <a:cubicBezTo>
                    <a:pt x="10" y="2"/>
                    <a:pt x="11" y="1"/>
                    <a:pt x="11" y="1"/>
                  </a:cubicBezTo>
                  <a:cubicBezTo>
                    <a:pt x="11" y="0"/>
                    <a:pt x="11" y="0"/>
                    <a:pt x="11" y="0"/>
                  </a:cubicBezTo>
                  <a:cubicBezTo>
                    <a:pt x="11" y="0"/>
                    <a:pt x="12" y="1"/>
                    <a:pt x="11" y="3"/>
                  </a:cubicBezTo>
                  <a:cubicBezTo>
                    <a:pt x="11" y="4"/>
                    <a:pt x="11" y="5"/>
                    <a:pt x="10" y="6"/>
                  </a:cubicBezTo>
                  <a:cubicBezTo>
                    <a:pt x="9" y="7"/>
                    <a:pt x="7" y="8"/>
                    <a:pt x="6" y="8"/>
                  </a:cubicBezTo>
                  <a:cubicBezTo>
                    <a:pt x="4" y="8"/>
                    <a:pt x="3" y="7"/>
                    <a:pt x="2" y="7"/>
                  </a:cubicBezTo>
                  <a:cubicBezTo>
                    <a:pt x="1" y="6"/>
                    <a:pt x="0" y="5"/>
                    <a:pt x="0" y="4"/>
                  </a:cubicBezTo>
                  <a:cubicBezTo>
                    <a:pt x="0" y="3"/>
                    <a:pt x="0" y="3"/>
                    <a:pt x="0" y="2"/>
                  </a:cubicBezTo>
                  <a:cubicBezTo>
                    <a:pt x="0" y="2"/>
                    <a:pt x="0" y="2"/>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4" name="Freeform 96"/>
            <p:cNvSpPr/>
            <p:nvPr/>
          </p:nvSpPr>
          <p:spPr bwMode="auto">
            <a:xfrm>
              <a:off x="1436" y="2315"/>
              <a:ext cx="32" cy="16"/>
            </a:xfrm>
            <a:custGeom>
              <a:avLst/>
              <a:gdLst>
                <a:gd name="T0" fmla="*/ 2 w 6"/>
                <a:gd name="T1" fmla="*/ 3 h 3"/>
                <a:gd name="T2" fmla="*/ 1 w 6"/>
                <a:gd name="T3" fmla="*/ 2 h 3"/>
                <a:gd name="T4" fmla="*/ 1 w 6"/>
                <a:gd name="T5" fmla="*/ 0 h 3"/>
                <a:gd name="T6" fmla="*/ 1 w 6"/>
                <a:gd name="T7" fmla="*/ 0 h 3"/>
                <a:gd name="T8" fmla="*/ 1 w 6"/>
                <a:gd name="T9" fmla="*/ 0 h 3"/>
                <a:gd name="T10" fmla="*/ 1 w 6"/>
                <a:gd name="T11" fmla="*/ 0 h 3"/>
                <a:gd name="T12" fmla="*/ 3 w 6"/>
                <a:gd name="T13" fmla="*/ 0 h 3"/>
                <a:gd name="T14" fmla="*/ 6 w 6"/>
                <a:gd name="T15" fmla="*/ 0 h 3"/>
                <a:gd name="T16" fmla="*/ 6 w 6"/>
                <a:gd name="T17" fmla="*/ 0 h 3"/>
                <a:gd name="T18" fmla="*/ 6 w 6"/>
                <a:gd name="T19" fmla="*/ 0 h 3"/>
                <a:gd name="T20" fmla="*/ 6 w 6"/>
                <a:gd name="T21" fmla="*/ 2 h 3"/>
                <a:gd name="T22" fmla="*/ 6 w 6"/>
                <a:gd name="T23" fmla="*/ 3 h 3"/>
                <a:gd name="T24" fmla="*/ 5 w 6"/>
                <a:gd name="T25" fmla="*/ 0 h 3"/>
                <a:gd name="T26" fmla="*/ 6 w 6"/>
                <a:gd name="T27" fmla="*/ 1 h 3"/>
                <a:gd name="T28" fmla="*/ 5 w 6"/>
                <a:gd name="T29" fmla="*/ 1 h 3"/>
                <a:gd name="T30" fmla="*/ 3 w 6"/>
                <a:gd name="T31" fmla="*/ 1 h 3"/>
                <a:gd name="T32" fmla="*/ 1 w 6"/>
                <a:gd name="T33" fmla="*/ 1 h 3"/>
                <a:gd name="T34" fmla="*/ 1 w 6"/>
                <a:gd name="T35" fmla="*/ 0 h 3"/>
                <a:gd name="T36" fmla="*/ 2 w 6"/>
                <a:gd name="T37"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
                  <a:moveTo>
                    <a:pt x="2" y="3"/>
                  </a:moveTo>
                  <a:cubicBezTo>
                    <a:pt x="1" y="3"/>
                    <a:pt x="1" y="3"/>
                    <a:pt x="1" y="2"/>
                  </a:cubicBezTo>
                  <a:cubicBezTo>
                    <a:pt x="1" y="0"/>
                    <a:pt x="1" y="0"/>
                    <a:pt x="1" y="0"/>
                  </a:cubicBezTo>
                  <a:cubicBezTo>
                    <a:pt x="0" y="0"/>
                    <a:pt x="1" y="0"/>
                    <a:pt x="1" y="0"/>
                  </a:cubicBezTo>
                  <a:cubicBezTo>
                    <a:pt x="1" y="0"/>
                    <a:pt x="1" y="0"/>
                    <a:pt x="1" y="0"/>
                  </a:cubicBezTo>
                  <a:cubicBezTo>
                    <a:pt x="1" y="0"/>
                    <a:pt x="1" y="0"/>
                    <a:pt x="1" y="0"/>
                  </a:cubicBezTo>
                  <a:cubicBezTo>
                    <a:pt x="2" y="0"/>
                    <a:pt x="2" y="0"/>
                    <a:pt x="3" y="0"/>
                  </a:cubicBezTo>
                  <a:cubicBezTo>
                    <a:pt x="4" y="0"/>
                    <a:pt x="5" y="0"/>
                    <a:pt x="6" y="0"/>
                  </a:cubicBezTo>
                  <a:cubicBezTo>
                    <a:pt x="6" y="0"/>
                    <a:pt x="6" y="0"/>
                    <a:pt x="6" y="0"/>
                  </a:cubicBezTo>
                  <a:cubicBezTo>
                    <a:pt x="6" y="0"/>
                    <a:pt x="6" y="0"/>
                    <a:pt x="6" y="0"/>
                  </a:cubicBezTo>
                  <a:cubicBezTo>
                    <a:pt x="6" y="2"/>
                    <a:pt x="6" y="2"/>
                    <a:pt x="6" y="2"/>
                  </a:cubicBezTo>
                  <a:cubicBezTo>
                    <a:pt x="6" y="2"/>
                    <a:pt x="6" y="3"/>
                    <a:pt x="6" y="3"/>
                  </a:cubicBezTo>
                  <a:cubicBezTo>
                    <a:pt x="6" y="2"/>
                    <a:pt x="6" y="1"/>
                    <a:pt x="5" y="0"/>
                  </a:cubicBezTo>
                  <a:cubicBezTo>
                    <a:pt x="6" y="1"/>
                    <a:pt x="6" y="1"/>
                    <a:pt x="6" y="1"/>
                  </a:cubicBezTo>
                  <a:cubicBezTo>
                    <a:pt x="5" y="1"/>
                    <a:pt x="5" y="1"/>
                    <a:pt x="5" y="1"/>
                  </a:cubicBezTo>
                  <a:cubicBezTo>
                    <a:pt x="4" y="1"/>
                    <a:pt x="4" y="1"/>
                    <a:pt x="3" y="1"/>
                  </a:cubicBezTo>
                  <a:cubicBezTo>
                    <a:pt x="3" y="1"/>
                    <a:pt x="2" y="1"/>
                    <a:pt x="1" y="1"/>
                  </a:cubicBezTo>
                  <a:cubicBezTo>
                    <a:pt x="1" y="0"/>
                    <a:pt x="1" y="0"/>
                    <a:pt x="1" y="0"/>
                  </a:cubicBezTo>
                  <a:cubicBezTo>
                    <a:pt x="1" y="1"/>
                    <a:pt x="1" y="2"/>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5" name="Freeform 97"/>
            <p:cNvSpPr/>
            <p:nvPr/>
          </p:nvSpPr>
          <p:spPr bwMode="auto">
            <a:xfrm>
              <a:off x="1410" y="2248"/>
              <a:ext cx="32" cy="62"/>
            </a:xfrm>
            <a:custGeom>
              <a:avLst/>
              <a:gdLst>
                <a:gd name="T0" fmla="*/ 6 w 6"/>
                <a:gd name="T1" fmla="*/ 12 h 12"/>
                <a:gd name="T2" fmla="*/ 5 w 6"/>
                <a:gd name="T3" fmla="*/ 11 h 12"/>
                <a:gd name="T4" fmla="*/ 4 w 6"/>
                <a:gd name="T5" fmla="*/ 9 h 12"/>
                <a:gd name="T6" fmla="*/ 3 w 6"/>
                <a:gd name="T7" fmla="*/ 6 h 12"/>
                <a:gd name="T8" fmla="*/ 1 w 6"/>
                <a:gd name="T9" fmla="*/ 4 h 12"/>
                <a:gd name="T10" fmla="*/ 0 w 6"/>
                <a:gd name="T11" fmla="*/ 1 h 12"/>
                <a:gd name="T12" fmla="*/ 0 w 6"/>
                <a:gd name="T13" fmla="*/ 1 h 12"/>
                <a:gd name="T14" fmla="*/ 0 w 6"/>
                <a:gd name="T15" fmla="*/ 0 h 12"/>
                <a:gd name="T16" fmla="*/ 0 w 6"/>
                <a:gd name="T17" fmla="*/ 0 h 12"/>
                <a:gd name="T18" fmla="*/ 3 w 6"/>
                <a:gd name="T19" fmla="*/ 0 h 12"/>
                <a:gd name="T20" fmla="*/ 0 w 6"/>
                <a:gd name="T21" fmla="*/ 1 h 12"/>
                <a:gd name="T22" fmla="*/ 0 w 6"/>
                <a:gd name="T23" fmla="*/ 0 h 12"/>
                <a:gd name="T24" fmla="*/ 2 w 6"/>
                <a:gd name="T25" fmla="*/ 3 h 12"/>
                <a:gd name="T26" fmla="*/ 4 w 6"/>
                <a:gd name="T27" fmla="*/ 6 h 12"/>
                <a:gd name="T28" fmla="*/ 5 w 6"/>
                <a:gd name="T29" fmla="*/ 9 h 12"/>
                <a:gd name="T30" fmla="*/ 6 w 6"/>
                <a:gd name="T3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 h="12">
                  <a:moveTo>
                    <a:pt x="6" y="12"/>
                  </a:moveTo>
                  <a:cubicBezTo>
                    <a:pt x="5" y="11"/>
                    <a:pt x="5" y="11"/>
                    <a:pt x="5" y="11"/>
                  </a:cubicBezTo>
                  <a:cubicBezTo>
                    <a:pt x="5" y="10"/>
                    <a:pt x="4" y="10"/>
                    <a:pt x="4" y="9"/>
                  </a:cubicBezTo>
                  <a:cubicBezTo>
                    <a:pt x="4" y="8"/>
                    <a:pt x="3" y="7"/>
                    <a:pt x="3" y="6"/>
                  </a:cubicBezTo>
                  <a:cubicBezTo>
                    <a:pt x="2" y="6"/>
                    <a:pt x="2" y="5"/>
                    <a:pt x="1" y="4"/>
                  </a:cubicBezTo>
                  <a:cubicBezTo>
                    <a:pt x="1" y="3"/>
                    <a:pt x="0" y="2"/>
                    <a:pt x="0" y="1"/>
                  </a:cubicBezTo>
                  <a:cubicBezTo>
                    <a:pt x="0" y="1"/>
                    <a:pt x="0" y="1"/>
                    <a:pt x="0" y="1"/>
                  </a:cubicBezTo>
                  <a:cubicBezTo>
                    <a:pt x="0" y="0"/>
                    <a:pt x="0" y="0"/>
                    <a:pt x="0" y="0"/>
                  </a:cubicBezTo>
                  <a:cubicBezTo>
                    <a:pt x="0" y="0"/>
                    <a:pt x="0" y="0"/>
                    <a:pt x="0" y="0"/>
                  </a:cubicBezTo>
                  <a:cubicBezTo>
                    <a:pt x="1" y="0"/>
                    <a:pt x="2" y="0"/>
                    <a:pt x="3" y="0"/>
                  </a:cubicBezTo>
                  <a:cubicBezTo>
                    <a:pt x="2" y="1"/>
                    <a:pt x="1" y="1"/>
                    <a:pt x="0" y="1"/>
                  </a:cubicBezTo>
                  <a:cubicBezTo>
                    <a:pt x="0" y="0"/>
                    <a:pt x="0" y="0"/>
                    <a:pt x="0" y="0"/>
                  </a:cubicBezTo>
                  <a:cubicBezTo>
                    <a:pt x="1" y="1"/>
                    <a:pt x="1" y="2"/>
                    <a:pt x="2" y="3"/>
                  </a:cubicBezTo>
                  <a:cubicBezTo>
                    <a:pt x="3" y="4"/>
                    <a:pt x="3" y="5"/>
                    <a:pt x="4" y="6"/>
                  </a:cubicBezTo>
                  <a:cubicBezTo>
                    <a:pt x="4" y="7"/>
                    <a:pt x="4" y="8"/>
                    <a:pt x="5" y="9"/>
                  </a:cubicBezTo>
                  <a:cubicBezTo>
                    <a:pt x="5" y="10"/>
                    <a:pt x="6" y="11"/>
                    <a:pt x="6"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6" name="Freeform 98"/>
            <p:cNvSpPr/>
            <p:nvPr/>
          </p:nvSpPr>
          <p:spPr bwMode="auto">
            <a:xfrm>
              <a:off x="1420" y="2232"/>
              <a:ext cx="32" cy="31"/>
            </a:xfrm>
            <a:custGeom>
              <a:avLst/>
              <a:gdLst>
                <a:gd name="T0" fmla="*/ 2 w 6"/>
                <a:gd name="T1" fmla="*/ 6 h 6"/>
                <a:gd name="T2" fmla="*/ 1 w 6"/>
                <a:gd name="T3" fmla="*/ 6 h 6"/>
                <a:gd name="T4" fmla="*/ 0 w 6"/>
                <a:gd name="T5" fmla="*/ 4 h 6"/>
                <a:gd name="T6" fmla="*/ 1 w 6"/>
                <a:gd name="T7" fmla="*/ 2 h 6"/>
                <a:gd name="T8" fmla="*/ 2 w 6"/>
                <a:gd name="T9" fmla="*/ 0 h 6"/>
                <a:gd name="T10" fmla="*/ 4 w 6"/>
                <a:gd name="T11" fmla="*/ 1 h 6"/>
                <a:gd name="T12" fmla="*/ 5 w 6"/>
                <a:gd name="T13" fmla="*/ 2 h 6"/>
                <a:gd name="T14" fmla="*/ 6 w 6"/>
                <a:gd name="T15" fmla="*/ 4 h 6"/>
                <a:gd name="T16" fmla="*/ 4 w 6"/>
                <a:gd name="T17" fmla="*/ 6 h 6"/>
                <a:gd name="T18" fmla="*/ 3 w 6"/>
                <a:gd name="T19" fmla="*/ 6 h 6"/>
                <a:gd name="T20" fmla="*/ 2 w 6"/>
                <a:gd name="T21" fmla="*/ 5 h 6"/>
                <a:gd name="T22" fmla="*/ 2 w 6"/>
                <a:gd name="T23" fmla="*/ 5 h 6"/>
                <a:gd name="T24" fmla="*/ 2 w 6"/>
                <a:gd name="T25" fmla="*/ 5 h 6"/>
                <a:gd name="T26" fmla="*/ 3 w 6"/>
                <a:gd name="T27" fmla="*/ 6 h 6"/>
                <a:gd name="T28" fmla="*/ 4 w 6"/>
                <a:gd name="T29" fmla="*/ 5 h 6"/>
                <a:gd name="T30" fmla="*/ 5 w 6"/>
                <a:gd name="T31" fmla="*/ 3 h 6"/>
                <a:gd name="T32" fmla="*/ 4 w 6"/>
                <a:gd name="T33" fmla="*/ 2 h 6"/>
                <a:gd name="T34" fmla="*/ 4 w 6"/>
                <a:gd name="T35" fmla="*/ 1 h 6"/>
                <a:gd name="T36" fmla="*/ 3 w 6"/>
                <a:gd name="T37" fmla="*/ 1 h 6"/>
                <a:gd name="T38" fmla="*/ 2 w 6"/>
                <a:gd name="T39" fmla="*/ 2 h 6"/>
                <a:gd name="T40" fmla="*/ 1 w 6"/>
                <a:gd name="T41" fmla="*/ 4 h 6"/>
                <a:gd name="T42" fmla="*/ 2 w 6"/>
                <a:gd name="T43" fmla="*/ 6 h 6"/>
                <a:gd name="T44" fmla="*/ 2 w 6"/>
                <a:gd name="T45"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 h="6">
                  <a:moveTo>
                    <a:pt x="2" y="6"/>
                  </a:moveTo>
                  <a:cubicBezTo>
                    <a:pt x="2" y="6"/>
                    <a:pt x="2" y="6"/>
                    <a:pt x="1" y="6"/>
                  </a:cubicBezTo>
                  <a:cubicBezTo>
                    <a:pt x="1" y="6"/>
                    <a:pt x="0" y="5"/>
                    <a:pt x="0" y="4"/>
                  </a:cubicBezTo>
                  <a:cubicBezTo>
                    <a:pt x="0" y="3"/>
                    <a:pt x="1" y="2"/>
                    <a:pt x="1" y="2"/>
                  </a:cubicBezTo>
                  <a:cubicBezTo>
                    <a:pt x="2" y="1"/>
                    <a:pt x="2" y="1"/>
                    <a:pt x="2" y="0"/>
                  </a:cubicBezTo>
                  <a:cubicBezTo>
                    <a:pt x="3" y="0"/>
                    <a:pt x="4" y="0"/>
                    <a:pt x="4" y="1"/>
                  </a:cubicBezTo>
                  <a:cubicBezTo>
                    <a:pt x="5" y="1"/>
                    <a:pt x="5" y="1"/>
                    <a:pt x="5" y="2"/>
                  </a:cubicBezTo>
                  <a:cubicBezTo>
                    <a:pt x="6" y="3"/>
                    <a:pt x="6" y="3"/>
                    <a:pt x="6" y="4"/>
                  </a:cubicBezTo>
                  <a:cubicBezTo>
                    <a:pt x="5" y="5"/>
                    <a:pt x="5" y="5"/>
                    <a:pt x="4" y="6"/>
                  </a:cubicBezTo>
                  <a:cubicBezTo>
                    <a:pt x="4" y="6"/>
                    <a:pt x="3" y="6"/>
                    <a:pt x="3" y="6"/>
                  </a:cubicBezTo>
                  <a:cubicBezTo>
                    <a:pt x="2" y="6"/>
                    <a:pt x="2" y="6"/>
                    <a:pt x="2" y="5"/>
                  </a:cubicBezTo>
                  <a:cubicBezTo>
                    <a:pt x="2" y="5"/>
                    <a:pt x="2" y="5"/>
                    <a:pt x="2" y="5"/>
                  </a:cubicBezTo>
                  <a:cubicBezTo>
                    <a:pt x="2" y="5"/>
                    <a:pt x="2" y="5"/>
                    <a:pt x="2" y="5"/>
                  </a:cubicBezTo>
                  <a:cubicBezTo>
                    <a:pt x="2" y="6"/>
                    <a:pt x="3" y="6"/>
                    <a:pt x="3" y="6"/>
                  </a:cubicBezTo>
                  <a:cubicBezTo>
                    <a:pt x="3" y="6"/>
                    <a:pt x="3" y="6"/>
                    <a:pt x="4" y="5"/>
                  </a:cubicBezTo>
                  <a:cubicBezTo>
                    <a:pt x="4" y="5"/>
                    <a:pt x="4" y="4"/>
                    <a:pt x="5" y="3"/>
                  </a:cubicBezTo>
                  <a:cubicBezTo>
                    <a:pt x="5" y="3"/>
                    <a:pt x="5" y="3"/>
                    <a:pt x="4" y="2"/>
                  </a:cubicBezTo>
                  <a:cubicBezTo>
                    <a:pt x="4" y="2"/>
                    <a:pt x="4" y="2"/>
                    <a:pt x="4" y="1"/>
                  </a:cubicBezTo>
                  <a:cubicBezTo>
                    <a:pt x="4" y="1"/>
                    <a:pt x="3" y="1"/>
                    <a:pt x="3" y="1"/>
                  </a:cubicBezTo>
                  <a:cubicBezTo>
                    <a:pt x="3" y="2"/>
                    <a:pt x="2" y="2"/>
                    <a:pt x="2" y="2"/>
                  </a:cubicBezTo>
                  <a:cubicBezTo>
                    <a:pt x="1" y="3"/>
                    <a:pt x="1" y="4"/>
                    <a:pt x="1" y="4"/>
                  </a:cubicBezTo>
                  <a:cubicBezTo>
                    <a:pt x="1" y="5"/>
                    <a:pt x="1" y="5"/>
                    <a:pt x="2" y="6"/>
                  </a:cubicBezTo>
                  <a:cubicBezTo>
                    <a:pt x="2" y="6"/>
                    <a:pt x="2" y="6"/>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7" name="Freeform 99"/>
            <p:cNvSpPr/>
            <p:nvPr/>
          </p:nvSpPr>
          <p:spPr bwMode="auto">
            <a:xfrm>
              <a:off x="1447" y="2232"/>
              <a:ext cx="26" cy="31"/>
            </a:xfrm>
            <a:custGeom>
              <a:avLst/>
              <a:gdLst>
                <a:gd name="T0" fmla="*/ 2 w 5"/>
                <a:gd name="T1" fmla="*/ 1 h 6"/>
                <a:gd name="T2" fmla="*/ 1 w 5"/>
                <a:gd name="T3" fmla="*/ 2 h 6"/>
                <a:gd name="T4" fmla="*/ 1 w 5"/>
                <a:gd name="T5" fmla="*/ 3 h 6"/>
                <a:gd name="T6" fmla="*/ 1 w 5"/>
                <a:gd name="T7" fmla="*/ 5 h 6"/>
                <a:gd name="T8" fmla="*/ 3 w 5"/>
                <a:gd name="T9" fmla="*/ 5 h 6"/>
                <a:gd name="T10" fmla="*/ 4 w 5"/>
                <a:gd name="T11" fmla="*/ 4 h 6"/>
                <a:gd name="T12" fmla="*/ 4 w 5"/>
                <a:gd name="T13" fmla="*/ 3 h 6"/>
                <a:gd name="T14" fmla="*/ 3 w 5"/>
                <a:gd name="T15" fmla="*/ 1 h 6"/>
                <a:gd name="T16" fmla="*/ 2 w 5"/>
                <a:gd name="T17" fmla="*/ 1 h 6"/>
                <a:gd name="T18" fmla="*/ 1 w 5"/>
                <a:gd name="T19" fmla="*/ 1 h 6"/>
                <a:gd name="T20" fmla="*/ 2 w 5"/>
                <a:gd name="T21" fmla="*/ 1 h 6"/>
                <a:gd name="T22" fmla="*/ 2 w 5"/>
                <a:gd name="T23" fmla="*/ 1 h 6"/>
                <a:gd name="T24" fmla="*/ 3 w 5"/>
                <a:gd name="T25" fmla="*/ 1 h 6"/>
                <a:gd name="T26" fmla="*/ 4 w 5"/>
                <a:gd name="T27" fmla="*/ 2 h 6"/>
                <a:gd name="T28" fmla="*/ 5 w 5"/>
                <a:gd name="T29" fmla="*/ 3 h 6"/>
                <a:gd name="T30" fmla="*/ 4 w 5"/>
                <a:gd name="T31" fmla="*/ 5 h 6"/>
                <a:gd name="T32" fmla="*/ 3 w 5"/>
                <a:gd name="T33" fmla="*/ 6 h 6"/>
                <a:gd name="T34" fmla="*/ 2 w 5"/>
                <a:gd name="T35" fmla="*/ 6 h 6"/>
                <a:gd name="T36" fmla="*/ 0 w 5"/>
                <a:gd name="T37" fmla="*/ 5 h 6"/>
                <a:gd name="T38" fmla="*/ 0 w 5"/>
                <a:gd name="T39" fmla="*/ 3 h 6"/>
                <a:gd name="T40" fmla="*/ 1 w 5"/>
                <a:gd name="T41" fmla="*/ 1 h 6"/>
                <a:gd name="T42" fmla="*/ 2 w 5"/>
                <a:gd name="T43"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 h="6">
                  <a:moveTo>
                    <a:pt x="2" y="1"/>
                  </a:moveTo>
                  <a:cubicBezTo>
                    <a:pt x="2" y="1"/>
                    <a:pt x="1" y="1"/>
                    <a:pt x="1" y="2"/>
                  </a:cubicBezTo>
                  <a:cubicBezTo>
                    <a:pt x="1" y="2"/>
                    <a:pt x="1" y="2"/>
                    <a:pt x="1" y="3"/>
                  </a:cubicBezTo>
                  <a:cubicBezTo>
                    <a:pt x="1" y="4"/>
                    <a:pt x="1" y="4"/>
                    <a:pt x="1" y="5"/>
                  </a:cubicBezTo>
                  <a:cubicBezTo>
                    <a:pt x="1" y="5"/>
                    <a:pt x="2" y="5"/>
                    <a:pt x="3" y="5"/>
                  </a:cubicBezTo>
                  <a:cubicBezTo>
                    <a:pt x="3" y="5"/>
                    <a:pt x="3" y="4"/>
                    <a:pt x="4" y="4"/>
                  </a:cubicBezTo>
                  <a:cubicBezTo>
                    <a:pt x="4" y="4"/>
                    <a:pt x="4" y="3"/>
                    <a:pt x="4" y="3"/>
                  </a:cubicBezTo>
                  <a:cubicBezTo>
                    <a:pt x="4" y="2"/>
                    <a:pt x="4" y="2"/>
                    <a:pt x="3" y="1"/>
                  </a:cubicBezTo>
                  <a:cubicBezTo>
                    <a:pt x="3" y="1"/>
                    <a:pt x="2" y="1"/>
                    <a:pt x="2" y="1"/>
                  </a:cubicBezTo>
                  <a:cubicBezTo>
                    <a:pt x="1" y="1"/>
                    <a:pt x="1" y="1"/>
                    <a:pt x="1" y="1"/>
                  </a:cubicBezTo>
                  <a:cubicBezTo>
                    <a:pt x="1" y="1"/>
                    <a:pt x="1" y="1"/>
                    <a:pt x="2" y="1"/>
                  </a:cubicBezTo>
                  <a:cubicBezTo>
                    <a:pt x="2" y="0"/>
                    <a:pt x="2" y="0"/>
                    <a:pt x="2" y="1"/>
                  </a:cubicBezTo>
                  <a:cubicBezTo>
                    <a:pt x="3" y="1"/>
                    <a:pt x="3" y="1"/>
                    <a:pt x="3" y="1"/>
                  </a:cubicBezTo>
                  <a:cubicBezTo>
                    <a:pt x="4" y="1"/>
                    <a:pt x="4" y="1"/>
                    <a:pt x="4" y="2"/>
                  </a:cubicBezTo>
                  <a:cubicBezTo>
                    <a:pt x="4" y="2"/>
                    <a:pt x="5" y="3"/>
                    <a:pt x="5" y="3"/>
                  </a:cubicBezTo>
                  <a:cubicBezTo>
                    <a:pt x="5" y="4"/>
                    <a:pt x="5" y="4"/>
                    <a:pt x="4" y="5"/>
                  </a:cubicBezTo>
                  <a:cubicBezTo>
                    <a:pt x="4" y="5"/>
                    <a:pt x="4" y="5"/>
                    <a:pt x="3" y="6"/>
                  </a:cubicBezTo>
                  <a:cubicBezTo>
                    <a:pt x="3" y="6"/>
                    <a:pt x="2" y="6"/>
                    <a:pt x="2" y="6"/>
                  </a:cubicBezTo>
                  <a:cubicBezTo>
                    <a:pt x="1" y="6"/>
                    <a:pt x="1" y="6"/>
                    <a:pt x="0" y="5"/>
                  </a:cubicBezTo>
                  <a:cubicBezTo>
                    <a:pt x="0" y="4"/>
                    <a:pt x="0" y="4"/>
                    <a:pt x="0" y="3"/>
                  </a:cubicBezTo>
                  <a:cubicBezTo>
                    <a:pt x="0" y="2"/>
                    <a:pt x="1" y="2"/>
                    <a:pt x="1" y="1"/>
                  </a:cubicBezTo>
                  <a:cubicBezTo>
                    <a:pt x="1" y="1"/>
                    <a:pt x="2" y="1"/>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8" name="Freeform 100"/>
            <p:cNvSpPr/>
            <p:nvPr/>
          </p:nvSpPr>
          <p:spPr bwMode="auto">
            <a:xfrm>
              <a:off x="1468" y="2237"/>
              <a:ext cx="21" cy="26"/>
            </a:xfrm>
            <a:custGeom>
              <a:avLst/>
              <a:gdLst>
                <a:gd name="T0" fmla="*/ 1 w 4"/>
                <a:gd name="T1" fmla="*/ 0 h 5"/>
                <a:gd name="T2" fmla="*/ 1 w 4"/>
                <a:gd name="T3" fmla="*/ 1 h 5"/>
                <a:gd name="T4" fmla="*/ 0 w 4"/>
                <a:gd name="T5" fmla="*/ 2 h 5"/>
                <a:gd name="T6" fmla="*/ 1 w 4"/>
                <a:gd name="T7" fmla="*/ 4 h 5"/>
                <a:gd name="T8" fmla="*/ 2 w 4"/>
                <a:gd name="T9" fmla="*/ 4 h 5"/>
                <a:gd name="T10" fmla="*/ 3 w 4"/>
                <a:gd name="T11" fmla="*/ 3 h 5"/>
                <a:gd name="T12" fmla="*/ 4 w 4"/>
                <a:gd name="T13" fmla="*/ 2 h 5"/>
                <a:gd name="T14" fmla="*/ 3 w 4"/>
                <a:gd name="T15" fmla="*/ 0 h 5"/>
                <a:gd name="T16" fmla="*/ 2 w 4"/>
                <a:gd name="T17" fmla="*/ 0 h 5"/>
                <a:gd name="T18" fmla="*/ 1 w 4"/>
                <a:gd name="T19" fmla="*/ 0 h 5"/>
                <a:gd name="T20" fmla="*/ 2 w 4"/>
                <a:gd name="T21" fmla="*/ 0 h 5"/>
                <a:gd name="T22" fmla="*/ 2 w 4"/>
                <a:gd name="T23" fmla="*/ 0 h 5"/>
                <a:gd name="T24" fmla="*/ 3 w 4"/>
                <a:gd name="T25" fmla="*/ 0 h 5"/>
                <a:gd name="T26" fmla="*/ 4 w 4"/>
                <a:gd name="T27" fmla="*/ 2 h 5"/>
                <a:gd name="T28" fmla="*/ 4 w 4"/>
                <a:gd name="T29" fmla="*/ 4 h 5"/>
                <a:gd name="T30" fmla="*/ 3 w 4"/>
                <a:gd name="T31" fmla="*/ 5 h 5"/>
                <a:gd name="T32" fmla="*/ 2 w 4"/>
                <a:gd name="T33" fmla="*/ 5 h 5"/>
                <a:gd name="T34" fmla="*/ 0 w 4"/>
                <a:gd name="T35" fmla="*/ 4 h 5"/>
                <a:gd name="T36" fmla="*/ 0 w 4"/>
                <a:gd name="T37" fmla="*/ 2 h 5"/>
                <a:gd name="T38" fmla="*/ 1 w 4"/>
                <a:gd name="T39" fmla="*/ 1 h 5"/>
                <a:gd name="T40" fmla="*/ 1 w 4"/>
                <a:gd name="T4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 h="5">
                  <a:moveTo>
                    <a:pt x="1" y="0"/>
                  </a:moveTo>
                  <a:cubicBezTo>
                    <a:pt x="1" y="0"/>
                    <a:pt x="1" y="0"/>
                    <a:pt x="1" y="1"/>
                  </a:cubicBezTo>
                  <a:cubicBezTo>
                    <a:pt x="1" y="1"/>
                    <a:pt x="0" y="1"/>
                    <a:pt x="0" y="2"/>
                  </a:cubicBezTo>
                  <a:cubicBezTo>
                    <a:pt x="0" y="3"/>
                    <a:pt x="0" y="3"/>
                    <a:pt x="1" y="4"/>
                  </a:cubicBezTo>
                  <a:cubicBezTo>
                    <a:pt x="1" y="4"/>
                    <a:pt x="2" y="4"/>
                    <a:pt x="2" y="4"/>
                  </a:cubicBezTo>
                  <a:cubicBezTo>
                    <a:pt x="3" y="4"/>
                    <a:pt x="3" y="3"/>
                    <a:pt x="3" y="3"/>
                  </a:cubicBezTo>
                  <a:cubicBezTo>
                    <a:pt x="3" y="3"/>
                    <a:pt x="4" y="3"/>
                    <a:pt x="4" y="2"/>
                  </a:cubicBezTo>
                  <a:cubicBezTo>
                    <a:pt x="4" y="2"/>
                    <a:pt x="3" y="1"/>
                    <a:pt x="3" y="0"/>
                  </a:cubicBezTo>
                  <a:cubicBezTo>
                    <a:pt x="2" y="0"/>
                    <a:pt x="2" y="0"/>
                    <a:pt x="2" y="0"/>
                  </a:cubicBezTo>
                  <a:cubicBezTo>
                    <a:pt x="1" y="0"/>
                    <a:pt x="1" y="0"/>
                    <a:pt x="1" y="0"/>
                  </a:cubicBezTo>
                  <a:cubicBezTo>
                    <a:pt x="1" y="0"/>
                    <a:pt x="1" y="0"/>
                    <a:pt x="2" y="0"/>
                  </a:cubicBezTo>
                  <a:cubicBezTo>
                    <a:pt x="2" y="0"/>
                    <a:pt x="2" y="0"/>
                    <a:pt x="2" y="0"/>
                  </a:cubicBezTo>
                  <a:cubicBezTo>
                    <a:pt x="3" y="0"/>
                    <a:pt x="3" y="0"/>
                    <a:pt x="3" y="0"/>
                  </a:cubicBezTo>
                  <a:cubicBezTo>
                    <a:pt x="4" y="0"/>
                    <a:pt x="4" y="1"/>
                    <a:pt x="4" y="2"/>
                  </a:cubicBezTo>
                  <a:cubicBezTo>
                    <a:pt x="4" y="3"/>
                    <a:pt x="4" y="3"/>
                    <a:pt x="4" y="4"/>
                  </a:cubicBezTo>
                  <a:cubicBezTo>
                    <a:pt x="4" y="4"/>
                    <a:pt x="4" y="4"/>
                    <a:pt x="3" y="5"/>
                  </a:cubicBezTo>
                  <a:cubicBezTo>
                    <a:pt x="3" y="5"/>
                    <a:pt x="2" y="5"/>
                    <a:pt x="2" y="5"/>
                  </a:cubicBezTo>
                  <a:cubicBezTo>
                    <a:pt x="1" y="5"/>
                    <a:pt x="0" y="5"/>
                    <a:pt x="0" y="4"/>
                  </a:cubicBezTo>
                  <a:cubicBezTo>
                    <a:pt x="0" y="4"/>
                    <a:pt x="0" y="3"/>
                    <a:pt x="0" y="2"/>
                  </a:cubicBezTo>
                  <a:cubicBezTo>
                    <a:pt x="0" y="1"/>
                    <a:pt x="1" y="1"/>
                    <a:pt x="1" y="1"/>
                  </a:cubicBezTo>
                  <a:cubicBezTo>
                    <a:pt x="1"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9" name="Freeform 101"/>
            <p:cNvSpPr/>
            <p:nvPr/>
          </p:nvSpPr>
          <p:spPr bwMode="auto">
            <a:xfrm>
              <a:off x="1473" y="2253"/>
              <a:ext cx="32" cy="62"/>
            </a:xfrm>
            <a:custGeom>
              <a:avLst/>
              <a:gdLst>
                <a:gd name="T0" fmla="*/ 3 w 6"/>
                <a:gd name="T1" fmla="*/ 0 h 12"/>
                <a:gd name="T2" fmla="*/ 6 w 6"/>
                <a:gd name="T3" fmla="*/ 0 h 12"/>
                <a:gd name="T4" fmla="*/ 6 w 6"/>
                <a:gd name="T5" fmla="*/ 0 h 12"/>
                <a:gd name="T6" fmla="*/ 6 w 6"/>
                <a:gd name="T7" fmla="*/ 0 h 12"/>
                <a:gd name="T8" fmla="*/ 6 w 6"/>
                <a:gd name="T9" fmla="*/ 0 h 12"/>
                <a:gd name="T10" fmla="*/ 5 w 6"/>
                <a:gd name="T11" fmla="*/ 3 h 12"/>
                <a:gd name="T12" fmla="*/ 3 w 6"/>
                <a:gd name="T13" fmla="*/ 6 h 12"/>
                <a:gd name="T14" fmla="*/ 1 w 6"/>
                <a:gd name="T15" fmla="*/ 9 h 12"/>
                <a:gd name="T16" fmla="*/ 0 w 6"/>
                <a:gd name="T17" fmla="*/ 12 h 12"/>
                <a:gd name="T18" fmla="*/ 1 w 6"/>
                <a:gd name="T19" fmla="*/ 9 h 12"/>
                <a:gd name="T20" fmla="*/ 2 w 6"/>
                <a:gd name="T21" fmla="*/ 6 h 12"/>
                <a:gd name="T22" fmla="*/ 4 w 6"/>
                <a:gd name="T23" fmla="*/ 3 h 12"/>
                <a:gd name="T24" fmla="*/ 5 w 6"/>
                <a:gd name="T25" fmla="*/ 0 h 12"/>
                <a:gd name="T26" fmla="*/ 6 w 6"/>
                <a:gd name="T27" fmla="*/ 1 h 12"/>
                <a:gd name="T28" fmla="*/ 3 w 6"/>
                <a:gd name="T2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2">
                  <a:moveTo>
                    <a:pt x="3" y="0"/>
                  </a:moveTo>
                  <a:cubicBezTo>
                    <a:pt x="4" y="0"/>
                    <a:pt x="5" y="0"/>
                    <a:pt x="6" y="0"/>
                  </a:cubicBezTo>
                  <a:cubicBezTo>
                    <a:pt x="6" y="0"/>
                    <a:pt x="6" y="0"/>
                    <a:pt x="6" y="0"/>
                  </a:cubicBezTo>
                  <a:cubicBezTo>
                    <a:pt x="6" y="0"/>
                    <a:pt x="6" y="0"/>
                    <a:pt x="6" y="0"/>
                  </a:cubicBezTo>
                  <a:cubicBezTo>
                    <a:pt x="6" y="0"/>
                    <a:pt x="6" y="0"/>
                    <a:pt x="6" y="0"/>
                  </a:cubicBezTo>
                  <a:cubicBezTo>
                    <a:pt x="5" y="1"/>
                    <a:pt x="5" y="2"/>
                    <a:pt x="5" y="3"/>
                  </a:cubicBezTo>
                  <a:cubicBezTo>
                    <a:pt x="4" y="4"/>
                    <a:pt x="4" y="5"/>
                    <a:pt x="3" y="6"/>
                  </a:cubicBezTo>
                  <a:cubicBezTo>
                    <a:pt x="2" y="7"/>
                    <a:pt x="2" y="8"/>
                    <a:pt x="1" y="9"/>
                  </a:cubicBezTo>
                  <a:cubicBezTo>
                    <a:pt x="1" y="10"/>
                    <a:pt x="0" y="11"/>
                    <a:pt x="0" y="12"/>
                  </a:cubicBezTo>
                  <a:cubicBezTo>
                    <a:pt x="0" y="11"/>
                    <a:pt x="0" y="10"/>
                    <a:pt x="1" y="9"/>
                  </a:cubicBezTo>
                  <a:cubicBezTo>
                    <a:pt x="1" y="8"/>
                    <a:pt x="2" y="7"/>
                    <a:pt x="2" y="6"/>
                  </a:cubicBezTo>
                  <a:cubicBezTo>
                    <a:pt x="3" y="5"/>
                    <a:pt x="3" y="4"/>
                    <a:pt x="4" y="3"/>
                  </a:cubicBezTo>
                  <a:cubicBezTo>
                    <a:pt x="4" y="2"/>
                    <a:pt x="5" y="1"/>
                    <a:pt x="5" y="0"/>
                  </a:cubicBezTo>
                  <a:cubicBezTo>
                    <a:pt x="6" y="1"/>
                    <a:pt x="6" y="1"/>
                    <a:pt x="6" y="1"/>
                  </a:cubicBezTo>
                  <a:cubicBezTo>
                    <a:pt x="4" y="1"/>
                    <a:pt x="4"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0" name="Freeform 102"/>
            <p:cNvSpPr>
              <a:spLocks noEditPoints="1"/>
            </p:cNvSpPr>
            <p:nvPr/>
          </p:nvSpPr>
          <p:spPr bwMode="auto">
            <a:xfrm>
              <a:off x="1394" y="2148"/>
              <a:ext cx="95" cy="47"/>
            </a:xfrm>
            <a:custGeom>
              <a:avLst/>
              <a:gdLst>
                <a:gd name="T0" fmla="*/ 0 w 18"/>
                <a:gd name="T1" fmla="*/ 9 h 9"/>
                <a:gd name="T2" fmla="*/ 0 w 18"/>
                <a:gd name="T3" fmla="*/ 8 h 9"/>
                <a:gd name="T4" fmla="*/ 0 w 18"/>
                <a:gd name="T5" fmla="*/ 8 h 9"/>
                <a:gd name="T6" fmla="*/ 5 w 18"/>
                <a:gd name="T7" fmla="*/ 2 h 9"/>
                <a:gd name="T8" fmla="*/ 5 w 18"/>
                <a:gd name="T9" fmla="*/ 2 h 9"/>
                <a:gd name="T10" fmla="*/ 5 w 18"/>
                <a:gd name="T11" fmla="*/ 2 h 9"/>
                <a:gd name="T12" fmla="*/ 5 w 18"/>
                <a:gd name="T13" fmla="*/ 2 h 9"/>
                <a:gd name="T14" fmla="*/ 10 w 18"/>
                <a:gd name="T15" fmla="*/ 0 h 9"/>
                <a:gd name="T16" fmla="*/ 10 w 18"/>
                <a:gd name="T17" fmla="*/ 0 h 9"/>
                <a:gd name="T18" fmla="*/ 13 w 18"/>
                <a:gd name="T19" fmla="*/ 0 h 9"/>
                <a:gd name="T20" fmla="*/ 13 w 18"/>
                <a:gd name="T21" fmla="*/ 0 h 9"/>
                <a:gd name="T22" fmla="*/ 18 w 18"/>
                <a:gd name="T23" fmla="*/ 3 h 9"/>
                <a:gd name="T24" fmla="*/ 18 w 18"/>
                <a:gd name="T25" fmla="*/ 3 h 9"/>
                <a:gd name="T26" fmla="*/ 17 w 18"/>
                <a:gd name="T27" fmla="*/ 4 h 9"/>
                <a:gd name="T28" fmla="*/ 17 w 18"/>
                <a:gd name="T29" fmla="*/ 4 h 9"/>
                <a:gd name="T30" fmla="*/ 14 w 18"/>
                <a:gd name="T31" fmla="*/ 5 h 9"/>
                <a:gd name="T32" fmla="*/ 14 w 18"/>
                <a:gd name="T33" fmla="*/ 5 h 9"/>
                <a:gd name="T34" fmla="*/ 10 w 18"/>
                <a:gd name="T35" fmla="*/ 4 h 9"/>
                <a:gd name="T36" fmla="*/ 10 w 18"/>
                <a:gd name="T37" fmla="*/ 4 h 9"/>
                <a:gd name="T38" fmla="*/ 9 w 18"/>
                <a:gd name="T39" fmla="*/ 5 h 9"/>
                <a:gd name="T40" fmla="*/ 9 w 18"/>
                <a:gd name="T41" fmla="*/ 5 h 9"/>
                <a:gd name="T42" fmla="*/ 1 w 18"/>
                <a:gd name="T43" fmla="*/ 9 h 9"/>
                <a:gd name="T44" fmla="*/ 1 w 18"/>
                <a:gd name="T45" fmla="*/ 9 h 9"/>
                <a:gd name="T46" fmla="*/ 1 w 18"/>
                <a:gd name="T47" fmla="*/ 9 h 9"/>
                <a:gd name="T48" fmla="*/ 1 w 18"/>
                <a:gd name="T49" fmla="*/ 9 h 9"/>
                <a:gd name="T50" fmla="*/ 0 w 18"/>
                <a:gd name="T51" fmla="*/ 9 h 9"/>
                <a:gd name="T52" fmla="*/ 7 w 18"/>
                <a:gd name="T53" fmla="*/ 1 h 9"/>
                <a:gd name="T54" fmla="*/ 7 w 18"/>
                <a:gd name="T55" fmla="*/ 2 h 9"/>
                <a:gd name="T56" fmla="*/ 7 w 18"/>
                <a:gd name="T57" fmla="*/ 2 h 9"/>
                <a:gd name="T58" fmla="*/ 2 w 18"/>
                <a:gd name="T59" fmla="*/ 7 h 9"/>
                <a:gd name="T60" fmla="*/ 2 w 18"/>
                <a:gd name="T61" fmla="*/ 7 h 9"/>
                <a:gd name="T62" fmla="*/ 8 w 18"/>
                <a:gd name="T63" fmla="*/ 4 h 9"/>
                <a:gd name="T64" fmla="*/ 8 w 18"/>
                <a:gd name="T65" fmla="*/ 4 h 9"/>
                <a:gd name="T66" fmla="*/ 10 w 18"/>
                <a:gd name="T67" fmla="*/ 4 h 9"/>
                <a:gd name="T68" fmla="*/ 10 w 18"/>
                <a:gd name="T69" fmla="*/ 4 h 9"/>
                <a:gd name="T70" fmla="*/ 14 w 18"/>
                <a:gd name="T71" fmla="*/ 4 h 9"/>
                <a:gd name="T72" fmla="*/ 14 w 18"/>
                <a:gd name="T73" fmla="*/ 4 h 9"/>
                <a:gd name="T74" fmla="*/ 16 w 18"/>
                <a:gd name="T75" fmla="*/ 3 h 9"/>
                <a:gd name="T76" fmla="*/ 16 w 18"/>
                <a:gd name="T77" fmla="*/ 3 h 9"/>
                <a:gd name="T78" fmla="*/ 17 w 18"/>
                <a:gd name="T79" fmla="*/ 3 h 9"/>
                <a:gd name="T80" fmla="*/ 17 w 18"/>
                <a:gd name="T81" fmla="*/ 3 h 9"/>
                <a:gd name="T82" fmla="*/ 15 w 18"/>
                <a:gd name="T83" fmla="*/ 2 h 9"/>
                <a:gd name="T84" fmla="*/ 15 w 18"/>
                <a:gd name="T85" fmla="*/ 2 h 9"/>
                <a:gd name="T86" fmla="*/ 13 w 18"/>
                <a:gd name="T87" fmla="*/ 1 h 9"/>
                <a:gd name="T88" fmla="*/ 13 w 18"/>
                <a:gd name="T89" fmla="*/ 1 h 9"/>
                <a:gd name="T90" fmla="*/ 10 w 18"/>
                <a:gd name="T91" fmla="*/ 1 h 9"/>
                <a:gd name="T92" fmla="*/ 10 w 18"/>
                <a:gd name="T93" fmla="*/ 1 h 9"/>
                <a:gd name="T94" fmla="*/ 7 w 18"/>
                <a:gd name="T95" fmla="*/ 1 h 9"/>
                <a:gd name="T96" fmla="*/ 7 w 18"/>
                <a:gd name="T97" fmla="*/ 1 h 9"/>
                <a:gd name="T98" fmla="*/ 7 w 18"/>
                <a:gd name="T99"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 h="9">
                  <a:moveTo>
                    <a:pt x="0" y="9"/>
                  </a:moveTo>
                  <a:cubicBezTo>
                    <a:pt x="0" y="8"/>
                    <a:pt x="0" y="8"/>
                    <a:pt x="0" y="8"/>
                  </a:cubicBezTo>
                  <a:cubicBezTo>
                    <a:pt x="0" y="8"/>
                    <a:pt x="0" y="8"/>
                    <a:pt x="0" y="8"/>
                  </a:cubicBezTo>
                  <a:cubicBezTo>
                    <a:pt x="1" y="6"/>
                    <a:pt x="2" y="3"/>
                    <a:pt x="5" y="2"/>
                  </a:cubicBezTo>
                  <a:cubicBezTo>
                    <a:pt x="5" y="2"/>
                    <a:pt x="5" y="2"/>
                    <a:pt x="5" y="2"/>
                  </a:cubicBezTo>
                  <a:cubicBezTo>
                    <a:pt x="5" y="2"/>
                    <a:pt x="5" y="2"/>
                    <a:pt x="5" y="2"/>
                  </a:cubicBezTo>
                  <a:cubicBezTo>
                    <a:pt x="5" y="2"/>
                    <a:pt x="5" y="2"/>
                    <a:pt x="5" y="2"/>
                  </a:cubicBezTo>
                  <a:cubicBezTo>
                    <a:pt x="6" y="0"/>
                    <a:pt x="8" y="0"/>
                    <a:pt x="10" y="0"/>
                  </a:cubicBezTo>
                  <a:cubicBezTo>
                    <a:pt x="10" y="0"/>
                    <a:pt x="10" y="0"/>
                    <a:pt x="10" y="0"/>
                  </a:cubicBezTo>
                  <a:cubicBezTo>
                    <a:pt x="11" y="0"/>
                    <a:pt x="12" y="0"/>
                    <a:pt x="13" y="0"/>
                  </a:cubicBezTo>
                  <a:cubicBezTo>
                    <a:pt x="13" y="0"/>
                    <a:pt x="13" y="0"/>
                    <a:pt x="13" y="0"/>
                  </a:cubicBezTo>
                  <a:cubicBezTo>
                    <a:pt x="14" y="1"/>
                    <a:pt x="18" y="1"/>
                    <a:pt x="18" y="3"/>
                  </a:cubicBezTo>
                  <a:cubicBezTo>
                    <a:pt x="18" y="3"/>
                    <a:pt x="18" y="3"/>
                    <a:pt x="18" y="3"/>
                  </a:cubicBezTo>
                  <a:cubicBezTo>
                    <a:pt x="18" y="3"/>
                    <a:pt x="17" y="4"/>
                    <a:pt x="17" y="4"/>
                  </a:cubicBezTo>
                  <a:cubicBezTo>
                    <a:pt x="17" y="4"/>
                    <a:pt x="17" y="4"/>
                    <a:pt x="17" y="4"/>
                  </a:cubicBezTo>
                  <a:cubicBezTo>
                    <a:pt x="16" y="5"/>
                    <a:pt x="15" y="5"/>
                    <a:pt x="14" y="5"/>
                  </a:cubicBezTo>
                  <a:cubicBezTo>
                    <a:pt x="14" y="5"/>
                    <a:pt x="14" y="5"/>
                    <a:pt x="14" y="5"/>
                  </a:cubicBezTo>
                  <a:cubicBezTo>
                    <a:pt x="13" y="5"/>
                    <a:pt x="11" y="4"/>
                    <a:pt x="10" y="4"/>
                  </a:cubicBezTo>
                  <a:cubicBezTo>
                    <a:pt x="10" y="4"/>
                    <a:pt x="10" y="4"/>
                    <a:pt x="10" y="4"/>
                  </a:cubicBezTo>
                  <a:cubicBezTo>
                    <a:pt x="9" y="4"/>
                    <a:pt x="9" y="5"/>
                    <a:pt x="9" y="5"/>
                  </a:cubicBezTo>
                  <a:cubicBezTo>
                    <a:pt x="9" y="5"/>
                    <a:pt x="9" y="5"/>
                    <a:pt x="9" y="5"/>
                  </a:cubicBezTo>
                  <a:cubicBezTo>
                    <a:pt x="5" y="5"/>
                    <a:pt x="3" y="7"/>
                    <a:pt x="1" y="9"/>
                  </a:cubicBezTo>
                  <a:cubicBezTo>
                    <a:pt x="1" y="9"/>
                    <a:pt x="1" y="9"/>
                    <a:pt x="1" y="9"/>
                  </a:cubicBezTo>
                  <a:cubicBezTo>
                    <a:pt x="1" y="9"/>
                    <a:pt x="1" y="9"/>
                    <a:pt x="1" y="9"/>
                  </a:cubicBezTo>
                  <a:cubicBezTo>
                    <a:pt x="1" y="9"/>
                    <a:pt x="1" y="9"/>
                    <a:pt x="1" y="9"/>
                  </a:cubicBezTo>
                  <a:cubicBezTo>
                    <a:pt x="1" y="9"/>
                    <a:pt x="0" y="9"/>
                    <a:pt x="0" y="9"/>
                  </a:cubicBezTo>
                  <a:close/>
                  <a:moveTo>
                    <a:pt x="7" y="1"/>
                  </a:moveTo>
                  <a:cubicBezTo>
                    <a:pt x="7" y="2"/>
                    <a:pt x="7" y="2"/>
                    <a:pt x="7" y="2"/>
                  </a:cubicBezTo>
                  <a:cubicBezTo>
                    <a:pt x="7" y="2"/>
                    <a:pt x="7" y="2"/>
                    <a:pt x="7" y="2"/>
                  </a:cubicBezTo>
                  <a:cubicBezTo>
                    <a:pt x="4" y="2"/>
                    <a:pt x="3" y="4"/>
                    <a:pt x="2" y="7"/>
                  </a:cubicBezTo>
                  <a:cubicBezTo>
                    <a:pt x="2" y="7"/>
                    <a:pt x="2" y="7"/>
                    <a:pt x="2" y="7"/>
                  </a:cubicBezTo>
                  <a:cubicBezTo>
                    <a:pt x="4" y="5"/>
                    <a:pt x="6" y="4"/>
                    <a:pt x="8" y="4"/>
                  </a:cubicBezTo>
                  <a:cubicBezTo>
                    <a:pt x="8" y="4"/>
                    <a:pt x="8" y="4"/>
                    <a:pt x="8" y="4"/>
                  </a:cubicBezTo>
                  <a:cubicBezTo>
                    <a:pt x="9" y="4"/>
                    <a:pt x="9" y="4"/>
                    <a:pt x="10" y="4"/>
                  </a:cubicBezTo>
                  <a:cubicBezTo>
                    <a:pt x="10" y="4"/>
                    <a:pt x="10" y="4"/>
                    <a:pt x="10" y="4"/>
                  </a:cubicBezTo>
                  <a:cubicBezTo>
                    <a:pt x="11" y="4"/>
                    <a:pt x="13" y="4"/>
                    <a:pt x="14" y="4"/>
                  </a:cubicBezTo>
                  <a:cubicBezTo>
                    <a:pt x="14" y="4"/>
                    <a:pt x="14" y="4"/>
                    <a:pt x="14" y="4"/>
                  </a:cubicBezTo>
                  <a:cubicBezTo>
                    <a:pt x="15" y="4"/>
                    <a:pt x="16" y="4"/>
                    <a:pt x="16" y="3"/>
                  </a:cubicBezTo>
                  <a:cubicBezTo>
                    <a:pt x="16" y="3"/>
                    <a:pt x="16" y="3"/>
                    <a:pt x="16" y="3"/>
                  </a:cubicBezTo>
                  <a:cubicBezTo>
                    <a:pt x="17" y="3"/>
                    <a:pt x="17" y="3"/>
                    <a:pt x="17" y="3"/>
                  </a:cubicBezTo>
                  <a:cubicBezTo>
                    <a:pt x="17" y="3"/>
                    <a:pt x="17" y="3"/>
                    <a:pt x="17" y="3"/>
                  </a:cubicBezTo>
                  <a:cubicBezTo>
                    <a:pt x="17" y="3"/>
                    <a:pt x="16" y="2"/>
                    <a:pt x="15" y="2"/>
                  </a:cubicBezTo>
                  <a:cubicBezTo>
                    <a:pt x="15" y="2"/>
                    <a:pt x="15" y="2"/>
                    <a:pt x="15" y="2"/>
                  </a:cubicBezTo>
                  <a:cubicBezTo>
                    <a:pt x="15" y="2"/>
                    <a:pt x="13" y="1"/>
                    <a:pt x="13" y="1"/>
                  </a:cubicBezTo>
                  <a:cubicBezTo>
                    <a:pt x="13" y="1"/>
                    <a:pt x="13" y="1"/>
                    <a:pt x="13" y="1"/>
                  </a:cubicBezTo>
                  <a:cubicBezTo>
                    <a:pt x="12" y="1"/>
                    <a:pt x="11" y="1"/>
                    <a:pt x="10" y="1"/>
                  </a:cubicBezTo>
                  <a:cubicBezTo>
                    <a:pt x="10" y="1"/>
                    <a:pt x="10" y="1"/>
                    <a:pt x="10" y="1"/>
                  </a:cubicBezTo>
                  <a:cubicBezTo>
                    <a:pt x="9" y="1"/>
                    <a:pt x="8" y="1"/>
                    <a:pt x="7" y="1"/>
                  </a:cubicBezTo>
                  <a:cubicBezTo>
                    <a:pt x="7" y="1"/>
                    <a:pt x="7" y="1"/>
                    <a:pt x="7" y="1"/>
                  </a:cubicBezTo>
                  <a:cubicBezTo>
                    <a:pt x="7" y="1"/>
                    <a:pt x="7" y="1"/>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1" name="Freeform 103"/>
            <p:cNvSpPr>
              <a:spLocks noEditPoints="1"/>
            </p:cNvSpPr>
            <p:nvPr/>
          </p:nvSpPr>
          <p:spPr bwMode="auto">
            <a:xfrm>
              <a:off x="1383" y="2206"/>
              <a:ext cx="22" cy="31"/>
            </a:xfrm>
            <a:custGeom>
              <a:avLst/>
              <a:gdLst>
                <a:gd name="T0" fmla="*/ 1 w 4"/>
                <a:gd name="T1" fmla="*/ 5 h 6"/>
                <a:gd name="T2" fmla="*/ 0 w 4"/>
                <a:gd name="T3" fmla="*/ 4 h 6"/>
                <a:gd name="T4" fmla="*/ 0 w 4"/>
                <a:gd name="T5" fmla="*/ 4 h 6"/>
                <a:gd name="T6" fmla="*/ 2 w 4"/>
                <a:gd name="T7" fmla="*/ 0 h 6"/>
                <a:gd name="T8" fmla="*/ 2 w 4"/>
                <a:gd name="T9" fmla="*/ 0 h 6"/>
                <a:gd name="T10" fmla="*/ 2 w 4"/>
                <a:gd name="T11" fmla="*/ 0 h 6"/>
                <a:gd name="T12" fmla="*/ 3 w 4"/>
                <a:gd name="T13" fmla="*/ 1 h 6"/>
                <a:gd name="T14" fmla="*/ 3 w 4"/>
                <a:gd name="T15" fmla="*/ 1 h 6"/>
                <a:gd name="T16" fmla="*/ 3 w 4"/>
                <a:gd name="T17" fmla="*/ 1 h 6"/>
                <a:gd name="T18" fmla="*/ 3 w 4"/>
                <a:gd name="T19" fmla="*/ 1 h 6"/>
                <a:gd name="T20" fmla="*/ 4 w 4"/>
                <a:gd name="T21" fmla="*/ 3 h 6"/>
                <a:gd name="T22" fmla="*/ 4 w 4"/>
                <a:gd name="T23" fmla="*/ 3 h 6"/>
                <a:gd name="T24" fmla="*/ 1 w 4"/>
                <a:gd name="T25" fmla="*/ 6 h 6"/>
                <a:gd name="T26" fmla="*/ 1 w 4"/>
                <a:gd name="T27" fmla="*/ 6 h 6"/>
                <a:gd name="T28" fmla="*/ 1 w 4"/>
                <a:gd name="T29" fmla="*/ 5 h 6"/>
                <a:gd name="T30" fmla="*/ 0 w 4"/>
                <a:gd name="T31" fmla="*/ 4 h 6"/>
                <a:gd name="T32" fmla="*/ 1 w 4"/>
                <a:gd name="T33" fmla="*/ 5 h 6"/>
                <a:gd name="T34" fmla="*/ 1 w 4"/>
                <a:gd name="T35" fmla="*/ 5 h 6"/>
                <a:gd name="T36" fmla="*/ 1 w 4"/>
                <a:gd name="T37" fmla="*/ 5 h 6"/>
                <a:gd name="T38" fmla="*/ 1 w 4"/>
                <a:gd name="T39" fmla="*/ 5 h 6"/>
                <a:gd name="T40" fmla="*/ 3 w 4"/>
                <a:gd name="T41" fmla="*/ 3 h 6"/>
                <a:gd name="T42" fmla="*/ 3 w 4"/>
                <a:gd name="T43" fmla="*/ 3 h 6"/>
                <a:gd name="T44" fmla="*/ 2 w 4"/>
                <a:gd name="T45" fmla="*/ 2 h 6"/>
                <a:gd name="T46" fmla="*/ 2 w 4"/>
                <a:gd name="T47" fmla="*/ 2 h 6"/>
                <a:gd name="T48" fmla="*/ 2 w 4"/>
                <a:gd name="T49" fmla="*/ 2 h 6"/>
                <a:gd name="T50" fmla="*/ 2 w 4"/>
                <a:gd name="T51" fmla="*/ 2 h 6"/>
                <a:gd name="T52" fmla="*/ 0 w 4"/>
                <a:gd name="T53" fmla="*/ 4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 h="6">
                  <a:moveTo>
                    <a:pt x="1" y="5"/>
                  </a:moveTo>
                  <a:cubicBezTo>
                    <a:pt x="0" y="5"/>
                    <a:pt x="0" y="4"/>
                    <a:pt x="0" y="4"/>
                  </a:cubicBezTo>
                  <a:cubicBezTo>
                    <a:pt x="0" y="4"/>
                    <a:pt x="0" y="4"/>
                    <a:pt x="0" y="4"/>
                  </a:cubicBezTo>
                  <a:cubicBezTo>
                    <a:pt x="0" y="2"/>
                    <a:pt x="1" y="1"/>
                    <a:pt x="2" y="0"/>
                  </a:cubicBezTo>
                  <a:cubicBezTo>
                    <a:pt x="2" y="0"/>
                    <a:pt x="2" y="0"/>
                    <a:pt x="2" y="0"/>
                  </a:cubicBezTo>
                  <a:cubicBezTo>
                    <a:pt x="2" y="0"/>
                    <a:pt x="2" y="0"/>
                    <a:pt x="2" y="0"/>
                  </a:cubicBezTo>
                  <a:cubicBezTo>
                    <a:pt x="2" y="0"/>
                    <a:pt x="3" y="0"/>
                    <a:pt x="3" y="1"/>
                  </a:cubicBezTo>
                  <a:cubicBezTo>
                    <a:pt x="3" y="1"/>
                    <a:pt x="3" y="1"/>
                    <a:pt x="3" y="1"/>
                  </a:cubicBezTo>
                  <a:cubicBezTo>
                    <a:pt x="3" y="1"/>
                    <a:pt x="3" y="1"/>
                    <a:pt x="3" y="1"/>
                  </a:cubicBezTo>
                  <a:cubicBezTo>
                    <a:pt x="3" y="1"/>
                    <a:pt x="3" y="1"/>
                    <a:pt x="3" y="1"/>
                  </a:cubicBezTo>
                  <a:cubicBezTo>
                    <a:pt x="3" y="1"/>
                    <a:pt x="4" y="2"/>
                    <a:pt x="4" y="3"/>
                  </a:cubicBezTo>
                  <a:cubicBezTo>
                    <a:pt x="4" y="3"/>
                    <a:pt x="4" y="3"/>
                    <a:pt x="4" y="3"/>
                  </a:cubicBezTo>
                  <a:cubicBezTo>
                    <a:pt x="4" y="4"/>
                    <a:pt x="3" y="6"/>
                    <a:pt x="1" y="6"/>
                  </a:cubicBezTo>
                  <a:cubicBezTo>
                    <a:pt x="1" y="6"/>
                    <a:pt x="1" y="6"/>
                    <a:pt x="1" y="6"/>
                  </a:cubicBezTo>
                  <a:cubicBezTo>
                    <a:pt x="1" y="6"/>
                    <a:pt x="1" y="5"/>
                    <a:pt x="1" y="5"/>
                  </a:cubicBezTo>
                  <a:close/>
                  <a:moveTo>
                    <a:pt x="0" y="4"/>
                  </a:moveTo>
                  <a:cubicBezTo>
                    <a:pt x="0" y="4"/>
                    <a:pt x="1" y="4"/>
                    <a:pt x="1" y="5"/>
                  </a:cubicBezTo>
                  <a:cubicBezTo>
                    <a:pt x="1" y="5"/>
                    <a:pt x="1" y="5"/>
                    <a:pt x="1" y="5"/>
                  </a:cubicBezTo>
                  <a:cubicBezTo>
                    <a:pt x="1" y="5"/>
                    <a:pt x="1" y="5"/>
                    <a:pt x="1" y="5"/>
                  </a:cubicBezTo>
                  <a:cubicBezTo>
                    <a:pt x="1" y="5"/>
                    <a:pt x="1" y="5"/>
                    <a:pt x="1" y="5"/>
                  </a:cubicBezTo>
                  <a:cubicBezTo>
                    <a:pt x="2" y="5"/>
                    <a:pt x="3" y="4"/>
                    <a:pt x="3" y="3"/>
                  </a:cubicBezTo>
                  <a:cubicBezTo>
                    <a:pt x="3" y="3"/>
                    <a:pt x="3" y="3"/>
                    <a:pt x="3" y="3"/>
                  </a:cubicBezTo>
                  <a:cubicBezTo>
                    <a:pt x="3" y="2"/>
                    <a:pt x="2" y="2"/>
                    <a:pt x="2" y="2"/>
                  </a:cubicBezTo>
                  <a:cubicBezTo>
                    <a:pt x="2" y="2"/>
                    <a:pt x="2" y="2"/>
                    <a:pt x="2" y="2"/>
                  </a:cubicBezTo>
                  <a:cubicBezTo>
                    <a:pt x="2" y="2"/>
                    <a:pt x="2" y="2"/>
                    <a:pt x="2" y="2"/>
                  </a:cubicBezTo>
                  <a:cubicBezTo>
                    <a:pt x="2" y="2"/>
                    <a:pt x="2" y="2"/>
                    <a:pt x="2" y="2"/>
                  </a:cubicBezTo>
                  <a:cubicBezTo>
                    <a:pt x="1" y="2"/>
                    <a:pt x="0" y="3"/>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2" name="Freeform 104"/>
            <p:cNvSpPr/>
            <p:nvPr/>
          </p:nvSpPr>
          <p:spPr bwMode="auto">
            <a:xfrm>
              <a:off x="1320" y="2117"/>
              <a:ext cx="37" cy="16"/>
            </a:xfrm>
            <a:custGeom>
              <a:avLst/>
              <a:gdLst>
                <a:gd name="T0" fmla="*/ 1 w 7"/>
                <a:gd name="T1" fmla="*/ 0 h 3"/>
                <a:gd name="T2" fmla="*/ 2 w 7"/>
                <a:gd name="T3" fmla="*/ 0 h 3"/>
                <a:gd name="T4" fmla="*/ 4 w 7"/>
                <a:gd name="T5" fmla="*/ 0 h 3"/>
                <a:gd name="T6" fmla="*/ 5 w 7"/>
                <a:gd name="T7" fmla="*/ 1 h 3"/>
                <a:gd name="T8" fmla="*/ 6 w 7"/>
                <a:gd name="T9" fmla="*/ 2 h 3"/>
                <a:gd name="T10" fmla="*/ 7 w 7"/>
                <a:gd name="T11" fmla="*/ 2 h 3"/>
                <a:gd name="T12" fmla="*/ 6 w 7"/>
                <a:gd name="T13" fmla="*/ 3 h 3"/>
                <a:gd name="T14" fmla="*/ 3 w 7"/>
                <a:gd name="T15" fmla="*/ 2 h 3"/>
                <a:gd name="T16" fmla="*/ 1 w 7"/>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3">
                  <a:moveTo>
                    <a:pt x="1" y="0"/>
                  </a:moveTo>
                  <a:cubicBezTo>
                    <a:pt x="1" y="0"/>
                    <a:pt x="1" y="0"/>
                    <a:pt x="2" y="0"/>
                  </a:cubicBezTo>
                  <a:cubicBezTo>
                    <a:pt x="2" y="0"/>
                    <a:pt x="3" y="0"/>
                    <a:pt x="4" y="0"/>
                  </a:cubicBezTo>
                  <a:cubicBezTo>
                    <a:pt x="4" y="1"/>
                    <a:pt x="5" y="1"/>
                    <a:pt x="5" y="1"/>
                  </a:cubicBezTo>
                  <a:cubicBezTo>
                    <a:pt x="5" y="1"/>
                    <a:pt x="6" y="1"/>
                    <a:pt x="6" y="2"/>
                  </a:cubicBezTo>
                  <a:cubicBezTo>
                    <a:pt x="6" y="2"/>
                    <a:pt x="7" y="2"/>
                    <a:pt x="7" y="2"/>
                  </a:cubicBezTo>
                  <a:cubicBezTo>
                    <a:pt x="7" y="2"/>
                    <a:pt x="6" y="2"/>
                    <a:pt x="6" y="3"/>
                  </a:cubicBezTo>
                  <a:cubicBezTo>
                    <a:pt x="5" y="3"/>
                    <a:pt x="4" y="3"/>
                    <a:pt x="3" y="2"/>
                  </a:cubicBezTo>
                  <a:cubicBezTo>
                    <a:pt x="2" y="2"/>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3" name="Freeform 105"/>
            <p:cNvSpPr/>
            <p:nvPr/>
          </p:nvSpPr>
          <p:spPr bwMode="auto">
            <a:xfrm>
              <a:off x="1357" y="2080"/>
              <a:ext cx="32" cy="32"/>
            </a:xfrm>
            <a:custGeom>
              <a:avLst/>
              <a:gdLst>
                <a:gd name="T0" fmla="*/ 1 w 6"/>
                <a:gd name="T1" fmla="*/ 0 h 6"/>
                <a:gd name="T2" fmla="*/ 2 w 6"/>
                <a:gd name="T3" fmla="*/ 1 h 6"/>
                <a:gd name="T4" fmla="*/ 4 w 6"/>
                <a:gd name="T5" fmla="*/ 2 h 6"/>
                <a:gd name="T6" fmla="*/ 5 w 6"/>
                <a:gd name="T7" fmla="*/ 4 h 6"/>
                <a:gd name="T8" fmla="*/ 6 w 6"/>
                <a:gd name="T9" fmla="*/ 5 h 6"/>
                <a:gd name="T10" fmla="*/ 6 w 6"/>
                <a:gd name="T11" fmla="*/ 6 h 6"/>
                <a:gd name="T12" fmla="*/ 5 w 6"/>
                <a:gd name="T13" fmla="*/ 5 h 6"/>
                <a:gd name="T14" fmla="*/ 3 w 6"/>
                <a:gd name="T15" fmla="*/ 4 h 6"/>
                <a:gd name="T16" fmla="*/ 1 w 6"/>
                <a:gd name="T17" fmla="*/ 1 h 6"/>
                <a:gd name="T18" fmla="*/ 1 w 6"/>
                <a:gd name="T19" fmla="*/ 1 h 6"/>
                <a:gd name="T20" fmla="*/ 1 w 6"/>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6">
                  <a:moveTo>
                    <a:pt x="1" y="0"/>
                  </a:moveTo>
                  <a:cubicBezTo>
                    <a:pt x="1" y="0"/>
                    <a:pt x="1" y="0"/>
                    <a:pt x="2" y="1"/>
                  </a:cubicBezTo>
                  <a:cubicBezTo>
                    <a:pt x="2" y="1"/>
                    <a:pt x="3" y="2"/>
                    <a:pt x="4" y="2"/>
                  </a:cubicBezTo>
                  <a:cubicBezTo>
                    <a:pt x="5" y="3"/>
                    <a:pt x="5" y="4"/>
                    <a:pt x="5" y="4"/>
                  </a:cubicBezTo>
                  <a:cubicBezTo>
                    <a:pt x="6" y="5"/>
                    <a:pt x="6" y="5"/>
                    <a:pt x="6" y="5"/>
                  </a:cubicBezTo>
                  <a:cubicBezTo>
                    <a:pt x="6" y="6"/>
                    <a:pt x="6" y="6"/>
                    <a:pt x="6" y="6"/>
                  </a:cubicBezTo>
                  <a:cubicBezTo>
                    <a:pt x="5" y="6"/>
                    <a:pt x="5" y="5"/>
                    <a:pt x="5" y="5"/>
                  </a:cubicBezTo>
                  <a:cubicBezTo>
                    <a:pt x="4" y="5"/>
                    <a:pt x="3" y="4"/>
                    <a:pt x="3" y="4"/>
                  </a:cubicBezTo>
                  <a:cubicBezTo>
                    <a:pt x="2" y="3"/>
                    <a:pt x="1" y="2"/>
                    <a:pt x="1" y="1"/>
                  </a:cubicBezTo>
                  <a:cubicBezTo>
                    <a:pt x="1" y="1"/>
                    <a:pt x="1" y="1"/>
                    <a:pt x="1" y="1"/>
                  </a:cubicBezTo>
                  <a:cubicBezTo>
                    <a:pt x="0"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4" name="Freeform 106"/>
            <p:cNvSpPr/>
            <p:nvPr/>
          </p:nvSpPr>
          <p:spPr bwMode="auto">
            <a:xfrm>
              <a:off x="1420" y="2060"/>
              <a:ext cx="11" cy="41"/>
            </a:xfrm>
            <a:custGeom>
              <a:avLst/>
              <a:gdLst>
                <a:gd name="T0" fmla="*/ 0 w 2"/>
                <a:gd name="T1" fmla="*/ 0 h 8"/>
                <a:gd name="T2" fmla="*/ 1 w 2"/>
                <a:gd name="T3" fmla="*/ 1 h 8"/>
                <a:gd name="T4" fmla="*/ 2 w 2"/>
                <a:gd name="T5" fmla="*/ 3 h 8"/>
                <a:gd name="T6" fmla="*/ 2 w 2"/>
                <a:gd name="T7" fmla="*/ 6 h 8"/>
                <a:gd name="T8" fmla="*/ 2 w 2"/>
                <a:gd name="T9" fmla="*/ 8 h 8"/>
                <a:gd name="T10" fmla="*/ 1 w 2"/>
                <a:gd name="T11" fmla="*/ 7 h 8"/>
                <a:gd name="T12" fmla="*/ 0 w 2"/>
                <a:gd name="T13" fmla="*/ 4 h 8"/>
                <a:gd name="T14" fmla="*/ 0 w 2"/>
                <a:gd name="T15" fmla="*/ 1 h 8"/>
                <a:gd name="T16" fmla="*/ 0 w 2"/>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8">
                  <a:moveTo>
                    <a:pt x="0" y="0"/>
                  </a:moveTo>
                  <a:cubicBezTo>
                    <a:pt x="0" y="0"/>
                    <a:pt x="1" y="0"/>
                    <a:pt x="1" y="1"/>
                  </a:cubicBezTo>
                  <a:cubicBezTo>
                    <a:pt x="1" y="2"/>
                    <a:pt x="2" y="3"/>
                    <a:pt x="2" y="3"/>
                  </a:cubicBezTo>
                  <a:cubicBezTo>
                    <a:pt x="2" y="4"/>
                    <a:pt x="2" y="5"/>
                    <a:pt x="2" y="6"/>
                  </a:cubicBezTo>
                  <a:cubicBezTo>
                    <a:pt x="2" y="7"/>
                    <a:pt x="2" y="8"/>
                    <a:pt x="2" y="8"/>
                  </a:cubicBezTo>
                  <a:cubicBezTo>
                    <a:pt x="2" y="8"/>
                    <a:pt x="2" y="7"/>
                    <a:pt x="1" y="7"/>
                  </a:cubicBezTo>
                  <a:cubicBezTo>
                    <a:pt x="1" y="6"/>
                    <a:pt x="0" y="5"/>
                    <a:pt x="0" y="4"/>
                  </a:cubicBezTo>
                  <a:cubicBezTo>
                    <a:pt x="0" y="3"/>
                    <a:pt x="0" y="2"/>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5" name="Freeform 107"/>
            <p:cNvSpPr/>
            <p:nvPr/>
          </p:nvSpPr>
          <p:spPr bwMode="auto">
            <a:xfrm>
              <a:off x="1468" y="2054"/>
              <a:ext cx="11" cy="47"/>
            </a:xfrm>
            <a:custGeom>
              <a:avLst/>
              <a:gdLst>
                <a:gd name="T0" fmla="*/ 2 w 2"/>
                <a:gd name="T1" fmla="*/ 0 h 9"/>
                <a:gd name="T2" fmla="*/ 2 w 2"/>
                <a:gd name="T3" fmla="*/ 2 h 9"/>
                <a:gd name="T4" fmla="*/ 2 w 2"/>
                <a:gd name="T5" fmla="*/ 4 h 9"/>
                <a:gd name="T6" fmla="*/ 2 w 2"/>
                <a:gd name="T7" fmla="*/ 7 h 9"/>
                <a:gd name="T8" fmla="*/ 1 w 2"/>
                <a:gd name="T9" fmla="*/ 9 h 9"/>
                <a:gd name="T10" fmla="*/ 1 w 2"/>
                <a:gd name="T11" fmla="*/ 7 h 9"/>
                <a:gd name="T12" fmla="*/ 0 w 2"/>
                <a:gd name="T13" fmla="*/ 4 h 9"/>
                <a:gd name="T14" fmla="*/ 1 w 2"/>
                <a:gd name="T15" fmla="*/ 1 h 9"/>
                <a:gd name="T16" fmla="*/ 2 w 2"/>
                <a:gd name="T1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2" y="0"/>
                  </a:moveTo>
                  <a:cubicBezTo>
                    <a:pt x="2" y="0"/>
                    <a:pt x="2" y="1"/>
                    <a:pt x="2" y="2"/>
                  </a:cubicBezTo>
                  <a:cubicBezTo>
                    <a:pt x="2" y="2"/>
                    <a:pt x="2" y="3"/>
                    <a:pt x="2" y="4"/>
                  </a:cubicBezTo>
                  <a:cubicBezTo>
                    <a:pt x="2" y="5"/>
                    <a:pt x="2" y="6"/>
                    <a:pt x="2" y="7"/>
                  </a:cubicBezTo>
                  <a:cubicBezTo>
                    <a:pt x="1" y="8"/>
                    <a:pt x="1" y="9"/>
                    <a:pt x="1" y="9"/>
                  </a:cubicBezTo>
                  <a:cubicBezTo>
                    <a:pt x="1" y="9"/>
                    <a:pt x="1" y="8"/>
                    <a:pt x="1" y="7"/>
                  </a:cubicBezTo>
                  <a:cubicBezTo>
                    <a:pt x="0" y="6"/>
                    <a:pt x="0" y="5"/>
                    <a:pt x="0" y="4"/>
                  </a:cubicBezTo>
                  <a:cubicBezTo>
                    <a:pt x="0" y="3"/>
                    <a:pt x="1" y="2"/>
                    <a:pt x="1" y="1"/>
                  </a:cubicBezTo>
                  <a:cubicBezTo>
                    <a:pt x="1" y="1"/>
                    <a:pt x="2"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6" name="Freeform 108"/>
            <p:cNvSpPr/>
            <p:nvPr/>
          </p:nvSpPr>
          <p:spPr bwMode="auto">
            <a:xfrm>
              <a:off x="1521" y="2075"/>
              <a:ext cx="27" cy="37"/>
            </a:xfrm>
            <a:custGeom>
              <a:avLst/>
              <a:gdLst>
                <a:gd name="T0" fmla="*/ 5 w 5"/>
                <a:gd name="T1" fmla="*/ 0 h 7"/>
                <a:gd name="T2" fmla="*/ 4 w 5"/>
                <a:gd name="T3" fmla="*/ 1 h 7"/>
                <a:gd name="T4" fmla="*/ 3 w 5"/>
                <a:gd name="T5" fmla="*/ 4 h 7"/>
                <a:gd name="T6" fmla="*/ 1 w 5"/>
                <a:gd name="T7" fmla="*/ 6 h 7"/>
                <a:gd name="T8" fmla="*/ 0 w 5"/>
                <a:gd name="T9" fmla="*/ 7 h 7"/>
                <a:gd name="T10" fmla="*/ 0 w 5"/>
                <a:gd name="T11" fmla="*/ 6 h 7"/>
                <a:gd name="T12" fmla="*/ 1 w 5"/>
                <a:gd name="T13" fmla="*/ 3 h 7"/>
                <a:gd name="T14" fmla="*/ 4 w 5"/>
                <a:gd name="T15" fmla="*/ 1 h 7"/>
                <a:gd name="T16" fmla="*/ 5 w 5"/>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7">
                  <a:moveTo>
                    <a:pt x="5" y="0"/>
                  </a:moveTo>
                  <a:cubicBezTo>
                    <a:pt x="5" y="0"/>
                    <a:pt x="5" y="0"/>
                    <a:pt x="4" y="1"/>
                  </a:cubicBezTo>
                  <a:cubicBezTo>
                    <a:pt x="4" y="2"/>
                    <a:pt x="4" y="3"/>
                    <a:pt x="3" y="4"/>
                  </a:cubicBezTo>
                  <a:cubicBezTo>
                    <a:pt x="2" y="5"/>
                    <a:pt x="2" y="6"/>
                    <a:pt x="1" y="6"/>
                  </a:cubicBezTo>
                  <a:cubicBezTo>
                    <a:pt x="0" y="7"/>
                    <a:pt x="0" y="7"/>
                    <a:pt x="0" y="7"/>
                  </a:cubicBezTo>
                  <a:cubicBezTo>
                    <a:pt x="0" y="7"/>
                    <a:pt x="0" y="7"/>
                    <a:pt x="0" y="6"/>
                  </a:cubicBezTo>
                  <a:cubicBezTo>
                    <a:pt x="0" y="5"/>
                    <a:pt x="1" y="4"/>
                    <a:pt x="1" y="3"/>
                  </a:cubicBezTo>
                  <a:cubicBezTo>
                    <a:pt x="2" y="2"/>
                    <a:pt x="3" y="1"/>
                    <a:pt x="4" y="1"/>
                  </a:cubicBezTo>
                  <a:cubicBezTo>
                    <a:pt x="4" y="0"/>
                    <a:pt x="5" y="0"/>
                    <a:pt x="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7" name="Freeform 109"/>
            <p:cNvSpPr/>
            <p:nvPr/>
          </p:nvSpPr>
          <p:spPr bwMode="auto">
            <a:xfrm>
              <a:off x="1558" y="2117"/>
              <a:ext cx="37" cy="21"/>
            </a:xfrm>
            <a:custGeom>
              <a:avLst/>
              <a:gdLst>
                <a:gd name="T0" fmla="*/ 0 w 7"/>
                <a:gd name="T1" fmla="*/ 4 h 4"/>
                <a:gd name="T2" fmla="*/ 1 w 7"/>
                <a:gd name="T3" fmla="*/ 3 h 4"/>
                <a:gd name="T4" fmla="*/ 3 w 7"/>
                <a:gd name="T5" fmla="*/ 1 h 4"/>
                <a:gd name="T6" fmla="*/ 4 w 7"/>
                <a:gd name="T7" fmla="*/ 1 h 4"/>
                <a:gd name="T8" fmla="*/ 6 w 7"/>
                <a:gd name="T9" fmla="*/ 0 h 4"/>
                <a:gd name="T10" fmla="*/ 7 w 7"/>
                <a:gd name="T11" fmla="*/ 1 h 4"/>
                <a:gd name="T12" fmla="*/ 6 w 7"/>
                <a:gd name="T13" fmla="*/ 1 h 4"/>
                <a:gd name="T14" fmla="*/ 4 w 7"/>
                <a:gd name="T15" fmla="*/ 3 h 4"/>
                <a:gd name="T16" fmla="*/ 2 w 7"/>
                <a:gd name="T17" fmla="*/ 4 h 4"/>
                <a:gd name="T18" fmla="*/ 0 w 7"/>
                <a:gd name="T1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4">
                  <a:moveTo>
                    <a:pt x="0" y="4"/>
                  </a:moveTo>
                  <a:cubicBezTo>
                    <a:pt x="0" y="4"/>
                    <a:pt x="0" y="4"/>
                    <a:pt x="1" y="3"/>
                  </a:cubicBezTo>
                  <a:cubicBezTo>
                    <a:pt x="1" y="2"/>
                    <a:pt x="2" y="2"/>
                    <a:pt x="3" y="1"/>
                  </a:cubicBezTo>
                  <a:cubicBezTo>
                    <a:pt x="4" y="1"/>
                    <a:pt x="4" y="1"/>
                    <a:pt x="4" y="1"/>
                  </a:cubicBezTo>
                  <a:cubicBezTo>
                    <a:pt x="5" y="0"/>
                    <a:pt x="5" y="0"/>
                    <a:pt x="6" y="0"/>
                  </a:cubicBezTo>
                  <a:cubicBezTo>
                    <a:pt x="7" y="0"/>
                    <a:pt x="7" y="1"/>
                    <a:pt x="7" y="1"/>
                  </a:cubicBezTo>
                  <a:cubicBezTo>
                    <a:pt x="7" y="1"/>
                    <a:pt x="7" y="1"/>
                    <a:pt x="6" y="1"/>
                  </a:cubicBezTo>
                  <a:cubicBezTo>
                    <a:pt x="6" y="2"/>
                    <a:pt x="5" y="3"/>
                    <a:pt x="4" y="3"/>
                  </a:cubicBezTo>
                  <a:cubicBezTo>
                    <a:pt x="3" y="3"/>
                    <a:pt x="2" y="4"/>
                    <a:pt x="2" y="4"/>
                  </a:cubicBezTo>
                  <a:cubicBezTo>
                    <a:pt x="1" y="4"/>
                    <a:pt x="0" y="4"/>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8" name="Freeform 110"/>
            <p:cNvSpPr/>
            <p:nvPr/>
          </p:nvSpPr>
          <p:spPr bwMode="auto">
            <a:xfrm>
              <a:off x="1309" y="2169"/>
              <a:ext cx="32" cy="11"/>
            </a:xfrm>
            <a:custGeom>
              <a:avLst/>
              <a:gdLst>
                <a:gd name="T0" fmla="*/ 0 w 6"/>
                <a:gd name="T1" fmla="*/ 0 h 2"/>
                <a:gd name="T2" fmla="*/ 1 w 6"/>
                <a:gd name="T3" fmla="*/ 0 h 2"/>
                <a:gd name="T4" fmla="*/ 3 w 6"/>
                <a:gd name="T5" fmla="*/ 0 h 2"/>
                <a:gd name="T6" fmla="*/ 5 w 6"/>
                <a:gd name="T7" fmla="*/ 1 h 2"/>
                <a:gd name="T8" fmla="*/ 6 w 6"/>
                <a:gd name="T9" fmla="*/ 2 h 2"/>
                <a:gd name="T10" fmla="*/ 5 w 6"/>
                <a:gd name="T11" fmla="*/ 2 h 2"/>
                <a:gd name="T12" fmla="*/ 3 w 6"/>
                <a:gd name="T13" fmla="*/ 2 h 2"/>
                <a:gd name="T14" fmla="*/ 1 w 6"/>
                <a:gd name="T15" fmla="*/ 1 h 2"/>
                <a:gd name="T16" fmla="*/ 0 w 6"/>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
                  <a:moveTo>
                    <a:pt x="0" y="0"/>
                  </a:moveTo>
                  <a:cubicBezTo>
                    <a:pt x="0" y="0"/>
                    <a:pt x="0" y="0"/>
                    <a:pt x="1" y="0"/>
                  </a:cubicBezTo>
                  <a:cubicBezTo>
                    <a:pt x="2" y="0"/>
                    <a:pt x="2" y="0"/>
                    <a:pt x="3" y="0"/>
                  </a:cubicBezTo>
                  <a:cubicBezTo>
                    <a:pt x="4" y="0"/>
                    <a:pt x="5" y="0"/>
                    <a:pt x="5" y="1"/>
                  </a:cubicBezTo>
                  <a:cubicBezTo>
                    <a:pt x="6" y="1"/>
                    <a:pt x="6" y="2"/>
                    <a:pt x="6" y="2"/>
                  </a:cubicBezTo>
                  <a:cubicBezTo>
                    <a:pt x="6" y="2"/>
                    <a:pt x="5" y="2"/>
                    <a:pt x="5" y="2"/>
                  </a:cubicBezTo>
                  <a:cubicBezTo>
                    <a:pt x="4" y="2"/>
                    <a:pt x="3" y="2"/>
                    <a:pt x="3" y="2"/>
                  </a:cubicBezTo>
                  <a:cubicBezTo>
                    <a:pt x="2" y="2"/>
                    <a:pt x="1" y="1"/>
                    <a:pt x="1" y="1"/>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9" name="Freeform 111"/>
            <p:cNvSpPr/>
            <p:nvPr/>
          </p:nvSpPr>
          <p:spPr bwMode="auto">
            <a:xfrm>
              <a:off x="1325" y="2216"/>
              <a:ext cx="11" cy="11"/>
            </a:xfrm>
            <a:custGeom>
              <a:avLst/>
              <a:gdLst>
                <a:gd name="T0" fmla="*/ 0 w 2"/>
                <a:gd name="T1" fmla="*/ 2 h 2"/>
                <a:gd name="T2" fmla="*/ 0 w 2"/>
                <a:gd name="T3" fmla="*/ 1 h 2"/>
                <a:gd name="T4" fmla="*/ 1 w 2"/>
                <a:gd name="T5" fmla="*/ 0 h 2"/>
                <a:gd name="T6" fmla="*/ 1 w 2"/>
                <a:gd name="T7" fmla="*/ 0 h 2"/>
                <a:gd name="T8" fmla="*/ 2 w 2"/>
                <a:gd name="T9" fmla="*/ 1 h 2"/>
                <a:gd name="T10" fmla="*/ 2 w 2"/>
                <a:gd name="T11" fmla="*/ 1 h 2"/>
                <a:gd name="T12" fmla="*/ 2 w 2"/>
                <a:gd name="T13" fmla="*/ 2 h 2"/>
                <a:gd name="T14" fmla="*/ 1 w 2"/>
                <a:gd name="T15" fmla="*/ 2 h 2"/>
                <a:gd name="T16" fmla="*/ 1 w 2"/>
                <a:gd name="T17" fmla="*/ 2 h 2"/>
                <a:gd name="T18" fmla="*/ 0 w 2"/>
                <a:gd name="T19" fmla="*/ 2 h 2"/>
                <a:gd name="T20" fmla="*/ 0 w 2"/>
                <a:gd name="T2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 h="2">
                  <a:moveTo>
                    <a:pt x="0" y="2"/>
                  </a:moveTo>
                  <a:cubicBezTo>
                    <a:pt x="0" y="2"/>
                    <a:pt x="0" y="1"/>
                    <a:pt x="0" y="1"/>
                  </a:cubicBezTo>
                  <a:cubicBezTo>
                    <a:pt x="1" y="1"/>
                    <a:pt x="1" y="0"/>
                    <a:pt x="1" y="0"/>
                  </a:cubicBezTo>
                  <a:cubicBezTo>
                    <a:pt x="1" y="0"/>
                    <a:pt x="1" y="0"/>
                    <a:pt x="1" y="0"/>
                  </a:cubicBezTo>
                  <a:cubicBezTo>
                    <a:pt x="1" y="0"/>
                    <a:pt x="1" y="1"/>
                    <a:pt x="2" y="1"/>
                  </a:cubicBezTo>
                  <a:cubicBezTo>
                    <a:pt x="2" y="1"/>
                    <a:pt x="2" y="1"/>
                    <a:pt x="2" y="1"/>
                  </a:cubicBezTo>
                  <a:cubicBezTo>
                    <a:pt x="2" y="1"/>
                    <a:pt x="2" y="1"/>
                    <a:pt x="2" y="2"/>
                  </a:cubicBezTo>
                  <a:cubicBezTo>
                    <a:pt x="2" y="2"/>
                    <a:pt x="2" y="2"/>
                    <a:pt x="1" y="2"/>
                  </a:cubicBezTo>
                  <a:cubicBezTo>
                    <a:pt x="1" y="2"/>
                    <a:pt x="1" y="2"/>
                    <a:pt x="1" y="2"/>
                  </a:cubicBezTo>
                  <a:cubicBezTo>
                    <a:pt x="0" y="2"/>
                    <a:pt x="0" y="2"/>
                    <a:pt x="0" y="2"/>
                  </a:cubicBezTo>
                  <a:cubicBezTo>
                    <a:pt x="0" y="2"/>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0" name="Freeform 112"/>
            <p:cNvSpPr/>
            <p:nvPr/>
          </p:nvSpPr>
          <p:spPr bwMode="auto">
            <a:xfrm>
              <a:off x="1564" y="2174"/>
              <a:ext cx="42" cy="16"/>
            </a:xfrm>
            <a:custGeom>
              <a:avLst/>
              <a:gdLst>
                <a:gd name="T0" fmla="*/ 0 w 8"/>
                <a:gd name="T1" fmla="*/ 2 h 3"/>
                <a:gd name="T2" fmla="*/ 4 w 8"/>
                <a:gd name="T3" fmla="*/ 0 h 3"/>
                <a:gd name="T4" fmla="*/ 8 w 8"/>
                <a:gd name="T5" fmla="*/ 1 h 3"/>
                <a:gd name="T6" fmla="*/ 6 w 8"/>
                <a:gd name="T7" fmla="*/ 2 h 3"/>
                <a:gd name="T8" fmla="*/ 4 w 8"/>
                <a:gd name="T9" fmla="*/ 2 h 3"/>
                <a:gd name="T10" fmla="*/ 0 w 8"/>
                <a:gd name="T11" fmla="*/ 2 h 3"/>
              </a:gdLst>
              <a:ahLst/>
              <a:cxnLst>
                <a:cxn ang="0">
                  <a:pos x="T0" y="T1"/>
                </a:cxn>
                <a:cxn ang="0">
                  <a:pos x="T2" y="T3"/>
                </a:cxn>
                <a:cxn ang="0">
                  <a:pos x="T4" y="T5"/>
                </a:cxn>
                <a:cxn ang="0">
                  <a:pos x="T6" y="T7"/>
                </a:cxn>
                <a:cxn ang="0">
                  <a:pos x="T8" y="T9"/>
                </a:cxn>
                <a:cxn ang="0">
                  <a:pos x="T10" y="T11"/>
                </a:cxn>
              </a:cxnLst>
              <a:rect l="0" t="0" r="r" b="b"/>
              <a:pathLst>
                <a:path w="8" h="3">
                  <a:moveTo>
                    <a:pt x="0" y="2"/>
                  </a:moveTo>
                  <a:cubicBezTo>
                    <a:pt x="0" y="2"/>
                    <a:pt x="2" y="0"/>
                    <a:pt x="4" y="0"/>
                  </a:cubicBezTo>
                  <a:cubicBezTo>
                    <a:pt x="6" y="0"/>
                    <a:pt x="8" y="1"/>
                    <a:pt x="8" y="1"/>
                  </a:cubicBezTo>
                  <a:cubicBezTo>
                    <a:pt x="8" y="1"/>
                    <a:pt x="7" y="1"/>
                    <a:pt x="6" y="2"/>
                  </a:cubicBezTo>
                  <a:cubicBezTo>
                    <a:pt x="6" y="2"/>
                    <a:pt x="5" y="2"/>
                    <a:pt x="4" y="2"/>
                  </a:cubicBezTo>
                  <a:cubicBezTo>
                    <a:pt x="2" y="3"/>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1" name="Freeform 113"/>
            <p:cNvSpPr/>
            <p:nvPr/>
          </p:nvSpPr>
          <p:spPr bwMode="auto">
            <a:xfrm>
              <a:off x="1580" y="2221"/>
              <a:ext cx="15" cy="11"/>
            </a:xfrm>
            <a:custGeom>
              <a:avLst/>
              <a:gdLst>
                <a:gd name="T0" fmla="*/ 0 w 3"/>
                <a:gd name="T1" fmla="*/ 0 h 2"/>
                <a:gd name="T2" fmla="*/ 1 w 3"/>
                <a:gd name="T3" fmla="*/ 0 h 2"/>
                <a:gd name="T4" fmla="*/ 2 w 3"/>
                <a:gd name="T5" fmla="*/ 0 h 2"/>
                <a:gd name="T6" fmla="*/ 3 w 3"/>
                <a:gd name="T7" fmla="*/ 1 h 2"/>
                <a:gd name="T8" fmla="*/ 3 w 3"/>
                <a:gd name="T9" fmla="*/ 1 h 2"/>
                <a:gd name="T10" fmla="*/ 3 w 3"/>
                <a:gd name="T11" fmla="*/ 2 h 2"/>
                <a:gd name="T12" fmla="*/ 1 w 3"/>
                <a:gd name="T13" fmla="*/ 2 h 2"/>
                <a:gd name="T14" fmla="*/ 0 w 3"/>
                <a:gd name="T15" fmla="*/ 1 h 2"/>
                <a:gd name="T16" fmla="*/ 0 w 3"/>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2">
                  <a:moveTo>
                    <a:pt x="0" y="0"/>
                  </a:moveTo>
                  <a:cubicBezTo>
                    <a:pt x="0" y="0"/>
                    <a:pt x="0" y="0"/>
                    <a:pt x="1" y="0"/>
                  </a:cubicBezTo>
                  <a:cubicBezTo>
                    <a:pt x="1" y="0"/>
                    <a:pt x="1" y="0"/>
                    <a:pt x="2" y="0"/>
                  </a:cubicBezTo>
                  <a:cubicBezTo>
                    <a:pt x="2" y="0"/>
                    <a:pt x="2" y="0"/>
                    <a:pt x="3" y="1"/>
                  </a:cubicBezTo>
                  <a:cubicBezTo>
                    <a:pt x="3" y="1"/>
                    <a:pt x="3" y="1"/>
                    <a:pt x="3" y="1"/>
                  </a:cubicBezTo>
                  <a:cubicBezTo>
                    <a:pt x="3" y="1"/>
                    <a:pt x="3" y="1"/>
                    <a:pt x="3" y="2"/>
                  </a:cubicBezTo>
                  <a:cubicBezTo>
                    <a:pt x="2" y="2"/>
                    <a:pt x="2" y="2"/>
                    <a:pt x="1" y="2"/>
                  </a:cubicBezTo>
                  <a:cubicBezTo>
                    <a:pt x="0" y="2"/>
                    <a:pt x="0" y="1"/>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2" name="Freeform 114"/>
            <p:cNvSpPr/>
            <p:nvPr/>
          </p:nvSpPr>
          <p:spPr bwMode="auto">
            <a:xfrm>
              <a:off x="1410" y="2347"/>
              <a:ext cx="85" cy="21"/>
            </a:xfrm>
            <a:custGeom>
              <a:avLst/>
              <a:gdLst>
                <a:gd name="T0" fmla="*/ 1 w 16"/>
                <a:gd name="T1" fmla="*/ 4 h 4"/>
                <a:gd name="T2" fmla="*/ 0 w 16"/>
                <a:gd name="T3" fmla="*/ 3 h 4"/>
                <a:gd name="T4" fmla="*/ 0 w 16"/>
                <a:gd name="T5" fmla="*/ 3 h 4"/>
                <a:gd name="T6" fmla="*/ 1 w 16"/>
                <a:gd name="T7" fmla="*/ 2 h 4"/>
                <a:gd name="T8" fmla="*/ 1 w 16"/>
                <a:gd name="T9" fmla="*/ 2 h 4"/>
                <a:gd name="T10" fmla="*/ 1 w 16"/>
                <a:gd name="T11" fmla="*/ 1 h 4"/>
                <a:gd name="T12" fmla="*/ 1 w 16"/>
                <a:gd name="T13" fmla="*/ 1 h 4"/>
                <a:gd name="T14" fmla="*/ 2 w 16"/>
                <a:gd name="T15" fmla="*/ 0 h 4"/>
                <a:gd name="T16" fmla="*/ 2 w 16"/>
                <a:gd name="T17" fmla="*/ 0 h 4"/>
                <a:gd name="T18" fmla="*/ 2 w 16"/>
                <a:gd name="T19" fmla="*/ 0 h 4"/>
                <a:gd name="T20" fmla="*/ 2 w 16"/>
                <a:gd name="T21" fmla="*/ 0 h 4"/>
                <a:gd name="T22" fmla="*/ 3 w 16"/>
                <a:gd name="T23" fmla="*/ 0 h 4"/>
                <a:gd name="T24" fmla="*/ 3 w 16"/>
                <a:gd name="T25" fmla="*/ 0 h 4"/>
                <a:gd name="T26" fmla="*/ 3 w 16"/>
                <a:gd name="T27" fmla="*/ 0 h 4"/>
                <a:gd name="T28" fmla="*/ 3 w 16"/>
                <a:gd name="T29" fmla="*/ 0 h 4"/>
                <a:gd name="T30" fmla="*/ 4 w 16"/>
                <a:gd name="T31" fmla="*/ 0 h 4"/>
                <a:gd name="T32" fmla="*/ 4 w 16"/>
                <a:gd name="T33" fmla="*/ 0 h 4"/>
                <a:gd name="T34" fmla="*/ 7 w 16"/>
                <a:gd name="T35" fmla="*/ 1 h 4"/>
                <a:gd name="T36" fmla="*/ 7 w 16"/>
                <a:gd name="T37" fmla="*/ 1 h 4"/>
                <a:gd name="T38" fmla="*/ 9 w 16"/>
                <a:gd name="T39" fmla="*/ 1 h 4"/>
                <a:gd name="T40" fmla="*/ 9 w 16"/>
                <a:gd name="T41" fmla="*/ 1 h 4"/>
                <a:gd name="T42" fmla="*/ 13 w 16"/>
                <a:gd name="T43" fmla="*/ 0 h 4"/>
                <a:gd name="T44" fmla="*/ 13 w 16"/>
                <a:gd name="T45" fmla="*/ 0 h 4"/>
                <a:gd name="T46" fmla="*/ 15 w 16"/>
                <a:gd name="T47" fmla="*/ 1 h 4"/>
                <a:gd name="T48" fmla="*/ 15 w 16"/>
                <a:gd name="T49" fmla="*/ 1 h 4"/>
                <a:gd name="T50" fmla="*/ 16 w 16"/>
                <a:gd name="T51" fmla="*/ 1 h 4"/>
                <a:gd name="T52" fmla="*/ 16 w 16"/>
                <a:gd name="T53" fmla="*/ 1 h 4"/>
                <a:gd name="T54" fmla="*/ 15 w 16"/>
                <a:gd name="T55" fmla="*/ 2 h 4"/>
                <a:gd name="T56" fmla="*/ 15 w 16"/>
                <a:gd name="T57" fmla="*/ 2 h 4"/>
                <a:gd name="T58" fmla="*/ 15 w 16"/>
                <a:gd name="T59" fmla="*/ 2 h 4"/>
                <a:gd name="T60" fmla="*/ 15 w 16"/>
                <a:gd name="T61" fmla="*/ 2 h 4"/>
                <a:gd name="T62" fmla="*/ 14 w 16"/>
                <a:gd name="T63" fmla="*/ 3 h 4"/>
                <a:gd name="T64" fmla="*/ 14 w 16"/>
                <a:gd name="T65" fmla="*/ 3 h 4"/>
                <a:gd name="T66" fmla="*/ 8 w 16"/>
                <a:gd name="T67" fmla="*/ 4 h 4"/>
                <a:gd name="T68" fmla="*/ 8 w 16"/>
                <a:gd name="T69" fmla="*/ 4 h 4"/>
                <a:gd name="T70" fmla="*/ 7 w 16"/>
                <a:gd name="T71" fmla="*/ 4 h 4"/>
                <a:gd name="T72" fmla="*/ 7 w 16"/>
                <a:gd name="T73" fmla="*/ 4 h 4"/>
                <a:gd name="T74" fmla="*/ 7 w 16"/>
                <a:gd name="T75" fmla="*/ 4 h 4"/>
                <a:gd name="T76" fmla="*/ 7 w 16"/>
                <a:gd name="T77" fmla="*/ 4 h 4"/>
                <a:gd name="T78" fmla="*/ 2 w 16"/>
                <a:gd name="T79" fmla="*/ 4 h 4"/>
                <a:gd name="T80" fmla="*/ 2 w 16"/>
                <a:gd name="T81" fmla="*/ 4 h 4"/>
                <a:gd name="T82" fmla="*/ 1 w 16"/>
                <a:gd name="T83"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6" h="4">
                  <a:moveTo>
                    <a:pt x="1" y="4"/>
                  </a:moveTo>
                  <a:cubicBezTo>
                    <a:pt x="1" y="4"/>
                    <a:pt x="0" y="3"/>
                    <a:pt x="0" y="3"/>
                  </a:cubicBezTo>
                  <a:cubicBezTo>
                    <a:pt x="0" y="3"/>
                    <a:pt x="0" y="3"/>
                    <a:pt x="0" y="3"/>
                  </a:cubicBezTo>
                  <a:cubicBezTo>
                    <a:pt x="0" y="3"/>
                    <a:pt x="0" y="2"/>
                    <a:pt x="1" y="2"/>
                  </a:cubicBezTo>
                  <a:cubicBezTo>
                    <a:pt x="1" y="2"/>
                    <a:pt x="1" y="2"/>
                    <a:pt x="1" y="2"/>
                  </a:cubicBezTo>
                  <a:cubicBezTo>
                    <a:pt x="1" y="2"/>
                    <a:pt x="1" y="2"/>
                    <a:pt x="1" y="1"/>
                  </a:cubicBezTo>
                  <a:cubicBezTo>
                    <a:pt x="1" y="1"/>
                    <a:pt x="1" y="1"/>
                    <a:pt x="1" y="1"/>
                  </a:cubicBezTo>
                  <a:cubicBezTo>
                    <a:pt x="1" y="1"/>
                    <a:pt x="1" y="0"/>
                    <a:pt x="2" y="0"/>
                  </a:cubicBezTo>
                  <a:cubicBezTo>
                    <a:pt x="2" y="0"/>
                    <a:pt x="2" y="0"/>
                    <a:pt x="2" y="0"/>
                  </a:cubicBezTo>
                  <a:cubicBezTo>
                    <a:pt x="2" y="0"/>
                    <a:pt x="2" y="0"/>
                    <a:pt x="2" y="0"/>
                  </a:cubicBezTo>
                  <a:cubicBezTo>
                    <a:pt x="2" y="0"/>
                    <a:pt x="2" y="0"/>
                    <a:pt x="2" y="0"/>
                  </a:cubicBezTo>
                  <a:cubicBezTo>
                    <a:pt x="2" y="0"/>
                    <a:pt x="3" y="0"/>
                    <a:pt x="3" y="0"/>
                  </a:cubicBezTo>
                  <a:cubicBezTo>
                    <a:pt x="3" y="0"/>
                    <a:pt x="3" y="0"/>
                    <a:pt x="3" y="0"/>
                  </a:cubicBezTo>
                  <a:cubicBezTo>
                    <a:pt x="3" y="0"/>
                    <a:pt x="3" y="0"/>
                    <a:pt x="3" y="0"/>
                  </a:cubicBezTo>
                  <a:cubicBezTo>
                    <a:pt x="3" y="0"/>
                    <a:pt x="3" y="0"/>
                    <a:pt x="3" y="0"/>
                  </a:cubicBezTo>
                  <a:cubicBezTo>
                    <a:pt x="3" y="0"/>
                    <a:pt x="4" y="0"/>
                    <a:pt x="4" y="0"/>
                  </a:cubicBezTo>
                  <a:cubicBezTo>
                    <a:pt x="4" y="0"/>
                    <a:pt x="4" y="0"/>
                    <a:pt x="4" y="0"/>
                  </a:cubicBezTo>
                  <a:cubicBezTo>
                    <a:pt x="5" y="0"/>
                    <a:pt x="6" y="0"/>
                    <a:pt x="7" y="1"/>
                  </a:cubicBezTo>
                  <a:cubicBezTo>
                    <a:pt x="7" y="1"/>
                    <a:pt x="7" y="1"/>
                    <a:pt x="7" y="1"/>
                  </a:cubicBezTo>
                  <a:cubicBezTo>
                    <a:pt x="8" y="1"/>
                    <a:pt x="8" y="1"/>
                    <a:pt x="9" y="1"/>
                  </a:cubicBezTo>
                  <a:cubicBezTo>
                    <a:pt x="9" y="1"/>
                    <a:pt x="9" y="1"/>
                    <a:pt x="9" y="1"/>
                  </a:cubicBezTo>
                  <a:cubicBezTo>
                    <a:pt x="10" y="1"/>
                    <a:pt x="12" y="0"/>
                    <a:pt x="13" y="0"/>
                  </a:cubicBezTo>
                  <a:cubicBezTo>
                    <a:pt x="13" y="0"/>
                    <a:pt x="13" y="0"/>
                    <a:pt x="13" y="0"/>
                  </a:cubicBezTo>
                  <a:cubicBezTo>
                    <a:pt x="14" y="0"/>
                    <a:pt x="14" y="0"/>
                    <a:pt x="15" y="1"/>
                  </a:cubicBezTo>
                  <a:cubicBezTo>
                    <a:pt x="15" y="1"/>
                    <a:pt x="15" y="1"/>
                    <a:pt x="15" y="1"/>
                  </a:cubicBezTo>
                  <a:cubicBezTo>
                    <a:pt x="15" y="1"/>
                    <a:pt x="15" y="1"/>
                    <a:pt x="16" y="1"/>
                  </a:cubicBezTo>
                  <a:cubicBezTo>
                    <a:pt x="16" y="1"/>
                    <a:pt x="16" y="1"/>
                    <a:pt x="16" y="1"/>
                  </a:cubicBezTo>
                  <a:cubicBezTo>
                    <a:pt x="16" y="2"/>
                    <a:pt x="15" y="2"/>
                    <a:pt x="15" y="2"/>
                  </a:cubicBezTo>
                  <a:cubicBezTo>
                    <a:pt x="15" y="2"/>
                    <a:pt x="15" y="2"/>
                    <a:pt x="15" y="2"/>
                  </a:cubicBezTo>
                  <a:cubicBezTo>
                    <a:pt x="15" y="2"/>
                    <a:pt x="15" y="2"/>
                    <a:pt x="15" y="2"/>
                  </a:cubicBezTo>
                  <a:cubicBezTo>
                    <a:pt x="15" y="2"/>
                    <a:pt x="15" y="2"/>
                    <a:pt x="15" y="2"/>
                  </a:cubicBezTo>
                  <a:cubicBezTo>
                    <a:pt x="15" y="3"/>
                    <a:pt x="15" y="3"/>
                    <a:pt x="14" y="3"/>
                  </a:cubicBezTo>
                  <a:cubicBezTo>
                    <a:pt x="14" y="3"/>
                    <a:pt x="14" y="3"/>
                    <a:pt x="14" y="3"/>
                  </a:cubicBezTo>
                  <a:cubicBezTo>
                    <a:pt x="12" y="3"/>
                    <a:pt x="10" y="4"/>
                    <a:pt x="8" y="4"/>
                  </a:cubicBezTo>
                  <a:cubicBezTo>
                    <a:pt x="8" y="4"/>
                    <a:pt x="8" y="4"/>
                    <a:pt x="8" y="4"/>
                  </a:cubicBezTo>
                  <a:cubicBezTo>
                    <a:pt x="8" y="4"/>
                    <a:pt x="7" y="4"/>
                    <a:pt x="7" y="4"/>
                  </a:cubicBezTo>
                  <a:cubicBezTo>
                    <a:pt x="7" y="4"/>
                    <a:pt x="7" y="4"/>
                    <a:pt x="7" y="4"/>
                  </a:cubicBezTo>
                  <a:cubicBezTo>
                    <a:pt x="7" y="4"/>
                    <a:pt x="7" y="4"/>
                    <a:pt x="7" y="4"/>
                  </a:cubicBezTo>
                  <a:cubicBezTo>
                    <a:pt x="7" y="4"/>
                    <a:pt x="7" y="4"/>
                    <a:pt x="7" y="4"/>
                  </a:cubicBezTo>
                  <a:cubicBezTo>
                    <a:pt x="5" y="4"/>
                    <a:pt x="4" y="4"/>
                    <a:pt x="2" y="4"/>
                  </a:cubicBezTo>
                  <a:cubicBezTo>
                    <a:pt x="2" y="4"/>
                    <a:pt x="2" y="4"/>
                    <a:pt x="2" y="4"/>
                  </a:cubicBezTo>
                  <a:cubicBezTo>
                    <a:pt x="2" y="4"/>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3" name="Freeform 115"/>
            <p:cNvSpPr/>
            <p:nvPr/>
          </p:nvSpPr>
          <p:spPr bwMode="auto">
            <a:xfrm>
              <a:off x="1405" y="2352"/>
              <a:ext cx="53" cy="16"/>
            </a:xfrm>
            <a:custGeom>
              <a:avLst/>
              <a:gdLst>
                <a:gd name="T0" fmla="*/ 1 w 10"/>
                <a:gd name="T1" fmla="*/ 3 h 3"/>
                <a:gd name="T2" fmla="*/ 1 w 10"/>
                <a:gd name="T3" fmla="*/ 3 h 3"/>
                <a:gd name="T4" fmla="*/ 0 w 10"/>
                <a:gd name="T5" fmla="*/ 1 h 3"/>
                <a:gd name="T6" fmla="*/ 0 w 10"/>
                <a:gd name="T7" fmla="*/ 1 h 3"/>
                <a:gd name="T8" fmla="*/ 2 w 10"/>
                <a:gd name="T9" fmla="*/ 0 h 3"/>
                <a:gd name="T10" fmla="*/ 2 w 10"/>
                <a:gd name="T11" fmla="*/ 0 h 3"/>
                <a:gd name="T12" fmla="*/ 4 w 10"/>
                <a:gd name="T13" fmla="*/ 0 h 3"/>
                <a:gd name="T14" fmla="*/ 4 w 10"/>
                <a:gd name="T15" fmla="*/ 0 h 3"/>
                <a:gd name="T16" fmla="*/ 8 w 10"/>
                <a:gd name="T17" fmla="*/ 0 h 3"/>
                <a:gd name="T18" fmla="*/ 8 w 10"/>
                <a:gd name="T19" fmla="*/ 0 h 3"/>
                <a:gd name="T20" fmla="*/ 9 w 10"/>
                <a:gd name="T21" fmla="*/ 0 h 3"/>
                <a:gd name="T22" fmla="*/ 9 w 10"/>
                <a:gd name="T23" fmla="*/ 0 h 3"/>
                <a:gd name="T24" fmla="*/ 9 w 10"/>
                <a:gd name="T25" fmla="*/ 3 h 3"/>
                <a:gd name="T26" fmla="*/ 9 w 10"/>
                <a:gd name="T27" fmla="*/ 3 h 3"/>
                <a:gd name="T28" fmla="*/ 8 w 10"/>
                <a:gd name="T29" fmla="*/ 3 h 3"/>
                <a:gd name="T30" fmla="*/ 8 w 10"/>
                <a:gd name="T31" fmla="*/ 3 h 3"/>
                <a:gd name="T32" fmla="*/ 8 w 10"/>
                <a:gd name="T33" fmla="*/ 3 h 3"/>
                <a:gd name="T34" fmla="*/ 8 w 10"/>
                <a:gd name="T35" fmla="*/ 3 h 3"/>
                <a:gd name="T36" fmla="*/ 8 w 10"/>
                <a:gd name="T37" fmla="*/ 3 h 3"/>
                <a:gd name="T38" fmla="*/ 8 w 10"/>
                <a:gd name="T39" fmla="*/ 3 h 3"/>
                <a:gd name="T40" fmla="*/ 4 w 10"/>
                <a:gd name="T41" fmla="*/ 3 h 3"/>
                <a:gd name="T42" fmla="*/ 4 w 10"/>
                <a:gd name="T43" fmla="*/ 3 h 3"/>
                <a:gd name="T44" fmla="*/ 1 w 10"/>
                <a:gd name="T45"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 h="3">
                  <a:moveTo>
                    <a:pt x="1" y="3"/>
                  </a:moveTo>
                  <a:cubicBezTo>
                    <a:pt x="1" y="3"/>
                    <a:pt x="1" y="3"/>
                    <a:pt x="1" y="3"/>
                  </a:cubicBezTo>
                  <a:cubicBezTo>
                    <a:pt x="1" y="3"/>
                    <a:pt x="0" y="2"/>
                    <a:pt x="0" y="1"/>
                  </a:cubicBezTo>
                  <a:cubicBezTo>
                    <a:pt x="0" y="1"/>
                    <a:pt x="0" y="1"/>
                    <a:pt x="0" y="1"/>
                  </a:cubicBezTo>
                  <a:cubicBezTo>
                    <a:pt x="1" y="0"/>
                    <a:pt x="2" y="0"/>
                    <a:pt x="2" y="0"/>
                  </a:cubicBezTo>
                  <a:cubicBezTo>
                    <a:pt x="2" y="0"/>
                    <a:pt x="2" y="0"/>
                    <a:pt x="2" y="0"/>
                  </a:cubicBezTo>
                  <a:cubicBezTo>
                    <a:pt x="3" y="0"/>
                    <a:pt x="3" y="0"/>
                    <a:pt x="4" y="0"/>
                  </a:cubicBezTo>
                  <a:cubicBezTo>
                    <a:pt x="4" y="0"/>
                    <a:pt x="4" y="0"/>
                    <a:pt x="4" y="0"/>
                  </a:cubicBezTo>
                  <a:cubicBezTo>
                    <a:pt x="5" y="0"/>
                    <a:pt x="7" y="0"/>
                    <a:pt x="8" y="0"/>
                  </a:cubicBezTo>
                  <a:cubicBezTo>
                    <a:pt x="8" y="0"/>
                    <a:pt x="8" y="0"/>
                    <a:pt x="8" y="0"/>
                  </a:cubicBezTo>
                  <a:cubicBezTo>
                    <a:pt x="8" y="0"/>
                    <a:pt x="9" y="0"/>
                    <a:pt x="9" y="0"/>
                  </a:cubicBezTo>
                  <a:cubicBezTo>
                    <a:pt x="9" y="0"/>
                    <a:pt x="9" y="0"/>
                    <a:pt x="9" y="0"/>
                  </a:cubicBezTo>
                  <a:cubicBezTo>
                    <a:pt x="10" y="1"/>
                    <a:pt x="10" y="2"/>
                    <a:pt x="9" y="3"/>
                  </a:cubicBezTo>
                  <a:cubicBezTo>
                    <a:pt x="9" y="3"/>
                    <a:pt x="9" y="3"/>
                    <a:pt x="9" y="3"/>
                  </a:cubicBezTo>
                  <a:cubicBezTo>
                    <a:pt x="9" y="3"/>
                    <a:pt x="9"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7" y="3"/>
                    <a:pt x="5" y="3"/>
                    <a:pt x="4" y="3"/>
                  </a:cubicBezTo>
                  <a:cubicBezTo>
                    <a:pt x="4" y="3"/>
                    <a:pt x="4" y="3"/>
                    <a:pt x="4" y="3"/>
                  </a:cubicBezTo>
                  <a:cubicBezTo>
                    <a:pt x="3" y="3"/>
                    <a:pt x="2"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4" name="Freeform 116"/>
            <p:cNvSpPr/>
            <p:nvPr/>
          </p:nvSpPr>
          <p:spPr bwMode="auto">
            <a:xfrm>
              <a:off x="1405" y="2373"/>
              <a:ext cx="100" cy="21"/>
            </a:xfrm>
            <a:custGeom>
              <a:avLst/>
              <a:gdLst>
                <a:gd name="T0" fmla="*/ 1 w 19"/>
                <a:gd name="T1" fmla="*/ 3 h 4"/>
                <a:gd name="T2" fmla="*/ 0 w 19"/>
                <a:gd name="T3" fmla="*/ 2 h 4"/>
                <a:gd name="T4" fmla="*/ 0 w 19"/>
                <a:gd name="T5" fmla="*/ 2 h 4"/>
                <a:gd name="T6" fmla="*/ 1 w 19"/>
                <a:gd name="T7" fmla="*/ 2 h 4"/>
                <a:gd name="T8" fmla="*/ 1 w 19"/>
                <a:gd name="T9" fmla="*/ 2 h 4"/>
                <a:gd name="T10" fmla="*/ 1 w 19"/>
                <a:gd name="T11" fmla="*/ 1 h 4"/>
                <a:gd name="T12" fmla="*/ 1 w 19"/>
                <a:gd name="T13" fmla="*/ 1 h 4"/>
                <a:gd name="T14" fmla="*/ 2 w 19"/>
                <a:gd name="T15" fmla="*/ 1 h 4"/>
                <a:gd name="T16" fmla="*/ 2 w 19"/>
                <a:gd name="T17" fmla="*/ 1 h 4"/>
                <a:gd name="T18" fmla="*/ 7 w 19"/>
                <a:gd name="T19" fmla="*/ 1 h 4"/>
                <a:gd name="T20" fmla="*/ 7 w 19"/>
                <a:gd name="T21" fmla="*/ 1 h 4"/>
                <a:gd name="T22" fmla="*/ 11 w 19"/>
                <a:gd name="T23" fmla="*/ 1 h 4"/>
                <a:gd name="T24" fmla="*/ 11 w 19"/>
                <a:gd name="T25" fmla="*/ 1 h 4"/>
                <a:gd name="T26" fmla="*/ 17 w 19"/>
                <a:gd name="T27" fmla="*/ 0 h 4"/>
                <a:gd name="T28" fmla="*/ 17 w 19"/>
                <a:gd name="T29" fmla="*/ 0 h 4"/>
                <a:gd name="T30" fmla="*/ 19 w 19"/>
                <a:gd name="T31" fmla="*/ 1 h 4"/>
                <a:gd name="T32" fmla="*/ 19 w 19"/>
                <a:gd name="T33" fmla="*/ 1 h 4"/>
                <a:gd name="T34" fmla="*/ 18 w 19"/>
                <a:gd name="T35" fmla="*/ 2 h 4"/>
                <a:gd name="T36" fmla="*/ 18 w 19"/>
                <a:gd name="T37" fmla="*/ 2 h 4"/>
                <a:gd name="T38" fmla="*/ 14 w 19"/>
                <a:gd name="T39" fmla="*/ 3 h 4"/>
                <a:gd name="T40" fmla="*/ 14 w 19"/>
                <a:gd name="T41" fmla="*/ 3 h 4"/>
                <a:gd name="T42" fmla="*/ 14 w 19"/>
                <a:gd name="T43" fmla="*/ 3 h 4"/>
                <a:gd name="T44" fmla="*/ 14 w 19"/>
                <a:gd name="T45" fmla="*/ 3 h 4"/>
                <a:gd name="T46" fmla="*/ 10 w 19"/>
                <a:gd name="T47" fmla="*/ 3 h 4"/>
                <a:gd name="T48" fmla="*/ 10 w 19"/>
                <a:gd name="T49" fmla="*/ 3 h 4"/>
                <a:gd name="T50" fmla="*/ 9 w 19"/>
                <a:gd name="T51" fmla="*/ 3 h 4"/>
                <a:gd name="T52" fmla="*/ 9 w 19"/>
                <a:gd name="T53" fmla="*/ 3 h 4"/>
                <a:gd name="T54" fmla="*/ 4 w 19"/>
                <a:gd name="T55" fmla="*/ 4 h 4"/>
                <a:gd name="T56" fmla="*/ 4 w 19"/>
                <a:gd name="T57" fmla="*/ 4 h 4"/>
                <a:gd name="T58" fmla="*/ 1 w 19"/>
                <a:gd name="T59"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 h="4">
                  <a:moveTo>
                    <a:pt x="1" y="3"/>
                  </a:moveTo>
                  <a:cubicBezTo>
                    <a:pt x="1" y="3"/>
                    <a:pt x="0" y="3"/>
                    <a:pt x="0" y="2"/>
                  </a:cubicBezTo>
                  <a:cubicBezTo>
                    <a:pt x="0" y="2"/>
                    <a:pt x="0" y="2"/>
                    <a:pt x="0" y="2"/>
                  </a:cubicBezTo>
                  <a:cubicBezTo>
                    <a:pt x="0" y="2"/>
                    <a:pt x="1" y="2"/>
                    <a:pt x="1" y="2"/>
                  </a:cubicBezTo>
                  <a:cubicBezTo>
                    <a:pt x="1" y="2"/>
                    <a:pt x="1" y="2"/>
                    <a:pt x="1" y="2"/>
                  </a:cubicBezTo>
                  <a:cubicBezTo>
                    <a:pt x="1" y="2"/>
                    <a:pt x="1" y="1"/>
                    <a:pt x="1" y="1"/>
                  </a:cubicBezTo>
                  <a:cubicBezTo>
                    <a:pt x="1" y="1"/>
                    <a:pt x="1" y="1"/>
                    <a:pt x="1" y="1"/>
                  </a:cubicBezTo>
                  <a:cubicBezTo>
                    <a:pt x="1" y="1"/>
                    <a:pt x="1" y="1"/>
                    <a:pt x="2" y="1"/>
                  </a:cubicBezTo>
                  <a:cubicBezTo>
                    <a:pt x="2" y="1"/>
                    <a:pt x="2" y="1"/>
                    <a:pt x="2" y="1"/>
                  </a:cubicBezTo>
                  <a:cubicBezTo>
                    <a:pt x="3" y="1"/>
                    <a:pt x="5" y="1"/>
                    <a:pt x="7" y="1"/>
                  </a:cubicBezTo>
                  <a:cubicBezTo>
                    <a:pt x="7" y="1"/>
                    <a:pt x="7" y="1"/>
                    <a:pt x="7" y="1"/>
                  </a:cubicBezTo>
                  <a:cubicBezTo>
                    <a:pt x="8" y="1"/>
                    <a:pt x="9" y="1"/>
                    <a:pt x="11" y="1"/>
                  </a:cubicBezTo>
                  <a:cubicBezTo>
                    <a:pt x="11" y="1"/>
                    <a:pt x="11" y="1"/>
                    <a:pt x="11" y="1"/>
                  </a:cubicBezTo>
                  <a:cubicBezTo>
                    <a:pt x="13" y="1"/>
                    <a:pt x="15" y="1"/>
                    <a:pt x="17" y="0"/>
                  </a:cubicBezTo>
                  <a:cubicBezTo>
                    <a:pt x="17" y="0"/>
                    <a:pt x="17" y="0"/>
                    <a:pt x="17" y="0"/>
                  </a:cubicBezTo>
                  <a:cubicBezTo>
                    <a:pt x="18" y="0"/>
                    <a:pt x="18" y="0"/>
                    <a:pt x="19" y="1"/>
                  </a:cubicBezTo>
                  <a:cubicBezTo>
                    <a:pt x="19" y="1"/>
                    <a:pt x="19" y="1"/>
                    <a:pt x="19" y="1"/>
                  </a:cubicBezTo>
                  <a:cubicBezTo>
                    <a:pt x="19" y="1"/>
                    <a:pt x="18" y="2"/>
                    <a:pt x="18" y="2"/>
                  </a:cubicBezTo>
                  <a:cubicBezTo>
                    <a:pt x="18" y="2"/>
                    <a:pt x="18" y="2"/>
                    <a:pt x="18" y="2"/>
                  </a:cubicBezTo>
                  <a:cubicBezTo>
                    <a:pt x="17" y="2"/>
                    <a:pt x="16" y="2"/>
                    <a:pt x="14" y="3"/>
                  </a:cubicBezTo>
                  <a:cubicBezTo>
                    <a:pt x="14" y="3"/>
                    <a:pt x="14" y="3"/>
                    <a:pt x="14" y="3"/>
                  </a:cubicBezTo>
                  <a:cubicBezTo>
                    <a:pt x="14" y="3"/>
                    <a:pt x="14" y="3"/>
                    <a:pt x="14" y="3"/>
                  </a:cubicBezTo>
                  <a:cubicBezTo>
                    <a:pt x="14" y="3"/>
                    <a:pt x="14" y="3"/>
                    <a:pt x="14" y="3"/>
                  </a:cubicBezTo>
                  <a:cubicBezTo>
                    <a:pt x="12" y="3"/>
                    <a:pt x="11" y="3"/>
                    <a:pt x="10" y="3"/>
                  </a:cubicBezTo>
                  <a:cubicBezTo>
                    <a:pt x="10" y="3"/>
                    <a:pt x="10" y="3"/>
                    <a:pt x="10" y="3"/>
                  </a:cubicBezTo>
                  <a:cubicBezTo>
                    <a:pt x="9" y="3"/>
                    <a:pt x="9" y="3"/>
                    <a:pt x="9" y="3"/>
                  </a:cubicBezTo>
                  <a:cubicBezTo>
                    <a:pt x="9" y="3"/>
                    <a:pt x="9" y="3"/>
                    <a:pt x="9" y="3"/>
                  </a:cubicBezTo>
                  <a:cubicBezTo>
                    <a:pt x="7" y="3"/>
                    <a:pt x="5" y="4"/>
                    <a:pt x="4" y="4"/>
                  </a:cubicBezTo>
                  <a:cubicBezTo>
                    <a:pt x="4" y="4"/>
                    <a:pt x="4" y="4"/>
                    <a:pt x="4" y="4"/>
                  </a:cubicBezTo>
                  <a:cubicBezTo>
                    <a:pt x="3" y="4"/>
                    <a:pt x="2" y="4"/>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grpSp>
      <p:sp>
        <p:nvSpPr>
          <p:cNvPr id="95" name="TextBox 28"/>
          <p:cNvSpPr txBox="1"/>
          <p:nvPr/>
        </p:nvSpPr>
        <p:spPr>
          <a:xfrm>
            <a:off x="5440419" y="4257627"/>
            <a:ext cx="1422184" cy="461665"/>
          </a:xfrm>
          <a:prstGeom prst="rect">
            <a:avLst/>
          </a:prstGeom>
          <a:noFill/>
        </p:spPr>
        <p:txBody>
          <a:bodyPr wrap="none" rtlCol="0">
            <a:spAutoFit/>
          </a:bodyPr>
          <a:lstStyle/>
          <a:p>
            <a:pPr algn="just"/>
            <a:r>
              <a:rPr lang="zh-CN" altLang="en-US" sz="2400" b="1" dirty="0">
                <a:solidFill>
                  <a:srgbClr val="6EBF84"/>
                </a:solidFill>
                <a:cs typeface="+mn-ea"/>
                <a:sym typeface="+mn-lt"/>
              </a:rPr>
              <a:t>行业近景</a:t>
            </a:r>
            <a:endParaRPr lang="id-ID" sz="2400" b="1" dirty="0">
              <a:solidFill>
                <a:srgbClr val="6EBF84"/>
              </a:solidFill>
              <a:cs typeface="+mn-ea"/>
              <a:sym typeface="+mn-lt"/>
            </a:endParaRPr>
          </a:p>
        </p:txBody>
      </p:sp>
      <p:sp>
        <p:nvSpPr>
          <p:cNvPr id="96" name="矩形 95"/>
          <p:cNvSpPr/>
          <p:nvPr/>
        </p:nvSpPr>
        <p:spPr>
          <a:xfrm>
            <a:off x="5440419" y="4741481"/>
            <a:ext cx="6182818" cy="700576"/>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用户可以在投影仪或者计算机上进行演示也可以将演示文稿打印出来制作成胶片用户可以在投影仪或者计算机上</a:t>
            </a:r>
            <a:endParaRPr lang="zh-CN" altLang="en-US" sz="1400" dirty="0">
              <a:solidFill>
                <a:srgbClr val="2C91B0"/>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par>
                                <p:cTn id="11" presetID="21" presetClass="entr" presetSubtype="1" fill="hold"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heel(1)">
                                      <p:cBhvr>
                                        <p:cTn id="13" dur="2000"/>
                                        <p:tgtEl>
                                          <p:spTgt spid="7"/>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grpId="0" nodeType="clickEffect">
                                  <p:stCondLst>
                                    <p:cond delay="0"/>
                                  </p:stCondLst>
                                  <p:childTnLst>
                                    <p:set>
                                      <p:cBhvr>
                                        <p:cTn id="17" dur="1" fill="hold">
                                          <p:stCondLst>
                                            <p:cond delay="0"/>
                                          </p:stCondLst>
                                        </p:cTn>
                                        <p:tgtEl>
                                          <p:spTgt spid="35"/>
                                        </p:tgtEl>
                                        <p:attrNameLst>
                                          <p:attrName>style.visibility</p:attrName>
                                        </p:attrNameLst>
                                      </p:cBhvr>
                                      <p:to>
                                        <p:strVal val="visible"/>
                                      </p:to>
                                    </p:set>
                                    <p:anim calcmode="lin" valueType="num">
                                      <p:cBhvr>
                                        <p:cTn id="18" dur="1000" fill="hold"/>
                                        <p:tgtEl>
                                          <p:spTgt spid="35"/>
                                        </p:tgtEl>
                                        <p:attrNameLst>
                                          <p:attrName>ppt_w</p:attrName>
                                        </p:attrNameLst>
                                      </p:cBhvr>
                                      <p:tavLst>
                                        <p:tav tm="0">
                                          <p:val>
                                            <p:fltVal val="0"/>
                                          </p:val>
                                        </p:tav>
                                        <p:tav tm="100000">
                                          <p:val>
                                            <p:strVal val="#ppt_w"/>
                                          </p:val>
                                        </p:tav>
                                      </p:tavLst>
                                    </p:anim>
                                    <p:anim calcmode="lin" valueType="num">
                                      <p:cBhvr>
                                        <p:cTn id="19" dur="1000" fill="hold"/>
                                        <p:tgtEl>
                                          <p:spTgt spid="35"/>
                                        </p:tgtEl>
                                        <p:attrNameLst>
                                          <p:attrName>ppt_h</p:attrName>
                                        </p:attrNameLst>
                                      </p:cBhvr>
                                      <p:tavLst>
                                        <p:tav tm="0">
                                          <p:val>
                                            <p:fltVal val="0"/>
                                          </p:val>
                                        </p:tav>
                                        <p:tav tm="100000">
                                          <p:val>
                                            <p:strVal val="#ppt_h"/>
                                          </p:val>
                                        </p:tav>
                                      </p:tavLst>
                                    </p:anim>
                                    <p:anim calcmode="lin" valueType="num">
                                      <p:cBhvr>
                                        <p:cTn id="20" dur="1000" fill="hold"/>
                                        <p:tgtEl>
                                          <p:spTgt spid="35"/>
                                        </p:tgtEl>
                                        <p:attrNameLst>
                                          <p:attrName>style.rotation</p:attrName>
                                        </p:attrNameLst>
                                      </p:cBhvr>
                                      <p:tavLst>
                                        <p:tav tm="0">
                                          <p:val>
                                            <p:fltVal val="90"/>
                                          </p:val>
                                        </p:tav>
                                        <p:tav tm="100000">
                                          <p:val>
                                            <p:fltVal val="0"/>
                                          </p:val>
                                        </p:tav>
                                      </p:tavLst>
                                    </p:anim>
                                    <p:animEffect transition="in" filter="fade">
                                      <p:cBhvr>
                                        <p:cTn id="21" dur="1000"/>
                                        <p:tgtEl>
                                          <p:spTgt spid="35"/>
                                        </p:tgtEl>
                                      </p:cBhvr>
                                    </p:animEffect>
                                  </p:childTnLst>
                                </p:cTn>
                              </p:par>
                              <p:par>
                                <p:cTn id="22" presetID="31" presetClass="entr" presetSubtype="0"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 calcmode="lin" valueType="num">
                                      <p:cBhvr>
                                        <p:cTn id="24" dur="1000" fill="hold"/>
                                        <p:tgtEl>
                                          <p:spTgt spid="36"/>
                                        </p:tgtEl>
                                        <p:attrNameLst>
                                          <p:attrName>ppt_w</p:attrName>
                                        </p:attrNameLst>
                                      </p:cBhvr>
                                      <p:tavLst>
                                        <p:tav tm="0">
                                          <p:val>
                                            <p:fltVal val="0"/>
                                          </p:val>
                                        </p:tav>
                                        <p:tav tm="100000">
                                          <p:val>
                                            <p:strVal val="#ppt_w"/>
                                          </p:val>
                                        </p:tav>
                                      </p:tavLst>
                                    </p:anim>
                                    <p:anim calcmode="lin" valueType="num">
                                      <p:cBhvr>
                                        <p:cTn id="25" dur="1000" fill="hold"/>
                                        <p:tgtEl>
                                          <p:spTgt spid="36"/>
                                        </p:tgtEl>
                                        <p:attrNameLst>
                                          <p:attrName>ppt_h</p:attrName>
                                        </p:attrNameLst>
                                      </p:cBhvr>
                                      <p:tavLst>
                                        <p:tav tm="0">
                                          <p:val>
                                            <p:fltVal val="0"/>
                                          </p:val>
                                        </p:tav>
                                        <p:tav tm="100000">
                                          <p:val>
                                            <p:strVal val="#ppt_h"/>
                                          </p:val>
                                        </p:tav>
                                      </p:tavLst>
                                    </p:anim>
                                    <p:anim calcmode="lin" valueType="num">
                                      <p:cBhvr>
                                        <p:cTn id="26" dur="1000" fill="hold"/>
                                        <p:tgtEl>
                                          <p:spTgt spid="36"/>
                                        </p:tgtEl>
                                        <p:attrNameLst>
                                          <p:attrName>style.rotation</p:attrName>
                                        </p:attrNameLst>
                                      </p:cBhvr>
                                      <p:tavLst>
                                        <p:tav tm="0">
                                          <p:val>
                                            <p:fltVal val="90"/>
                                          </p:val>
                                        </p:tav>
                                        <p:tav tm="100000">
                                          <p:val>
                                            <p:fltVal val="0"/>
                                          </p:val>
                                        </p:tav>
                                      </p:tavLst>
                                    </p:anim>
                                    <p:animEffect transition="in" filter="fade">
                                      <p:cBhvr>
                                        <p:cTn id="27" dur="1000"/>
                                        <p:tgtEl>
                                          <p:spTgt spid="36"/>
                                        </p:tgtEl>
                                      </p:cBhvr>
                                    </p:animEffect>
                                  </p:childTnLst>
                                </p:cTn>
                              </p:par>
                              <p:par>
                                <p:cTn id="28" presetID="21" presetClass="entr" presetSubtype="1" fill="hold" nodeType="withEffect">
                                  <p:stCondLst>
                                    <p:cond delay="0"/>
                                  </p:stCondLst>
                                  <p:childTnLst>
                                    <p:set>
                                      <p:cBhvr>
                                        <p:cTn id="29" dur="1" fill="hold">
                                          <p:stCondLst>
                                            <p:cond delay="0"/>
                                          </p:stCondLst>
                                        </p:cTn>
                                        <p:tgtEl>
                                          <p:spTgt spid="37"/>
                                        </p:tgtEl>
                                        <p:attrNameLst>
                                          <p:attrName>style.visibility</p:attrName>
                                        </p:attrNameLst>
                                      </p:cBhvr>
                                      <p:to>
                                        <p:strVal val="visible"/>
                                      </p:to>
                                    </p:set>
                                    <p:animEffect transition="in" filter="wheel(1)">
                                      <p:cBhvr>
                                        <p:cTn id="30" dur="2000"/>
                                        <p:tgtEl>
                                          <p:spTgt spid="37"/>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65"/>
                                        </p:tgtEl>
                                        <p:attrNameLst>
                                          <p:attrName>style.visibility</p:attrName>
                                        </p:attrNameLst>
                                      </p:cBhvr>
                                      <p:to>
                                        <p:strVal val="visible"/>
                                      </p:to>
                                    </p:set>
                                    <p:anim calcmode="lin" valueType="num">
                                      <p:cBhvr>
                                        <p:cTn id="35" dur="1000" fill="hold"/>
                                        <p:tgtEl>
                                          <p:spTgt spid="65"/>
                                        </p:tgtEl>
                                        <p:attrNameLst>
                                          <p:attrName>ppt_w</p:attrName>
                                        </p:attrNameLst>
                                      </p:cBhvr>
                                      <p:tavLst>
                                        <p:tav tm="0">
                                          <p:val>
                                            <p:fltVal val="0"/>
                                          </p:val>
                                        </p:tav>
                                        <p:tav tm="100000">
                                          <p:val>
                                            <p:strVal val="#ppt_w"/>
                                          </p:val>
                                        </p:tav>
                                      </p:tavLst>
                                    </p:anim>
                                    <p:anim calcmode="lin" valueType="num">
                                      <p:cBhvr>
                                        <p:cTn id="36" dur="1000" fill="hold"/>
                                        <p:tgtEl>
                                          <p:spTgt spid="65"/>
                                        </p:tgtEl>
                                        <p:attrNameLst>
                                          <p:attrName>ppt_h</p:attrName>
                                        </p:attrNameLst>
                                      </p:cBhvr>
                                      <p:tavLst>
                                        <p:tav tm="0">
                                          <p:val>
                                            <p:fltVal val="0"/>
                                          </p:val>
                                        </p:tav>
                                        <p:tav tm="100000">
                                          <p:val>
                                            <p:strVal val="#ppt_h"/>
                                          </p:val>
                                        </p:tav>
                                      </p:tavLst>
                                    </p:anim>
                                    <p:anim calcmode="lin" valueType="num">
                                      <p:cBhvr>
                                        <p:cTn id="37" dur="1000" fill="hold"/>
                                        <p:tgtEl>
                                          <p:spTgt spid="65"/>
                                        </p:tgtEl>
                                        <p:attrNameLst>
                                          <p:attrName>style.rotation</p:attrName>
                                        </p:attrNameLst>
                                      </p:cBhvr>
                                      <p:tavLst>
                                        <p:tav tm="0">
                                          <p:val>
                                            <p:fltVal val="90"/>
                                          </p:val>
                                        </p:tav>
                                        <p:tav tm="100000">
                                          <p:val>
                                            <p:fltVal val="0"/>
                                          </p:val>
                                        </p:tav>
                                      </p:tavLst>
                                    </p:anim>
                                    <p:animEffect transition="in" filter="fade">
                                      <p:cBhvr>
                                        <p:cTn id="38" dur="1000"/>
                                        <p:tgtEl>
                                          <p:spTgt spid="65"/>
                                        </p:tgtEl>
                                      </p:cBhvr>
                                    </p:animEffect>
                                  </p:childTnLst>
                                </p:cTn>
                              </p:par>
                              <p:par>
                                <p:cTn id="39" presetID="31" presetClass="entr" presetSubtype="0" fill="hold" grpId="0" nodeType="withEffect">
                                  <p:stCondLst>
                                    <p:cond delay="0"/>
                                  </p:stCondLst>
                                  <p:childTnLst>
                                    <p:set>
                                      <p:cBhvr>
                                        <p:cTn id="40" dur="1" fill="hold">
                                          <p:stCondLst>
                                            <p:cond delay="0"/>
                                          </p:stCondLst>
                                        </p:cTn>
                                        <p:tgtEl>
                                          <p:spTgt spid="66"/>
                                        </p:tgtEl>
                                        <p:attrNameLst>
                                          <p:attrName>style.visibility</p:attrName>
                                        </p:attrNameLst>
                                      </p:cBhvr>
                                      <p:to>
                                        <p:strVal val="visible"/>
                                      </p:to>
                                    </p:set>
                                    <p:anim calcmode="lin" valueType="num">
                                      <p:cBhvr>
                                        <p:cTn id="41" dur="1000" fill="hold"/>
                                        <p:tgtEl>
                                          <p:spTgt spid="66"/>
                                        </p:tgtEl>
                                        <p:attrNameLst>
                                          <p:attrName>ppt_w</p:attrName>
                                        </p:attrNameLst>
                                      </p:cBhvr>
                                      <p:tavLst>
                                        <p:tav tm="0">
                                          <p:val>
                                            <p:fltVal val="0"/>
                                          </p:val>
                                        </p:tav>
                                        <p:tav tm="100000">
                                          <p:val>
                                            <p:strVal val="#ppt_w"/>
                                          </p:val>
                                        </p:tav>
                                      </p:tavLst>
                                    </p:anim>
                                    <p:anim calcmode="lin" valueType="num">
                                      <p:cBhvr>
                                        <p:cTn id="42" dur="1000" fill="hold"/>
                                        <p:tgtEl>
                                          <p:spTgt spid="66"/>
                                        </p:tgtEl>
                                        <p:attrNameLst>
                                          <p:attrName>ppt_h</p:attrName>
                                        </p:attrNameLst>
                                      </p:cBhvr>
                                      <p:tavLst>
                                        <p:tav tm="0">
                                          <p:val>
                                            <p:fltVal val="0"/>
                                          </p:val>
                                        </p:tav>
                                        <p:tav tm="100000">
                                          <p:val>
                                            <p:strVal val="#ppt_h"/>
                                          </p:val>
                                        </p:tav>
                                      </p:tavLst>
                                    </p:anim>
                                    <p:anim calcmode="lin" valueType="num">
                                      <p:cBhvr>
                                        <p:cTn id="43" dur="1000" fill="hold"/>
                                        <p:tgtEl>
                                          <p:spTgt spid="66"/>
                                        </p:tgtEl>
                                        <p:attrNameLst>
                                          <p:attrName>style.rotation</p:attrName>
                                        </p:attrNameLst>
                                      </p:cBhvr>
                                      <p:tavLst>
                                        <p:tav tm="0">
                                          <p:val>
                                            <p:fltVal val="90"/>
                                          </p:val>
                                        </p:tav>
                                        <p:tav tm="100000">
                                          <p:val>
                                            <p:fltVal val="0"/>
                                          </p:val>
                                        </p:tav>
                                      </p:tavLst>
                                    </p:anim>
                                    <p:animEffect transition="in" filter="fade">
                                      <p:cBhvr>
                                        <p:cTn id="44" dur="1000"/>
                                        <p:tgtEl>
                                          <p:spTgt spid="66"/>
                                        </p:tgtEl>
                                      </p:cBhvr>
                                    </p:animEffect>
                                  </p:childTnLst>
                                </p:cTn>
                              </p:par>
                              <p:par>
                                <p:cTn id="45" presetID="21" presetClass="entr" presetSubtype="1" fill="hold" nodeType="withEffect">
                                  <p:stCondLst>
                                    <p:cond delay="0"/>
                                  </p:stCondLst>
                                  <p:childTnLst>
                                    <p:set>
                                      <p:cBhvr>
                                        <p:cTn id="46" dur="1" fill="hold">
                                          <p:stCondLst>
                                            <p:cond delay="0"/>
                                          </p:stCondLst>
                                        </p:cTn>
                                        <p:tgtEl>
                                          <p:spTgt spid="67"/>
                                        </p:tgtEl>
                                        <p:attrNameLst>
                                          <p:attrName>style.visibility</p:attrName>
                                        </p:attrNameLst>
                                      </p:cBhvr>
                                      <p:to>
                                        <p:strVal val="visible"/>
                                      </p:to>
                                    </p:set>
                                    <p:animEffect transition="in" filter="wheel(1)">
                                      <p:cBhvr>
                                        <p:cTn id="47" dur="2000"/>
                                        <p:tgtEl>
                                          <p:spTgt spid="67"/>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grpId="0" nodeType="clickEffect">
                                  <p:stCondLst>
                                    <p:cond delay="0"/>
                                  </p:stCondLst>
                                  <p:childTnLst>
                                    <p:set>
                                      <p:cBhvr>
                                        <p:cTn id="51" dur="1" fill="hold">
                                          <p:stCondLst>
                                            <p:cond delay="0"/>
                                          </p:stCondLst>
                                        </p:cTn>
                                        <p:tgtEl>
                                          <p:spTgt spid="95"/>
                                        </p:tgtEl>
                                        <p:attrNameLst>
                                          <p:attrName>style.visibility</p:attrName>
                                        </p:attrNameLst>
                                      </p:cBhvr>
                                      <p:to>
                                        <p:strVal val="visible"/>
                                      </p:to>
                                    </p:set>
                                    <p:anim calcmode="lin" valueType="num">
                                      <p:cBhvr>
                                        <p:cTn id="52" dur="1000" fill="hold"/>
                                        <p:tgtEl>
                                          <p:spTgt spid="95"/>
                                        </p:tgtEl>
                                        <p:attrNameLst>
                                          <p:attrName>ppt_w</p:attrName>
                                        </p:attrNameLst>
                                      </p:cBhvr>
                                      <p:tavLst>
                                        <p:tav tm="0">
                                          <p:val>
                                            <p:fltVal val="0"/>
                                          </p:val>
                                        </p:tav>
                                        <p:tav tm="100000">
                                          <p:val>
                                            <p:strVal val="#ppt_w"/>
                                          </p:val>
                                        </p:tav>
                                      </p:tavLst>
                                    </p:anim>
                                    <p:anim calcmode="lin" valueType="num">
                                      <p:cBhvr>
                                        <p:cTn id="53" dur="1000" fill="hold"/>
                                        <p:tgtEl>
                                          <p:spTgt spid="95"/>
                                        </p:tgtEl>
                                        <p:attrNameLst>
                                          <p:attrName>ppt_h</p:attrName>
                                        </p:attrNameLst>
                                      </p:cBhvr>
                                      <p:tavLst>
                                        <p:tav tm="0">
                                          <p:val>
                                            <p:fltVal val="0"/>
                                          </p:val>
                                        </p:tav>
                                        <p:tav tm="100000">
                                          <p:val>
                                            <p:strVal val="#ppt_h"/>
                                          </p:val>
                                        </p:tav>
                                      </p:tavLst>
                                    </p:anim>
                                    <p:anim calcmode="lin" valueType="num">
                                      <p:cBhvr>
                                        <p:cTn id="54" dur="1000" fill="hold"/>
                                        <p:tgtEl>
                                          <p:spTgt spid="95"/>
                                        </p:tgtEl>
                                        <p:attrNameLst>
                                          <p:attrName>style.rotation</p:attrName>
                                        </p:attrNameLst>
                                      </p:cBhvr>
                                      <p:tavLst>
                                        <p:tav tm="0">
                                          <p:val>
                                            <p:fltVal val="90"/>
                                          </p:val>
                                        </p:tav>
                                        <p:tav tm="100000">
                                          <p:val>
                                            <p:fltVal val="0"/>
                                          </p:val>
                                        </p:tav>
                                      </p:tavLst>
                                    </p:anim>
                                    <p:animEffect transition="in" filter="fade">
                                      <p:cBhvr>
                                        <p:cTn id="55" dur="1000"/>
                                        <p:tgtEl>
                                          <p:spTgt spid="95"/>
                                        </p:tgtEl>
                                      </p:cBhvr>
                                    </p:animEffect>
                                  </p:childTnLst>
                                </p:cTn>
                              </p:par>
                              <p:par>
                                <p:cTn id="56" presetID="31" presetClass="entr" presetSubtype="0" fill="hold" grpId="0" nodeType="withEffect">
                                  <p:stCondLst>
                                    <p:cond delay="0"/>
                                  </p:stCondLst>
                                  <p:childTnLst>
                                    <p:set>
                                      <p:cBhvr>
                                        <p:cTn id="57" dur="1" fill="hold">
                                          <p:stCondLst>
                                            <p:cond delay="0"/>
                                          </p:stCondLst>
                                        </p:cTn>
                                        <p:tgtEl>
                                          <p:spTgt spid="96"/>
                                        </p:tgtEl>
                                        <p:attrNameLst>
                                          <p:attrName>style.visibility</p:attrName>
                                        </p:attrNameLst>
                                      </p:cBhvr>
                                      <p:to>
                                        <p:strVal val="visible"/>
                                      </p:to>
                                    </p:set>
                                    <p:anim calcmode="lin" valueType="num">
                                      <p:cBhvr>
                                        <p:cTn id="58" dur="1000" fill="hold"/>
                                        <p:tgtEl>
                                          <p:spTgt spid="96"/>
                                        </p:tgtEl>
                                        <p:attrNameLst>
                                          <p:attrName>ppt_w</p:attrName>
                                        </p:attrNameLst>
                                      </p:cBhvr>
                                      <p:tavLst>
                                        <p:tav tm="0">
                                          <p:val>
                                            <p:fltVal val="0"/>
                                          </p:val>
                                        </p:tav>
                                        <p:tav tm="100000">
                                          <p:val>
                                            <p:strVal val="#ppt_w"/>
                                          </p:val>
                                        </p:tav>
                                      </p:tavLst>
                                    </p:anim>
                                    <p:anim calcmode="lin" valueType="num">
                                      <p:cBhvr>
                                        <p:cTn id="59" dur="1000" fill="hold"/>
                                        <p:tgtEl>
                                          <p:spTgt spid="96"/>
                                        </p:tgtEl>
                                        <p:attrNameLst>
                                          <p:attrName>ppt_h</p:attrName>
                                        </p:attrNameLst>
                                      </p:cBhvr>
                                      <p:tavLst>
                                        <p:tav tm="0">
                                          <p:val>
                                            <p:fltVal val="0"/>
                                          </p:val>
                                        </p:tav>
                                        <p:tav tm="100000">
                                          <p:val>
                                            <p:strVal val="#ppt_h"/>
                                          </p:val>
                                        </p:tav>
                                      </p:tavLst>
                                    </p:anim>
                                    <p:anim calcmode="lin" valueType="num">
                                      <p:cBhvr>
                                        <p:cTn id="60" dur="1000" fill="hold"/>
                                        <p:tgtEl>
                                          <p:spTgt spid="96"/>
                                        </p:tgtEl>
                                        <p:attrNameLst>
                                          <p:attrName>style.rotation</p:attrName>
                                        </p:attrNameLst>
                                      </p:cBhvr>
                                      <p:tavLst>
                                        <p:tav tm="0">
                                          <p:val>
                                            <p:fltVal val="90"/>
                                          </p:val>
                                        </p:tav>
                                        <p:tav tm="100000">
                                          <p:val>
                                            <p:fltVal val="0"/>
                                          </p:val>
                                        </p:tav>
                                      </p:tavLst>
                                    </p:anim>
                                    <p:animEffect transition="in" filter="fade">
                                      <p:cBhvr>
                                        <p:cTn id="61" dur="10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65" grpId="0"/>
      <p:bldP spid="66" grpId="0"/>
      <p:bldP spid="95" grpId="0"/>
      <p:bldP spid="96"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Rectangle 4"/>
          <p:cNvSpPr/>
          <p:nvPr/>
        </p:nvSpPr>
        <p:spPr>
          <a:xfrm>
            <a:off x="1425286" y="1722805"/>
            <a:ext cx="9341427" cy="3643472"/>
          </a:xfrm>
          <a:prstGeom prst="rect">
            <a:avLst/>
          </a:prstGeom>
          <a:solidFill>
            <a:schemeClr val="bg1"/>
          </a:solidFill>
          <a:ln>
            <a:noFill/>
          </a:ln>
          <a:effectLst>
            <a:outerShdw blurRad="1524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pic>
        <p:nvPicPr>
          <p:cNvPr id="3" name="图片 2"/>
          <p:cNvPicPr>
            <a:picLocks noChangeAspect="1"/>
          </p:cNvPicPr>
          <p:nvPr/>
        </p:nvPicPr>
        <p:blipFill rotWithShape="1">
          <a:blip r:embed="rId1" cstate="screen"/>
          <a:srcRect/>
          <a:stretch>
            <a:fillRect/>
          </a:stretch>
        </p:blipFill>
        <p:spPr>
          <a:xfrm>
            <a:off x="10903447" y="1"/>
            <a:ext cx="1288553" cy="1311380"/>
          </a:xfrm>
          <a:prstGeom prst="rect">
            <a:avLst/>
          </a:prstGeom>
        </p:spPr>
      </p:pic>
      <p:pic>
        <p:nvPicPr>
          <p:cNvPr id="4" name="图片 3"/>
          <p:cNvPicPr>
            <a:picLocks noChangeAspect="1"/>
          </p:cNvPicPr>
          <p:nvPr/>
        </p:nvPicPr>
        <p:blipFill rotWithShape="1">
          <a:blip r:embed="rId2" cstate="screen"/>
          <a:srcRect/>
          <a:stretch>
            <a:fillRect/>
          </a:stretch>
        </p:blipFill>
        <p:spPr>
          <a:xfrm>
            <a:off x="1" y="0"/>
            <a:ext cx="2289570" cy="2513489"/>
          </a:xfrm>
          <a:prstGeom prst="rect">
            <a:avLst/>
          </a:prstGeom>
        </p:spPr>
      </p:pic>
      <p:pic>
        <p:nvPicPr>
          <p:cNvPr id="5" name="图片 4"/>
          <p:cNvPicPr>
            <a:picLocks noChangeAspect="1"/>
          </p:cNvPicPr>
          <p:nvPr/>
        </p:nvPicPr>
        <p:blipFill rotWithShape="1">
          <a:blip r:embed="rId3" cstate="screen"/>
          <a:srcRect/>
          <a:stretch>
            <a:fillRect/>
          </a:stretch>
        </p:blipFill>
        <p:spPr>
          <a:xfrm>
            <a:off x="0" y="5720664"/>
            <a:ext cx="1066799" cy="1137338"/>
          </a:xfrm>
          <a:prstGeom prst="rect">
            <a:avLst/>
          </a:prstGeom>
        </p:spPr>
      </p:pic>
      <p:pic>
        <p:nvPicPr>
          <p:cNvPr id="6" name="图片 5"/>
          <p:cNvPicPr>
            <a:picLocks noChangeAspect="1"/>
          </p:cNvPicPr>
          <p:nvPr/>
        </p:nvPicPr>
        <p:blipFill rotWithShape="1">
          <a:blip r:embed="rId4" cstate="screen"/>
          <a:srcRect/>
          <a:stretch>
            <a:fillRect/>
          </a:stretch>
        </p:blipFill>
        <p:spPr>
          <a:xfrm>
            <a:off x="9745732" y="4898572"/>
            <a:ext cx="2446268" cy="1959430"/>
          </a:xfrm>
          <a:prstGeom prst="rect">
            <a:avLst/>
          </a:prstGeom>
        </p:spPr>
      </p:pic>
      <p:grpSp>
        <p:nvGrpSpPr>
          <p:cNvPr id="29" name="组合 28"/>
          <p:cNvGrpSpPr/>
          <p:nvPr/>
        </p:nvGrpSpPr>
        <p:grpSpPr>
          <a:xfrm>
            <a:off x="4187887" y="1119437"/>
            <a:ext cx="3877530" cy="744572"/>
            <a:chOff x="4145243" y="4497957"/>
            <a:chExt cx="3877530" cy="744572"/>
          </a:xfrm>
          <a:effectLst>
            <a:outerShdw blurRad="50800" dist="38100" dir="2700000" algn="tl" rotWithShape="0">
              <a:prstClr val="black">
                <a:alpha val="40000"/>
              </a:prstClr>
            </a:outerShdw>
          </a:effectLst>
        </p:grpSpPr>
        <p:grpSp>
          <p:nvGrpSpPr>
            <p:cNvPr id="10" name="组合 9"/>
            <p:cNvGrpSpPr/>
            <p:nvPr/>
          </p:nvGrpSpPr>
          <p:grpSpPr>
            <a:xfrm>
              <a:off x="4145243" y="4497957"/>
              <a:ext cx="744571" cy="744571"/>
              <a:chOff x="2370872" y="4517570"/>
              <a:chExt cx="762424" cy="762424"/>
            </a:xfrm>
          </p:grpSpPr>
          <p:sp>
            <p:nvSpPr>
              <p:cNvPr id="8" name="椭圆 7"/>
              <p:cNvSpPr/>
              <p:nvPr/>
            </p:nvSpPr>
            <p:spPr>
              <a:xfrm>
                <a:off x="2370872" y="4517570"/>
                <a:ext cx="762424" cy="762424"/>
              </a:xfrm>
              <a:prstGeom prst="ellipse">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9" name="文本框 8"/>
              <p:cNvSpPr txBox="1"/>
              <p:nvPr/>
            </p:nvSpPr>
            <p:spPr>
              <a:xfrm>
                <a:off x="2423510"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人生</a:t>
                </a:r>
                <a:endParaRPr lang="zh-CN" altLang="en-US" dirty="0">
                  <a:solidFill>
                    <a:schemeClr val="bg1"/>
                  </a:solidFill>
                  <a:cs typeface="+mn-ea"/>
                  <a:sym typeface="+mn-lt"/>
                </a:endParaRPr>
              </a:p>
            </p:txBody>
          </p:sp>
        </p:grpSp>
        <p:grpSp>
          <p:nvGrpSpPr>
            <p:cNvPr id="12" name="组合 11"/>
            <p:cNvGrpSpPr/>
            <p:nvPr/>
          </p:nvGrpSpPr>
          <p:grpSpPr>
            <a:xfrm>
              <a:off x="5189564" y="4497959"/>
              <a:ext cx="744570" cy="744570"/>
              <a:chOff x="4264278" y="4517571"/>
              <a:chExt cx="762423" cy="762423"/>
            </a:xfrm>
          </p:grpSpPr>
          <p:sp>
            <p:nvSpPr>
              <p:cNvPr id="7" name="椭圆 6"/>
              <p:cNvSpPr/>
              <p:nvPr/>
            </p:nvSpPr>
            <p:spPr>
              <a:xfrm>
                <a:off x="4264278" y="4517571"/>
                <a:ext cx="762423" cy="762423"/>
              </a:xfrm>
              <a:prstGeom prst="ellipse">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11" name="文本框 10"/>
              <p:cNvSpPr txBox="1"/>
              <p:nvPr/>
            </p:nvSpPr>
            <p:spPr>
              <a:xfrm>
                <a:off x="4312368"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超越</a:t>
                </a:r>
                <a:endParaRPr lang="zh-CN" altLang="en-US" dirty="0">
                  <a:solidFill>
                    <a:schemeClr val="bg1"/>
                  </a:solidFill>
                  <a:cs typeface="+mn-ea"/>
                  <a:sym typeface="+mn-lt"/>
                </a:endParaRPr>
              </a:p>
            </p:txBody>
          </p:sp>
        </p:grpSp>
        <p:grpSp>
          <p:nvGrpSpPr>
            <p:cNvPr id="13" name="组合 12"/>
            <p:cNvGrpSpPr/>
            <p:nvPr/>
          </p:nvGrpSpPr>
          <p:grpSpPr>
            <a:xfrm>
              <a:off x="6233882" y="4497957"/>
              <a:ext cx="744571" cy="744571"/>
              <a:chOff x="2370872" y="4517570"/>
              <a:chExt cx="762424" cy="762424"/>
            </a:xfrm>
          </p:grpSpPr>
          <p:sp>
            <p:nvSpPr>
              <p:cNvPr id="14" name="椭圆 13"/>
              <p:cNvSpPr/>
              <p:nvPr/>
            </p:nvSpPr>
            <p:spPr>
              <a:xfrm>
                <a:off x="2370872" y="4517570"/>
                <a:ext cx="762424" cy="762424"/>
              </a:xfrm>
              <a:prstGeom prst="ellipse">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15" name="文本框 14"/>
              <p:cNvSpPr txBox="1"/>
              <p:nvPr/>
            </p:nvSpPr>
            <p:spPr>
              <a:xfrm>
                <a:off x="2423510"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人生</a:t>
                </a:r>
                <a:endParaRPr lang="zh-CN" altLang="en-US" dirty="0">
                  <a:solidFill>
                    <a:schemeClr val="bg1"/>
                  </a:solidFill>
                  <a:cs typeface="+mn-ea"/>
                  <a:sym typeface="+mn-lt"/>
                </a:endParaRPr>
              </a:p>
            </p:txBody>
          </p:sp>
        </p:grpSp>
        <p:grpSp>
          <p:nvGrpSpPr>
            <p:cNvPr id="16" name="组合 15"/>
            <p:cNvGrpSpPr/>
            <p:nvPr/>
          </p:nvGrpSpPr>
          <p:grpSpPr>
            <a:xfrm>
              <a:off x="7278203" y="4497959"/>
              <a:ext cx="744570" cy="744570"/>
              <a:chOff x="4264278" y="4517571"/>
              <a:chExt cx="762423" cy="762423"/>
            </a:xfrm>
          </p:grpSpPr>
          <p:sp>
            <p:nvSpPr>
              <p:cNvPr id="17" name="椭圆 16"/>
              <p:cNvSpPr/>
              <p:nvPr/>
            </p:nvSpPr>
            <p:spPr>
              <a:xfrm>
                <a:off x="4264278" y="4517571"/>
                <a:ext cx="762423" cy="762423"/>
              </a:xfrm>
              <a:prstGeom prst="ellipse">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18" name="文本框 17"/>
              <p:cNvSpPr txBox="1"/>
              <p:nvPr/>
            </p:nvSpPr>
            <p:spPr>
              <a:xfrm>
                <a:off x="4312368"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超越</a:t>
                </a:r>
                <a:endParaRPr lang="zh-CN" altLang="en-US" dirty="0">
                  <a:solidFill>
                    <a:schemeClr val="bg1"/>
                  </a:solidFill>
                  <a:cs typeface="+mn-ea"/>
                  <a:sym typeface="+mn-lt"/>
                </a:endParaRPr>
              </a:p>
            </p:txBody>
          </p:sp>
        </p:grpSp>
      </p:grpSp>
      <p:grpSp>
        <p:nvGrpSpPr>
          <p:cNvPr id="26" name="组合 25"/>
          <p:cNvGrpSpPr/>
          <p:nvPr/>
        </p:nvGrpSpPr>
        <p:grpSpPr>
          <a:xfrm>
            <a:off x="3951822" y="2513489"/>
            <a:ext cx="4288353" cy="2062103"/>
            <a:chOff x="1138377" y="1357297"/>
            <a:chExt cx="4288353" cy="2062103"/>
          </a:xfrm>
        </p:grpSpPr>
        <p:sp>
          <p:nvSpPr>
            <p:cNvPr id="27" name="TextBox 28"/>
            <p:cNvSpPr txBox="1"/>
            <p:nvPr/>
          </p:nvSpPr>
          <p:spPr>
            <a:xfrm>
              <a:off x="1138377" y="1357297"/>
              <a:ext cx="4288353" cy="1323439"/>
            </a:xfrm>
            <a:prstGeom prst="rect">
              <a:avLst/>
            </a:prstGeom>
            <a:noFill/>
          </p:spPr>
          <p:txBody>
            <a:bodyPr wrap="none" rtlCol="0">
              <a:spAutoFit/>
            </a:bodyPr>
            <a:lstStyle/>
            <a:p>
              <a:r>
                <a:rPr lang="zh-CN" altLang="en-US" sz="8000" dirty="0">
                  <a:solidFill>
                    <a:srgbClr val="2C91B0"/>
                  </a:solidFill>
                  <a:cs typeface="+mn-ea"/>
                  <a:sym typeface="+mn-lt"/>
                </a:rPr>
                <a:t>职位分析</a:t>
              </a:r>
              <a:endParaRPr lang="id-ID" sz="8000" dirty="0">
                <a:solidFill>
                  <a:srgbClr val="2C91B0"/>
                </a:solidFill>
                <a:cs typeface="+mn-ea"/>
                <a:sym typeface="+mn-lt"/>
              </a:endParaRPr>
            </a:p>
          </p:txBody>
        </p:sp>
        <p:sp>
          <p:nvSpPr>
            <p:cNvPr id="28" name="矩形 27"/>
            <p:cNvSpPr/>
            <p:nvPr/>
          </p:nvSpPr>
          <p:spPr>
            <a:xfrm>
              <a:off x="1313134" y="2680736"/>
              <a:ext cx="3938838" cy="738664"/>
            </a:xfrm>
            <a:prstGeom prst="rect">
              <a:avLst/>
            </a:prstGeom>
            <a:noFill/>
          </p:spPr>
          <p:txBody>
            <a:bodyPr wrap="square" rtlCol="0">
              <a:spAutoFit/>
            </a:bodyPr>
            <a:lstStyle/>
            <a:p>
              <a:pPr algn="ctr"/>
              <a:r>
                <a:rPr lang="zh-CN" altLang="en-US" sz="1400" dirty="0">
                  <a:solidFill>
                    <a:srgbClr val="6EBF84"/>
                  </a:solidFill>
                  <a:cs typeface="+mn-ea"/>
                  <a:sym typeface="+mn-lt"/>
                </a:rPr>
                <a:t>用户可以在投影仪或者计算机上进行演示也可以将演示文稿打印出来制作成胶片</a:t>
              </a:r>
              <a:endParaRPr lang="zh-CN" altLang="en-US" sz="1400" dirty="0">
                <a:solidFill>
                  <a:srgbClr val="6EBF84"/>
                </a:solidFill>
                <a:cs typeface="+mn-ea"/>
                <a:sym typeface="+mn-lt"/>
              </a:endParaRPr>
            </a:p>
            <a:p>
              <a:pPr algn="ctr"/>
              <a:endParaRPr lang="zh-CN" altLang="en-US" sz="1400" dirty="0">
                <a:solidFill>
                  <a:srgbClr val="6EBF84"/>
                </a:solidFill>
                <a:cs typeface="+mn-ea"/>
                <a:sym typeface="+mn-lt"/>
              </a:endParaRPr>
            </a:p>
          </p:txBody>
        </p:sp>
      </p:grpSp>
      <p:sp>
        <p:nvSpPr>
          <p:cNvPr id="30" name="矩形 29"/>
          <p:cNvSpPr/>
          <p:nvPr/>
        </p:nvSpPr>
        <p:spPr>
          <a:xfrm>
            <a:off x="5604492" y="4898571"/>
            <a:ext cx="979714" cy="467706"/>
          </a:xfrm>
          <a:prstGeom prst="rect">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1" name="图片 30"/>
          <p:cNvPicPr>
            <a:picLocks noChangeAspect="1"/>
          </p:cNvPicPr>
          <p:nvPr/>
        </p:nvPicPr>
        <p:blipFill rotWithShape="1">
          <a:blip r:embed="rId5" cstate="screen"/>
          <a:srcRect/>
          <a:stretch>
            <a:fillRect/>
          </a:stretch>
        </p:blipFill>
        <p:spPr>
          <a:xfrm>
            <a:off x="2551571" y="2211600"/>
            <a:ext cx="699017" cy="953820"/>
          </a:xfrm>
          <a:prstGeom prst="rect">
            <a:avLst/>
          </a:prstGeom>
        </p:spPr>
      </p:pic>
      <p:pic>
        <p:nvPicPr>
          <p:cNvPr id="32" name="图片 31"/>
          <p:cNvPicPr>
            <a:picLocks noChangeAspect="1"/>
          </p:cNvPicPr>
          <p:nvPr/>
        </p:nvPicPr>
        <p:blipFill rotWithShape="1">
          <a:blip r:embed="rId6" cstate="screen"/>
          <a:srcRect/>
          <a:stretch>
            <a:fillRect/>
          </a:stretch>
        </p:blipFill>
        <p:spPr>
          <a:xfrm>
            <a:off x="9256018" y="2981389"/>
            <a:ext cx="818884" cy="1117381"/>
          </a:xfrm>
          <a:prstGeom prst="rect">
            <a:avLst/>
          </a:prstGeom>
        </p:spPr>
      </p:pic>
      <p:sp>
        <p:nvSpPr>
          <p:cNvPr id="33" name="矩形 32"/>
          <p:cNvSpPr/>
          <p:nvPr/>
        </p:nvSpPr>
        <p:spPr>
          <a:xfrm>
            <a:off x="1687286" y="1914747"/>
            <a:ext cx="8806543" cy="3299828"/>
          </a:xfrm>
          <a:prstGeom prst="rect">
            <a:avLst/>
          </a:prstGeom>
          <a:noFill/>
          <a:ln w="12700">
            <a:solidFill>
              <a:srgbClr val="6EBF84"/>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3"/>
                                        </p:tgtEl>
                                        <p:attrNameLst>
                                          <p:attrName>style.visibility</p:attrName>
                                        </p:attrNameLst>
                                      </p:cBhvr>
                                      <p:to>
                                        <p:strVal val="visible"/>
                                      </p:to>
                                    </p:set>
                                    <p:anim calcmode="lin" valueType="num">
                                      <p:cBhvr>
                                        <p:cTn id="14" dur="500" fill="hold"/>
                                        <p:tgtEl>
                                          <p:spTgt spid="33"/>
                                        </p:tgtEl>
                                        <p:attrNameLst>
                                          <p:attrName>ppt_w</p:attrName>
                                        </p:attrNameLst>
                                      </p:cBhvr>
                                      <p:tavLst>
                                        <p:tav tm="0">
                                          <p:val>
                                            <p:fltVal val="0"/>
                                          </p:val>
                                        </p:tav>
                                        <p:tav tm="100000">
                                          <p:val>
                                            <p:strVal val="#ppt_w"/>
                                          </p:val>
                                        </p:tav>
                                      </p:tavLst>
                                    </p:anim>
                                    <p:anim calcmode="lin" valueType="num">
                                      <p:cBhvr>
                                        <p:cTn id="15" dur="500" fill="hold"/>
                                        <p:tgtEl>
                                          <p:spTgt spid="33"/>
                                        </p:tgtEl>
                                        <p:attrNameLst>
                                          <p:attrName>ppt_h</p:attrName>
                                        </p:attrNameLst>
                                      </p:cBhvr>
                                      <p:tavLst>
                                        <p:tav tm="0">
                                          <p:val>
                                            <p:fltVal val="0"/>
                                          </p:val>
                                        </p:tav>
                                        <p:tav tm="100000">
                                          <p:val>
                                            <p:strVal val="#ppt_h"/>
                                          </p:val>
                                        </p:tav>
                                      </p:tavLst>
                                    </p:anim>
                                    <p:animEffect transition="in" filter="fade">
                                      <p:cBhvr>
                                        <p:cTn id="16" dur="500"/>
                                        <p:tgtEl>
                                          <p:spTgt spid="3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par>
                                <p:cTn id="24" presetID="53" presetClass="entr" presetSubtype="16" fill="hold" nodeType="with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par>
                                <p:cTn id="29" presetID="53" presetClass="entr" presetSubtype="16"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Effect transition="in" filter="fade">
                                      <p:cBhvr>
                                        <p:cTn id="33" dur="500"/>
                                        <p:tgtEl>
                                          <p:spTgt spid="6"/>
                                        </p:tgtEl>
                                      </p:cBhvr>
                                    </p:animEffect>
                                  </p:childTnLst>
                                </p:cTn>
                              </p:par>
                              <p:par>
                                <p:cTn id="34" presetID="53" presetClass="entr" presetSubtype="16" fill="hold" nodeType="withEffect">
                                  <p:stCondLst>
                                    <p:cond delay="0"/>
                                  </p:stCondLst>
                                  <p:childTnLst>
                                    <p:set>
                                      <p:cBhvr>
                                        <p:cTn id="35" dur="1" fill="hold">
                                          <p:stCondLst>
                                            <p:cond delay="0"/>
                                          </p:stCondLst>
                                        </p:cTn>
                                        <p:tgtEl>
                                          <p:spTgt spid="3"/>
                                        </p:tgtEl>
                                        <p:attrNameLst>
                                          <p:attrName>style.visibility</p:attrName>
                                        </p:attrNameLst>
                                      </p:cBhvr>
                                      <p:to>
                                        <p:strVal val="visible"/>
                                      </p:to>
                                    </p:set>
                                    <p:anim calcmode="lin" valueType="num">
                                      <p:cBhvr>
                                        <p:cTn id="36" dur="500" fill="hold"/>
                                        <p:tgtEl>
                                          <p:spTgt spid="3"/>
                                        </p:tgtEl>
                                        <p:attrNameLst>
                                          <p:attrName>ppt_w</p:attrName>
                                        </p:attrNameLst>
                                      </p:cBhvr>
                                      <p:tavLst>
                                        <p:tav tm="0">
                                          <p:val>
                                            <p:fltVal val="0"/>
                                          </p:val>
                                        </p:tav>
                                        <p:tav tm="100000">
                                          <p:val>
                                            <p:strVal val="#ppt_w"/>
                                          </p:val>
                                        </p:tav>
                                      </p:tavLst>
                                    </p:anim>
                                    <p:anim calcmode="lin" valueType="num">
                                      <p:cBhvr>
                                        <p:cTn id="37" dur="500" fill="hold"/>
                                        <p:tgtEl>
                                          <p:spTgt spid="3"/>
                                        </p:tgtEl>
                                        <p:attrNameLst>
                                          <p:attrName>ppt_h</p:attrName>
                                        </p:attrNameLst>
                                      </p:cBhvr>
                                      <p:tavLst>
                                        <p:tav tm="0">
                                          <p:val>
                                            <p:fltVal val="0"/>
                                          </p:val>
                                        </p:tav>
                                        <p:tav tm="100000">
                                          <p:val>
                                            <p:strVal val="#ppt_h"/>
                                          </p:val>
                                        </p:tav>
                                      </p:tavLst>
                                    </p:anim>
                                    <p:animEffect transition="in" filter="fade">
                                      <p:cBhvr>
                                        <p:cTn id="38" dur="500"/>
                                        <p:tgtEl>
                                          <p:spTgt spid="3"/>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500" fill="hold"/>
                                        <p:tgtEl>
                                          <p:spTgt spid="29"/>
                                        </p:tgtEl>
                                        <p:attrNameLst>
                                          <p:attrName>ppt_x</p:attrName>
                                        </p:attrNameLst>
                                      </p:cBhvr>
                                      <p:tavLst>
                                        <p:tav tm="0">
                                          <p:val>
                                            <p:strVal val="#ppt_x"/>
                                          </p:val>
                                        </p:tav>
                                        <p:tav tm="100000">
                                          <p:val>
                                            <p:strVal val="#ppt_x"/>
                                          </p:val>
                                        </p:tav>
                                      </p:tavLst>
                                    </p:anim>
                                    <p:anim calcmode="lin" valueType="num">
                                      <p:cBhvr additive="base">
                                        <p:cTn id="4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p:cTn id="49" dur="500" fill="hold"/>
                                        <p:tgtEl>
                                          <p:spTgt spid="31"/>
                                        </p:tgtEl>
                                        <p:attrNameLst>
                                          <p:attrName>ppt_w</p:attrName>
                                        </p:attrNameLst>
                                      </p:cBhvr>
                                      <p:tavLst>
                                        <p:tav tm="0">
                                          <p:val>
                                            <p:fltVal val="0"/>
                                          </p:val>
                                        </p:tav>
                                        <p:tav tm="100000">
                                          <p:val>
                                            <p:strVal val="#ppt_w"/>
                                          </p:val>
                                        </p:tav>
                                      </p:tavLst>
                                    </p:anim>
                                    <p:anim calcmode="lin" valueType="num">
                                      <p:cBhvr>
                                        <p:cTn id="50" dur="500" fill="hold"/>
                                        <p:tgtEl>
                                          <p:spTgt spid="31"/>
                                        </p:tgtEl>
                                        <p:attrNameLst>
                                          <p:attrName>ppt_h</p:attrName>
                                        </p:attrNameLst>
                                      </p:cBhvr>
                                      <p:tavLst>
                                        <p:tav tm="0">
                                          <p:val>
                                            <p:fltVal val="0"/>
                                          </p:val>
                                        </p:tav>
                                        <p:tav tm="100000">
                                          <p:val>
                                            <p:strVal val="#ppt_h"/>
                                          </p:val>
                                        </p:tav>
                                      </p:tavLst>
                                    </p:anim>
                                    <p:animEffect transition="in" filter="fade">
                                      <p:cBhvr>
                                        <p:cTn id="51" dur="500"/>
                                        <p:tgtEl>
                                          <p:spTgt spid="31"/>
                                        </p:tgtEl>
                                      </p:cBhvr>
                                    </p:animEffect>
                                  </p:childTnLst>
                                </p:cTn>
                              </p:par>
                              <p:par>
                                <p:cTn id="52" presetID="53" presetClass="entr" presetSubtype="16" fill="hold" nodeType="withEffect">
                                  <p:stCondLst>
                                    <p:cond delay="0"/>
                                  </p:stCondLst>
                                  <p:childTnLst>
                                    <p:set>
                                      <p:cBhvr>
                                        <p:cTn id="53" dur="1" fill="hold">
                                          <p:stCondLst>
                                            <p:cond delay="0"/>
                                          </p:stCondLst>
                                        </p:cTn>
                                        <p:tgtEl>
                                          <p:spTgt spid="32"/>
                                        </p:tgtEl>
                                        <p:attrNameLst>
                                          <p:attrName>style.visibility</p:attrName>
                                        </p:attrNameLst>
                                      </p:cBhvr>
                                      <p:to>
                                        <p:strVal val="visible"/>
                                      </p:to>
                                    </p:set>
                                    <p:anim calcmode="lin" valueType="num">
                                      <p:cBhvr>
                                        <p:cTn id="54" dur="500" fill="hold"/>
                                        <p:tgtEl>
                                          <p:spTgt spid="32"/>
                                        </p:tgtEl>
                                        <p:attrNameLst>
                                          <p:attrName>ppt_w</p:attrName>
                                        </p:attrNameLst>
                                      </p:cBhvr>
                                      <p:tavLst>
                                        <p:tav tm="0">
                                          <p:val>
                                            <p:fltVal val="0"/>
                                          </p:val>
                                        </p:tav>
                                        <p:tav tm="100000">
                                          <p:val>
                                            <p:strVal val="#ppt_w"/>
                                          </p:val>
                                        </p:tav>
                                      </p:tavLst>
                                    </p:anim>
                                    <p:anim calcmode="lin" valueType="num">
                                      <p:cBhvr>
                                        <p:cTn id="55" dur="500" fill="hold"/>
                                        <p:tgtEl>
                                          <p:spTgt spid="32"/>
                                        </p:tgtEl>
                                        <p:attrNameLst>
                                          <p:attrName>ppt_h</p:attrName>
                                        </p:attrNameLst>
                                      </p:cBhvr>
                                      <p:tavLst>
                                        <p:tav tm="0">
                                          <p:val>
                                            <p:fltVal val="0"/>
                                          </p:val>
                                        </p:tav>
                                        <p:tav tm="100000">
                                          <p:val>
                                            <p:strVal val="#ppt_h"/>
                                          </p:val>
                                        </p:tav>
                                      </p:tavLst>
                                    </p:anim>
                                    <p:animEffect transition="in" filter="fade">
                                      <p:cBhvr>
                                        <p:cTn id="56" dur="500"/>
                                        <p:tgtEl>
                                          <p:spTgt spid="32"/>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anim calcmode="lin" valueType="num">
                                      <p:cBhvr>
                                        <p:cTn id="61" dur="500" fill="hold"/>
                                        <p:tgtEl>
                                          <p:spTgt spid="30"/>
                                        </p:tgtEl>
                                        <p:attrNameLst>
                                          <p:attrName>ppt_w</p:attrName>
                                        </p:attrNameLst>
                                      </p:cBhvr>
                                      <p:tavLst>
                                        <p:tav tm="0">
                                          <p:val>
                                            <p:fltVal val="0"/>
                                          </p:val>
                                        </p:tav>
                                        <p:tav tm="100000">
                                          <p:val>
                                            <p:strVal val="#ppt_w"/>
                                          </p:val>
                                        </p:tav>
                                      </p:tavLst>
                                    </p:anim>
                                    <p:anim calcmode="lin" valueType="num">
                                      <p:cBhvr>
                                        <p:cTn id="62" dur="500" fill="hold"/>
                                        <p:tgtEl>
                                          <p:spTgt spid="30"/>
                                        </p:tgtEl>
                                        <p:attrNameLst>
                                          <p:attrName>ppt_h</p:attrName>
                                        </p:attrNameLst>
                                      </p:cBhvr>
                                      <p:tavLst>
                                        <p:tav tm="0">
                                          <p:val>
                                            <p:fltVal val="0"/>
                                          </p:val>
                                        </p:tav>
                                        <p:tav tm="100000">
                                          <p:val>
                                            <p:strVal val="#ppt_h"/>
                                          </p:val>
                                        </p:tav>
                                      </p:tavLst>
                                    </p:anim>
                                    <p:animEffect transition="in" filter="fade">
                                      <p:cBhvr>
                                        <p:cTn id="63" dur="500"/>
                                        <p:tgtEl>
                                          <p:spTgt spid="30"/>
                                        </p:tgtEl>
                                      </p:cBhvr>
                                    </p:animEffect>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26"/>
                                        </p:tgtEl>
                                        <p:attrNameLst>
                                          <p:attrName>style.visibility</p:attrName>
                                        </p:attrNameLst>
                                      </p:cBhvr>
                                      <p:to>
                                        <p:strVal val="visible"/>
                                      </p:to>
                                    </p:set>
                                    <p:anim calcmode="lin" valueType="num">
                                      <p:cBhvr additive="base">
                                        <p:cTn id="68" dur="500" fill="hold"/>
                                        <p:tgtEl>
                                          <p:spTgt spid="26"/>
                                        </p:tgtEl>
                                        <p:attrNameLst>
                                          <p:attrName>ppt_x</p:attrName>
                                        </p:attrNameLst>
                                      </p:cBhvr>
                                      <p:tavLst>
                                        <p:tav tm="0">
                                          <p:val>
                                            <p:strVal val="#ppt_x"/>
                                          </p:val>
                                        </p:tav>
                                        <p:tav tm="100000">
                                          <p:val>
                                            <p:strVal val="#ppt_x"/>
                                          </p:val>
                                        </p:tav>
                                      </p:tavLst>
                                    </p:anim>
                                    <p:anim calcmode="lin" valueType="num">
                                      <p:cBhvr additive="base">
                                        <p:cTn id="69"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0" grpId="0" animBg="1"/>
      <p:bldP spid="3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a:grpSpLocks noChangeAspect="1"/>
          </p:cNvGrpSpPr>
          <p:nvPr/>
        </p:nvGrpSpPr>
        <p:grpSpPr bwMode="auto">
          <a:xfrm>
            <a:off x="1960780" y="1827900"/>
            <a:ext cx="1739197" cy="1267127"/>
            <a:chOff x="6604" y="620"/>
            <a:chExt cx="210" cy="153"/>
          </a:xfrm>
          <a:solidFill>
            <a:srgbClr val="6EBF84"/>
          </a:solidFill>
        </p:grpSpPr>
        <p:sp>
          <p:nvSpPr>
            <p:cNvPr id="3" name="Freeform 5"/>
            <p:cNvSpPr/>
            <p:nvPr/>
          </p:nvSpPr>
          <p:spPr bwMode="auto">
            <a:xfrm>
              <a:off x="6607" y="768"/>
              <a:ext cx="207" cy="5"/>
            </a:xfrm>
            <a:custGeom>
              <a:avLst/>
              <a:gdLst>
                <a:gd name="T0" fmla="*/ 85 w 85"/>
                <a:gd name="T1" fmla="*/ 1 h 2"/>
                <a:gd name="T2" fmla="*/ 81 w 85"/>
                <a:gd name="T3" fmla="*/ 1 h 2"/>
                <a:gd name="T4" fmla="*/ 72 w 85"/>
                <a:gd name="T5" fmla="*/ 1 h 2"/>
                <a:gd name="T6" fmla="*/ 43 w 85"/>
                <a:gd name="T7" fmla="*/ 1 h 2"/>
                <a:gd name="T8" fmla="*/ 27 w 85"/>
                <a:gd name="T9" fmla="*/ 1 h 2"/>
                <a:gd name="T10" fmla="*/ 14 w 85"/>
                <a:gd name="T11" fmla="*/ 2 h 2"/>
                <a:gd name="T12" fmla="*/ 8 w 85"/>
                <a:gd name="T13" fmla="*/ 2 h 2"/>
                <a:gd name="T14" fmla="*/ 4 w 85"/>
                <a:gd name="T15" fmla="*/ 1 h 2"/>
                <a:gd name="T16" fmla="*/ 0 w 85"/>
                <a:gd name="T17" fmla="*/ 0 h 2"/>
                <a:gd name="T18" fmla="*/ 4 w 85"/>
                <a:gd name="T19" fmla="*/ 1 h 2"/>
                <a:gd name="T20" fmla="*/ 8 w 85"/>
                <a:gd name="T21" fmla="*/ 0 h 2"/>
                <a:gd name="T22" fmla="*/ 14 w 85"/>
                <a:gd name="T23" fmla="*/ 0 h 2"/>
                <a:gd name="T24" fmla="*/ 27 w 85"/>
                <a:gd name="T25" fmla="*/ 0 h 2"/>
                <a:gd name="T26" fmla="*/ 43 w 85"/>
                <a:gd name="T27" fmla="*/ 0 h 2"/>
                <a:gd name="T28" fmla="*/ 72 w 85"/>
                <a:gd name="T29" fmla="*/ 0 h 2"/>
                <a:gd name="T30" fmla="*/ 77 w 85"/>
                <a:gd name="T31" fmla="*/ 0 h 2"/>
                <a:gd name="T32" fmla="*/ 81 w 85"/>
                <a:gd name="T33" fmla="*/ 1 h 2"/>
                <a:gd name="T34" fmla="*/ 85 w 85"/>
                <a:gd name="T3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5" h="2">
                  <a:moveTo>
                    <a:pt x="85" y="1"/>
                  </a:moveTo>
                  <a:cubicBezTo>
                    <a:pt x="85" y="1"/>
                    <a:pt x="84" y="1"/>
                    <a:pt x="81" y="1"/>
                  </a:cubicBezTo>
                  <a:cubicBezTo>
                    <a:pt x="79" y="1"/>
                    <a:pt x="76" y="1"/>
                    <a:pt x="72" y="1"/>
                  </a:cubicBezTo>
                  <a:cubicBezTo>
                    <a:pt x="64" y="1"/>
                    <a:pt x="53" y="1"/>
                    <a:pt x="43" y="1"/>
                  </a:cubicBezTo>
                  <a:cubicBezTo>
                    <a:pt x="37" y="1"/>
                    <a:pt x="32" y="1"/>
                    <a:pt x="27" y="1"/>
                  </a:cubicBezTo>
                  <a:cubicBezTo>
                    <a:pt x="22" y="1"/>
                    <a:pt x="17" y="2"/>
                    <a:pt x="14" y="2"/>
                  </a:cubicBezTo>
                  <a:cubicBezTo>
                    <a:pt x="12" y="2"/>
                    <a:pt x="10" y="2"/>
                    <a:pt x="8" y="2"/>
                  </a:cubicBezTo>
                  <a:cubicBezTo>
                    <a:pt x="6" y="1"/>
                    <a:pt x="5" y="1"/>
                    <a:pt x="4" y="1"/>
                  </a:cubicBezTo>
                  <a:cubicBezTo>
                    <a:pt x="2" y="1"/>
                    <a:pt x="0" y="0"/>
                    <a:pt x="0" y="0"/>
                  </a:cubicBezTo>
                  <a:cubicBezTo>
                    <a:pt x="0" y="0"/>
                    <a:pt x="2" y="1"/>
                    <a:pt x="4" y="1"/>
                  </a:cubicBezTo>
                  <a:cubicBezTo>
                    <a:pt x="5" y="1"/>
                    <a:pt x="7" y="0"/>
                    <a:pt x="8" y="0"/>
                  </a:cubicBezTo>
                  <a:cubicBezTo>
                    <a:pt x="10" y="0"/>
                    <a:pt x="12" y="0"/>
                    <a:pt x="14" y="0"/>
                  </a:cubicBezTo>
                  <a:cubicBezTo>
                    <a:pt x="17" y="0"/>
                    <a:pt x="22" y="0"/>
                    <a:pt x="27" y="0"/>
                  </a:cubicBezTo>
                  <a:cubicBezTo>
                    <a:pt x="32" y="0"/>
                    <a:pt x="37" y="0"/>
                    <a:pt x="43" y="0"/>
                  </a:cubicBezTo>
                  <a:cubicBezTo>
                    <a:pt x="53" y="0"/>
                    <a:pt x="64" y="0"/>
                    <a:pt x="72" y="0"/>
                  </a:cubicBezTo>
                  <a:cubicBezTo>
                    <a:pt x="74" y="0"/>
                    <a:pt x="75" y="0"/>
                    <a:pt x="77" y="0"/>
                  </a:cubicBezTo>
                  <a:cubicBezTo>
                    <a:pt x="79" y="0"/>
                    <a:pt x="80" y="0"/>
                    <a:pt x="81" y="1"/>
                  </a:cubicBezTo>
                  <a:cubicBezTo>
                    <a:pt x="84" y="1"/>
                    <a:pt x="85" y="1"/>
                    <a:pt x="8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 name="Freeform 6"/>
            <p:cNvSpPr/>
            <p:nvPr/>
          </p:nvSpPr>
          <p:spPr bwMode="auto">
            <a:xfrm>
              <a:off x="6604" y="627"/>
              <a:ext cx="5" cy="141"/>
            </a:xfrm>
            <a:custGeom>
              <a:avLst/>
              <a:gdLst>
                <a:gd name="T0" fmla="*/ 1 w 2"/>
                <a:gd name="T1" fmla="*/ 57 h 57"/>
                <a:gd name="T2" fmla="*/ 1 w 2"/>
                <a:gd name="T3" fmla="*/ 55 h 57"/>
                <a:gd name="T4" fmla="*/ 1 w 2"/>
                <a:gd name="T5" fmla="*/ 52 h 57"/>
                <a:gd name="T6" fmla="*/ 0 w 2"/>
                <a:gd name="T7" fmla="*/ 48 h 57"/>
                <a:gd name="T8" fmla="*/ 0 w 2"/>
                <a:gd name="T9" fmla="*/ 29 h 57"/>
                <a:gd name="T10" fmla="*/ 0 w 2"/>
                <a:gd name="T11" fmla="*/ 18 h 57"/>
                <a:gd name="T12" fmla="*/ 0 w 2"/>
                <a:gd name="T13" fmla="*/ 13 h 57"/>
                <a:gd name="T14" fmla="*/ 0 w 2"/>
                <a:gd name="T15" fmla="*/ 9 h 57"/>
                <a:gd name="T16" fmla="*/ 1 w 2"/>
                <a:gd name="T17" fmla="*/ 0 h 57"/>
                <a:gd name="T18" fmla="*/ 1 w 2"/>
                <a:gd name="T19" fmla="*/ 3 h 57"/>
                <a:gd name="T20" fmla="*/ 1 w 2"/>
                <a:gd name="T21" fmla="*/ 9 h 57"/>
                <a:gd name="T22" fmla="*/ 1 w 2"/>
                <a:gd name="T23" fmla="*/ 13 h 57"/>
                <a:gd name="T24" fmla="*/ 1 w 2"/>
                <a:gd name="T25" fmla="*/ 18 h 57"/>
                <a:gd name="T26" fmla="*/ 1 w 2"/>
                <a:gd name="T27" fmla="*/ 29 h 57"/>
                <a:gd name="T28" fmla="*/ 2 w 2"/>
                <a:gd name="T29" fmla="*/ 48 h 57"/>
                <a:gd name="T30" fmla="*/ 2 w 2"/>
                <a:gd name="T31" fmla="*/ 52 h 57"/>
                <a:gd name="T32" fmla="*/ 1 w 2"/>
                <a:gd name="T33" fmla="*/ 55 h 57"/>
                <a:gd name="T34" fmla="*/ 1 w 2"/>
                <a:gd name="T35"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 h="57">
                  <a:moveTo>
                    <a:pt x="1" y="57"/>
                  </a:moveTo>
                  <a:cubicBezTo>
                    <a:pt x="1" y="57"/>
                    <a:pt x="1" y="56"/>
                    <a:pt x="1" y="55"/>
                  </a:cubicBezTo>
                  <a:cubicBezTo>
                    <a:pt x="1" y="54"/>
                    <a:pt x="1" y="53"/>
                    <a:pt x="1" y="52"/>
                  </a:cubicBezTo>
                  <a:cubicBezTo>
                    <a:pt x="0" y="51"/>
                    <a:pt x="0" y="50"/>
                    <a:pt x="0" y="48"/>
                  </a:cubicBezTo>
                  <a:cubicBezTo>
                    <a:pt x="0" y="43"/>
                    <a:pt x="0" y="36"/>
                    <a:pt x="0" y="29"/>
                  </a:cubicBezTo>
                  <a:cubicBezTo>
                    <a:pt x="0" y="25"/>
                    <a:pt x="0" y="22"/>
                    <a:pt x="0" y="18"/>
                  </a:cubicBezTo>
                  <a:cubicBezTo>
                    <a:pt x="0" y="16"/>
                    <a:pt x="0" y="15"/>
                    <a:pt x="0" y="13"/>
                  </a:cubicBezTo>
                  <a:cubicBezTo>
                    <a:pt x="0" y="12"/>
                    <a:pt x="0" y="10"/>
                    <a:pt x="0" y="9"/>
                  </a:cubicBezTo>
                  <a:cubicBezTo>
                    <a:pt x="0" y="4"/>
                    <a:pt x="1" y="0"/>
                    <a:pt x="1" y="0"/>
                  </a:cubicBezTo>
                  <a:cubicBezTo>
                    <a:pt x="1" y="0"/>
                    <a:pt x="1" y="1"/>
                    <a:pt x="1" y="3"/>
                  </a:cubicBezTo>
                  <a:cubicBezTo>
                    <a:pt x="1" y="4"/>
                    <a:pt x="1" y="6"/>
                    <a:pt x="1" y="9"/>
                  </a:cubicBezTo>
                  <a:cubicBezTo>
                    <a:pt x="1" y="10"/>
                    <a:pt x="1" y="12"/>
                    <a:pt x="1" y="13"/>
                  </a:cubicBezTo>
                  <a:cubicBezTo>
                    <a:pt x="1" y="15"/>
                    <a:pt x="1" y="16"/>
                    <a:pt x="1" y="18"/>
                  </a:cubicBezTo>
                  <a:cubicBezTo>
                    <a:pt x="1" y="22"/>
                    <a:pt x="1" y="25"/>
                    <a:pt x="1" y="29"/>
                  </a:cubicBezTo>
                  <a:cubicBezTo>
                    <a:pt x="2" y="36"/>
                    <a:pt x="2" y="43"/>
                    <a:pt x="2" y="48"/>
                  </a:cubicBezTo>
                  <a:cubicBezTo>
                    <a:pt x="2" y="50"/>
                    <a:pt x="2" y="51"/>
                    <a:pt x="2" y="52"/>
                  </a:cubicBezTo>
                  <a:cubicBezTo>
                    <a:pt x="2" y="53"/>
                    <a:pt x="2" y="54"/>
                    <a:pt x="1" y="55"/>
                  </a:cubicBezTo>
                  <a:cubicBezTo>
                    <a:pt x="1" y="56"/>
                    <a:pt x="1" y="57"/>
                    <a:pt x="1" y="5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 name="Freeform 7"/>
            <p:cNvSpPr/>
            <p:nvPr/>
          </p:nvSpPr>
          <p:spPr bwMode="auto">
            <a:xfrm>
              <a:off x="6726" y="702"/>
              <a:ext cx="27" cy="66"/>
            </a:xfrm>
            <a:custGeom>
              <a:avLst/>
              <a:gdLst>
                <a:gd name="T0" fmla="*/ 10 w 11"/>
                <a:gd name="T1" fmla="*/ 27 h 27"/>
                <a:gd name="T2" fmla="*/ 9 w 11"/>
                <a:gd name="T3" fmla="*/ 21 h 27"/>
                <a:gd name="T4" fmla="*/ 10 w 11"/>
                <a:gd name="T5" fmla="*/ 17 h 27"/>
                <a:gd name="T6" fmla="*/ 10 w 11"/>
                <a:gd name="T7" fmla="*/ 14 h 27"/>
                <a:gd name="T8" fmla="*/ 9 w 11"/>
                <a:gd name="T9" fmla="*/ 8 h 27"/>
                <a:gd name="T10" fmla="*/ 8 w 11"/>
                <a:gd name="T11" fmla="*/ 1 h 27"/>
                <a:gd name="T12" fmla="*/ 9 w 11"/>
                <a:gd name="T13" fmla="*/ 2 h 27"/>
                <a:gd name="T14" fmla="*/ 5 w 11"/>
                <a:gd name="T15" fmla="*/ 1 h 27"/>
                <a:gd name="T16" fmla="*/ 3 w 11"/>
                <a:gd name="T17" fmla="*/ 1 h 27"/>
                <a:gd name="T18" fmla="*/ 2 w 11"/>
                <a:gd name="T19" fmla="*/ 2 h 27"/>
                <a:gd name="T20" fmla="*/ 2 w 11"/>
                <a:gd name="T21" fmla="*/ 4 h 27"/>
                <a:gd name="T22" fmla="*/ 2 w 11"/>
                <a:gd name="T23" fmla="*/ 6 h 27"/>
                <a:gd name="T24" fmla="*/ 2 w 11"/>
                <a:gd name="T25" fmla="*/ 10 h 27"/>
                <a:gd name="T26" fmla="*/ 2 w 11"/>
                <a:gd name="T27" fmla="*/ 18 h 27"/>
                <a:gd name="T28" fmla="*/ 2 w 11"/>
                <a:gd name="T29" fmla="*/ 23 h 27"/>
                <a:gd name="T30" fmla="*/ 2 w 11"/>
                <a:gd name="T31" fmla="*/ 27 h 27"/>
                <a:gd name="T32" fmla="*/ 1 w 11"/>
                <a:gd name="T33" fmla="*/ 23 h 27"/>
                <a:gd name="T34" fmla="*/ 0 w 11"/>
                <a:gd name="T35" fmla="*/ 18 h 27"/>
                <a:gd name="T36" fmla="*/ 1 w 11"/>
                <a:gd name="T37" fmla="*/ 10 h 27"/>
                <a:gd name="T38" fmla="*/ 1 w 11"/>
                <a:gd name="T39" fmla="*/ 6 h 27"/>
                <a:gd name="T40" fmla="*/ 1 w 11"/>
                <a:gd name="T41" fmla="*/ 4 h 27"/>
                <a:gd name="T42" fmla="*/ 0 w 11"/>
                <a:gd name="T43" fmla="*/ 2 h 27"/>
                <a:gd name="T44" fmla="*/ 1 w 11"/>
                <a:gd name="T45" fmla="*/ 0 h 27"/>
                <a:gd name="T46" fmla="*/ 2 w 11"/>
                <a:gd name="T47" fmla="*/ 0 h 27"/>
                <a:gd name="T48" fmla="*/ 5 w 11"/>
                <a:gd name="T49" fmla="*/ 0 h 27"/>
                <a:gd name="T50" fmla="*/ 9 w 11"/>
                <a:gd name="T51" fmla="*/ 0 h 27"/>
                <a:gd name="T52" fmla="*/ 10 w 11"/>
                <a:gd name="T53" fmla="*/ 1 h 27"/>
                <a:gd name="T54" fmla="*/ 11 w 11"/>
                <a:gd name="T55" fmla="*/ 7 h 27"/>
                <a:gd name="T56" fmla="*/ 11 w 11"/>
                <a:gd name="T57" fmla="*/ 14 h 27"/>
                <a:gd name="T58" fmla="*/ 11 w 11"/>
                <a:gd name="T59" fmla="*/ 21 h 27"/>
                <a:gd name="T60" fmla="*/ 10 w 11"/>
                <a:gd name="T6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 h="27">
                  <a:moveTo>
                    <a:pt x="10" y="27"/>
                  </a:moveTo>
                  <a:cubicBezTo>
                    <a:pt x="10" y="25"/>
                    <a:pt x="10" y="23"/>
                    <a:pt x="9" y="21"/>
                  </a:cubicBezTo>
                  <a:cubicBezTo>
                    <a:pt x="9" y="20"/>
                    <a:pt x="9" y="19"/>
                    <a:pt x="10" y="17"/>
                  </a:cubicBezTo>
                  <a:cubicBezTo>
                    <a:pt x="10" y="16"/>
                    <a:pt x="10" y="15"/>
                    <a:pt x="10" y="14"/>
                  </a:cubicBezTo>
                  <a:cubicBezTo>
                    <a:pt x="10" y="12"/>
                    <a:pt x="10" y="10"/>
                    <a:pt x="9" y="8"/>
                  </a:cubicBezTo>
                  <a:cubicBezTo>
                    <a:pt x="9" y="5"/>
                    <a:pt x="8" y="3"/>
                    <a:pt x="8" y="1"/>
                  </a:cubicBezTo>
                  <a:cubicBezTo>
                    <a:pt x="9" y="2"/>
                    <a:pt x="9" y="2"/>
                    <a:pt x="9" y="2"/>
                  </a:cubicBezTo>
                  <a:cubicBezTo>
                    <a:pt x="7" y="2"/>
                    <a:pt x="6" y="2"/>
                    <a:pt x="5" y="1"/>
                  </a:cubicBezTo>
                  <a:cubicBezTo>
                    <a:pt x="4" y="1"/>
                    <a:pt x="3" y="1"/>
                    <a:pt x="3" y="1"/>
                  </a:cubicBezTo>
                  <a:cubicBezTo>
                    <a:pt x="2" y="2"/>
                    <a:pt x="2" y="2"/>
                    <a:pt x="2" y="2"/>
                  </a:cubicBezTo>
                  <a:cubicBezTo>
                    <a:pt x="2" y="2"/>
                    <a:pt x="2" y="3"/>
                    <a:pt x="2" y="4"/>
                  </a:cubicBezTo>
                  <a:cubicBezTo>
                    <a:pt x="2" y="5"/>
                    <a:pt x="2" y="5"/>
                    <a:pt x="2" y="6"/>
                  </a:cubicBezTo>
                  <a:cubicBezTo>
                    <a:pt x="3" y="7"/>
                    <a:pt x="2" y="9"/>
                    <a:pt x="2" y="10"/>
                  </a:cubicBezTo>
                  <a:cubicBezTo>
                    <a:pt x="2" y="13"/>
                    <a:pt x="2" y="16"/>
                    <a:pt x="2" y="18"/>
                  </a:cubicBezTo>
                  <a:cubicBezTo>
                    <a:pt x="2" y="20"/>
                    <a:pt x="2" y="21"/>
                    <a:pt x="2" y="23"/>
                  </a:cubicBezTo>
                  <a:cubicBezTo>
                    <a:pt x="2" y="24"/>
                    <a:pt x="2" y="25"/>
                    <a:pt x="2" y="27"/>
                  </a:cubicBezTo>
                  <a:cubicBezTo>
                    <a:pt x="1" y="25"/>
                    <a:pt x="1" y="24"/>
                    <a:pt x="1" y="23"/>
                  </a:cubicBezTo>
                  <a:cubicBezTo>
                    <a:pt x="1" y="21"/>
                    <a:pt x="0" y="20"/>
                    <a:pt x="0" y="18"/>
                  </a:cubicBezTo>
                  <a:cubicBezTo>
                    <a:pt x="0" y="16"/>
                    <a:pt x="0" y="13"/>
                    <a:pt x="1" y="10"/>
                  </a:cubicBezTo>
                  <a:cubicBezTo>
                    <a:pt x="1" y="9"/>
                    <a:pt x="1" y="7"/>
                    <a:pt x="1" y="6"/>
                  </a:cubicBezTo>
                  <a:cubicBezTo>
                    <a:pt x="1" y="5"/>
                    <a:pt x="1" y="5"/>
                    <a:pt x="1" y="4"/>
                  </a:cubicBezTo>
                  <a:cubicBezTo>
                    <a:pt x="1" y="3"/>
                    <a:pt x="1" y="3"/>
                    <a:pt x="0" y="2"/>
                  </a:cubicBezTo>
                  <a:cubicBezTo>
                    <a:pt x="0" y="1"/>
                    <a:pt x="1" y="1"/>
                    <a:pt x="1" y="0"/>
                  </a:cubicBezTo>
                  <a:cubicBezTo>
                    <a:pt x="2" y="0"/>
                    <a:pt x="2" y="0"/>
                    <a:pt x="2" y="0"/>
                  </a:cubicBezTo>
                  <a:cubicBezTo>
                    <a:pt x="3" y="0"/>
                    <a:pt x="4" y="0"/>
                    <a:pt x="5" y="0"/>
                  </a:cubicBezTo>
                  <a:cubicBezTo>
                    <a:pt x="6" y="0"/>
                    <a:pt x="7" y="0"/>
                    <a:pt x="9" y="0"/>
                  </a:cubicBezTo>
                  <a:cubicBezTo>
                    <a:pt x="9" y="0"/>
                    <a:pt x="10" y="0"/>
                    <a:pt x="10" y="1"/>
                  </a:cubicBezTo>
                  <a:cubicBezTo>
                    <a:pt x="10" y="3"/>
                    <a:pt x="10" y="5"/>
                    <a:pt x="11" y="7"/>
                  </a:cubicBezTo>
                  <a:cubicBezTo>
                    <a:pt x="11" y="10"/>
                    <a:pt x="11" y="12"/>
                    <a:pt x="11" y="14"/>
                  </a:cubicBezTo>
                  <a:cubicBezTo>
                    <a:pt x="11" y="16"/>
                    <a:pt x="11" y="19"/>
                    <a:pt x="11" y="21"/>
                  </a:cubicBezTo>
                  <a:lnTo>
                    <a:pt x="10" y="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 name="Freeform 8"/>
            <p:cNvSpPr/>
            <p:nvPr/>
          </p:nvSpPr>
          <p:spPr bwMode="auto">
            <a:xfrm>
              <a:off x="6692" y="670"/>
              <a:ext cx="24" cy="98"/>
            </a:xfrm>
            <a:custGeom>
              <a:avLst/>
              <a:gdLst>
                <a:gd name="T0" fmla="*/ 8 w 10"/>
                <a:gd name="T1" fmla="*/ 40 h 40"/>
                <a:gd name="T2" fmla="*/ 7 w 10"/>
                <a:gd name="T3" fmla="*/ 30 h 40"/>
                <a:gd name="T4" fmla="*/ 7 w 10"/>
                <a:gd name="T5" fmla="*/ 21 h 40"/>
                <a:gd name="T6" fmla="*/ 8 w 10"/>
                <a:gd name="T7" fmla="*/ 11 h 40"/>
                <a:gd name="T8" fmla="*/ 8 w 10"/>
                <a:gd name="T9" fmla="*/ 2 h 40"/>
                <a:gd name="T10" fmla="*/ 9 w 10"/>
                <a:gd name="T11" fmla="*/ 2 h 40"/>
                <a:gd name="T12" fmla="*/ 2 w 10"/>
                <a:gd name="T13" fmla="*/ 2 h 40"/>
                <a:gd name="T14" fmla="*/ 2 w 10"/>
                <a:gd name="T15" fmla="*/ 1 h 40"/>
                <a:gd name="T16" fmla="*/ 3 w 10"/>
                <a:gd name="T17" fmla="*/ 11 h 40"/>
                <a:gd name="T18" fmla="*/ 3 w 10"/>
                <a:gd name="T19" fmla="*/ 16 h 40"/>
                <a:gd name="T20" fmla="*/ 3 w 10"/>
                <a:gd name="T21" fmla="*/ 21 h 40"/>
                <a:gd name="T22" fmla="*/ 2 w 10"/>
                <a:gd name="T23" fmla="*/ 26 h 40"/>
                <a:gd name="T24" fmla="*/ 2 w 10"/>
                <a:gd name="T25" fmla="*/ 31 h 40"/>
                <a:gd name="T26" fmla="*/ 2 w 10"/>
                <a:gd name="T27" fmla="*/ 36 h 40"/>
                <a:gd name="T28" fmla="*/ 0 w 10"/>
                <a:gd name="T29" fmla="*/ 40 h 40"/>
                <a:gd name="T30" fmla="*/ 1 w 10"/>
                <a:gd name="T31" fmla="*/ 36 h 40"/>
                <a:gd name="T32" fmla="*/ 1 w 10"/>
                <a:gd name="T33" fmla="*/ 31 h 40"/>
                <a:gd name="T34" fmla="*/ 1 w 10"/>
                <a:gd name="T35" fmla="*/ 21 h 40"/>
                <a:gd name="T36" fmla="*/ 1 w 10"/>
                <a:gd name="T37" fmla="*/ 16 h 40"/>
                <a:gd name="T38" fmla="*/ 1 w 10"/>
                <a:gd name="T39" fmla="*/ 11 h 40"/>
                <a:gd name="T40" fmla="*/ 1 w 10"/>
                <a:gd name="T41" fmla="*/ 1 h 40"/>
                <a:gd name="T42" fmla="*/ 2 w 10"/>
                <a:gd name="T43" fmla="*/ 0 h 40"/>
                <a:gd name="T44" fmla="*/ 9 w 10"/>
                <a:gd name="T45" fmla="*/ 1 h 40"/>
                <a:gd name="T46" fmla="*/ 9 w 10"/>
                <a:gd name="T47" fmla="*/ 1 h 40"/>
                <a:gd name="T48" fmla="*/ 10 w 10"/>
                <a:gd name="T49" fmla="*/ 2 h 40"/>
                <a:gd name="T50" fmla="*/ 10 w 10"/>
                <a:gd name="T51" fmla="*/ 11 h 40"/>
                <a:gd name="T52" fmla="*/ 9 w 10"/>
                <a:gd name="T53" fmla="*/ 21 h 40"/>
                <a:gd name="T54" fmla="*/ 9 w 10"/>
                <a:gd name="T55" fmla="*/ 30 h 40"/>
                <a:gd name="T56" fmla="*/ 8 w 10"/>
                <a:gd name="T57"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 h="40">
                  <a:moveTo>
                    <a:pt x="8" y="40"/>
                  </a:moveTo>
                  <a:cubicBezTo>
                    <a:pt x="8" y="37"/>
                    <a:pt x="7" y="33"/>
                    <a:pt x="7" y="30"/>
                  </a:cubicBezTo>
                  <a:cubicBezTo>
                    <a:pt x="7" y="27"/>
                    <a:pt x="7" y="24"/>
                    <a:pt x="7" y="21"/>
                  </a:cubicBezTo>
                  <a:cubicBezTo>
                    <a:pt x="7" y="17"/>
                    <a:pt x="8" y="14"/>
                    <a:pt x="8" y="11"/>
                  </a:cubicBezTo>
                  <a:cubicBezTo>
                    <a:pt x="9" y="8"/>
                    <a:pt x="9" y="5"/>
                    <a:pt x="8" y="2"/>
                  </a:cubicBezTo>
                  <a:cubicBezTo>
                    <a:pt x="9" y="2"/>
                    <a:pt x="9" y="2"/>
                    <a:pt x="9" y="2"/>
                  </a:cubicBezTo>
                  <a:cubicBezTo>
                    <a:pt x="7" y="2"/>
                    <a:pt x="4" y="2"/>
                    <a:pt x="2" y="2"/>
                  </a:cubicBezTo>
                  <a:cubicBezTo>
                    <a:pt x="2" y="1"/>
                    <a:pt x="2" y="1"/>
                    <a:pt x="2" y="1"/>
                  </a:cubicBezTo>
                  <a:cubicBezTo>
                    <a:pt x="2" y="4"/>
                    <a:pt x="3" y="7"/>
                    <a:pt x="3" y="11"/>
                  </a:cubicBezTo>
                  <a:cubicBezTo>
                    <a:pt x="3" y="13"/>
                    <a:pt x="3" y="14"/>
                    <a:pt x="3" y="16"/>
                  </a:cubicBezTo>
                  <a:cubicBezTo>
                    <a:pt x="3" y="21"/>
                    <a:pt x="3" y="21"/>
                    <a:pt x="3" y="21"/>
                  </a:cubicBezTo>
                  <a:cubicBezTo>
                    <a:pt x="2" y="26"/>
                    <a:pt x="2" y="26"/>
                    <a:pt x="2" y="26"/>
                  </a:cubicBezTo>
                  <a:cubicBezTo>
                    <a:pt x="2" y="27"/>
                    <a:pt x="2" y="29"/>
                    <a:pt x="2" y="31"/>
                  </a:cubicBezTo>
                  <a:cubicBezTo>
                    <a:pt x="2" y="32"/>
                    <a:pt x="2" y="34"/>
                    <a:pt x="2" y="36"/>
                  </a:cubicBezTo>
                  <a:cubicBezTo>
                    <a:pt x="1" y="37"/>
                    <a:pt x="1" y="39"/>
                    <a:pt x="0" y="40"/>
                  </a:cubicBezTo>
                  <a:cubicBezTo>
                    <a:pt x="1" y="39"/>
                    <a:pt x="1" y="37"/>
                    <a:pt x="1" y="36"/>
                  </a:cubicBezTo>
                  <a:cubicBezTo>
                    <a:pt x="1" y="34"/>
                    <a:pt x="1" y="32"/>
                    <a:pt x="1" y="31"/>
                  </a:cubicBezTo>
                  <a:cubicBezTo>
                    <a:pt x="1" y="27"/>
                    <a:pt x="1" y="24"/>
                    <a:pt x="1" y="21"/>
                  </a:cubicBezTo>
                  <a:cubicBezTo>
                    <a:pt x="1" y="16"/>
                    <a:pt x="1" y="16"/>
                    <a:pt x="1" y="16"/>
                  </a:cubicBezTo>
                  <a:cubicBezTo>
                    <a:pt x="1" y="14"/>
                    <a:pt x="1" y="12"/>
                    <a:pt x="1" y="11"/>
                  </a:cubicBezTo>
                  <a:cubicBezTo>
                    <a:pt x="1" y="8"/>
                    <a:pt x="0" y="4"/>
                    <a:pt x="1" y="1"/>
                  </a:cubicBezTo>
                  <a:cubicBezTo>
                    <a:pt x="1" y="0"/>
                    <a:pt x="1" y="0"/>
                    <a:pt x="2" y="0"/>
                  </a:cubicBezTo>
                  <a:cubicBezTo>
                    <a:pt x="4" y="0"/>
                    <a:pt x="7" y="1"/>
                    <a:pt x="9" y="1"/>
                  </a:cubicBezTo>
                  <a:cubicBezTo>
                    <a:pt x="9" y="1"/>
                    <a:pt x="9" y="1"/>
                    <a:pt x="9" y="1"/>
                  </a:cubicBezTo>
                  <a:cubicBezTo>
                    <a:pt x="10" y="1"/>
                    <a:pt x="10" y="1"/>
                    <a:pt x="10" y="2"/>
                  </a:cubicBezTo>
                  <a:cubicBezTo>
                    <a:pt x="10" y="5"/>
                    <a:pt x="10" y="8"/>
                    <a:pt x="10" y="11"/>
                  </a:cubicBezTo>
                  <a:cubicBezTo>
                    <a:pt x="10" y="14"/>
                    <a:pt x="9" y="18"/>
                    <a:pt x="9" y="21"/>
                  </a:cubicBezTo>
                  <a:cubicBezTo>
                    <a:pt x="9" y="24"/>
                    <a:pt x="9" y="27"/>
                    <a:pt x="9" y="30"/>
                  </a:cubicBezTo>
                  <a:lnTo>
                    <a:pt x="8" y="4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 name="Freeform 9"/>
            <p:cNvSpPr/>
            <p:nvPr/>
          </p:nvSpPr>
          <p:spPr bwMode="auto">
            <a:xfrm>
              <a:off x="6653" y="687"/>
              <a:ext cx="27" cy="84"/>
            </a:xfrm>
            <a:custGeom>
              <a:avLst/>
              <a:gdLst>
                <a:gd name="T0" fmla="*/ 9 w 11"/>
                <a:gd name="T1" fmla="*/ 34 h 34"/>
                <a:gd name="T2" fmla="*/ 8 w 11"/>
                <a:gd name="T3" fmla="*/ 25 h 34"/>
                <a:gd name="T4" fmla="*/ 9 w 11"/>
                <a:gd name="T5" fmla="*/ 21 h 34"/>
                <a:gd name="T6" fmla="*/ 9 w 11"/>
                <a:gd name="T7" fmla="*/ 17 h 34"/>
                <a:gd name="T8" fmla="*/ 9 w 11"/>
                <a:gd name="T9" fmla="*/ 13 h 34"/>
                <a:gd name="T10" fmla="*/ 10 w 11"/>
                <a:gd name="T11" fmla="*/ 9 h 34"/>
                <a:gd name="T12" fmla="*/ 9 w 11"/>
                <a:gd name="T13" fmla="*/ 1 h 34"/>
                <a:gd name="T14" fmla="*/ 10 w 11"/>
                <a:gd name="T15" fmla="*/ 2 h 34"/>
                <a:gd name="T16" fmla="*/ 6 w 11"/>
                <a:gd name="T17" fmla="*/ 2 h 34"/>
                <a:gd name="T18" fmla="*/ 2 w 11"/>
                <a:gd name="T19" fmla="*/ 2 h 34"/>
                <a:gd name="T20" fmla="*/ 3 w 11"/>
                <a:gd name="T21" fmla="*/ 1 h 34"/>
                <a:gd name="T22" fmla="*/ 2 w 11"/>
                <a:gd name="T23" fmla="*/ 9 h 34"/>
                <a:gd name="T24" fmla="*/ 2 w 11"/>
                <a:gd name="T25" fmla="*/ 17 h 34"/>
                <a:gd name="T26" fmla="*/ 1 w 11"/>
                <a:gd name="T27" fmla="*/ 21 h 34"/>
                <a:gd name="T28" fmla="*/ 1 w 11"/>
                <a:gd name="T29" fmla="*/ 25 h 34"/>
                <a:gd name="T30" fmla="*/ 0 w 11"/>
                <a:gd name="T31" fmla="*/ 33 h 34"/>
                <a:gd name="T32" fmla="*/ 0 w 11"/>
                <a:gd name="T33" fmla="*/ 25 h 34"/>
                <a:gd name="T34" fmla="*/ 0 w 11"/>
                <a:gd name="T35" fmla="*/ 21 h 34"/>
                <a:gd name="T36" fmla="*/ 0 w 11"/>
                <a:gd name="T37" fmla="*/ 17 h 34"/>
                <a:gd name="T38" fmla="*/ 1 w 11"/>
                <a:gd name="T39" fmla="*/ 9 h 34"/>
                <a:gd name="T40" fmla="*/ 1 w 11"/>
                <a:gd name="T41" fmla="*/ 1 h 34"/>
                <a:gd name="T42" fmla="*/ 2 w 11"/>
                <a:gd name="T43" fmla="*/ 0 h 34"/>
                <a:gd name="T44" fmla="*/ 2 w 11"/>
                <a:gd name="T45" fmla="*/ 0 h 34"/>
                <a:gd name="T46" fmla="*/ 6 w 11"/>
                <a:gd name="T47" fmla="*/ 0 h 34"/>
                <a:gd name="T48" fmla="*/ 10 w 11"/>
                <a:gd name="T49" fmla="*/ 0 h 34"/>
                <a:gd name="T50" fmla="*/ 11 w 11"/>
                <a:gd name="T51" fmla="*/ 1 h 34"/>
                <a:gd name="T52" fmla="*/ 11 w 11"/>
                <a:gd name="T53" fmla="*/ 9 h 34"/>
                <a:gd name="T54" fmla="*/ 11 w 11"/>
                <a:gd name="T55" fmla="*/ 13 h 34"/>
                <a:gd name="T56" fmla="*/ 10 w 11"/>
                <a:gd name="T57" fmla="*/ 17 h 34"/>
                <a:gd name="T58" fmla="*/ 10 w 11"/>
                <a:gd name="T59" fmla="*/ 21 h 34"/>
                <a:gd name="T60" fmla="*/ 10 w 11"/>
                <a:gd name="T61" fmla="*/ 26 h 34"/>
                <a:gd name="T62" fmla="*/ 9 w 11"/>
                <a:gd name="T63"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 h="34">
                  <a:moveTo>
                    <a:pt x="9" y="34"/>
                  </a:moveTo>
                  <a:cubicBezTo>
                    <a:pt x="9" y="31"/>
                    <a:pt x="8" y="28"/>
                    <a:pt x="8" y="25"/>
                  </a:cubicBezTo>
                  <a:cubicBezTo>
                    <a:pt x="8" y="24"/>
                    <a:pt x="9" y="23"/>
                    <a:pt x="9" y="21"/>
                  </a:cubicBezTo>
                  <a:cubicBezTo>
                    <a:pt x="9" y="17"/>
                    <a:pt x="9" y="17"/>
                    <a:pt x="9" y="17"/>
                  </a:cubicBezTo>
                  <a:cubicBezTo>
                    <a:pt x="9" y="16"/>
                    <a:pt x="9" y="15"/>
                    <a:pt x="9" y="13"/>
                  </a:cubicBezTo>
                  <a:cubicBezTo>
                    <a:pt x="9" y="12"/>
                    <a:pt x="10" y="10"/>
                    <a:pt x="10" y="9"/>
                  </a:cubicBezTo>
                  <a:cubicBezTo>
                    <a:pt x="10" y="7"/>
                    <a:pt x="9" y="4"/>
                    <a:pt x="9" y="1"/>
                  </a:cubicBezTo>
                  <a:cubicBezTo>
                    <a:pt x="10" y="2"/>
                    <a:pt x="10" y="2"/>
                    <a:pt x="10" y="2"/>
                  </a:cubicBezTo>
                  <a:cubicBezTo>
                    <a:pt x="9" y="2"/>
                    <a:pt x="7" y="2"/>
                    <a:pt x="6" y="2"/>
                  </a:cubicBezTo>
                  <a:cubicBezTo>
                    <a:pt x="5" y="2"/>
                    <a:pt x="3" y="2"/>
                    <a:pt x="2" y="2"/>
                  </a:cubicBezTo>
                  <a:cubicBezTo>
                    <a:pt x="3" y="1"/>
                    <a:pt x="3" y="1"/>
                    <a:pt x="3" y="1"/>
                  </a:cubicBezTo>
                  <a:cubicBezTo>
                    <a:pt x="2" y="9"/>
                    <a:pt x="2" y="9"/>
                    <a:pt x="2" y="9"/>
                  </a:cubicBezTo>
                  <a:cubicBezTo>
                    <a:pt x="2" y="17"/>
                    <a:pt x="2" y="17"/>
                    <a:pt x="2" y="17"/>
                  </a:cubicBezTo>
                  <a:cubicBezTo>
                    <a:pt x="1" y="21"/>
                    <a:pt x="1" y="21"/>
                    <a:pt x="1" y="21"/>
                  </a:cubicBezTo>
                  <a:cubicBezTo>
                    <a:pt x="1" y="23"/>
                    <a:pt x="1" y="24"/>
                    <a:pt x="1" y="25"/>
                  </a:cubicBezTo>
                  <a:cubicBezTo>
                    <a:pt x="0" y="33"/>
                    <a:pt x="0" y="33"/>
                    <a:pt x="0" y="33"/>
                  </a:cubicBezTo>
                  <a:cubicBezTo>
                    <a:pt x="0" y="25"/>
                    <a:pt x="0" y="25"/>
                    <a:pt x="0" y="25"/>
                  </a:cubicBezTo>
                  <a:cubicBezTo>
                    <a:pt x="0" y="24"/>
                    <a:pt x="0" y="23"/>
                    <a:pt x="0" y="21"/>
                  </a:cubicBezTo>
                  <a:cubicBezTo>
                    <a:pt x="0" y="17"/>
                    <a:pt x="0" y="17"/>
                    <a:pt x="0" y="17"/>
                  </a:cubicBezTo>
                  <a:cubicBezTo>
                    <a:pt x="1" y="9"/>
                    <a:pt x="1" y="9"/>
                    <a:pt x="1" y="9"/>
                  </a:cubicBezTo>
                  <a:cubicBezTo>
                    <a:pt x="1" y="1"/>
                    <a:pt x="1" y="1"/>
                    <a:pt x="1" y="1"/>
                  </a:cubicBezTo>
                  <a:cubicBezTo>
                    <a:pt x="1" y="1"/>
                    <a:pt x="2" y="0"/>
                    <a:pt x="2" y="0"/>
                  </a:cubicBezTo>
                  <a:cubicBezTo>
                    <a:pt x="2" y="0"/>
                    <a:pt x="2" y="0"/>
                    <a:pt x="2" y="0"/>
                  </a:cubicBezTo>
                  <a:cubicBezTo>
                    <a:pt x="3" y="0"/>
                    <a:pt x="5" y="0"/>
                    <a:pt x="6" y="0"/>
                  </a:cubicBezTo>
                  <a:cubicBezTo>
                    <a:pt x="7" y="0"/>
                    <a:pt x="9" y="0"/>
                    <a:pt x="10" y="0"/>
                  </a:cubicBezTo>
                  <a:cubicBezTo>
                    <a:pt x="10" y="0"/>
                    <a:pt x="11" y="1"/>
                    <a:pt x="11" y="1"/>
                  </a:cubicBezTo>
                  <a:cubicBezTo>
                    <a:pt x="11" y="4"/>
                    <a:pt x="11" y="6"/>
                    <a:pt x="11" y="9"/>
                  </a:cubicBezTo>
                  <a:cubicBezTo>
                    <a:pt x="11" y="11"/>
                    <a:pt x="11" y="12"/>
                    <a:pt x="11" y="13"/>
                  </a:cubicBezTo>
                  <a:cubicBezTo>
                    <a:pt x="11" y="15"/>
                    <a:pt x="10" y="16"/>
                    <a:pt x="10" y="17"/>
                  </a:cubicBezTo>
                  <a:cubicBezTo>
                    <a:pt x="10" y="21"/>
                    <a:pt x="10" y="21"/>
                    <a:pt x="10" y="21"/>
                  </a:cubicBezTo>
                  <a:cubicBezTo>
                    <a:pt x="10" y="23"/>
                    <a:pt x="10" y="24"/>
                    <a:pt x="10" y="26"/>
                  </a:cubicBezTo>
                  <a:cubicBezTo>
                    <a:pt x="9" y="28"/>
                    <a:pt x="10" y="31"/>
                    <a:pt x="9"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 name="Freeform 10"/>
            <p:cNvSpPr/>
            <p:nvPr/>
          </p:nvSpPr>
          <p:spPr bwMode="auto">
            <a:xfrm>
              <a:off x="6622" y="717"/>
              <a:ext cx="19" cy="54"/>
            </a:xfrm>
            <a:custGeom>
              <a:avLst/>
              <a:gdLst>
                <a:gd name="T0" fmla="*/ 8 w 8"/>
                <a:gd name="T1" fmla="*/ 22 h 22"/>
                <a:gd name="T2" fmla="*/ 7 w 8"/>
                <a:gd name="T3" fmla="*/ 19 h 22"/>
                <a:gd name="T4" fmla="*/ 6 w 8"/>
                <a:gd name="T5" fmla="*/ 15 h 22"/>
                <a:gd name="T6" fmla="*/ 7 w 8"/>
                <a:gd name="T7" fmla="*/ 9 h 22"/>
                <a:gd name="T8" fmla="*/ 7 w 8"/>
                <a:gd name="T9" fmla="*/ 6 h 22"/>
                <a:gd name="T10" fmla="*/ 7 w 8"/>
                <a:gd name="T11" fmla="*/ 4 h 22"/>
                <a:gd name="T12" fmla="*/ 6 w 8"/>
                <a:gd name="T13" fmla="*/ 3 h 22"/>
                <a:gd name="T14" fmla="*/ 6 w 8"/>
                <a:gd name="T15" fmla="*/ 2 h 22"/>
                <a:gd name="T16" fmla="*/ 6 w 8"/>
                <a:gd name="T17" fmla="*/ 1 h 22"/>
                <a:gd name="T18" fmla="*/ 6 w 8"/>
                <a:gd name="T19" fmla="*/ 1 h 22"/>
                <a:gd name="T20" fmla="*/ 6 w 8"/>
                <a:gd name="T21" fmla="*/ 2 h 22"/>
                <a:gd name="T22" fmla="*/ 7 w 8"/>
                <a:gd name="T23" fmla="*/ 2 h 22"/>
                <a:gd name="T24" fmla="*/ 7 w 8"/>
                <a:gd name="T25" fmla="*/ 2 h 22"/>
                <a:gd name="T26" fmla="*/ 6 w 8"/>
                <a:gd name="T27" fmla="*/ 2 h 22"/>
                <a:gd name="T28" fmla="*/ 5 w 8"/>
                <a:gd name="T29" fmla="*/ 2 h 22"/>
                <a:gd name="T30" fmla="*/ 1 w 8"/>
                <a:gd name="T31" fmla="*/ 2 h 22"/>
                <a:gd name="T32" fmla="*/ 2 w 8"/>
                <a:gd name="T33" fmla="*/ 1 h 22"/>
                <a:gd name="T34" fmla="*/ 2 w 8"/>
                <a:gd name="T35" fmla="*/ 6 h 22"/>
                <a:gd name="T36" fmla="*/ 2 w 8"/>
                <a:gd name="T37" fmla="*/ 11 h 22"/>
                <a:gd name="T38" fmla="*/ 2 w 8"/>
                <a:gd name="T39" fmla="*/ 17 h 22"/>
                <a:gd name="T40" fmla="*/ 1 w 8"/>
                <a:gd name="T41" fmla="*/ 22 h 22"/>
                <a:gd name="T42" fmla="*/ 0 w 8"/>
                <a:gd name="T43" fmla="*/ 17 h 22"/>
                <a:gd name="T44" fmla="*/ 0 w 8"/>
                <a:gd name="T45" fmla="*/ 11 h 22"/>
                <a:gd name="T46" fmla="*/ 0 w 8"/>
                <a:gd name="T47" fmla="*/ 6 h 22"/>
                <a:gd name="T48" fmla="*/ 1 w 8"/>
                <a:gd name="T49" fmla="*/ 1 h 22"/>
                <a:gd name="T50" fmla="*/ 1 w 8"/>
                <a:gd name="T51" fmla="*/ 1 h 22"/>
                <a:gd name="T52" fmla="*/ 1 w 8"/>
                <a:gd name="T53" fmla="*/ 1 h 22"/>
                <a:gd name="T54" fmla="*/ 5 w 8"/>
                <a:gd name="T55" fmla="*/ 1 h 22"/>
                <a:gd name="T56" fmla="*/ 6 w 8"/>
                <a:gd name="T57" fmla="*/ 1 h 22"/>
                <a:gd name="T58" fmla="*/ 7 w 8"/>
                <a:gd name="T59" fmla="*/ 1 h 22"/>
                <a:gd name="T60" fmla="*/ 8 w 8"/>
                <a:gd name="T61" fmla="*/ 1 h 22"/>
                <a:gd name="T62" fmla="*/ 8 w 8"/>
                <a:gd name="T63" fmla="*/ 1 h 22"/>
                <a:gd name="T64" fmla="*/ 8 w 8"/>
                <a:gd name="T65" fmla="*/ 2 h 22"/>
                <a:gd name="T66" fmla="*/ 8 w 8"/>
                <a:gd name="T67" fmla="*/ 2 h 22"/>
                <a:gd name="T68" fmla="*/ 8 w 8"/>
                <a:gd name="T69" fmla="*/ 2 h 22"/>
                <a:gd name="T70" fmla="*/ 8 w 8"/>
                <a:gd name="T71" fmla="*/ 2 h 22"/>
                <a:gd name="T72" fmla="*/ 8 w 8"/>
                <a:gd name="T73" fmla="*/ 4 h 22"/>
                <a:gd name="T74" fmla="*/ 8 w 8"/>
                <a:gd name="T75" fmla="*/ 6 h 22"/>
                <a:gd name="T76" fmla="*/ 8 w 8"/>
                <a:gd name="T77" fmla="*/ 9 h 22"/>
                <a:gd name="T78" fmla="*/ 8 w 8"/>
                <a:gd name="T79" fmla="*/ 16 h 22"/>
                <a:gd name="T80" fmla="*/ 8 w 8"/>
                <a:gd name="T81" fmla="*/ 19 h 22"/>
                <a:gd name="T82" fmla="*/ 8 w 8"/>
                <a:gd name="T83"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 h="22">
                  <a:moveTo>
                    <a:pt x="8" y="22"/>
                  </a:moveTo>
                  <a:cubicBezTo>
                    <a:pt x="7" y="21"/>
                    <a:pt x="7" y="20"/>
                    <a:pt x="7" y="19"/>
                  </a:cubicBezTo>
                  <a:cubicBezTo>
                    <a:pt x="7" y="18"/>
                    <a:pt x="6" y="17"/>
                    <a:pt x="6" y="15"/>
                  </a:cubicBezTo>
                  <a:cubicBezTo>
                    <a:pt x="7" y="9"/>
                    <a:pt x="7" y="9"/>
                    <a:pt x="7" y="9"/>
                  </a:cubicBezTo>
                  <a:cubicBezTo>
                    <a:pt x="7" y="8"/>
                    <a:pt x="7" y="7"/>
                    <a:pt x="7" y="6"/>
                  </a:cubicBezTo>
                  <a:cubicBezTo>
                    <a:pt x="7" y="5"/>
                    <a:pt x="7" y="4"/>
                    <a:pt x="7" y="4"/>
                  </a:cubicBezTo>
                  <a:cubicBezTo>
                    <a:pt x="7" y="3"/>
                    <a:pt x="7" y="3"/>
                    <a:pt x="6" y="3"/>
                  </a:cubicBezTo>
                  <a:cubicBezTo>
                    <a:pt x="6" y="3"/>
                    <a:pt x="6" y="2"/>
                    <a:pt x="6" y="2"/>
                  </a:cubicBezTo>
                  <a:cubicBezTo>
                    <a:pt x="6" y="2"/>
                    <a:pt x="6" y="1"/>
                    <a:pt x="6" y="1"/>
                  </a:cubicBezTo>
                  <a:cubicBezTo>
                    <a:pt x="7" y="1"/>
                    <a:pt x="6" y="1"/>
                    <a:pt x="6" y="1"/>
                  </a:cubicBezTo>
                  <a:cubicBezTo>
                    <a:pt x="6" y="1"/>
                    <a:pt x="6" y="2"/>
                    <a:pt x="6" y="2"/>
                  </a:cubicBezTo>
                  <a:cubicBezTo>
                    <a:pt x="7" y="2"/>
                    <a:pt x="7" y="2"/>
                    <a:pt x="7" y="2"/>
                  </a:cubicBezTo>
                  <a:cubicBezTo>
                    <a:pt x="7" y="2"/>
                    <a:pt x="7" y="2"/>
                    <a:pt x="7" y="2"/>
                  </a:cubicBezTo>
                  <a:cubicBezTo>
                    <a:pt x="6" y="2"/>
                    <a:pt x="6" y="2"/>
                    <a:pt x="6" y="2"/>
                  </a:cubicBezTo>
                  <a:cubicBezTo>
                    <a:pt x="6" y="2"/>
                    <a:pt x="5" y="2"/>
                    <a:pt x="5" y="2"/>
                  </a:cubicBezTo>
                  <a:cubicBezTo>
                    <a:pt x="4" y="2"/>
                    <a:pt x="2" y="2"/>
                    <a:pt x="1" y="2"/>
                  </a:cubicBezTo>
                  <a:cubicBezTo>
                    <a:pt x="2" y="1"/>
                    <a:pt x="2" y="1"/>
                    <a:pt x="2" y="1"/>
                  </a:cubicBezTo>
                  <a:cubicBezTo>
                    <a:pt x="2" y="6"/>
                    <a:pt x="2" y="6"/>
                    <a:pt x="2" y="6"/>
                  </a:cubicBezTo>
                  <a:cubicBezTo>
                    <a:pt x="2" y="11"/>
                    <a:pt x="2" y="11"/>
                    <a:pt x="2" y="11"/>
                  </a:cubicBezTo>
                  <a:cubicBezTo>
                    <a:pt x="2" y="13"/>
                    <a:pt x="2" y="15"/>
                    <a:pt x="2" y="17"/>
                  </a:cubicBezTo>
                  <a:cubicBezTo>
                    <a:pt x="1" y="18"/>
                    <a:pt x="1" y="20"/>
                    <a:pt x="1" y="22"/>
                  </a:cubicBezTo>
                  <a:cubicBezTo>
                    <a:pt x="1" y="20"/>
                    <a:pt x="0" y="18"/>
                    <a:pt x="0" y="17"/>
                  </a:cubicBezTo>
                  <a:cubicBezTo>
                    <a:pt x="0" y="15"/>
                    <a:pt x="0" y="13"/>
                    <a:pt x="0" y="11"/>
                  </a:cubicBezTo>
                  <a:cubicBezTo>
                    <a:pt x="0" y="6"/>
                    <a:pt x="0" y="6"/>
                    <a:pt x="0" y="6"/>
                  </a:cubicBezTo>
                  <a:cubicBezTo>
                    <a:pt x="1" y="1"/>
                    <a:pt x="1" y="1"/>
                    <a:pt x="1" y="1"/>
                  </a:cubicBezTo>
                  <a:cubicBezTo>
                    <a:pt x="1" y="1"/>
                    <a:pt x="1" y="1"/>
                    <a:pt x="1" y="1"/>
                  </a:cubicBezTo>
                  <a:cubicBezTo>
                    <a:pt x="1" y="1"/>
                    <a:pt x="1" y="1"/>
                    <a:pt x="1" y="1"/>
                  </a:cubicBezTo>
                  <a:cubicBezTo>
                    <a:pt x="2" y="1"/>
                    <a:pt x="3" y="0"/>
                    <a:pt x="5" y="1"/>
                  </a:cubicBezTo>
                  <a:cubicBezTo>
                    <a:pt x="5" y="1"/>
                    <a:pt x="6" y="1"/>
                    <a:pt x="6" y="1"/>
                  </a:cubicBezTo>
                  <a:cubicBezTo>
                    <a:pt x="7" y="1"/>
                    <a:pt x="7" y="1"/>
                    <a:pt x="7" y="1"/>
                  </a:cubicBezTo>
                  <a:cubicBezTo>
                    <a:pt x="7" y="1"/>
                    <a:pt x="7" y="1"/>
                    <a:pt x="8" y="1"/>
                  </a:cubicBezTo>
                  <a:cubicBezTo>
                    <a:pt x="8" y="1"/>
                    <a:pt x="8" y="1"/>
                    <a:pt x="8" y="1"/>
                  </a:cubicBezTo>
                  <a:cubicBezTo>
                    <a:pt x="8" y="2"/>
                    <a:pt x="8" y="2"/>
                    <a:pt x="8" y="2"/>
                  </a:cubicBezTo>
                  <a:cubicBezTo>
                    <a:pt x="8" y="2"/>
                    <a:pt x="8" y="2"/>
                    <a:pt x="8" y="2"/>
                  </a:cubicBezTo>
                  <a:cubicBezTo>
                    <a:pt x="8" y="2"/>
                    <a:pt x="8" y="2"/>
                    <a:pt x="8" y="2"/>
                  </a:cubicBezTo>
                  <a:cubicBezTo>
                    <a:pt x="8" y="2"/>
                    <a:pt x="8" y="2"/>
                    <a:pt x="8" y="2"/>
                  </a:cubicBezTo>
                  <a:cubicBezTo>
                    <a:pt x="8" y="2"/>
                    <a:pt x="8" y="3"/>
                    <a:pt x="8" y="4"/>
                  </a:cubicBezTo>
                  <a:cubicBezTo>
                    <a:pt x="8" y="5"/>
                    <a:pt x="8" y="5"/>
                    <a:pt x="8" y="6"/>
                  </a:cubicBezTo>
                  <a:cubicBezTo>
                    <a:pt x="8" y="7"/>
                    <a:pt x="8" y="8"/>
                    <a:pt x="8" y="9"/>
                  </a:cubicBezTo>
                  <a:cubicBezTo>
                    <a:pt x="8" y="16"/>
                    <a:pt x="8" y="16"/>
                    <a:pt x="8" y="16"/>
                  </a:cubicBezTo>
                  <a:cubicBezTo>
                    <a:pt x="8" y="17"/>
                    <a:pt x="8" y="18"/>
                    <a:pt x="8" y="19"/>
                  </a:cubicBezTo>
                  <a:cubicBezTo>
                    <a:pt x="8" y="20"/>
                    <a:pt x="8" y="21"/>
                    <a:pt x="8"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 name="Freeform 11"/>
            <p:cNvSpPr/>
            <p:nvPr/>
          </p:nvSpPr>
          <p:spPr bwMode="auto">
            <a:xfrm>
              <a:off x="6622" y="721"/>
              <a:ext cx="21" cy="50"/>
            </a:xfrm>
            <a:custGeom>
              <a:avLst/>
              <a:gdLst>
                <a:gd name="T0" fmla="*/ 4 w 9"/>
                <a:gd name="T1" fmla="*/ 20 h 20"/>
                <a:gd name="T2" fmla="*/ 1 w 9"/>
                <a:gd name="T3" fmla="*/ 16 h 20"/>
                <a:gd name="T4" fmla="*/ 6 w 9"/>
                <a:gd name="T5" fmla="*/ 19 h 20"/>
                <a:gd name="T6" fmla="*/ 3 w 9"/>
                <a:gd name="T7" fmla="*/ 17 h 20"/>
                <a:gd name="T8" fmla="*/ 0 w 9"/>
                <a:gd name="T9" fmla="*/ 13 h 20"/>
                <a:gd name="T10" fmla="*/ 8 w 9"/>
                <a:gd name="T11" fmla="*/ 19 h 20"/>
                <a:gd name="T12" fmla="*/ 3 w 9"/>
                <a:gd name="T13" fmla="*/ 14 h 20"/>
                <a:gd name="T14" fmla="*/ 1 w 9"/>
                <a:gd name="T15" fmla="*/ 11 h 20"/>
                <a:gd name="T16" fmla="*/ 8 w 9"/>
                <a:gd name="T17" fmla="*/ 15 h 20"/>
                <a:gd name="T18" fmla="*/ 1 w 9"/>
                <a:gd name="T19" fmla="*/ 10 h 20"/>
                <a:gd name="T20" fmla="*/ 0 w 9"/>
                <a:gd name="T21" fmla="*/ 7 h 20"/>
                <a:gd name="T22" fmla="*/ 4 w 9"/>
                <a:gd name="T23" fmla="*/ 9 h 20"/>
                <a:gd name="T24" fmla="*/ 3 w 9"/>
                <a:gd name="T25" fmla="*/ 9 h 20"/>
                <a:gd name="T26" fmla="*/ 0 w 9"/>
                <a:gd name="T27" fmla="*/ 6 h 20"/>
                <a:gd name="T28" fmla="*/ 2 w 9"/>
                <a:gd name="T29" fmla="*/ 6 h 20"/>
                <a:gd name="T30" fmla="*/ 6 w 9"/>
                <a:gd name="T31" fmla="*/ 10 h 20"/>
                <a:gd name="T32" fmla="*/ 1 w 9"/>
                <a:gd name="T33" fmla="*/ 3 h 20"/>
                <a:gd name="T34" fmla="*/ 7 w 9"/>
                <a:gd name="T35" fmla="*/ 9 h 20"/>
                <a:gd name="T36" fmla="*/ 1 w 9"/>
                <a:gd name="T37" fmla="*/ 2 h 20"/>
                <a:gd name="T38" fmla="*/ 3 w 9"/>
                <a:gd name="T39" fmla="*/ 3 h 20"/>
                <a:gd name="T40" fmla="*/ 7 w 9"/>
                <a:gd name="T41" fmla="*/ 6 h 20"/>
                <a:gd name="T42" fmla="*/ 3 w 9"/>
                <a:gd name="T43" fmla="*/ 2 h 20"/>
                <a:gd name="T44" fmla="*/ 2 w 9"/>
                <a:gd name="T45" fmla="*/ 0 h 20"/>
                <a:gd name="T46" fmla="*/ 7 w 9"/>
                <a:gd name="T47" fmla="*/ 4 h 20"/>
                <a:gd name="T48" fmla="*/ 6 w 9"/>
                <a:gd name="T49" fmla="*/ 1 h 20"/>
                <a:gd name="T50" fmla="*/ 7 w 9"/>
                <a:gd name="T51" fmla="*/ 4 h 20"/>
                <a:gd name="T52" fmla="*/ 5 w 9"/>
                <a:gd name="T53" fmla="*/ 3 h 20"/>
                <a:gd name="T54" fmla="*/ 3 w 9"/>
                <a:gd name="T55" fmla="*/ 2 h 20"/>
                <a:gd name="T56" fmla="*/ 7 w 9"/>
                <a:gd name="T57" fmla="*/ 6 h 20"/>
                <a:gd name="T58" fmla="*/ 5 w 9"/>
                <a:gd name="T59" fmla="*/ 6 h 20"/>
                <a:gd name="T60" fmla="*/ 2 w 9"/>
                <a:gd name="T61" fmla="*/ 3 h 20"/>
                <a:gd name="T62" fmla="*/ 5 w 9"/>
                <a:gd name="T63" fmla="*/ 5 h 20"/>
                <a:gd name="T64" fmla="*/ 7 w 9"/>
                <a:gd name="T65" fmla="*/ 9 h 20"/>
                <a:gd name="T66" fmla="*/ 2 w 9"/>
                <a:gd name="T67" fmla="*/ 3 h 20"/>
                <a:gd name="T68" fmla="*/ 6 w 9"/>
                <a:gd name="T69" fmla="*/ 10 h 20"/>
                <a:gd name="T70" fmla="*/ 0 w 9"/>
                <a:gd name="T71" fmla="*/ 6 h 20"/>
                <a:gd name="T72" fmla="*/ 3 w 9"/>
                <a:gd name="T73" fmla="*/ 9 h 20"/>
                <a:gd name="T74" fmla="*/ 6 w 9"/>
                <a:gd name="T75" fmla="*/ 12 h 20"/>
                <a:gd name="T76" fmla="*/ 0 w 9"/>
                <a:gd name="T77" fmla="*/ 8 h 20"/>
                <a:gd name="T78" fmla="*/ 2 w 9"/>
                <a:gd name="T79" fmla="*/ 10 h 20"/>
                <a:gd name="T80" fmla="*/ 8 w 9"/>
                <a:gd name="T81" fmla="*/ 15 h 20"/>
                <a:gd name="T82" fmla="*/ 4 w 9"/>
                <a:gd name="T83" fmla="*/ 14 h 20"/>
                <a:gd name="T84" fmla="*/ 2 w 9"/>
                <a:gd name="T85" fmla="*/ 11 h 20"/>
                <a:gd name="T86" fmla="*/ 9 w 9"/>
                <a:gd name="T87" fmla="*/ 19 h 20"/>
                <a:gd name="T88" fmla="*/ 8 w 9"/>
                <a:gd name="T89" fmla="*/ 19 h 20"/>
                <a:gd name="T90" fmla="*/ 2 w 9"/>
                <a:gd name="T91" fmla="*/ 15 h 20"/>
                <a:gd name="T92" fmla="*/ 7 w 9"/>
                <a:gd name="T93" fmla="*/ 20 h 20"/>
                <a:gd name="T94" fmla="*/ 5 w 9"/>
                <a:gd name="T95" fmla="*/ 19 h 20"/>
                <a:gd name="T96" fmla="*/ 1 w 9"/>
                <a:gd name="T97" fmla="*/ 16 h 20"/>
                <a:gd name="T98" fmla="*/ 4 w 9"/>
                <a:gd name="T99"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 h="20">
                  <a:moveTo>
                    <a:pt x="1" y="18"/>
                  </a:moveTo>
                  <a:cubicBezTo>
                    <a:pt x="2" y="19"/>
                    <a:pt x="3" y="19"/>
                    <a:pt x="4" y="20"/>
                  </a:cubicBezTo>
                  <a:cubicBezTo>
                    <a:pt x="4" y="20"/>
                    <a:pt x="4" y="20"/>
                    <a:pt x="4" y="20"/>
                  </a:cubicBezTo>
                  <a:cubicBezTo>
                    <a:pt x="3" y="19"/>
                    <a:pt x="3" y="19"/>
                    <a:pt x="2" y="18"/>
                  </a:cubicBezTo>
                  <a:cubicBezTo>
                    <a:pt x="2" y="18"/>
                    <a:pt x="1" y="17"/>
                    <a:pt x="1" y="16"/>
                  </a:cubicBezTo>
                  <a:cubicBezTo>
                    <a:pt x="1" y="16"/>
                    <a:pt x="1" y="16"/>
                    <a:pt x="1" y="16"/>
                  </a:cubicBezTo>
                  <a:cubicBezTo>
                    <a:pt x="1" y="16"/>
                    <a:pt x="1" y="16"/>
                    <a:pt x="1" y="16"/>
                  </a:cubicBezTo>
                  <a:cubicBezTo>
                    <a:pt x="2" y="17"/>
                    <a:pt x="3" y="17"/>
                    <a:pt x="4" y="18"/>
                  </a:cubicBezTo>
                  <a:cubicBezTo>
                    <a:pt x="6" y="19"/>
                    <a:pt x="6" y="19"/>
                    <a:pt x="6" y="19"/>
                  </a:cubicBezTo>
                  <a:cubicBezTo>
                    <a:pt x="6" y="19"/>
                    <a:pt x="7" y="19"/>
                    <a:pt x="7" y="20"/>
                  </a:cubicBezTo>
                  <a:cubicBezTo>
                    <a:pt x="7" y="20"/>
                    <a:pt x="7" y="20"/>
                    <a:pt x="7" y="20"/>
                  </a:cubicBezTo>
                  <a:cubicBezTo>
                    <a:pt x="3" y="17"/>
                    <a:pt x="3" y="17"/>
                    <a:pt x="3" y="17"/>
                  </a:cubicBezTo>
                  <a:cubicBezTo>
                    <a:pt x="3" y="17"/>
                    <a:pt x="2" y="16"/>
                    <a:pt x="2" y="16"/>
                  </a:cubicBezTo>
                  <a:cubicBezTo>
                    <a:pt x="1" y="15"/>
                    <a:pt x="1" y="14"/>
                    <a:pt x="0" y="14"/>
                  </a:cubicBezTo>
                  <a:cubicBezTo>
                    <a:pt x="0" y="14"/>
                    <a:pt x="0" y="13"/>
                    <a:pt x="0" y="13"/>
                  </a:cubicBezTo>
                  <a:cubicBezTo>
                    <a:pt x="1" y="13"/>
                    <a:pt x="1" y="13"/>
                    <a:pt x="1" y="13"/>
                  </a:cubicBezTo>
                  <a:cubicBezTo>
                    <a:pt x="1" y="13"/>
                    <a:pt x="1" y="13"/>
                    <a:pt x="1" y="13"/>
                  </a:cubicBezTo>
                  <a:cubicBezTo>
                    <a:pt x="8" y="19"/>
                    <a:pt x="8" y="19"/>
                    <a:pt x="8" y="19"/>
                  </a:cubicBezTo>
                  <a:cubicBezTo>
                    <a:pt x="8" y="19"/>
                    <a:pt x="8" y="19"/>
                    <a:pt x="8" y="19"/>
                  </a:cubicBezTo>
                  <a:cubicBezTo>
                    <a:pt x="7" y="18"/>
                    <a:pt x="6" y="17"/>
                    <a:pt x="4" y="15"/>
                  </a:cubicBezTo>
                  <a:cubicBezTo>
                    <a:pt x="3" y="14"/>
                    <a:pt x="3" y="14"/>
                    <a:pt x="3" y="14"/>
                  </a:cubicBezTo>
                  <a:cubicBezTo>
                    <a:pt x="2" y="13"/>
                    <a:pt x="1" y="12"/>
                    <a:pt x="1" y="12"/>
                  </a:cubicBezTo>
                  <a:cubicBezTo>
                    <a:pt x="1" y="11"/>
                    <a:pt x="1" y="11"/>
                    <a:pt x="1" y="11"/>
                  </a:cubicBezTo>
                  <a:cubicBezTo>
                    <a:pt x="1" y="11"/>
                    <a:pt x="1" y="11"/>
                    <a:pt x="1" y="11"/>
                  </a:cubicBezTo>
                  <a:cubicBezTo>
                    <a:pt x="3" y="12"/>
                    <a:pt x="3" y="12"/>
                    <a:pt x="3" y="12"/>
                  </a:cubicBezTo>
                  <a:cubicBezTo>
                    <a:pt x="5" y="13"/>
                    <a:pt x="5" y="13"/>
                    <a:pt x="5" y="13"/>
                  </a:cubicBezTo>
                  <a:cubicBezTo>
                    <a:pt x="6" y="14"/>
                    <a:pt x="7" y="15"/>
                    <a:pt x="8" y="15"/>
                  </a:cubicBezTo>
                  <a:cubicBezTo>
                    <a:pt x="7" y="16"/>
                    <a:pt x="7" y="16"/>
                    <a:pt x="7" y="16"/>
                  </a:cubicBezTo>
                  <a:cubicBezTo>
                    <a:pt x="6" y="15"/>
                    <a:pt x="4" y="14"/>
                    <a:pt x="3" y="13"/>
                  </a:cubicBezTo>
                  <a:cubicBezTo>
                    <a:pt x="2" y="12"/>
                    <a:pt x="2" y="11"/>
                    <a:pt x="1" y="10"/>
                  </a:cubicBezTo>
                  <a:cubicBezTo>
                    <a:pt x="1" y="10"/>
                    <a:pt x="0" y="10"/>
                    <a:pt x="0" y="9"/>
                  </a:cubicBezTo>
                  <a:cubicBezTo>
                    <a:pt x="0" y="9"/>
                    <a:pt x="0" y="8"/>
                    <a:pt x="0" y="8"/>
                  </a:cubicBezTo>
                  <a:cubicBezTo>
                    <a:pt x="0" y="8"/>
                    <a:pt x="0" y="7"/>
                    <a:pt x="0" y="7"/>
                  </a:cubicBezTo>
                  <a:cubicBezTo>
                    <a:pt x="0" y="7"/>
                    <a:pt x="0" y="7"/>
                    <a:pt x="0" y="7"/>
                  </a:cubicBezTo>
                  <a:cubicBezTo>
                    <a:pt x="0" y="7"/>
                    <a:pt x="0" y="7"/>
                    <a:pt x="0" y="7"/>
                  </a:cubicBezTo>
                  <a:cubicBezTo>
                    <a:pt x="2" y="8"/>
                    <a:pt x="3" y="8"/>
                    <a:pt x="4" y="9"/>
                  </a:cubicBezTo>
                  <a:cubicBezTo>
                    <a:pt x="5" y="10"/>
                    <a:pt x="5" y="11"/>
                    <a:pt x="6" y="11"/>
                  </a:cubicBezTo>
                  <a:cubicBezTo>
                    <a:pt x="6" y="12"/>
                    <a:pt x="6" y="12"/>
                    <a:pt x="6" y="12"/>
                  </a:cubicBezTo>
                  <a:cubicBezTo>
                    <a:pt x="3" y="9"/>
                    <a:pt x="3" y="9"/>
                    <a:pt x="3" y="9"/>
                  </a:cubicBezTo>
                  <a:cubicBezTo>
                    <a:pt x="2" y="9"/>
                    <a:pt x="2" y="8"/>
                    <a:pt x="1" y="8"/>
                  </a:cubicBezTo>
                  <a:cubicBezTo>
                    <a:pt x="1" y="7"/>
                    <a:pt x="0" y="7"/>
                    <a:pt x="0" y="6"/>
                  </a:cubicBezTo>
                  <a:cubicBezTo>
                    <a:pt x="0" y="6"/>
                    <a:pt x="0" y="6"/>
                    <a:pt x="0" y="6"/>
                  </a:cubicBezTo>
                  <a:cubicBezTo>
                    <a:pt x="0" y="5"/>
                    <a:pt x="0" y="5"/>
                    <a:pt x="0" y="5"/>
                  </a:cubicBezTo>
                  <a:cubicBezTo>
                    <a:pt x="1" y="5"/>
                    <a:pt x="1" y="5"/>
                    <a:pt x="1" y="5"/>
                  </a:cubicBezTo>
                  <a:cubicBezTo>
                    <a:pt x="2" y="6"/>
                    <a:pt x="2" y="6"/>
                    <a:pt x="2" y="6"/>
                  </a:cubicBezTo>
                  <a:cubicBezTo>
                    <a:pt x="4" y="7"/>
                    <a:pt x="4" y="7"/>
                    <a:pt x="4" y="7"/>
                  </a:cubicBezTo>
                  <a:cubicBezTo>
                    <a:pt x="5" y="8"/>
                    <a:pt x="6" y="9"/>
                    <a:pt x="7" y="10"/>
                  </a:cubicBezTo>
                  <a:cubicBezTo>
                    <a:pt x="6" y="10"/>
                    <a:pt x="6" y="10"/>
                    <a:pt x="6" y="10"/>
                  </a:cubicBezTo>
                  <a:cubicBezTo>
                    <a:pt x="4" y="8"/>
                    <a:pt x="3" y="6"/>
                    <a:pt x="1" y="4"/>
                  </a:cubicBezTo>
                  <a:cubicBezTo>
                    <a:pt x="1" y="4"/>
                    <a:pt x="1" y="3"/>
                    <a:pt x="1" y="3"/>
                  </a:cubicBezTo>
                  <a:cubicBezTo>
                    <a:pt x="1" y="3"/>
                    <a:pt x="1" y="3"/>
                    <a:pt x="1" y="3"/>
                  </a:cubicBezTo>
                  <a:cubicBezTo>
                    <a:pt x="3" y="4"/>
                    <a:pt x="4" y="5"/>
                    <a:pt x="4" y="6"/>
                  </a:cubicBezTo>
                  <a:cubicBezTo>
                    <a:pt x="5" y="7"/>
                    <a:pt x="6" y="8"/>
                    <a:pt x="7" y="8"/>
                  </a:cubicBezTo>
                  <a:cubicBezTo>
                    <a:pt x="7" y="9"/>
                    <a:pt x="7" y="9"/>
                    <a:pt x="7" y="9"/>
                  </a:cubicBezTo>
                  <a:cubicBezTo>
                    <a:pt x="6" y="8"/>
                    <a:pt x="5" y="7"/>
                    <a:pt x="4" y="6"/>
                  </a:cubicBezTo>
                  <a:cubicBezTo>
                    <a:pt x="3" y="4"/>
                    <a:pt x="3" y="4"/>
                    <a:pt x="3" y="4"/>
                  </a:cubicBezTo>
                  <a:cubicBezTo>
                    <a:pt x="2" y="4"/>
                    <a:pt x="2" y="3"/>
                    <a:pt x="1" y="2"/>
                  </a:cubicBezTo>
                  <a:cubicBezTo>
                    <a:pt x="1" y="2"/>
                    <a:pt x="1" y="2"/>
                    <a:pt x="2" y="2"/>
                  </a:cubicBezTo>
                  <a:cubicBezTo>
                    <a:pt x="2" y="2"/>
                    <a:pt x="2" y="2"/>
                    <a:pt x="2" y="2"/>
                  </a:cubicBezTo>
                  <a:cubicBezTo>
                    <a:pt x="3" y="3"/>
                    <a:pt x="3" y="3"/>
                    <a:pt x="3" y="3"/>
                  </a:cubicBezTo>
                  <a:cubicBezTo>
                    <a:pt x="4" y="4"/>
                    <a:pt x="4" y="4"/>
                    <a:pt x="4" y="4"/>
                  </a:cubicBezTo>
                  <a:cubicBezTo>
                    <a:pt x="5" y="5"/>
                    <a:pt x="5" y="5"/>
                    <a:pt x="5" y="5"/>
                  </a:cubicBezTo>
                  <a:cubicBezTo>
                    <a:pt x="7" y="6"/>
                    <a:pt x="7" y="6"/>
                    <a:pt x="7" y="6"/>
                  </a:cubicBezTo>
                  <a:cubicBezTo>
                    <a:pt x="6" y="6"/>
                    <a:pt x="6" y="6"/>
                    <a:pt x="6" y="6"/>
                  </a:cubicBezTo>
                  <a:cubicBezTo>
                    <a:pt x="6" y="5"/>
                    <a:pt x="5" y="5"/>
                    <a:pt x="4" y="4"/>
                  </a:cubicBezTo>
                  <a:cubicBezTo>
                    <a:pt x="4" y="3"/>
                    <a:pt x="3" y="3"/>
                    <a:pt x="3" y="2"/>
                  </a:cubicBezTo>
                  <a:cubicBezTo>
                    <a:pt x="3" y="2"/>
                    <a:pt x="2" y="1"/>
                    <a:pt x="2" y="1"/>
                  </a:cubicBezTo>
                  <a:cubicBezTo>
                    <a:pt x="2" y="1"/>
                    <a:pt x="2" y="0"/>
                    <a:pt x="2" y="0"/>
                  </a:cubicBezTo>
                  <a:cubicBezTo>
                    <a:pt x="2" y="0"/>
                    <a:pt x="2" y="0"/>
                    <a:pt x="2" y="0"/>
                  </a:cubicBezTo>
                  <a:cubicBezTo>
                    <a:pt x="3" y="1"/>
                    <a:pt x="4" y="2"/>
                    <a:pt x="5" y="2"/>
                  </a:cubicBezTo>
                  <a:cubicBezTo>
                    <a:pt x="5" y="3"/>
                    <a:pt x="6" y="4"/>
                    <a:pt x="7" y="4"/>
                  </a:cubicBezTo>
                  <a:cubicBezTo>
                    <a:pt x="7" y="4"/>
                    <a:pt x="7" y="4"/>
                    <a:pt x="7" y="4"/>
                  </a:cubicBezTo>
                  <a:cubicBezTo>
                    <a:pt x="6" y="3"/>
                    <a:pt x="5" y="2"/>
                    <a:pt x="5" y="0"/>
                  </a:cubicBezTo>
                  <a:cubicBezTo>
                    <a:pt x="5" y="0"/>
                    <a:pt x="5" y="0"/>
                    <a:pt x="5" y="0"/>
                  </a:cubicBezTo>
                  <a:cubicBezTo>
                    <a:pt x="5" y="0"/>
                    <a:pt x="6" y="1"/>
                    <a:pt x="6" y="1"/>
                  </a:cubicBezTo>
                  <a:cubicBezTo>
                    <a:pt x="6" y="1"/>
                    <a:pt x="5" y="0"/>
                    <a:pt x="5" y="0"/>
                  </a:cubicBezTo>
                  <a:cubicBezTo>
                    <a:pt x="5" y="0"/>
                    <a:pt x="5" y="0"/>
                    <a:pt x="5" y="0"/>
                  </a:cubicBezTo>
                  <a:cubicBezTo>
                    <a:pt x="5" y="2"/>
                    <a:pt x="6" y="3"/>
                    <a:pt x="7" y="4"/>
                  </a:cubicBezTo>
                  <a:cubicBezTo>
                    <a:pt x="7" y="4"/>
                    <a:pt x="7" y="4"/>
                    <a:pt x="7" y="4"/>
                  </a:cubicBezTo>
                  <a:cubicBezTo>
                    <a:pt x="7" y="4"/>
                    <a:pt x="7" y="4"/>
                    <a:pt x="7" y="4"/>
                  </a:cubicBezTo>
                  <a:cubicBezTo>
                    <a:pt x="6" y="4"/>
                    <a:pt x="5" y="3"/>
                    <a:pt x="5" y="3"/>
                  </a:cubicBezTo>
                  <a:cubicBezTo>
                    <a:pt x="4" y="2"/>
                    <a:pt x="3" y="1"/>
                    <a:pt x="2" y="1"/>
                  </a:cubicBezTo>
                  <a:cubicBezTo>
                    <a:pt x="3" y="1"/>
                    <a:pt x="3" y="1"/>
                    <a:pt x="3" y="1"/>
                  </a:cubicBezTo>
                  <a:cubicBezTo>
                    <a:pt x="3" y="1"/>
                    <a:pt x="3" y="2"/>
                    <a:pt x="3" y="2"/>
                  </a:cubicBezTo>
                  <a:cubicBezTo>
                    <a:pt x="4" y="3"/>
                    <a:pt x="4" y="3"/>
                    <a:pt x="4" y="3"/>
                  </a:cubicBezTo>
                  <a:cubicBezTo>
                    <a:pt x="5" y="4"/>
                    <a:pt x="6" y="5"/>
                    <a:pt x="7" y="6"/>
                  </a:cubicBezTo>
                  <a:cubicBezTo>
                    <a:pt x="7" y="6"/>
                    <a:pt x="7" y="6"/>
                    <a:pt x="7" y="6"/>
                  </a:cubicBezTo>
                  <a:cubicBezTo>
                    <a:pt x="7" y="6"/>
                    <a:pt x="7" y="6"/>
                    <a:pt x="7" y="7"/>
                  </a:cubicBezTo>
                  <a:cubicBezTo>
                    <a:pt x="7" y="7"/>
                    <a:pt x="7" y="7"/>
                    <a:pt x="7" y="7"/>
                  </a:cubicBezTo>
                  <a:cubicBezTo>
                    <a:pt x="5" y="6"/>
                    <a:pt x="5" y="6"/>
                    <a:pt x="5" y="6"/>
                  </a:cubicBezTo>
                  <a:cubicBezTo>
                    <a:pt x="4" y="4"/>
                    <a:pt x="4" y="4"/>
                    <a:pt x="4" y="4"/>
                  </a:cubicBezTo>
                  <a:cubicBezTo>
                    <a:pt x="3" y="3"/>
                    <a:pt x="3" y="3"/>
                    <a:pt x="3" y="3"/>
                  </a:cubicBezTo>
                  <a:cubicBezTo>
                    <a:pt x="2" y="3"/>
                    <a:pt x="2" y="3"/>
                    <a:pt x="2" y="3"/>
                  </a:cubicBezTo>
                  <a:cubicBezTo>
                    <a:pt x="2" y="2"/>
                    <a:pt x="2" y="2"/>
                    <a:pt x="2" y="2"/>
                  </a:cubicBezTo>
                  <a:cubicBezTo>
                    <a:pt x="2" y="3"/>
                    <a:pt x="3" y="3"/>
                    <a:pt x="3" y="4"/>
                  </a:cubicBezTo>
                  <a:cubicBezTo>
                    <a:pt x="5" y="5"/>
                    <a:pt x="5" y="5"/>
                    <a:pt x="5" y="5"/>
                  </a:cubicBezTo>
                  <a:cubicBezTo>
                    <a:pt x="6" y="6"/>
                    <a:pt x="6" y="7"/>
                    <a:pt x="7" y="8"/>
                  </a:cubicBezTo>
                  <a:cubicBezTo>
                    <a:pt x="8" y="8"/>
                    <a:pt x="8" y="9"/>
                    <a:pt x="7" y="9"/>
                  </a:cubicBezTo>
                  <a:cubicBezTo>
                    <a:pt x="7" y="9"/>
                    <a:pt x="7" y="9"/>
                    <a:pt x="7" y="9"/>
                  </a:cubicBezTo>
                  <a:cubicBezTo>
                    <a:pt x="6" y="8"/>
                    <a:pt x="5" y="7"/>
                    <a:pt x="4" y="6"/>
                  </a:cubicBezTo>
                  <a:cubicBezTo>
                    <a:pt x="3" y="5"/>
                    <a:pt x="2" y="5"/>
                    <a:pt x="1" y="4"/>
                  </a:cubicBezTo>
                  <a:cubicBezTo>
                    <a:pt x="2" y="3"/>
                    <a:pt x="2" y="3"/>
                    <a:pt x="2" y="3"/>
                  </a:cubicBezTo>
                  <a:cubicBezTo>
                    <a:pt x="3" y="6"/>
                    <a:pt x="5" y="8"/>
                    <a:pt x="7" y="10"/>
                  </a:cubicBezTo>
                  <a:cubicBezTo>
                    <a:pt x="7" y="10"/>
                    <a:pt x="7" y="10"/>
                    <a:pt x="7" y="10"/>
                  </a:cubicBezTo>
                  <a:cubicBezTo>
                    <a:pt x="7" y="10"/>
                    <a:pt x="6" y="10"/>
                    <a:pt x="6" y="10"/>
                  </a:cubicBezTo>
                  <a:cubicBezTo>
                    <a:pt x="5" y="10"/>
                    <a:pt x="4" y="9"/>
                    <a:pt x="3" y="8"/>
                  </a:cubicBezTo>
                  <a:cubicBezTo>
                    <a:pt x="2" y="7"/>
                    <a:pt x="2" y="7"/>
                    <a:pt x="2" y="7"/>
                  </a:cubicBezTo>
                  <a:cubicBezTo>
                    <a:pt x="0" y="6"/>
                    <a:pt x="0" y="6"/>
                    <a:pt x="0" y="6"/>
                  </a:cubicBezTo>
                  <a:cubicBezTo>
                    <a:pt x="1" y="6"/>
                    <a:pt x="1" y="6"/>
                    <a:pt x="1" y="6"/>
                  </a:cubicBezTo>
                  <a:cubicBezTo>
                    <a:pt x="1" y="6"/>
                    <a:pt x="1" y="7"/>
                    <a:pt x="2" y="7"/>
                  </a:cubicBezTo>
                  <a:cubicBezTo>
                    <a:pt x="2" y="8"/>
                    <a:pt x="3" y="8"/>
                    <a:pt x="3" y="9"/>
                  </a:cubicBezTo>
                  <a:cubicBezTo>
                    <a:pt x="6" y="11"/>
                    <a:pt x="6" y="11"/>
                    <a:pt x="6" y="11"/>
                  </a:cubicBezTo>
                  <a:cubicBezTo>
                    <a:pt x="6" y="11"/>
                    <a:pt x="6" y="11"/>
                    <a:pt x="6" y="11"/>
                  </a:cubicBezTo>
                  <a:cubicBezTo>
                    <a:pt x="7" y="12"/>
                    <a:pt x="7" y="12"/>
                    <a:pt x="6" y="12"/>
                  </a:cubicBezTo>
                  <a:cubicBezTo>
                    <a:pt x="6" y="12"/>
                    <a:pt x="6" y="12"/>
                    <a:pt x="6" y="12"/>
                  </a:cubicBezTo>
                  <a:cubicBezTo>
                    <a:pt x="5" y="11"/>
                    <a:pt x="4" y="11"/>
                    <a:pt x="3" y="10"/>
                  </a:cubicBezTo>
                  <a:cubicBezTo>
                    <a:pt x="2" y="9"/>
                    <a:pt x="1" y="8"/>
                    <a:pt x="0" y="8"/>
                  </a:cubicBezTo>
                  <a:cubicBezTo>
                    <a:pt x="1" y="8"/>
                    <a:pt x="1" y="8"/>
                    <a:pt x="1" y="8"/>
                  </a:cubicBezTo>
                  <a:cubicBezTo>
                    <a:pt x="1" y="8"/>
                    <a:pt x="1" y="8"/>
                    <a:pt x="1" y="9"/>
                  </a:cubicBezTo>
                  <a:cubicBezTo>
                    <a:pt x="1" y="9"/>
                    <a:pt x="1" y="10"/>
                    <a:pt x="2" y="10"/>
                  </a:cubicBezTo>
                  <a:cubicBezTo>
                    <a:pt x="2" y="11"/>
                    <a:pt x="3" y="11"/>
                    <a:pt x="3" y="12"/>
                  </a:cubicBezTo>
                  <a:cubicBezTo>
                    <a:pt x="5" y="13"/>
                    <a:pt x="6" y="14"/>
                    <a:pt x="8" y="15"/>
                  </a:cubicBezTo>
                  <a:cubicBezTo>
                    <a:pt x="8" y="15"/>
                    <a:pt x="8" y="15"/>
                    <a:pt x="8" y="15"/>
                  </a:cubicBezTo>
                  <a:cubicBezTo>
                    <a:pt x="8" y="15"/>
                    <a:pt x="8" y="16"/>
                    <a:pt x="8" y="16"/>
                  </a:cubicBezTo>
                  <a:cubicBezTo>
                    <a:pt x="8" y="16"/>
                    <a:pt x="8" y="16"/>
                    <a:pt x="7" y="16"/>
                  </a:cubicBezTo>
                  <a:cubicBezTo>
                    <a:pt x="6" y="15"/>
                    <a:pt x="5" y="14"/>
                    <a:pt x="4" y="14"/>
                  </a:cubicBezTo>
                  <a:cubicBezTo>
                    <a:pt x="3" y="13"/>
                    <a:pt x="3" y="13"/>
                    <a:pt x="3" y="13"/>
                  </a:cubicBezTo>
                  <a:cubicBezTo>
                    <a:pt x="1" y="12"/>
                    <a:pt x="1" y="12"/>
                    <a:pt x="1" y="12"/>
                  </a:cubicBezTo>
                  <a:cubicBezTo>
                    <a:pt x="2" y="11"/>
                    <a:pt x="2" y="11"/>
                    <a:pt x="2" y="11"/>
                  </a:cubicBezTo>
                  <a:cubicBezTo>
                    <a:pt x="2" y="12"/>
                    <a:pt x="2" y="13"/>
                    <a:pt x="3" y="13"/>
                  </a:cubicBezTo>
                  <a:cubicBezTo>
                    <a:pt x="5" y="15"/>
                    <a:pt x="5" y="15"/>
                    <a:pt x="5" y="15"/>
                  </a:cubicBezTo>
                  <a:cubicBezTo>
                    <a:pt x="6" y="16"/>
                    <a:pt x="7" y="17"/>
                    <a:pt x="9" y="19"/>
                  </a:cubicBezTo>
                  <a:cubicBezTo>
                    <a:pt x="9" y="19"/>
                    <a:pt x="9" y="19"/>
                    <a:pt x="9" y="19"/>
                  </a:cubicBezTo>
                  <a:cubicBezTo>
                    <a:pt x="8" y="19"/>
                    <a:pt x="8" y="19"/>
                    <a:pt x="8" y="19"/>
                  </a:cubicBezTo>
                  <a:cubicBezTo>
                    <a:pt x="8" y="19"/>
                    <a:pt x="8" y="19"/>
                    <a:pt x="8" y="19"/>
                  </a:cubicBezTo>
                  <a:cubicBezTo>
                    <a:pt x="1" y="14"/>
                    <a:pt x="1" y="14"/>
                    <a:pt x="1" y="14"/>
                  </a:cubicBezTo>
                  <a:cubicBezTo>
                    <a:pt x="1" y="13"/>
                    <a:pt x="1" y="13"/>
                    <a:pt x="1" y="13"/>
                  </a:cubicBezTo>
                  <a:cubicBezTo>
                    <a:pt x="1" y="14"/>
                    <a:pt x="2" y="15"/>
                    <a:pt x="2" y="15"/>
                  </a:cubicBezTo>
                  <a:cubicBezTo>
                    <a:pt x="3" y="16"/>
                    <a:pt x="3" y="16"/>
                    <a:pt x="4" y="17"/>
                  </a:cubicBezTo>
                  <a:cubicBezTo>
                    <a:pt x="7" y="20"/>
                    <a:pt x="7" y="20"/>
                    <a:pt x="7" y="20"/>
                  </a:cubicBezTo>
                  <a:cubicBezTo>
                    <a:pt x="7" y="20"/>
                    <a:pt x="7" y="20"/>
                    <a:pt x="7" y="20"/>
                  </a:cubicBezTo>
                  <a:cubicBezTo>
                    <a:pt x="7" y="20"/>
                    <a:pt x="7" y="20"/>
                    <a:pt x="7" y="20"/>
                  </a:cubicBezTo>
                  <a:cubicBezTo>
                    <a:pt x="7" y="20"/>
                    <a:pt x="7" y="20"/>
                    <a:pt x="7" y="20"/>
                  </a:cubicBezTo>
                  <a:cubicBezTo>
                    <a:pt x="7" y="20"/>
                    <a:pt x="6" y="20"/>
                    <a:pt x="5" y="19"/>
                  </a:cubicBezTo>
                  <a:cubicBezTo>
                    <a:pt x="4" y="18"/>
                    <a:pt x="4" y="18"/>
                    <a:pt x="4" y="18"/>
                  </a:cubicBezTo>
                  <a:cubicBezTo>
                    <a:pt x="3" y="18"/>
                    <a:pt x="2" y="17"/>
                    <a:pt x="1" y="16"/>
                  </a:cubicBezTo>
                  <a:cubicBezTo>
                    <a:pt x="1" y="16"/>
                    <a:pt x="1" y="16"/>
                    <a:pt x="1" y="16"/>
                  </a:cubicBezTo>
                  <a:cubicBezTo>
                    <a:pt x="1" y="17"/>
                    <a:pt x="2" y="17"/>
                    <a:pt x="2" y="18"/>
                  </a:cubicBezTo>
                  <a:cubicBezTo>
                    <a:pt x="3" y="19"/>
                    <a:pt x="4" y="19"/>
                    <a:pt x="4" y="20"/>
                  </a:cubicBezTo>
                  <a:cubicBezTo>
                    <a:pt x="4" y="20"/>
                    <a:pt x="4" y="20"/>
                    <a:pt x="4" y="20"/>
                  </a:cubicBezTo>
                  <a:cubicBezTo>
                    <a:pt x="4" y="20"/>
                    <a:pt x="4" y="20"/>
                    <a:pt x="4" y="20"/>
                  </a:cubicBezTo>
                  <a:cubicBezTo>
                    <a:pt x="3" y="19"/>
                    <a:pt x="2" y="19"/>
                    <a:pt x="1"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0" name="Freeform 12"/>
            <p:cNvSpPr/>
            <p:nvPr/>
          </p:nvSpPr>
          <p:spPr bwMode="auto">
            <a:xfrm>
              <a:off x="6653" y="692"/>
              <a:ext cx="25" cy="76"/>
            </a:xfrm>
            <a:custGeom>
              <a:avLst/>
              <a:gdLst>
                <a:gd name="T0" fmla="*/ 3 w 10"/>
                <a:gd name="T1" fmla="*/ 31 h 31"/>
                <a:gd name="T2" fmla="*/ 0 w 10"/>
                <a:gd name="T3" fmla="*/ 28 h 31"/>
                <a:gd name="T4" fmla="*/ 1 w 10"/>
                <a:gd name="T5" fmla="*/ 25 h 31"/>
                <a:gd name="T6" fmla="*/ 9 w 10"/>
                <a:gd name="T7" fmla="*/ 30 h 31"/>
                <a:gd name="T8" fmla="*/ 1 w 10"/>
                <a:gd name="T9" fmla="*/ 21 h 31"/>
                <a:gd name="T10" fmla="*/ 8 w 10"/>
                <a:gd name="T11" fmla="*/ 27 h 31"/>
                <a:gd name="T12" fmla="*/ 3 w 10"/>
                <a:gd name="T13" fmla="*/ 19 h 31"/>
                <a:gd name="T14" fmla="*/ 8 w 10"/>
                <a:gd name="T15" fmla="*/ 24 h 31"/>
                <a:gd name="T16" fmla="*/ 1 w 10"/>
                <a:gd name="T17" fmla="*/ 16 h 31"/>
                <a:gd name="T18" fmla="*/ 5 w 10"/>
                <a:gd name="T19" fmla="*/ 18 h 31"/>
                <a:gd name="T20" fmla="*/ 4 w 10"/>
                <a:gd name="T21" fmla="*/ 17 h 31"/>
                <a:gd name="T22" fmla="*/ 1 w 10"/>
                <a:gd name="T23" fmla="*/ 12 h 31"/>
                <a:gd name="T24" fmla="*/ 9 w 10"/>
                <a:gd name="T25" fmla="*/ 18 h 31"/>
                <a:gd name="T26" fmla="*/ 1 w 10"/>
                <a:gd name="T27" fmla="*/ 9 h 31"/>
                <a:gd name="T28" fmla="*/ 6 w 10"/>
                <a:gd name="T29" fmla="*/ 13 h 31"/>
                <a:gd name="T30" fmla="*/ 5 w 10"/>
                <a:gd name="T31" fmla="*/ 13 h 31"/>
                <a:gd name="T32" fmla="*/ 3 w 10"/>
                <a:gd name="T33" fmla="*/ 8 h 31"/>
                <a:gd name="T34" fmla="*/ 5 w 10"/>
                <a:gd name="T35" fmla="*/ 10 h 31"/>
                <a:gd name="T36" fmla="*/ 2 w 10"/>
                <a:gd name="T37" fmla="*/ 5 h 31"/>
                <a:gd name="T38" fmla="*/ 6 w 10"/>
                <a:gd name="T39" fmla="*/ 8 h 31"/>
                <a:gd name="T40" fmla="*/ 8 w 10"/>
                <a:gd name="T41" fmla="*/ 12 h 31"/>
                <a:gd name="T42" fmla="*/ 2 w 10"/>
                <a:gd name="T43" fmla="*/ 2 h 31"/>
                <a:gd name="T44" fmla="*/ 10 w 10"/>
                <a:gd name="T45" fmla="*/ 10 h 31"/>
                <a:gd name="T46" fmla="*/ 4 w 10"/>
                <a:gd name="T47" fmla="*/ 1 h 31"/>
                <a:gd name="T48" fmla="*/ 9 w 10"/>
                <a:gd name="T49" fmla="*/ 7 h 31"/>
                <a:gd name="T50" fmla="*/ 6 w 10"/>
                <a:gd name="T51" fmla="*/ 0 h 31"/>
                <a:gd name="T52" fmla="*/ 9 w 10"/>
                <a:gd name="T53" fmla="*/ 2 h 31"/>
                <a:gd name="T54" fmla="*/ 10 w 10"/>
                <a:gd name="T55" fmla="*/ 4 h 31"/>
                <a:gd name="T56" fmla="*/ 10 w 10"/>
                <a:gd name="T57" fmla="*/ 7 h 31"/>
                <a:gd name="T58" fmla="*/ 9 w 10"/>
                <a:gd name="T59" fmla="*/ 7 h 31"/>
                <a:gd name="T60" fmla="*/ 4 w 10"/>
                <a:gd name="T61" fmla="*/ 1 h 31"/>
                <a:gd name="T62" fmla="*/ 9 w 10"/>
                <a:gd name="T63" fmla="*/ 10 h 31"/>
                <a:gd name="T64" fmla="*/ 4 w 10"/>
                <a:gd name="T65" fmla="*/ 4 h 31"/>
                <a:gd name="T66" fmla="*/ 9 w 10"/>
                <a:gd name="T67" fmla="*/ 12 h 31"/>
                <a:gd name="T68" fmla="*/ 5 w 10"/>
                <a:gd name="T69" fmla="*/ 8 h 31"/>
                <a:gd name="T70" fmla="*/ 3 w 10"/>
                <a:gd name="T71" fmla="*/ 5 h 31"/>
                <a:gd name="T72" fmla="*/ 9 w 10"/>
                <a:gd name="T73" fmla="*/ 13 h 31"/>
                <a:gd name="T74" fmla="*/ 2 w 10"/>
                <a:gd name="T75" fmla="*/ 8 h 31"/>
                <a:gd name="T76" fmla="*/ 5 w 10"/>
                <a:gd name="T77" fmla="*/ 10 h 31"/>
                <a:gd name="T78" fmla="*/ 9 w 10"/>
                <a:gd name="T79" fmla="*/ 17 h 31"/>
                <a:gd name="T80" fmla="*/ 1 w 10"/>
                <a:gd name="T81" fmla="*/ 10 h 31"/>
                <a:gd name="T82" fmla="*/ 9 w 10"/>
                <a:gd name="T83" fmla="*/ 17 h 31"/>
                <a:gd name="T84" fmla="*/ 2 w 10"/>
                <a:gd name="T85" fmla="*/ 12 h 31"/>
                <a:gd name="T86" fmla="*/ 9 w 10"/>
                <a:gd name="T87" fmla="*/ 21 h 31"/>
                <a:gd name="T88" fmla="*/ 8 w 10"/>
                <a:gd name="T89" fmla="*/ 21 h 31"/>
                <a:gd name="T90" fmla="*/ 2 w 10"/>
                <a:gd name="T91" fmla="*/ 16 h 31"/>
                <a:gd name="T92" fmla="*/ 5 w 10"/>
                <a:gd name="T93" fmla="*/ 22 h 31"/>
                <a:gd name="T94" fmla="*/ 9 w 10"/>
                <a:gd name="T95" fmla="*/ 26 h 31"/>
                <a:gd name="T96" fmla="*/ 1 w 10"/>
                <a:gd name="T97" fmla="*/ 22 h 31"/>
                <a:gd name="T98" fmla="*/ 9 w 10"/>
                <a:gd name="T99" fmla="*/ 30 h 31"/>
                <a:gd name="T100" fmla="*/ 1 w 10"/>
                <a:gd name="T101" fmla="*/ 25 h 31"/>
                <a:gd name="T102" fmla="*/ 5 w 10"/>
                <a:gd name="T103" fmla="*/ 31 h 31"/>
                <a:gd name="T104" fmla="*/ 3 w 10"/>
                <a:gd name="T105" fmla="*/ 31 h 31"/>
                <a:gd name="T106" fmla="*/ 0 w 10"/>
                <a:gd name="T107" fmla="*/ 3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 h="31">
                  <a:moveTo>
                    <a:pt x="0" y="30"/>
                  </a:moveTo>
                  <a:cubicBezTo>
                    <a:pt x="1" y="30"/>
                    <a:pt x="2" y="31"/>
                    <a:pt x="3" y="31"/>
                  </a:cubicBezTo>
                  <a:cubicBezTo>
                    <a:pt x="3" y="31"/>
                    <a:pt x="3" y="31"/>
                    <a:pt x="3" y="31"/>
                  </a:cubicBezTo>
                  <a:cubicBezTo>
                    <a:pt x="2" y="30"/>
                    <a:pt x="1" y="29"/>
                    <a:pt x="0" y="28"/>
                  </a:cubicBezTo>
                  <a:cubicBezTo>
                    <a:pt x="0" y="28"/>
                    <a:pt x="0" y="28"/>
                    <a:pt x="0" y="28"/>
                  </a:cubicBezTo>
                  <a:cubicBezTo>
                    <a:pt x="0" y="28"/>
                    <a:pt x="0" y="28"/>
                    <a:pt x="0" y="28"/>
                  </a:cubicBezTo>
                  <a:cubicBezTo>
                    <a:pt x="2" y="28"/>
                    <a:pt x="4" y="30"/>
                    <a:pt x="6" y="30"/>
                  </a:cubicBezTo>
                  <a:cubicBezTo>
                    <a:pt x="5" y="31"/>
                    <a:pt x="5" y="31"/>
                    <a:pt x="5" y="31"/>
                  </a:cubicBezTo>
                  <a:cubicBezTo>
                    <a:pt x="4" y="29"/>
                    <a:pt x="2" y="27"/>
                    <a:pt x="1" y="25"/>
                  </a:cubicBezTo>
                  <a:cubicBezTo>
                    <a:pt x="0" y="25"/>
                    <a:pt x="0" y="25"/>
                    <a:pt x="1" y="25"/>
                  </a:cubicBezTo>
                  <a:cubicBezTo>
                    <a:pt x="1" y="25"/>
                    <a:pt x="1" y="25"/>
                    <a:pt x="1" y="25"/>
                  </a:cubicBezTo>
                  <a:cubicBezTo>
                    <a:pt x="4" y="26"/>
                    <a:pt x="6" y="28"/>
                    <a:pt x="9" y="30"/>
                  </a:cubicBezTo>
                  <a:cubicBezTo>
                    <a:pt x="9" y="30"/>
                    <a:pt x="9" y="30"/>
                    <a:pt x="9" y="30"/>
                  </a:cubicBezTo>
                  <a:cubicBezTo>
                    <a:pt x="7" y="27"/>
                    <a:pt x="3" y="25"/>
                    <a:pt x="1" y="22"/>
                  </a:cubicBezTo>
                  <a:cubicBezTo>
                    <a:pt x="1" y="22"/>
                    <a:pt x="1" y="21"/>
                    <a:pt x="1" y="21"/>
                  </a:cubicBezTo>
                  <a:cubicBezTo>
                    <a:pt x="2" y="21"/>
                    <a:pt x="2" y="21"/>
                    <a:pt x="2" y="21"/>
                  </a:cubicBezTo>
                  <a:cubicBezTo>
                    <a:pt x="8" y="26"/>
                    <a:pt x="8" y="26"/>
                    <a:pt x="8" y="26"/>
                  </a:cubicBezTo>
                  <a:cubicBezTo>
                    <a:pt x="8" y="27"/>
                    <a:pt x="8" y="27"/>
                    <a:pt x="8" y="27"/>
                  </a:cubicBezTo>
                  <a:cubicBezTo>
                    <a:pt x="6" y="25"/>
                    <a:pt x="3" y="23"/>
                    <a:pt x="2" y="20"/>
                  </a:cubicBezTo>
                  <a:cubicBezTo>
                    <a:pt x="2" y="19"/>
                    <a:pt x="2" y="19"/>
                    <a:pt x="2" y="19"/>
                  </a:cubicBezTo>
                  <a:cubicBezTo>
                    <a:pt x="2" y="19"/>
                    <a:pt x="3" y="19"/>
                    <a:pt x="3" y="19"/>
                  </a:cubicBezTo>
                  <a:cubicBezTo>
                    <a:pt x="4" y="20"/>
                    <a:pt x="5" y="20"/>
                    <a:pt x="6" y="21"/>
                  </a:cubicBezTo>
                  <a:cubicBezTo>
                    <a:pt x="7" y="22"/>
                    <a:pt x="7" y="23"/>
                    <a:pt x="8" y="24"/>
                  </a:cubicBezTo>
                  <a:cubicBezTo>
                    <a:pt x="9" y="24"/>
                    <a:pt x="9" y="24"/>
                    <a:pt x="8" y="24"/>
                  </a:cubicBezTo>
                  <a:cubicBezTo>
                    <a:pt x="8" y="25"/>
                    <a:pt x="8" y="25"/>
                    <a:pt x="8" y="24"/>
                  </a:cubicBezTo>
                  <a:cubicBezTo>
                    <a:pt x="5" y="23"/>
                    <a:pt x="3" y="20"/>
                    <a:pt x="1" y="16"/>
                  </a:cubicBezTo>
                  <a:cubicBezTo>
                    <a:pt x="1" y="16"/>
                    <a:pt x="1" y="16"/>
                    <a:pt x="1" y="16"/>
                  </a:cubicBezTo>
                  <a:cubicBezTo>
                    <a:pt x="1" y="16"/>
                    <a:pt x="1" y="16"/>
                    <a:pt x="1" y="16"/>
                  </a:cubicBezTo>
                  <a:cubicBezTo>
                    <a:pt x="2" y="16"/>
                    <a:pt x="2" y="16"/>
                    <a:pt x="2" y="16"/>
                  </a:cubicBezTo>
                  <a:cubicBezTo>
                    <a:pt x="5" y="18"/>
                    <a:pt x="5" y="18"/>
                    <a:pt x="5" y="18"/>
                  </a:cubicBezTo>
                  <a:cubicBezTo>
                    <a:pt x="9" y="21"/>
                    <a:pt x="9" y="21"/>
                    <a:pt x="9" y="21"/>
                  </a:cubicBezTo>
                  <a:cubicBezTo>
                    <a:pt x="8" y="21"/>
                    <a:pt x="8" y="21"/>
                    <a:pt x="8" y="21"/>
                  </a:cubicBezTo>
                  <a:cubicBezTo>
                    <a:pt x="7" y="20"/>
                    <a:pt x="5" y="19"/>
                    <a:pt x="4" y="17"/>
                  </a:cubicBezTo>
                  <a:cubicBezTo>
                    <a:pt x="3" y="17"/>
                    <a:pt x="2" y="16"/>
                    <a:pt x="2" y="15"/>
                  </a:cubicBezTo>
                  <a:cubicBezTo>
                    <a:pt x="2" y="14"/>
                    <a:pt x="1" y="13"/>
                    <a:pt x="1" y="13"/>
                  </a:cubicBezTo>
                  <a:cubicBezTo>
                    <a:pt x="1" y="12"/>
                    <a:pt x="1" y="12"/>
                    <a:pt x="1" y="12"/>
                  </a:cubicBezTo>
                  <a:cubicBezTo>
                    <a:pt x="1" y="12"/>
                    <a:pt x="1" y="12"/>
                    <a:pt x="1" y="12"/>
                  </a:cubicBezTo>
                  <a:cubicBezTo>
                    <a:pt x="4" y="14"/>
                    <a:pt x="6" y="16"/>
                    <a:pt x="9" y="17"/>
                  </a:cubicBezTo>
                  <a:cubicBezTo>
                    <a:pt x="9" y="18"/>
                    <a:pt x="9" y="18"/>
                    <a:pt x="9" y="18"/>
                  </a:cubicBezTo>
                  <a:cubicBezTo>
                    <a:pt x="9" y="18"/>
                    <a:pt x="8" y="18"/>
                    <a:pt x="8" y="18"/>
                  </a:cubicBezTo>
                  <a:cubicBezTo>
                    <a:pt x="6" y="17"/>
                    <a:pt x="5" y="16"/>
                    <a:pt x="4" y="14"/>
                  </a:cubicBezTo>
                  <a:cubicBezTo>
                    <a:pt x="3" y="13"/>
                    <a:pt x="1" y="11"/>
                    <a:pt x="1" y="9"/>
                  </a:cubicBezTo>
                  <a:cubicBezTo>
                    <a:pt x="1" y="9"/>
                    <a:pt x="1" y="9"/>
                    <a:pt x="1" y="9"/>
                  </a:cubicBezTo>
                  <a:cubicBezTo>
                    <a:pt x="1" y="9"/>
                    <a:pt x="1" y="9"/>
                    <a:pt x="1" y="9"/>
                  </a:cubicBezTo>
                  <a:cubicBezTo>
                    <a:pt x="3" y="10"/>
                    <a:pt x="5" y="11"/>
                    <a:pt x="6" y="13"/>
                  </a:cubicBezTo>
                  <a:cubicBezTo>
                    <a:pt x="7" y="14"/>
                    <a:pt x="8" y="16"/>
                    <a:pt x="10" y="17"/>
                  </a:cubicBezTo>
                  <a:cubicBezTo>
                    <a:pt x="9" y="17"/>
                    <a:pt x="9" y="17"/>
                    <a:pt x="9" y="17"/>
                  </a:cubicBezTo>
                  <a:cubicBezTo>
                    <a:pt x="8" y="16"/>
                    <a:pt x="7" y="15"/>
                    <a:pt x="5" y="13"/>
                  </a:cubicBezTo>
                  <a:cubicBezTo>
                    <a:pt x="5" y="12"/>
                    <a:pt x="4" y="12"/>
                    <a:pt x="4" y="11"/>
                  </a:cubicBezTo>
                  <a:cubicBezTo>
                    <a:pt x="3" y="10"/>
                    <a:pt x="3" y="9"/>
                    <a:pt x="2" y="8"/>
                  </a:cubicBezTo>
                  <a:cubicBezTo>
                    <a:pt x="3" y="8"/>
                    <a:pt x="3" y="8"/>
                    <a:pt x="3" y="8"/>
                  </a:cubicBezTo>
                  <a:cubicBezTo>
                    <a:pt x="5" y="10"/>
                    <a:pt x="7" y="12"/>
                    <a:pt x="9" y="13"/>
                  </a:cubicBezTo>
                  <a:cubicBezTo>
                    <a:pt x="8" y="14"/>
                    <a:pt x="8" y="14"/>
                    <a:pt x="8" y="14"/>
                  </a:cubicBezTo>
                  <a:cubicBezTo>
                    <a:pt x="8" y="12"/>
                    <a:pt x="6" y="11"/>
                    <a:pt x="5" y="10"/>
                  </a:cubicBezTo>
                  <a:cubicBezTo>
                    <a:pt x="3" y="8"/>
                    <a:pt x="3" y="8"/>
                    <a:pt x="3" y="8"/>
                  </a:cubicBezTo>
                  <a:cubicBezTo>
                    <a:pt x="3" y="7"/>
                    <a:pt x="2" y="6"/>
                    <a:pt x="2" y="5"/>
                  </a:cubicBezTo>
                  <a:cubicBezTo>
                    <a:pt x="2" y="5"/>
                    <a:pt x="2" y="5"/>
                    <a:pt x="2" y="5"/>
                  </a:cubicBezTo>
                  <a:cubicBezTo>
                    <a:pt x="2" y="5"/>
                    <a:pt x="2" y="5"/>
                    <a:pt x="3" y="5"/>
                  </a:cubicBezTo>
                  <a:cubicBezTo>
                    <a:pt x="3" y="5"/>
                    <a:pt x="4" y="6"/>
                    <a:pt x="4" y="6"/>
                  </a:cubicBezTo>
                  <a:cubicBezTo>
                    <a:pt x="5" y="7"/>
                    <a:pt x="5" y="7"/>
                    <a:pt x="6" y="8"/>
                  </a:cubicBezTo>
                  <a:cubicBezTo>
                    <a:pt x="6" y="8"/>
                    <a:pt x="7" y="9"/>
                    <a:pt x="7" y="10"/>
                  </a:cubicBezTo>
                  <a:cubicBezTo>
                    <a:pt x="8" y="10"/>
                    <a:pt x="8" y="11"/>
                    <a:pt x="9" y="11"/>
                  </a:cubicBezTo>
                  <a:cubicBezTo>
                    <a:pt x="8" y="12"/>
                    <a:pt x="8" y="12"/>
                    <a:pt x="8" y="12"/>
                  </a:cubicBezTo>
                  <a:cubicBezTo>
                    <a:pt x="7" y="10"/>
                    <a:pt x="6" y="9"/>
                    <a:pt x="5" y="7"/>
                  </a:cubicBezTo>
                  <a:cubicBezTo>
                    <a:pt x="3" y="5"/>
                    <a:pt x="3" y="5"/>
                    <a:pt x="3" y="5"/>
                  </a:cubicBezTo>
                  <a:cubicBezTo>
                    <a:pt x="2" y="2"/>
                    <a:pt x="2" y="2"/>
                    <a:pt x="2" y="2"/>
                  </a:cubicBezTo>
                  <a:cubicBezTo>
                    <a:pt x="2" y="2"/>
                    <a:pt x="2" y="2"/>
                    <a:pt x="2" y="2"/>
                  </a:cubicBezTo>
                  <a:cubicBezTo>
                    <a:pt x="2" y="2"/>
                    <a:pt x="2" y="2"/>
                    <a:pt x="2" y="2"/>
                  </a:cubicBezTo>
                  <a:cubicBezTo>
                    <a:pt x="6" y="4"/>
                    <a:pt x="8" y="7"/>
                    <a:pt x="10" y="10"/>
                  </a:cubicBezTo>
                  <a:cubicBezTo>
                    <a:pt x="9" y="10"/>
                    <a:pt x="9" y="10"/>
                    <a:pt x="9" y="10"/>
                  </a:cubicBezTo>
                  <a:cubicBezTo>
                    <a:pt x="8" y="7"/>
                    <a:pt x="5" y="5"/>
                    <a:pt x="4" y="1"/>
                  </a:cubicBezTo>
                  <a:cubicBezTo>
                    <a:pt x="4" y="1"/>
                    <a:pt x="4" y="1"/>
                    <a:pt x="4" y="1"/>
                  </a:cubicBezTo>
                  <a:cubicBezTo>
                    <a:pt x="4" y="1"/>
                    <a:pt x="4" y="1"/>
                    <a:pt x="4" y="1"/>
                  </a:cubicBezTo>
                  <a:cubicBezTo>
                    <a:pt x="7" y="2"/>
                    <a:pt x="8" y="5"/>
                    <a:pt x="10" y="7"/>
                  </a:cubicBezTo>
                  <a:cubicBezTo>
                    <a:pt x="9" y="7"/>
                    <a:pt x="9" y="7"/>
                    <a:pt x="9" y="7"/>
                  </a:cubicBezTo>
                  <a:cubicBezTo>
                    <a:pt x="9" y="5"/>
                    <a:pt x="7" y="3"/>
                    <a:pt x="6" y="0"/>
                  </a:cubicBezTo>
                  <a:cubicBezTo>
                    <a:pt x="6" y="0"/>
                    <a:pt x="6" y="0"/>
                    <a:pt x="6" y="0"/>
                  </a:cubicBezTo>
                  <a:cubicBezTo>
                    <a:pt x="6" y="0"/>
                    <a:pt x="6" y="0"/>
                    <a:pt x="6" y="0"/>
                  </a:cubicBezTo>
                  <a:cubicBezTo>
                    <a:pt x="8" y="1"/>
                    <a:pt x="9" y="3"/>
                    <a:pt x="10" y="4"/>
                  </a:cubicBezTo>
                  <a:cubicBezTo>
                    <a:pt x="10" y="4"/>
                    <a:pt x="10" y="4"/>
                    <a:pt x="10" y="4"/>
                  </a:cubicBezTo>
                  <a:cubicBezTo>
                    <a:pt x="10" y="3"/>
                    <a:pt x="10" y="2"/>
                    <a:pt x="9" y="2"/>
                  </a:cubicBezTo>
                  <a:cubicBezTo>
                    <a:pt x="10" y="2"/>
                    <a:pt x="10" y="3"/>
                    <a:pt x="10" y="4"/>
                  </a:cubicBezTo>
                  <a:cubicBezTo>
                    <a:pt x="10" y="4"/>
                    <a:pt x="10" y="4"/>
                    <a:pt x="10" y="4"/>
                  </a:cubicBezTo>
                  <a:cubicBezTo>
                    <a:pt x="10" y="4"/>
                    <a:pt x="10" y="4"/>
                    <a:pt x="10" y="4"/>
                  </a:cubicBezTo>
                  <a:cubicBezTo>
                    <a:pt x="8" y="3"/>
                    <a:pt x="8" y="1"/>
                    <a:pt x="6" y="0"/>
                  </a:cubicBezTo>
                  <a:cubicBezTo>
                    <a:pt x="6" y="0"/>
                    <a:pt x="6" y="0"/>
                    <a:pt x="6" y="0"/>
                  </a:cubicBezTo>
                  <a:cubicBezTo>
                    <a:pt x="7" y="3"/>
                    <a:pt x="9" y="4"/>
                    <a:pt x="10" y="7"/>
                  </a:cubicBezTo>
                  <a:cubicBezTo>
                    <a:pt x="10" y="7"/>
                    <a:pt x="10" y="7"/>
                    <a:pt x="10" y="7"/>
                  </a:cubicBezTo>
                  <a:cubicBezTo>
                    <a:pt x="10" y="8"/>
                    <a:pt x="10" y="7"/>
                    <a:pt x="9" y="7"/>
                  </a:cubicBezTo>
                  <a:cubicBezTo>
                    <a:pt x="9" y="7"/>
                    <a:pt x="9" y="7"/>
                    <a:pt x="9" y="7"/>
                  </a:cubicBezTo>
                  <a:cubicBezTo>
                    <a:pt x="8" y="6"/>
                    <a:pt x="8" y="5"/>
                    <a:pt x="7" y="4"/>
                  </a:cubicBezTo>
                  <a:cubicBezTo>
                    <a:pt x="6" y="3"/>
                    <a:pt x="5" y="2"/>
                    <a:pt x="4" y="2"/>
                  </a:cubicBezTo>
                  <a:cubicBezTo>
                    <a:pt x="4" y="1"/>
                    <a:pt x="4" y="1"/>
                    <a:pt x="4" y="1"/>
                  </a:cubicBezTo>
                  <a:cubicBezTo>
                    <a:pt x="6" y="4"/>
                    <a:pt x="9" y="6"/>
                    <a:pt x="10" y="10"/>
                  </a:cubicBezTo>
                  <a:cubicBezTo>
                    <a:pt x="10" y="10"/>
                    <a:pt x="10" y="10"/>
                    <a:pt x="10" y="10"/>
                  </a:cubicBezTo>
                  <a:cubicBezTo>
                    <a:pt x="10" y="10"/>
                    <a:pt x="10" y="10"/>
                    <a:pt x="9" y="10"/>
                  </a:cubicBezTo>
                  <a:cubicBezTo>
                    <a:pt x="7" y="7"/>
                    <a:pt x="5" y="4"/>
                    <a:pt x="2" y="3"/>
                  </a:cubicBezTo>
                  <a:cubicBezTo>
                    <a:pt x="2" y="2"/>
                    <a:pt x="2" y="2"/>
                    <a:pt x="2" y="2"/>
                  </a:cubicBezTo>
                  <a:cubicBezTo>
                    <a:pt x="4" y="4"/>
                    <a:pt x="4" y="4"/>
                    <a:pt x="4" y="4"/>
                  </a:cubicBezTo>
                  <a:cubicBezTo>
                    <a:pt x="5" y="7"/>
                    <a:pt x="5" y="7"/>
                    <a:pt x="5" y="7"/>
                  </a:cubicBezTo>
                  <a:cubicBezTo>
                    <a:pt x="7" y="8"/>
                    <a:pt x="8" y="10"/>
                    <a:pt x="9" y="11"/>
                  </a:cubicBezTo>
                  <a:cubicBezTo>
                    <a:pt x="9" y="11"/>
                    <a:pt x="9" y="12"/>
                    <a:pt x="9" y="12"/>
                  </a:cubicBezTo>
                  <a:cubicBezTo>
                    <a:pt x="9" y="12"/>
                    <a:pt x="9" y="12"/>
                    <a:pt x="8" y="12"/>
                  </a:cubicBezTo>
                  <a:cubicBezTo>
                    <a:pt x="8" y="11"/>
                    <a:pt x="7" y="11"/>
                    <a:pt x="7" y="10"/>
                  </a:cubicBezTo>
                  <a:cubicBezTo>
                    <a:pt x="6" y="10"/>
                    <a:pt x="6" y="9"/>
                    <a:pt x="5" y="8"/>
                  </a:cubicBezTo>
                  <a:cubicBezTo>
                    <a:pt x="5" y="8"/>
                    <a:pt x="4" y="7"/>
                    <a:pt x="4" y="7"/>
                  </a:cubicBezTo>
                  <a:cubicBezTo>
                    <a:pt x="3" y="6"/>
                    <a:pt x="3" y="6"/>
                    <a:pt x="2" y="5"/>
                  </a:cubicBezTo>
                  <a:cubicBezTo>
                    <a:pt x="3" y="5"/>
                    <a:pt x="3" y="5"/>
                    <a:pt x="3" y="5"/>
                  </a:cubicBezTo>
                  <a:cubicBezTo>
                    <a:pt x="3" y="6"/>
                    <a:pt x="3" y="6"/>
                    <a:pt x="4" y="7"/>
                  </a:cubicBezTo>
                  <a:cubicBezTo>
                    <a:pt x="6" y="9"/>
                    <a:pt x="6" y="9"/>
                    <a:pt x="6" y="9"/>
                  </a:cubicBezTo>
                  <a:cubicBezTo>
                    <a:pt x="7" y="10"/>
                    <a:pt x="8" y="12"/>
                    <a:pt x="9" y="13"/>
                  </a:cubicBezTo>
                  <a:cubicBezTo>
                    <a:pt x="9" y="13"/>
                    <a:pt x="9" y="14"/>
                    <a:pt x="9" y="14"/>
                  </a:cubicBezTo>
                  <a:cubicBezTo>
                    <a:pt x="9" y="14"/>
                    <a:pt x="9" y="14"/>
                    <a:pt x="8" y="14"/>
                  </a:cubicBezTo>
                  <a:cubicBezTo>
                    <a:pt x="6" y="12"/>
                    <a:pt x="4" y="10"/>
                    <a:pt x="2" y="8"/>
                  </a:cubicBezTo>
                  <a:cubicBezTo>
                    <a:pt x="2" y="8"/>
                    <a:pt x="2" y="8"/>
                    <a:pt x="2" y="8"/>
                  </a:cubicBezTo>
                  <a:cubicBezTo>
                    <a:pt x="2" y="8"/>
                    <a:pt x="3" y="8"/>
                    <a:pt x="3" y="8"/>
                  </a:cubicBezTo>
                  <a:cubicBezTo>
                    <a:pt x="4" y="8"/>
                    <a:pt x="4" y="9"/>
                    <a:pt x="5" y="10"/>
                  </a:cubicBezTo>
                  <a:cubicBezTo>
                    <a:pt x="5" y="11"/>
                    <a:pt x="6" y="12"/>
                    <a:pt x="6" y="12"/>
                  </a:cubicBezTo>
                  <a:cubicBezTo>
                    <a:pt x="7" y="14"/>
                    <a:pt x="9" y="15"/>
                    <a:pt x="10" y="17"/>
                  </a:cubicBezTo>
                  <a:cubicBezTo>
                    <a:pt x="10" y="17"/>
                    <a:pt x="10" y="17"/>
                    <a:pt x="9" y="17"/>
                  </a:cubicBezTo>
                  <a:cubicBezTo>
                    <a:pt x="9" y="18"/>
                    <a:pt x="9" y="18"/>
                    <a:pt x="9" y="17"/>
                  </a:cubicBezTo>
                  <a:cubicBezTo>
                    <a:pt x="7" y="16"/>
                    <a:pt x="6" y="15"/>
                    <a:pt x="5" y="13"/>
                  </a:cubicBezTo>
                  <a:cubicBezTo>
                    <a:pt x="4" y="12"/>
                    <a:pt x="3" y="10"/>
                    <a:pt x="1" y="10"/>
                  </a:cubicBezTo>
                  <a:cubicBezTo>
                    <a:pt x="2" y="9"/>
                    <a:pt x="2" y="9"/>
                    <a:pt x="2" y="9"/>
                  </a:cubicBezTo>
                  <a:cubicBezTo>
                    <a:pt x="2" y="11"/>
                    <a:pt x="3" y="12"/>
                    <a:pt x="5" y="14"/>
                  </a:cubicBezTo>
                  <a:cubicBezTo>
                    <a:pt x="6" y="15"/>
                    <a:pt x="7" y="16"/>
                    <a:pt x="9" y="17"/>
                  </a:cubicBezTo>
                  <a:cubicBezTo>
                    <a:pt x="8" y="18"/>
                    <a:pt x="8" y="18"/>
                    <a:pt x="8" y="18"/>
                  </a:cubicBezTo>
                  <a:cubicBezTo>
                    <a:pt x="6" y="16"/>
                    <a:pt x="3" y="14"/>
                    <a:pt x="1" y="13"/>
                  </a:cubicBezTo>
                  <a:cubicBezTo>
                    <a:pt x="2" y="12"/>
                    <a:pt x="2" y="12"/>
                    <a:pt x="2" y="12"/>
                  </a:cubicBezTo>
                  <a:cubicBezTo>
                    <a:pt x="2" y="13"/>
                    <a:pt x="2" y="14"/>
                    <a:pt x="3" y="15"/>
                  </a:cubicBezTo>
                  <a:cubicBezTo>
                    <a:pt x="3" y="15"/>
                    <a:pt x="4" y="16"/>
                    <a:pt x="5" y="17"/>
                  </a:cubicBezTo>
                  <a:cubicBezTo>
                    <a:pt x="6" y="18"/>
                    <a:pt x="7" y="19"/>
                    <a:pt x="9" y="21"/>
                  </a:cubicBezTo>
                  <a:cubicBezTo>
                    <a:pt x="9" y="21"/>
                    <a:pt x="9" y="21"/>
                    <a:pt x="9" y="21"/>
                  </a:cubicBezTo>
                  <a:cubicBezTo>
                    <a:pt x="9" y="21"/>
                    <a:pt x="8" y="21"/>
                    <a:pt x="8" y="21"/>
                  </a:cubicBezTo>
                  <a:cubicBezTo>
                    <a:pt x="8" y="21"/>
                    <a:pt x="8" y="21"/>
                    <a:pt x="8" y="21"/>
                  </a:cubicBezTo>
                  <a:cubicBezTo>
                    <a:pt x="5" y="19"/>
                    <a:pt x="5" y="19"/>
                    <a:pt x="5" y="19"/>
                  </a:cubicBezTo>
                  <a:cubicBezTo>
                    <a:pt x="1" y="17"/>
                    <a:pt x="1" y="17"/>
                    <a:pt x="1" y="17"/>
                  </a:cubicBezTo>
                  <a:cubicBezTo>
                    <a:pt x="2" y="16"/>
                    <a:pt x="2" y="16"/>
                    <a:pt x="2" y="16"/>
                  </a:cubicBezTo>
                  <a:cubicBezTo>
                    <a:pt x="4" y="19"/>
                    <a:pt x="6" y="22"/>
                    <a:pt x="8" y="24"/>
                  </a:cubicBezTo>
                  <a:cubicBezTo>
                    <a:pt x="8" y="24"/>
                    <a:pt x="8" y="24"/>
                    <a:pt x="8" y="24"/>
                  </a:cubicBezTo>
                  <a:cubicBezTo>
                    <a:pt x="7" y="24"/>
                    <a:pt x="6" y="23"/>
                    <a:pt x="5" y="22"/>
                  </a:cubicBezTo>
                  <a:cubicBezTo>
                    <a:pt x="4" y="21"/>
                    <a:pt x="3" y="20"/>
                    <a:pt x="2" y="20"/>
                  </a:cubicBezTo>
                  <a:cubicBezTo>
                    <a:pt x="3" y="19"/>
                    <a:pt x="3" y="19"/>
                    <a:pt x="3" y="19"/>
                  </a:cubicBezTo>
                  <a:cubicBezTo>
                    <a:pt x="4" y="22"/>
                    <a:pt x="6" y="24"/>
                    <a:pt x="9" y="26"/>
                  </a:cubicBezTo>
                  <a:cubicBezTo>
                    <a:pt x="9" y="26"/>
                    <a:pt x="9" y="27"/>
                    <a:pt x="9" y="27"/>
                  </a:cubicBezTo>
                  <a:cubicBezTo>
                    <a:pt x="8" y="27"/>
                    <a:pt x="8" y="27"/>
                    <a:pt x="8" y="27"/>
                  </a:cubicBezTo>
                  <a:cubicBezTo>
                    <a:pt x="1" y="22"/>
                    <a:pt x="1" y="22"/>
                    <a:pt x="1" y="22"/>
                  </a:cubicBezTo>
                  <a:cubicBezTo>
                    <a:pt x="2" y="21"/>
                    <a:pt x="2" y="21"/>
                    <a:pt x="2" y="21"/>
                  </a:cubicBezTo>
                  <a:cubicBezTo>
                    <a:pt x="4" y="25"/>
                    <a:pt x="7" y="27"/>
                    <a:pt x="9" y="30"/>
                  </a:cubicBezTo>
                  <a:cubicBezTo>
                    <a:pt x="9" y="30"/>
                    <a:pt x="9" y="30"/>
                    <a:pt x="9" y="30"/>
                  </a:cubicBezTo>
                  <a:cubicBezTo>
                    <a:pt x="9" y="31"/>
                    <a:pt x="9" y="31"/>
                    <a:pt x="9" y="31"/>
                  </a:cubicBezTo>
                  <a:cubicBezTo>
                    <a:pt x="6" y="29"/>
                    <a:pt x="4" y="27"/>
                    <a:pt x="1" y="25"/>
                  </a:cubicBezTo>
                  <a:cubicBezTo>
                    <a:pt x="1" y="25"/>
                    <a:pt x="1" y="25"/>
                    <a:pt x="1" y="25"/>
                  </a:cubicBezTo>
                  <a:cubicBezTo>
                    <a:pt x="3" y="27"/>
                    <a:pt x="4" y="29"/>
                    <a:pt x="6" y="30"/>
                  </a:cubicBezTo>
                  <a:cubicBezTo>
                    <a:pt x="6" y="31"/>
                    <a:pt x="6" y="31"/>
                    <a:pt x="6" y="31"/>
                  </a:cubicBezTo>
                  <a:cubicBezTo>
                    <a:pt x="6" y="31"/>
                    <a:pt x="6" y="31"/>
                    <a:pt x="5" y="31"/>
                  </a:cubicBezTo>
                  <a:cubicBezTo>
                    <a:pt x="3" y="30"/>
                    <a:pt x="2" y="29"/>
                    <a:pt x="0" y="28"/>
                  </a:cubicBezTo>
                  <a:cubicBezTo>
                    <a:pt x="0" y="28"/>
                    <a:pt x="0" y="28"/>
                    <a:pt x="0" y="28"/>
                  </a:cubicBezTo>
                  <a:cubicBezTo>
                    <a:pt x="1" y="29"/>
                    <a:pt x="2" y="30"/>
                    <a:pt x="3" y="31"/>
                  </a:cubicBezTo>
                  <a:cubicBezTo>
                    <a:pt x="3" y="31"/>
                    <a:pt x="3" y="31"/>
                    <a:pt x="3" y="31"/>
                  </a:cubicBezTo>
                  <a:cubicBezTo>
                    <a:pt x="3" y="31"/>
                    <a:pt x="3" y="31"/>
                    <a:pt x="3" y="31"/>
                  </a:cubicBezTo>
                  <a:cubicBezTo>
                    <a:pt x="2" y="31"/>
                    <a:pt x="1" y="30"/>
                    <a:pt x="0"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1" name="Freeform 13"/>
            <p:cNvSpPr/>
            <p:nvPr/>
          </p:nvSpPr>
          <p:spPr bwMode="auto">
            <a:xfrm>
              <a:off x="6692" y="674"/>
              <a:ext cx="22" cy="94"/>
            </a:xfrm>
            <a:custGeom>
              <a:avLst/>
              <a:gdLst>
                <a:gd name="T0" fmla="*/ 1 w 9"/>
                <a:gd name="T1" fmla="*/ 36 h 38"/>
                <a:gd name="T2" fmla="*/ 1 w 9"/>
                <a:gd name="T3" fmla="*/ 35 h 38"/>
                <a:gd name="T4" fmla="*/ 2 w 9"/>
                <a:gd name="T5" fmla="*/ 33 h 38"/>
                <a:gd name="T6" fmla="*/ 2 w 9"/>
                <a:gd name="T7" fmla="*/ 33 h 38"/>
                <a:gd name="T8" fmla="*/ 2 w 9"/>
                <a:gd name="T9" fmla="*/ 33 h 38"/>
                <a:gd name="T10" fmla="*/ 5 w 9"/>
                <a:gd name="T11" fmla="*/ 33 h 38"/>
                <a:gd name="T12" fmla="*/ 1 w 9"/>
                <a:gd name="T13" fmla="*/ 29 h 38"/>
                <a:gd name="T14" fmla="*/ 2 w 9"/>
                <a:gd name="T15" fmla="*/ 27 h 38"/>
                <a:gd name="T16" fmla="*/ 8 w 9"/>
                <a:gd name="T17" fmla="*/ 34 h 38"/>
                <a:gd name="T18" fmla="*/ 7 w 9"/>
                <a:gd name="T19" fmla="*/ 30 h 38"/>
                <a:gd name="T20" fmla="*/ 2 w 9"/>
                <a:gd name="T21" fmla="*/ 22 h 38"/>
                <a:gd name="T22" fmla="*/ 1 w 9"/>
                <a:gd name="T23" fmla="*/ 19 h 38"/>
                <a:gd name="T24" fmla="*/ 2 w 9"/>
                <a:gd name="T25" fmla="*/ 18 h 38"/>
                <a:gd name="T26" fmla="*/ 5 w 9"/>
                <a:gd name="T27" fmla="*/ 22 h 38"/>
                <a:gd name="T28" fmla="*/ 7 w 9"/>
                <a:gd name="T29" fmla="*/ 27 h 38"/>
                <a:gd name="T30" fmla="*/ 6 w 9"/>
                <a:gd name="T31" fmla="*/ 22 h 38"/>
                <a:gd name="T32" fmla="*/ 4 w 9"/>
                <a:gd name="T33" fmla="*/ 10 h 38"/>
                <a:gd name="T34" fmla="*/ 7 w 9"/>
                <a:gd name="T35" fmla="*/ 21 h 38"/>
                <a:gd name="T36" fmla="*/ 4 w 9"/>
                <a:gd name="T37" fmla="*/ 14 h 38"/>
                <a:gd name="T38" fmla="*/ 1 w 9"/>
                <a:gd name="T39" fmla="*/ 8 h 38"/>
                <a:gd name="T40" fmla="*/ 4 w 9"/>
                <a:gd name="T41" fmla="*/ 11 h 38"/>
                <a:gd name="T42" fmla="*/ 9 w 9"/>
                <a:gd name="T43" fmla="*/ 14 h 38"/>
                <a:gd name="T44" fmla="*/ 7 w 9"/>
                <a:gd name="T45" fmla="*/ 7 h 38"/>
                <a:gd name="T46" fmla="*/ 3 w 9"/>
                <a:gd name="T47" fmla="*/ 1 h 38"/>
                <a:gd name="T48" fmla="*/ 9 w 9"/>
                <a:gd name="T49" fmla="*/ 9 h 38"/>
                <a:gd name="T50" fmla="*/ 7 w 9"/>
                <a:gd name="T51" fmla="*/ 3 h 38"/>
                <a:gd name="T52" fmla="*/ 6 w 9"/>
                <a:gd name="T53" fmla="*/ 1 h 38"/>
                <a:gd name="T54" fmla="*/ 7 w 9"/>
                <a:gd name="T55" fmla="*/ 2 h 38"/>
                <a:gd name="T56" fmla="*/ 6 w 9"/>
                <a:gd name="T57" fmla="*/ 1 h 38"/>
                <a:gd name="T58" fmla="*/ 4 w 9"/>
                <a:gd name="T59" fmla="*/ 1 h 38"/>
                <a:gd name="T60" fmla="*/ 4 w 9"/>
                <a:gd name="T61" fmla="*/ 1 h 38"/>
                <a:gd name="T62" fmla="*/ 3 w 9"/>
                <a:gd name="T63" fmla="*/ 4 h 38"/>
                <a:gd name="T64" fmla="*/ 2 w 9"/>
                <a:gd name="T65" fmla="*/ 6 h 38"/>
                <a:gd name="T66" fmla="*/ 7 w 9"/>
                <a:gd name="T67" fmla="*/ 15 h 38"/>
                <a:gd name="T68" fmla="*/ 4 w 9"/>
                <a:gd name="T69" fmla="*/ 16 h 38"/>
                <a:gd name="T70" fmla="*/ 8 w 9"/>
                <a:gd name="T71" fmla="*/ 20 h 38"/>
                <a:gd name="T72" fmla="*/ 4 w 9"/>
                <a:gd name="T73" fmla="*/ 14 h 38"/>
                <a:gd name="T74" fmla="*/ 2 w 9"/>
                <a:gd name="T75" fmla="*/ 17 h 38"/>
                <a:gd name="T76" fmla="*/ 6 w 9"/>
                <a:gd name="T77" fmla="*/ 25 h 38"/>
                <a:gd name="T78" fmla="*/ 2 w 9"/>
                <a:gd name="T79" fmla="*/ 19 h 38"/>
                <a:gd name="T80" fmla="*/ 2 w 9"/>
                <a:gd name="T81" fmla="*/ 19 h 38"/>
                <a:gd name="T82" fmla="*/ 2 w 9"/>
                <a:gd name="T83" fmla="*/ 23 h 38"/>
                <a:gd name="T84" fmla="*/ 3 w 9"/>
                <a:gd name="T85" fmla="*/ 25 h 38"/>
                <a:gd name="T86" fmla="*/ 3 w 9"/>
                <a:gd name="T87" fmla="*/ 27 h 38"/>
                <a:gd name="T88" fmla="*/ 1 w 9"/>
                <a:gd name="T89" fmla="*/ 29 h 38"/>
                <a:gd name="T90" fmla="*/ 8 w 9"/>
                <a:gd name="T91" fmla="*/ 37 h 38"/>
                <a:gd name="T92" fmla="*/ 1 w 9"/>
                <a:gd name="T93" fmla="*/ 30 h 38"/>
                <a:gd name="T94" fmla="*/ 6 w 9"/>
                <a:gd name="T95" fmla="*/ 38 h 38"/>
                <a:gd name="T96" fmla="*/ 5 w 9"/>
                <a:gd name="T97" fmla="*/ 37 h 38"/>
                <a:gd name="T98" fmla="*/ 4 w 9"/>
                <a:gd name="T99" fmla="*/ 37 h 38"/>
                <a:gd name="T100" fmla="*/ 3 w 9"/>
                <a:gd name="T101" fmla="*/ 38 h 38"/>
                <a:gd name="T102" fmla="*/ 3 w 9"/>
                <a:gd name="T103" fmla="*/ 3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 h="38">
                  <a:moveTo>
                    <a:pt x="1" y="37"/>
                  </a:moveTo>
                  <a:cubicBezTo>
                    <a:pt x="1" y="37"/>
                    <a:pt x="2" y="38"/>
                    <a:pt x="3" y="38"/>
                  </a:cubicBezTo>
                  <a:cubicBezTo>
                    <a:pt x="3" y="38"/>
                    <a:pt x="3" y="38"/>
                    <a:pt x="3" y="38"/>
                  </a:cubicBezTo>
                  <a:cubicBezTo>
                    <a:pt x="2" y="37"/>
                    <a:pt x="1" y="37"/>
                    <a:pt x="1" y="36"/>
                  </a:cubicBezTo>
                  <a:cubicBezTo>
                    <a:pt x="1" y="36"/>
                    <a:pt x="1" y="36"/>
                    <a:pt x="1" y="36"/>
                  </a:cubicBezTo>
                  <a:cubicBezTo>
                    <a:pt x="1" y="36"/>
                    <a:pt x="1" y="36"/>
                    <a:pt x="1" y="36"/>
                  </a:cubicBezTo>
                  <a:cubicBezTo>
                    <a:pt x="2" y="36"/>
                    <a:pt x="3" y="37"/>
                    <a:pt x="3" y="38"/>
                  </a:cubicBezTo>
                  <a:cubicBezTo>
                    <a:pt x="3" y="38"/>
                    <a:pt x="3" y="38"/>
                    <a:pt x="3" y="38"/>
                  </a:cubicBezTo>
                  <a:cubicBezTo>
                    <a:pt x="3" y="37"/>
                    <a:pt x="2" y="36"/>
                    <a:pt x="1" y="35"/>
                  </a:cubicBezTo>
                  <a:cubicBezTo>
                    <a:pt x="1" y="35"/>
                    <a:pt x="1" y="35"/>
                    <a:pt x="1" y="35"/>
                  </a:cubicBezTo>
                  <a:cubicBezTo>
                    <a:pt x="1" y="35"/>
                    <a:pt x="2" y="35"/>
                    <a:pt x="2" y="35"/>
                  </a:cubicBezTo>
                  <a:cubicBezTo>
                    <a:pt x="2" y="36"/>
                    <a:pt x="3" y="37"/>
                    <a:pt x="4" y="37"/>
                  </a:cubicBezTo>
                  <a:cubicBezTo>
                    <a:pt x="4" y="37"/>
                    <a:pt x="4" y="37"/>
                    <a:pt x="4" y="37"/>
                  </a:cubicBezTo>
                  <a:cubicBezTo>
                    <a:pt x="3" y="36"/>
                    <a:pt x="2" y="35"/>
                    <a:pt x="1" y="34"/>
                  </a:cubicBezTo>
                  <a:cubicBezTo>
                    <a:pt x="1" y="34"/>
                    <a:pt x="1" y="33"/>
                    <a:pt x="2" y="33"/>
                  </a:cubicBezTo>
                  <a:cubicBezTo>
                    <a:pt x="2" y="33"/>
                    <a:pt x="2" y="33"/>
                    <a:pt x="2" y="33"/>
                  </a:cubicBezTo>
                  <a:cubicBezTo>
                    <a:pt x="3" y="35"/>
                    <a:pt x="4" y="36"/>
                    <a:pt x="5" y="37"/>
                  </a:cubicBezTo>
                  <a:cubicBezTo>
                    <a:pt x="5" y="37"/>
                    <a:pt x="5" y="37"/>
                    <a:pt x="5" y="37"/>
                  </a:cubicBezTo>
                  <a:cubicBezTo>
                    <a:pt x="2" y="33"/>
                    <a:pt x="2" y="33"/>
                    <a:pt x="2" y="33"/>
                  </a:cubicBezTo>
                  <a:cubicBezTo>
                    <a:pt x="2" y="33"/>
                    <a:pt x="2" y="33"/>
                    <a:pt x="2" y="33"/>
                  </a:cubicBezTo>
                  <a:cubicBezTo>
                    <a:pt x="3" y="34"/>
                    <a:pt x="4" y="34"/>
                    <a:pt x="4" y="35"/>
                  </a:cubicBezTo>
                  <a:cubicBezTo>
                    <a:pt x="5" y="36"/>
                    <a:pt x="6" y="37"/>
                    <a:pt x="7" y="38"/>
                  </a:cubicBezTo>
                  <a:cubicBezTo>
                    <a:pt x="6" y="38"/>
                    <a:pt x="6" y="38"/>
                    <a:pt x="6" y="38"/>
                  </a:cubicBezTo>
                  <a:cubicBezTo>
                    <a:pt x="6" y="37"/>
                    <a:pt x="4" y="36"/>
                    <a:pt x="3" y="35"/>
                  </a:cubicBezTo>
                  <a:cubicBezTo>
                    <a:pt x="2" y="33"/>
                    <a:pt x="2" y="33"/>
                    <a:pt x="2" y="33"/>
                  </a:cubicBezTo>
                  <a:cubicBezTo>
                    <a:pt x="1" y="30"/>
                    <a:pt x="1" y="30"/>
                    <a:pt x="1" y="30"/>
                  </a:cubicBezTo>
                  <a:cubicBezTo>
                    <a:pt x="0" y="30"/>
                    <a:pt x="1" y="30"/>
                    <a:pt x="1" y="30"/>
                  </a:cubicBezTo>
                  <a:cubicBezTo>
                    <a:pt x="1" y="30"/>
                    <a:pt x="1" y="30"/>
                    <a:pt x="1" y="30"/>
                  </a:cubicBezTo>
                  <a:cubicBezTo>
                    <a:pt x="1" y="30"/>
                    <a:pt x="1" y="30"/>
                    <a:pt x="1" y="30"/>
                  </a:cubicBezTo>
                  <a:cubicBezTo>
                    <a:pt x="2" y="31"/>
                    <a:pt x="4" y="32"/>
                    <a:pt x="5" y="33"/>
                  </a:cubicBezTo>
                  <a:cubicBezTo>
                    <a:pt x="6" y="34"/>
                    <a:pt x="7" y="36"/>
                    <a:pt x="8" y="37"/>
                  </a:cubicBezTo>
                  <a:cubicBezTo>
                    <a:pt x="7" y="37"/>
                    <a:pt x="7" y="37"/>
                    <a:pt x="7" y="37"/>
                  </a:cubicBezTo>
                  <a:cubicBezTo>
                    <a:pt x="6" y="36"/>
                    <a:pt x="5" y="35"/>
                    <a:pt x="4" y="33"/>
                  </a:cubicBezTo>
                  <a:cubicBezTo>
                    <a:pt x="4" y="33"/>
                    <a:pt x="3" y="32"/>
                    <a:pt x="3" y="31"/>
                  </a:cubicBezTo>
                  <a:cubicBezTo>
                    <a:pt x="2" y="31"/>
                    <a:pt x="2" y="30"/>
                    <a:pt x="1" y="29"/>
                  </a:cubicBezTo>
                  <a:cubicBezTo>
                    <a:pt x="2" y="29"/>
                    <a:pt x="2" y="29"/>
                    <a:pt x="2" y="29"/>
                  </a:cubicBezTo>
                  <a:cubicBezTo>
                    <a:pt x="4" y="31"/>
                    <a:pt x="7" y="33"/>
                    <a:pt x="8" y="36"/>
                  </a:cubicBezTo>
                  <a:cubicBezTo>
                    <a:pt x="7" y="37"/>
                    <a:pt x="7" y="37"/>
                    <a:pt x="7" y="37"/>
                  </a:cubicBezTo>
                  <a:cubicBezTo>
                    <a:pt x="7" y="35"/>
                    <a:pt x="6" y="34"/>
                    <a:pt x="4" y="32"/>
                  </a:cubicBezTo>
                  <a:cubicBezTo>
                    <a:pt x="3" y="30"/>
                    <a:pt x="2" y="29"/>
                    <a:pt x="2" y="27"/>
                  </a:cubicBezTo>
                  <a:cubicBezTo>
                    <a:pt x="2" y="26"/>
                    <a:pt x="2" y="26"/>
                    <a:pt x="2" y="26"/>
                  </a:cubicBezTo>
                  <a:cubicBezTo>
                    <a:pt x="2" y="26"/>
                    <a:pt x="3" y="26"/>
                    <a:pt x="3" y="26"/>
                  </a:cubicBezTo>
                  <a:cubicBezTo>
                    <a:pt x="4" y="29"/>
                    <a:pt x="7" y="31"/>
                    <a:pt x="8" y="33"/>
                  </a:cubicBezTo>
                  <a:cubicBezTo>
                    <a:pt x="9" y="34"/>
                    <a:pt x="8" y="34"/>
                    <a:pt x="8" y="34"/>
                  </a:cubicBezTo>
                  <a:cubicBezTo>
                    <a:pt x="8" y="34"/>
                    <a:pt x="8" y="34"/>
                    <a:pt x="8" y="34"/>
                  </a:cubicBezTo>
                  <a:cubicBezTo>
                    <a:pt x="6" y="33"/>
                    <a:pt x="5" y="32"/>
                    <a:pt x="4" y="30"/>
                  </a:cubicBezTo>
                  <a:cubicBezTo>
                    <a:pt x="3" y="29"/>
                    <a:pt x="2" y="27"/>
                    <a:pt x="2" y="25"/>
                  </a:cubicBezTo>
                  <a:cubicBezTo>
                    <a:pt x="2" y="25"/>
                    <a:pt x="2" y="24"/>
                    <a:pt x="2" y="24"/>
                  </a:cubicBezTo>
                  <a:cubicBezTo>
                    <a:pt x="2" y="24"/>
                    <a:pt x="2" y="24"/>
                    <a:pt x="2" y="25"/>
                  </a:cubicBezTo>
                  <a:cubicBezTo>
                    <a:pt x="5" y="26"/>
                    <a:pt x="6" y="28"/>
                    <a:pt x="7" y="30"/>
                  </a:cubicBezTo>
                  <a:cubicBezTo>
                    <a:pt x="7" y="31"/>
                    <a:pt x="7" y="31"/>
                    <a:pt x="7" y="31"/>
                  </a:cubicBezTo>
                  <a:cubicBezTo>
                    <a:pt x="7" y="31"/>
                    <a:pt x="6" y="31"/>
                    <a:pt x="6" y="31"/>
                  </a:cubicBezTo>
                  <a:cubicBezTo>
                    <a:pt x="4" y="29"/>
                    <a:pt x="2" y="26"/>
                    <a:pt x="1" y="23"/>
                  </a:cubicBezTo>
                  <a:cubicBezTo>
                    <a:pt x="1" y="22"/>
                    <a:pt x="1" y="22"/>
                    <a:pt x="2" y="22"/>
                  </a:cubicBezTo>
                  <a:cubicBezTo>
                    <a:pt x="2" y="22"/>
                    <a:pt x="2" y="22"/>
                    <a:pt x="2" y="22"/>
                  </a:cubicBezTo>
                  <a:cubicBezTo>
                    <a:pt x="4" y="24"/>
                    <a:pt x="6" y="26"/>
                    <a:pt x="7" y="28"/>
                  </a:cubicBezTo>
                  <a:cubicBezTo>
                    <a:pt x="7" y="28"/>
                    <a:pt x="7" y="29"/>
                    <a:pt x="7" y="29"/>
                  </a:cubicBezTo>
                  <a:cubicBezTo>
                    <a:pt x="6" y="29"/>
                    <a:pt x="6" y="29"/>
                    <a:pt x="6" y="29"/>
                  </a:cubicBezTo>
                  <a:cubicBezTo>
                    <a:pt x="5" y="27"/>
                    <a:pt x="4" y="25"/>
                    <a:pt x="4" y="24"/>
                  </a:cubicBezTo>
                  <a:cubicBezTo>
                    <a:pt x="3" y="22"/>
                    <a:pt x="2" y="21"/>
                    <a:pt x="1" y="19"/>
                  </a:cubicBezTo>
                  <a:cubicBezTo>
                    <a:pt x="1" y="19"/>
                    <a:pt x="1" y="19"/>
                    <a:pt x="1" y="19"/>
                  </a:cubicBezTo>
                  <a:cubicBezTo>
                    <a:pt x="1" y="19"/>
                    <a:pt x="1" y="19"/>
                    <a:pt x="1" y="19"/>
                  </a:cubicBezTo>
                  <a:cubicBezTo>
                    <a:pt x="1" y="19"/>
                    <a:pt x="1" y="19"/>
                    <a:pt x="1" y="19"/>
                  </a:cubicBezTo>
                  <a:cubicBezTo>
                    <a:pt x="1" y="18"/>
                    <a:pt x="2" y="18"/>
                    <a:pt x="2" y="18"/>
                  </a:cubicBezTo>
                  <a:cubicBezTo>
                    <a:pt x="2" y="18"/>
                    <a:pt x="2" y="18"/>
                    <a:pt x="2" y="18"/>
                  </a:cubicBezTo>
                  <a:cubicBezTo>
                    <a:pt x="2" y="19"/>
                    <a:pt x="2" y="19"/>
                    <a:pt x="2" y="19"/>
                  </a:cubicBezTo>
                  <a:cubicBezTo>
                    <a:pt x="2" y="19"/>
                    <a:pt x="2" y="19"/>
                    <a:pt x="2" y="19"/>
                  </a:cubicBezTo>
                  <a:cubicBezTo>
                    <a:pt x="3" y="19"/>
                    <a:pt x="3" y="19"/>
                    <a:pt x="3" y="19"/>
                  </a:cubicBezTo>
                  <a:cubicBezTo>
                    <a:pt x="4" y="20"/>
                    <a:pt x="4" y="20"/>
                    <a:pt x="4" y="20"/>
                  </a:cubicBezTo>
                  <a:cubicBezTo>
                    <a:pt x="5" y="22"/>
                    <a:pt x="5" y="22"/>
                    <a:pt x="5" y="22"/>
                  </a:cubicBezTo>
                  <a:cubicBezTo>
                    <a:pt x="7" y="24"/>
                    <a:pt x="7" y="24"/>
                    <a:pt x="7" y="24"/>
                  </a:cubicBezTo>
                  <a:cubicBezTo>
                    <a:pt x="8" y="25"/>
                    <a:pt x="8" y="25"/>
                    <a:pt x="8" y="25"/>
                  </a:cubicBezTo>
                  <a:cubicBezTo>
                    <a:pt x="8" y="26"/>
                    <a:pt x="8" y="26"/>
                    <a:pt x="8" y="27"/>
                  </a:cubicBezTo>
                  <a:cubicBezTo>
                    <a:pt x="8" y="27"/>
                    <a:pt x="8" y="27"/>
                    <a:pt x="8" y="27"/>
                  </a:cubicBezTo>
                  <a:cubicBezTo>
                    <a:pt x="8" y="27"/>
                    <a:pt x="7" y="27"/>
                    <a:pt x="7" y="27"/>
                  </a:cubicBezTo>
                  <a:cubicBezTo>
                    <a:pt x="7" y="27"/>
                    <a:pt x="7" y="27"/>
                    <a:pt x="7" y="27"/>
                  </a:cubicBezTo>
                  <a:cubicBezTo>
                    <a:pt x="5" y="24"/>
                    <a:pt x="4" y="20"/>
                    <a:pt x="1" y="17"/>
                  </a:cubicBezTo>
                  <a:cubicBezTo>
                    <a:pt x="1" y="17"/>
                    <a:pt x="1" y="17"/>
                    <a:pt x="1" y="16"/>
                  </a:cubicBezTo>
                  <a:cubicBezTo>
                    <a:pt x="2" y="16"/>
                    <a:pt x="2" y="16"/>
                    <a:pt x="2" y="16"/>
                  </a:cubicBezTo>
                  <a:cubicBezTo>
                    <a:pt x="4" y="18"/>
                    <a:pt x="5" y="20"/>
                    <a:pt x="6" y="22"/>
                  </a:cubicBezTo>
                  <a:cubicBezTo>
                    <a:pt x="6" y="22"/>
                    <a:pt x="6" y="22"/>
                    <a:pt x="6" y="22"/>
                  </a:cubicBezTo>
                  <a:cubicBezTo>
                    <a:pt x="5" y="21"/>
                    <a:pt x="4" y="19"/>
                    <a:pt x="3" y="17"/>
                  </a:cubicBezTo>
                  <a:cubicBezTo>
                    <a:pt x="3" y="16"/>
                    <a:pt x="3" y="15"/>
                    <a:pt x="3" y="14"/>
                  </a:cubicBezTo>
                  <a:cubicBezTo>
                    <a:pt x="3" y="12"/>
                    <a:pt x="3" y="11"/>
                    <a:pt x="3" y="10"/>
                  </a:cubicBezTo>
                  <a:cubicBezTo>
                    <a:pt x="3" y="10"/>
                    <a:pt x="4" y="10"/>
                    <a:pt x="4" y="10"/>
                  </a:cubicBezTo>
                  <a:cubicBezTo>
                    <a:pt x="4" y="10"/>
                    <a:pt x="4" y="10"/>
                    <a:pt x="4" y="10"/>
                  </a:cubicBezTo>
                  <a:cubicBezTo>
                    <a:pt x="5" y="12"/>
                    <a:pt x="6" y="13"/>
                    <a:pt x="6" y="15"/>
                  </a:cubicBezTo>
                  <a:cubicBezTo>
                    <a:pt x="7" y="17"/>
                    <a:pt x="7" y="18"/>
                    <a:pt x="8" y="20"/>
                  </a:cubicBezTo>
                  <a:cubicBezTo>
                    <a:pt x="8" y="20"/>
                    <a:pt x="8" y="21"/>
                    <a:pt x="7" y="21"/>
                  </a:cubicBezTo>
                  <a:cubicBezTo>
                    <a:pt x="7" y="21"/>
                    <a:pt x="7" y="21"/>
                    <a:pt x="7" y="21"/>
                  </a:cubicBezTo>
                  <a:cubicBezTo>
                    <a:pt x="6" y="20"/>
                    <a:pt x="5" y="19"/>
                    <a:pt x="5" y="18"/>
                  </a:cubicBezTo>
                  <a:cubicBezTo>
                    <a:pt x="5" y="17"/>
                    <a:pt x="4" y="16"/>
                    <a:pt x="4" y="16"/>
                  </a:cubicBezTo>
                  <a:cubicBezTo>
                    <a:pt x="4" y="15"/>
                    <a:pt x="3" y="15"/>
                    <a:pt x="3" y="14"/>
                  </a:cubicBezTo>
                  <a:cubicBezTo>
                    <a:pt x="3" y="14"/>
                    <a:pt x="3" y="14"/>
                    <a:pt x="4" y="14"/>
                  </a:cubicBezTo>
                  <a:cubicBezTo>
                    <a:pt x="4" y="14"/>
                    <a:pt x="4" y="14"/>
                    <a:pt x="4" y="14"/>
                  </a:cubicBezTo>
                  <a:cubicBezTo>
                    <a:pt x="4" y="14"/>
                    <a:pt x="4" y="14"/>
                    <a:pt x="4" y="14"/>
                  </a:cubicBezTo>
                  <a:cubicBezTo>
                    <a:pt x="5" y="14"/>
                    <a:pt x="5" y="15"/>
                    <a:pt x="5" y="15"/>
                  </a:cubicBezTo>
                  <a:cubicBezTo>
                    <a:pt x="6" y="15"/>
                    <a:pt x="5" y="16"/>
                    <a:pt x="5" y="16"/>
                  </a:cubicBezTo>
                  <a:cubicBezTo>
                    <a:pt x="5" y="16"/>
                    <a:pt x="5" y="16"/>
                    <a:pt x="4" y="16"/>
                  </a:cubicBezTo>
                  <a:cubicBezTo>
                    <a:pt x="3" y="13"/>
                    <a:pt x="2" y="10"/>
                    <a:pt x="1" y="8"/>
                  </a:cubicBezTo>
                  <a:cubicBezTo>
                    <a:pt x="1" y="7"/>
                    <a:pt x="1" y="7"/>
                    <a:pt x="2" y="7"/>
                  </a:cubicBezTo>
                  <a:cubicBezTo>
                    <a:pt x="2" y="7"/>
                    <a:pt x="2" y="7"/>
                    <a:pt x="2" y="7"/>
                  </a:cubicBezTo>
                  <a:cubicBezTo>
                    <a:pt x="4" y="10"/>
                    <a:pt x="5" y="13"/>
                    <a:pt x="8" y="15"/>
                  </a:cubicBezTo>
                  <a:cubicBezTo>
                    <a:pt x="7" y="15"/>
                    <a:pt x="7" y="15"/>
                    <a:pt x="7" y="15"/>
                  </a:cubicBezTo>
                  <a:cubicBezTo>
                    <a:pt x="6" y="14"/>
                    <a:pt x="5" y="12"/>
                    <a:pt x="4" y="11"/>
                  </a:cubicBezTo>
                  <a:cubicBezTo>
                    <a:pt x="4" y="10"/>
                    <a:pt x="3" y="9"/>
                    <a:pt x="3" y="9"/>
                  </a:cubicBezTo>
                  <a:cubicBezTo>
                    <a:pt x="3" y="8"/>
                    <a:pt x="2" y="7"/>
                    <a:pt x="2" y="6"/>
                  </a:cubicBezTo>
                  <a:cubicBezTo>
                    <a:pt x="2" y="6"/>
                    <a:pt x="2" y="5"/>
                    <a:pt x="3" y="5"/>
                  </a:cubicBezTo>
                  <a:cubicBezTo>
                    <a:pt x="3" y="5"/>
                    <a:pt x="3" y="5"/>
                    <a:pt x="3" y="6"/>
                  </a:cubicBezTo>
                  <a:cubicBezTo>
                    <a:pt x="6" y="8"/>
                    <a:pt x="7" y="11"/>
                    <a:pt x="9" y="14"/>
                  </a:cubicBezTo>
                  <a:cubicBezTo>
                    <a:pt x="8" y="14"/>
                    <a:pt x="8" y="14"/>
                    <a:pt x="8" y="14"/>
                  </a:cubicBezTo>
                  <a:cubicBezTo>
                    <a:pt x="7" y="11"/>
                    <a:pt x="4" y="8"/>
                    <a:pt x="3" y="4"/>
                  </a:cubicBezTo>
                  <a:cubicBezTo>
                    <a:pt x="3" y="4"/>
                    <a:pt x="3" y="4"/>
                    <a:pt x="4" y="4"/>
                  </a:cubicBezTo>
                  <a:cubicBezTo>
                    <a:pt x="4" y="4"/>
                    <a:pt x="4" y="4"/>
                    <a:pt x="4" y="4"/>
                  </a:cubicBezTo>
                  <a:cubicBezTo>
                    <a:pt x="5" y="5"/>
                    <a:pt x="6" y="6"/>
                    <a:pt x="7" y="7"/>
                  </a:cubicBezTo>
                  <a:cubicBezTo>
                    <a:pt x="8" y="9"/>
                    <a:pt x="8" y="10"/>
                    <a:pt x="9" y="11"/>
                  </a:cubicBezTo>
                  <a:cubicBezTo>
                    <a:pt x="9" y="11"/>
                    <a:pt x="9" y="12"/>
                    <a:pt x="9" y="12"/>
                  </a:cubicBezTo>
                  <a:cubicBezTo>
                    <a:pt x="9" y="12"/>
                    <a:pt x="8" y="12"/>
                    <a:pt x="8" y="12"/>
                  </a:cubicBezTo>
                  <a:cubicBezTo>
                    <a:pt x="7" y="10"/>
                    <a:pt x="6" y="9"/>
                    <a:pt x="5" y="7"/>
                  </a:cubicBezTo>
                  <a:cubicBezTo>
                    <a:pt x="4" y="5"/>
                    <a:pt x="3" y="3"/>
                    <a:pt x="3" y="1"/>
                  </a:cubicBezTo>
                  <a:cubicBezTo>
                    <a:pt x="3" y="1"/>
                    <a:pt x="3" y="1"/>
                    <a:pt x="4" y="1"/>
                  </a:cubicBezTo>
                  <a:cubicBezTo>
                    <a:pt x="4" y="1"/>
                    <a:pt x="4" y="1"/>
                    <a:pt x="4" y="1"/>
                  </a:cubicBezTo>
                  <a:cubicBezTo>
                    <a:pt x="6" y="3"/>
                    <a:pt x="8" y="6"/>
                    <a:pt x="9" y="8"/>
                  </a:cubicBezTo>
                  <a:cubicBezTo>
                    <a:pt x="9" y="8"/>
                    <a:pt x="9" y="8"/>
                    <a:pt x="9" y="8"/>
                  </a:cubicBezTo>
                  <a:cubicBezTo>
                    <a:pt x="9" y="9"/>
                    <a:pt x="9" y="9"/>
                    <a:pt x="9" y="9"/>
                  </a:cubicBezTo>
                  <a:cubicBezTo>
                    <a:pt x="9" y="9"/>
                    <a:pt x="9" y="9"/>
                    <a:pt x="9" y="9"/>
                  </a:cubicBezTo>
                  <a:cubicBezTo>
                    <a:pt x="6" y="6"/>
                    <a:pt x="5" y="4"/>
                    <a:pt x="4" y="1"/>
                  </a:cubicBezTo>
                  <a:cubicBezTo>
                    <a:pt x="4" y="0"/>
                    <a:pt x="4" y="0"/>
                    <a:pt x="4" y="0"/>
                  </a:cubicBezTo>
                  <a:cubicBezTo>
                    <a:pt x="4" y="0"/>
                    <a:pt x="4" y="0"/>
                    <a:pt x="4" y="0"/>
                  </a:cubicBezTo>
                  <a:cubicBezTo>
                    <a:pt x="5" y="1"/>
                    <a:pt x="6" y="2"/>
                    <a:pt x="7" y="3"/>
                  </a:cubicBezTo>
                  <a:cubicBezTo>
                    <a:pt x="7" y="4"/>
                    <a:pt x="8" y="6"/>
                    <a:pt x="9" y="7"/>
                  </a:cubicBezTo>
                  <a:cubicBezTo>
                    <a:pt x="9" y="7"/>
                    <a:pt x="9" y="7"/>
                    <a:pt x="9" y="7"/>
                  </a:cubicBezTo>
                  <a:cubicBezTo>
                    <a:pt x="9" y="7"/>
                    <a:pt x="8" y="7"/>
                    <a:pt x="8" y="7"/>
                  </a:cubicBezTo>
                  <a:cubicBezTo>
                    <a:pt x="8" y="6"/>
                    <a:pt x="8" y="5"/>
                    <a:pt x="7" y="4"/>
                  </a:cubicBezTo>
                  <a:cubicBezTo>
                    <a:pt x="7" y="3"/>
                    <a:pt x="6" y="2"/>
                    <a:pt x="6" y="1"/>
                  </a:cubicBezTo>
                  <a:cubicBezTo>
                    <a:pt x="6" y="1"/>
                    <a:pt x="6" y="1"/>
                    <a:pt x="6" y="1"/>
                  </a:cubicBezTo>
                  <a:cubicBezTo>
                    <a:pt x="6" y="1"/>
                    <a:pt x="6" y="1"/>
                    <a:pt x="6" y="1"/>
                  </a:cubicBezTo>
                  <a:cubicBezTo>
                    <a:pt x="7" y="2"/>
                    <a:pt x="7" y="2"/>
                    <a:pt x="8" y="3"/>
                  </a:cubicBezTo>
                  <a:cubicBezTo>
                    <a:pt x="8" y="3"/>
                    <a:pt x="8" y="3"/>
                    <a:pt x="8" y="3"/>
                  </a:cubicBezTo>
                  <a:cubicBezTo>
                    <a:pt x="7" y="2"/>
                    <a:pt x="7" y="2"/>
                    <a:pt x="7" y="2"/>
                  </a:cubicBezTo>
                  <a:cubicBezTo>
                    <a:pt x="8" y="3"/>
                    <a:pt x="8" y="3"/>
                    <a:pt x="8" y="3"/>
                  </a:cubicBezTo>
                  <a:cubicBezTo>
                    <a:pt x="8" y="3"/>
                    <a:pt x="8" y="3"/>
                    <a:pt x="8" y="3"/>
                  </a:cubicBezTo>
                  <a:cubicBezTo>
                    <a:pt x="8" y="3"/>
                    <a:pt x="8" y="3"/>
                    <a:pt x="8" y="3"/>
                  </a:cubicBezTo>
                  <a:cubicBezTo>
                    <a:pt x="7" y="2"/>
                    <a:pt x="7" y="2"/>
                    <a:pt x="6" y="1"/>
                  </a:cubicBezTo>
                  <a:cubicBezTo>
                    <a:pt x="6" y="1"/>
                    <a:pt x="6" y="1"/>
                    <a:pt x="6" y="1"/>
                  </a:cubicBezTo>
                  <a:cubicBezTo>
                    <a:pt x="7" y="2"/>
                    <a:pt x="7" y="3"/>
                    <a:pt x="7" y="4"/>
                  </a:cubicBezTo>
                  <a:cubicBezTo>
                    <a:pt x="8" y="5"/>
                    <a:pt x="8" y="6"/>
                    <a:pt x="9" y="7"/>
                  </a:cubicBezTo>
                  <a:cubicBezTo>
                    <a:pt x="8" y="7"/>
                    <a:pt x="8" y="7"/>
                    <a:pt x="8" y="7"/>
                  </a:cubicBezTo>
                  <a:cubicBezTo>
                    <a:pt x="8" y="6"/>
                    <a:pt x="7" y="5"/>
                    <a:pt x="6" y="4"/>
                  </a:cubicBezTo>
                  <a:cubicBezTo>
                    <a:pt x="6" y="2"/>
                    <a:pt x="5" y="2"/>
                    <a:pt x="4" y="1"/>
                  </a:cubicBezTo>
                  <a:cubicBezTo>
                    <a:pt x="4" y="0"/>
                    <a:pt x="4" y="0"/>
                    <a:pt x="4" y="0"/>
                  </a:cubicBezTo>
                  <a:cubicBezTo>
                    <a:pt x="5" y="3"/>
                    <a:pt x="7" y="6"/>
                    <a:pt x="9" y="8"/>
                  </a:cubicBezTo>
                  <a:cubicBezTo>
                    <a:pt x="9" y="9"/>
                    <a:pt x="9" y="9"/>
                    <a:pt x="9" y="9"/>
                  </a:cubicBezTo>
                  <a:cubicBezTo>
                    <a:pt x="7" y="6"/>
                    <a:pt x="6" y="3"/>
                    <a:pt x="3" y="2"/>
                  </a:cubicBezTo>
                  <a:cubicBezTo>
                    <a:pt x="4" y="1"/>
                    <a:pt x="4" y="1"/>
                    <a:pt x="4" y="1"/>
                  </a:cubicBezTo>
                  <a:cubicBezTo>
                    <a:pt x="4" y="3"/>
                    <a:pt x="5" y="5"/>
                    <a:pt x="6" y="6"/>
                  </a:cubicBezTo>
                  <a:cubicBezTo>
                    <a:pt x="7" y="8"/>
                    <a:pt x="8" y="10"/>
                    <a:pt x="9" y="11"/>
                  </a:cubicBezTo>
                  <a:cubicBezTo>
                    <a:pt x="8" y="12"/>
                    <a:pt x="8" y="12"/>
                    <a:pt x="8" y="12"/>
                  </a:cubicBezTo>
                  <a:cubicBezTo>
                    <a:pt x="7" y="10"/>
                    <a:pt x="7" y="9"/>
                    <a:pt x="6" y="8"/>
                  </a:cubicBezTo>
                  <a:cubicBezTo>
                    <a:pt x="5" y="7"/>
                    <a:pt x="4" y="6"/>
                    <a:pt x="3" y="4"/>
                  </a:cubicBezTo>
                  <a:cubicBezTo>
                    <a:pt x="4" y="4"/>
                    <a:pt x="4" y="4"/>
                    <a:pt x="4" y="4"/>
                  </a:cubicBezTo>
                  <a:cubicBezTo>
                    <a:pt x="5" y="8"/>
                    <a:pt x="7" y="10"/>
                    <a:pt x="9" y="14"/>
                  </a:cubicBezTo>
                  <a:cubicBezTo>
                    <a:pt x="9" y="14"/>
                    <a:pt x="9" y="14"/>
                    <a:pt x="9" y="15"/>
                  </a:cubicBezTo>
                  <a:cubicBezTo>
                    <a:pt x="8" y="15"/>
                    <a:pt x="8" y="15"/>
                    <a:pt x="8" y="14"/>
                  </a:cubicBezTo>
                  <a:cubicBezTo>
                    <a:pt x="6" y="12"/>
                    <a:pt x="5" y="8"/>
                    <a:pt x="2" y="6"/>
                  </a:cubicBezTo>
                  <a:cubicBezTo>
                    <a:pt x="3" y="6"/>
                    <a:pt x="3" y="6"/>
                    <a:pt x="3" y="6"/>
                  </a:cubicBezTo>
                  <a:cubicBezTo>
                    <a:pt x="3" y="7"/>
                    <a:pt x="3" y="7"/>
                    <a:pt x="4" y="8"/>
                  </a:cubicBezTo>
                  <a:cubicBezTo>
                    <a:pt x="4" y="9"/>
                    <a:pt x="5" y="10"/>
                    <a:pt x="5" y="10"/>
                  </a:cubicBezTo>
                  <a:cubicBezTo>
                    <a:pt x="6" y="12"/>
                    <a:pt x="7" y="13"/>
                    <a:pt x="8" y="15"/>
                  </a:cubicBezTo>
                  <a:cubicBezTo>
                    <a:pt x="8" y="15"/>
                    <a:pt x="8" y="15"/>
                    <a:pt x="7" y="15"/>
                  </a:cubicBezTo>
                  <a:cubicBezTo>
                    <a:pt x="7" y="16"/>
                    <a:pt x="7" y="16"/>
                    <a:pt x="7" y="15"/>
                  </a:cubicBezTo>
                  <a:cubicBezTo>
                    <a:pt x="4" y="13"/>
                    <a:pt x="3" y="10"/>
                    <a:pt x="1" y="8"/>
                  </a:cubicBezTo>
                  <a:cubicBezTo>
                    <a:pt x="2" y="7"/>
                    <a:pt x="2" y="7"/>
                    <a:pt x="2" y="7"/>
                  </a:cubicBezTo>
                  <a:cubicBezTo>
                    <a:pt x="3" y="10"/>
                    <a:pt x="4" y="13"/>
                    <a:pt x="5" y="15"/>
                  </a:cubicBezTo>
                  <a:cubicBezTo>
                    <a:pt x="4" y="16"/>
                    <a:pt x="4" y="16"/>
                    <a:pt x="4" y="16"/>
                  </a:cubicBezTo>
                  <a:cubicBezTo>
                    <a:pt x="4" y="15"/>
                    <a:pt x="4" y="15"/>
                    <a:pt x="3" y="15"/>
                  </a:cubicBezTo>
                  <a:cubicBezTo>
                    <a:pt x="4" y="14"/>
                    <a:pt x="4" y="14"/>
                    <a:pt x="4" y="14"/>
                  </a:cubicBezTo>
                  <a:cubicBezTo>
                    <a:pt x="4" y="14"/>
                    <a:pt x="5" y="15"/>
                    <a:pt x="5" y="15"/>
                  </a:cubicBezTo>
                  <a:cubicBezTo>
                    <a:pt x="5" y="16"/>
                    <a:pt x="5" y="16"/>
                    <a:pt x="6" y="17"/>
                  </a:cubicBezTo>
                  <a:cubicBezTo>
                    <a:pt x="6" y="18"/>
                    <a:pt x="7" y="19"/>
                    <a:pt x="8" y="20"/>
                  </a:cubicBezTo>
                  <a:cubicBezTo>
                    <a:pt x="7" y="20"/>
                    <a:pt x="7" y="20"/>
                    <a:pt x="7" y="20"/>
                  </a:cubicBezTo>
                  <a:cubicBezTo>
                    <a:pt x="7" y="19"/>
                    <a:pt x="6" y="17"/>
                    <a:pt x="5" y="15"/>
                  </a:cubicBezTo>
                  <a:cubicBezTo>
                    <a:pt x="5" y="14"/>
                    <a:pt x="4" y="12"/>
                    <a:pt x="3" y="11"/>
                  </a:cubicBezTo>
                  <a:cubicBezTo>
                    <a:pt x="4" y="11"/>
                    <a:pt x="4" y="11"/>
                    <a:pt x="4" y="11"/>
                  </a:cubicBezTo>
                  <a:cubicBezTo>
                    <a:pt x="4" y="12"/>
                    <a:pt x="4" y="13"/>
                    <a:pt x="4" y="14"/>
                  </a:cubicBezTo>
                  <a:cubicBezTo>
                    <a:pt x="4" y="14"/>
                    <a:pt x="4" y="15"/>
                    <a:pt x="4" y="16"/>
                  </a:cubicBezTo>
                  <a:cubicBezTo>
                    <a:pt x="5" y="18"/>
                    <a:pt x="6" y="20"/>
                    <a:pt x="7" y="22"/>
                  </a:cubicBezTo>
                  <a:cubicBezTo>
                    <a:pt x="7" y="22"/>
                    <a:pt x="7" y="22"/>
                    <a:pt x="6" y="23"/>
                  </a:cubicBezTo>
                  <a:cubicBezTo>
                    <a:pt x="6" y="23"/>
                    <a:pt x="6" y="23"/>
                    <a:pt x="6" y="23"/>
                  </a:cubicBezTo>
                  <a:cubicBezTo>
                    <a:pt x="4" y="21"/>
                    <a:pt x="3" y="18"/>
                    <a:pt x="2" y="17"/>
                  </a:cubicBezTo>
                  <a:cubicBezTo>
                    <a:pt x="2" y="16"/>
                    <a:pt x="2" y="16"/>
                    <a:pt x="2" y="16"/>
                  </a:cubicBezTo>
                  <a:cubicBezTo>
                    <a:pt x="5" y="20"/>
                    <a:pt x="6" y="23"/>
                    <a:pt x="8" y="26"/>
                  </a:cubicBezTo>
                  <a:cubicBezTo>
                    <a:pt x="7" y="27"/>
                    <a:pt x="7" y="27"/>
                    <a:pt x="7" y="27"/>
                  </a:cubicBezTo>
                  <a:cubicBezTo>
                    <a:pt x="7" y="27"/>
                    <a:pt x="7" y="26"/>
                    <a:pt x="7" y="26"/>
                  </a:cubicBezTo>
                  <a:cubicBezTo>
                    <a:pt x="6" y="25"/>
                    <a:pt x="6" y="25"/>
                    <a:pt x="6" y="25"/>
                  </a:cubicBezTo>
                  <a:cubicBezTo>
                    <a:pt x="4" y="23"/>
                    <a:pt x="4" y="23"/>
                    <a:pt x="4" y="23"/>
                  </a:cubicBezTo>
                  <a:cubicBezTo>
                    <a:pt x="3" y="21"/>
                    <a:pt x="3" y="21"/>
                    <a:pt x="3" y="21"/>
                  </a:cubicBezTo>
                  <a:cubicBezTo>
                    <a:pt x="2" y="20"/>
                    <a:pt x="2" y="20"/>
                    <a:pt x="2" y="20"/>
                  </a:cubicBezTo>
                  <a:cubicBezTo>
                    <a:pt x="2" y="19"/>
                    <a:pt x="2" y="19"/>
                    <a:pt x="2" y="19"/>
                  </a:cubicBezTo>
                  <a:cubicBezTo>
                    <a:pt x="2" y="19"/>
                    <a:pt x="2" y="19"/>
                    <a:pt x="2" y="19"/>
                  </a:cubicBezTo>
                  <a:cubicBezTo>
                    <a:pt x="2" y="19"/>
                    <a:pt x="2" y="19"/>
                    <a:pt x="2" y="19"/>
                  </a:cubicBezTo>
                  <a:cubicBezTo>
                    <a:pt x="2" y="19"/>
                    <a:pt x="2" y="19"/>
                    <a:pt x="2" y="19"/>
                  </a:cubicBezTo>
                  <a:cubicBezTo>
                    <a:pt x="2" y="19"/>
                    <a:pt x="2" y="19"/>
                    <a:pt x="2" y="19"/>
                  </a:cubicBezTo>
                  <a:cubicBezTo>
                    <a:pt x="2" y="19"/>
                    <a:pt x="2" y="19"/>
                    <a:pt x="2" y="19"/>
                  </a:cubicBezTo>
                  <a:cubicBezTo>
                    <a:pt x="2" y="19"/>
                    <a:pt x="2" y="19"/>
                    <a:pt x="2" y="19"/>
                  </a:cubicBezTo>
                  <a:cubicBezTo>
                    <a:pt x="2" y="19"/>
                    <a:pt x="2" y="19"/>
                    <a:pt x="2" y="19"/>
                  </a:cubicBezTo>
                  <a:cubicBezTo>
                    <a:pt x="3" y="20"/>
                    <a:pt x="4" y="22"/>
                    <a:pt x="5" y="24"/>
                  </a:cubicBezTo>
                  <a:cubicBezTo>
                    <a:pt x="5" y="25"/>
                    <a:pt x="6" y="27"/>
                    <a:pt x="7" y="28"/>
                  </a:cubicBezTo>
                  <a:cubicBezTo>
                    <a:pt x="6" y="29"/>
                    <a:pt x="6" y="29"/>
                    <a:pt x="6" y="29"/>
                  </a:cubicBezTo>
                  <a:cubicBezTo>
                    <a:pt x="5" y="26"/>
                    <a:pt x="3" y="24"/>
                    <a:pt x="2" y="23"/>
                  </a:cubicBezTo>
                  <a:cubicBezTo>
                    <a:pt x="2" y="22"/>
                    <a:pt x="2" y="22"/>
                    <a:pt x="2" y="22"/>
                  </a:cubicBezTo>
                  <a:cubicBezTo>
                    <a:pt x="3" y="25"/>
                    <a:pt x="5" y="28"/>
                    <a:pt x="7" y="30"/>
                  </a:cubicBezTo>
                  <a:cubicBezTo>
                    <a:pt x="6" y="31"/>
                    <a:pt x="6" y="31"/>
                    <a:pt x="6" y="31"/>
                  </a:cubicBezTo>
                  <a:cubicBezTo>
                    <a:pt x="5" y="29"/>
                    <a:pt x="4" y="27"/>
                    <a:pt x="2" y="25"/>
                  </a:cubicBezTo>
                  <a:cubicBezTo>
                    <a:pt x="3" y="25"/>
                    <a:pt x="3" y="25"/>
                    <a:pt x="3" y="25"/>
                  </a:cubicBezTo>
                  <a:cubicBezTo>
                    <a:pt x="3" y="27"/>
                    <a:pt x="4" y="28"/>
                    <a:pt x="5" y="29"/>
                  </a:cubicBezTo>
                  <a:cubicBezTo>
                    <a:pt x="6" y="31"/>
                    <a:pt x="7" y="32"/>
                    <a:pt x="8" y="33"/>
                  </a:cubicBezTo>
                  <a:cubicBezTo>
                    <a:pt x="7" y="34"/>
                    <a:pt x="7" y="34"/>
                    <a:pt x="7" y="34"/>
                  </a:cubicBezTo>
                  <a:cubicBezTo>
                    <a:pt x="6" y="31"/>
                    <a:pt x="4" y="29"/>
                    <a:pt x="2" y="27"/>
                  </a:cubicBezTo>
                  <a:cubicBezTo>
                    <a:pt x="3" y="27"/>
                    <a:pt x="3" y="27"/>
                    <a:pt x="3" y="27"/>
                  </a:cubicBezTo>
                  <a:cubicBezTo>
                    <a:pt x="3" y="28"/>
                    <a:pt x="4" y="30"/>
                    <a:pt x="5" y="31"/>
                  </a:cubicBezTo>
                  <a:cubicBezTo>
                    <a:pt x="6" y="33"/>
                    <a:pt x="8" y="35"/>
                    <a:pt x="8" y="37"/>
                  </a:cubicBezTo>
                  <a:cubicBezTo>
                    <a:pt x="8" y="37"/>
                    <a:pt x="8" y="37"/>
                    <a:pt x="8" y="37"/>
                  </a:cubicBezTo>
                  <a:cubicBezTo>
                    <a:pt x="8" y="37"/>
                    <a:pt x="7" y="37"/>
                    <a:pt x="7" y="37"/>
                  </a:cubicBezTo>
                  <a:cubicBezTo>
                    <a:pt x="6" y="34"/>
                    <a:pt x="3" y="32"/>
                    <a:pt x="1" y="29"/>
                  </a:cubicBezTo>
                  <a:cubicBezTo>
                    <a:pt x="1" y="29"/>
                    <a:pt x="1" y="29"/>
                    <a:pt x="1" y="29"/>
                  </a:cubicBezTo>
                  <a:cubicBezTo>
                    <a:pt x="2" y="28"/>
                    <a:pt x="2" y="28"/>
                    <a:pt x="2" y="29"/>
                  </a:cubicBezTo>
                  <a:cubicBezTo>
                    <a:pt x="3" y="29"/>
                    <a:pt x="3" y="30"/>
                    <a:pt x="4" y="31"/>
                  </a:cubicBezTo>
                  <a:cubicBezTo>
                    <a:pt x="4" y="31"/>
                    <a:pt x="4" y="32"/>
                    <a:pt x="5" y="33"/>
                  </a:cubicBezTo>
                  <a:cubicBezTo>
                    <a:pt x="6" y="34"/>
                    <a:pt x="7" y="35"/>
                    <a:pt x="8" y="37"/>
                  </a:cubicBezTo>
                  <a:cubicBezTo>
                    <a:pt x="8" y="37"/>
                    <a:pt x="8" y="37"/>
                    <a:pt x="8" y="37"/>
                  </a:cubicBezTo>
                  <a:cubicBezTo>
                    <a:pt x="8" y="38"/>
                    <a:pt x="7" y="37"/>
                    <a:pt x="7" y="37"/>
                  </a:cubicBezTo>
                  <a:cubicBezTo>
                    <a:pt x="6" y="36"/>
                    <a:pt x="5" y="35"/>
                    <a:pt x="4" y="34"/>
                  </a:cubicBezTo>
                  <a:cubicBezTo>
                    <a:pt x="3" y="33"/>
                    <a:pt x="2" y="32"/>
                    <a:pt x="1" y="31"/>
                  </a:cubicBezTo>
                  <a:cubicBezTo>
                    <a:pt x="1" y="30"/>
                    <a:pt x="1" y="30"/>
                    <a:pt x="1" y="30"/>
                  </a:cubicBezTo>
                  <a:cubicBezTo>
                    <a:pt x="3" y="32"/>
                    <a:pt x="3" y="32"/>
                    <a:pt x="3" y="32"/>
                  </a:cubicBezTo>
                  <a:cubicBezTo>
                    <a:pt x="4" y="34"/>
                    <a:pt x="4" y="34"/>
                    <a:pt x="4" y="34"/>
                  </a:cubicBezTo>
                  <a:cubicBezTo>
                    <a:pt x="5" y="35"/>
                    <a:pt x="6" y="36"/>
                    <a:pt x="7" y="38"/>
                  </a:cubicBezTo>
                  <a:cubicBezTo>
                    <a:pt x="7" y="38"/>
                    <a:pt x="7" y="38"/>
                    <a:pt x="7" y="38"/>
                  </a:cubicBezTo>
                  <a:cubicBezTo>
                    <a:pt x="7" y="38"/>
                    <a:pt x="6" y="38"/>
                    <a:pt x="6" y="38"/>
                  </a:cubicBezTo>
                  <a:cubicBezTo>
                    <a:pt x="5" y="38"/>
                    <a:pt x="5" y="37"/>
                    <a:pt x="4" y="36"/>
                  </a:cubicBezTo>
                  <a:cubicBezTo>
                    <a:pt x="3" y="35"/>
                    <a:pt x="2" y="34"/>
                    <a:pt x="2" y="33"/>
                  </a:cubicBezTo>
                  <a:cubicBezTo>
                    <a:pt x="1" y="33"/>
                    <a:pt x="1" y="33"/>
                    <a:pt x="2" y="33"/>
                  </a:cubicBezTo>
                  <a:cubicBezTo>
                    <a:pt x="2" y="32"/>
                    <a:pt x="2" y="33"/>
                    <a:pt x="2" y="33"/>
                  </a:cubicBezTo>
                  <a:cubicBezTo>
                    <a:pt x="5" y="37"/>
                    <a:pt x="5" y="37"/>
                    <a:pt x="5" y="37"/>
                  </a:cubicBezTo>
                  <a:cubicBezTo>
                    <a:pt x="5" y="37"/>
                    <a:pt x="5" y="37"/>
                    <a:pt x="5" y="37"/>
                  </a:cubicBezTo>
                  <a:cubicBezTo>
                    <a:pt x="5" y="37"/>
                    <a:pt x="5" y="37"/>
                    <a:pt x="5" y="37"/>
                  </a:cubicBezTo>
                  <a:cubicBezTo>
                    <a:pt x="4" y="36"/>
                    <a:pt x="2" y="35"/>
                    <a:pt x="1" y="34"/>
                  </a:cubicBezTo>
                  <a:cubicBezTo>
                    <a:pt x="2" y="33"/>
                    <a:pt x="2" y="33"/>
                    <a:pt x="2" y="33"/>
                  </a:cubicBezTo>
                  <a:cubicBezTo>
                    <a:pt x="3" y="35"/>
                    <a:pt x="4" y="36"/>
                    <a:pt x="4" y="37"/>
                  </a:cubicBezTo>
                  <a:cubicBezTo>
                    <a:pt x="4" y="37"/>
                    <a:pt x="4" y="38"/>
                    <a:pt x="4" y="38"/>
                  </a:cubicBezTo>
                  <a:cubicBezTo>
                    <a:pt x="4" y="38"/>
                    <a:pt x="4" y="38"/>
                    <a:pt x="4" y="38"/>
                  </a:cubicBezTo>
                  <a:cubicBezTo>
                    <a:pt x="3" y="37"/>
                    <a:pt x="2" y="36"/>
                    <a:pt x="1" y="35"/>
                  </a:cubicBezTo>
                  <a:cubicBezTo>
                    <a:pt x="2" y="35"/>
                    <a:pt x="2" y="35"/>
                    <a:pt x="2" y="35"/>
                  </a:cubicBezTo>
                  <a:cubicBezTo>
                    <a:pt x="2" y="36"/>
                    <a:pt x="3" y="37"/>
                    <a:pt x="3" y="38"/>
                  </a:cubicBezTo>
                  <a:cubicBezTo>
                    <a:pt x="3" y="38"/>
                    <a:pt x="3" y="38"/>
                    <a:pt x="3" y="38"/>
                  </a:cubicBezTo>
                  <a:cubicBezTo>
                    <a:pt x="3" y="38"/>
                    <a:pt x="3" y="38"/>
                    <a:pt x="3" y="38"/>
                  </a:cubicBezTo>
                  <a:cubicBezTo>
                    <a:pt x="2" y="37"/>
                    <a:pt x="2" y="37"/>
                    <a:pt x="1" y="36"/>
                  </a:cubicBezTo>
                  <a:cubicBezTo>
                    <a:pt x="1" y="36"/>
                    <a:pt x="1" y="36"/>
                    <a:pt x="1" y="36"/>
                  </a:cubicBezTo>
                  <a:cubicBezTo>
                    <a:pt x="2" y="37"/>
                    <a:pt x="2" y="37"/>
                    <a:pt x="3" y="38"/>
                  </a:cubicBezTo>
                  <a:cubicBezTo>
                    <a:pt x="3" y="38"/>
                    <a:pt x="3" y="38"/>
                    <a:pt x="3" y="38"/>
                  </a:cubicBezTo>
                  <a:cubicBezTo>
                    <a:pt x="3" y="38"/>
                    <a:pt x="3" y="38"/>
                    <a:pt x="3" y="38"/>
                  </a:cubicBezTo>
                  <a:cubicBezTo>
                    <a:pt x="2" y="38"/>
                    <a:pt x="1" y="37"/>
                    <a:pt x="1"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 name="Freeform 14"/>
            <p:cNvSpPr/>
            <p:nvPr/>
          </p:nvSpPr>
          <p:spPr bwMode="auto">
            <a:xfrm>
              <a:off x="6726" y="707"/>
              <a:ext cx="25" cy="61"/>
            </a:xfrm>
            <a:custGeom>
              <a:avLst/>
              <a:gdLst>
                <a:gd name="T0" fmla="*/ 5 w 10"/>
                <a:gd name="T1" fmla="*/ 24 h 25"/>
                <a:gd name="T2" fmla="*/ 3 w 10"/>
                <a:gd name="T3" fmla="*/ 22 h 25"/>
                <a:gd name="T4" fmla="*/ 1 w 10"/>
                <a:gd name="T5" fmla="*/ 19 h 25"/>
                <a:gd name="T6" fmla="*/ 1 w 10"/>
                <a:gd name="T7" fmla="*/ 19 h 25"/>
                <a:gd name="T8" fmla="*/ 7 w 10"/>
                <a:gd name="T9" fmla="*/ 24 h 25"/>
                <a:gd name="T10" fmla="*/ 0 w 10"/>
                <a:gd name="T11" fmla="*/ 15 h 25"/>
                <a:gd name="T12" fmla="*/ 1 w 10"/>
                <a:gd name="T13" fmla="*/ 14 h 25"/>
                <a:gd name="T14" fmla="*/ 8 w 10"/>
                <a:gd name="T15" fmla="*/ 23 h 25"/>
                <a:gd name="T16" fmla="*/ 5 w 10"/>
                <a:gd name="T17" fmla="*/ 18 h 25"/>
                <a:gd name="T18" fmla="*/ 2 w 10"/>
                <a:gd name="T19" fmla="*/ 11 h 25"/>
                <a:gd name="T20" fmla="*/ 10 w 10"/>
                <a:gd name="T21" fmla="*/ 19 h 25"/>
                <a:gd name="T22" fmla="*/ 7 w 10"/>
                <a:gd name="T23" fmla="*/ 17 h 25"/>
                <a:gd name="T24" fmla="*/ 2 w 10"/>
                <a:gd name="T25" fmla="*/ 8 h 25"/>
                <a:gd name="T26" fmla="*/ 2 w 10"/>
                <a:gd name="T27" fmla="*/ 7 h 25"/>
                <a:gd name="T28" fmla="*/ 8 w 10"/>
                <a:gd name="T29" fmla="*/ 13 h 25"/>
                <a:gd name="T30" fmla="*/ 9 w 10"/>
                <a:gd name="T31" fmla="*/ 15 h 25"/>
                <a:gd name="T32" fmla="*/ 2 w 10"/>
                <a:gd name="T33" fmla="*/ 4 h 25"/>
                <a:gd name="T34" fmla="*/ 10 w 10"/>
                <a:gd name="T35" fmla="*/ 12 h 25"/>
                <a:gd name="T36" fmla="*/ 5 w 10"/>
                <a:gd name="T37" fmla="*/ 7 h 25"/>
                <a:gd name="T38" fmla="*/ 4 w 10"/>
                <a:gd name="T39" fmla="*/ 0 h 25"/>
                <a:gd name="T40" fmla="*/ 4 w 10"/>
                <a:gd name="T41" fmla="*/ 0 h 25"/>
                <a:gd name="T42" fmla="*/ 8 w 10"/>
                <a:gd name="T43" fmla="*/ 8 h 25"/>
                <a:gd name="T44" fmla="*/ 6 w 10"/>
                <a:gd name="T45" fmla="*/ 2 h 25"/>
                <a:gd name="T46" fmla="*/ 6 w 10"/>
                <a:gd name="T47" fmla="*/ 0 h 25"/>
                <a:gd name="T48" fmla="*/ 8 w 10"/>
                <a:gd name="T49" fmla="*/ 2 h 25"/>
                <a:gd name="T50" fmla="*/ 7 w 10"/>
                <a:gd name="T51" fmla="*/ 2 h 25"/>
                <a:gd name="T52" fmla="*/ 6 w 10"/>
                <a:gd name="T53" fmla="*/ 0 h 25"/>
                <a:gd name="T54" fmla="*/ 7 w 10"/>
                <a:gd name="T55" fmla="*/ 4 h 25"/>
                <a:gd name="T56" fmla="*/ 9 w 10"/>
                <a:gd name="T57" fmla="*/ 8 h 25"/>
                <a:gd name="T58" fmla="*/ 8 w 10"/>
                <a:gd name="T59" fmla="*/ 8 h 25"/>
                <a:gd name="T60" fmla="*/ 4 w 10"/>
                <a:gd name="T61" fmla="*/ 1 h 25"/>
                <a:gd name="T62" fmla="*/ 10 w 10"/>
                <a:gd name="T63" fmla="*/ 12 h 25"/>
                <a:gd name="T64" fmla="*/ 9 w 10"/>
                <a:gd name="T65" fmla="*/ 12 h 25"/>
                <a:gd name="T66" fmla="*/ 3 w 10"/>
                <a:gd name="T67" fmla="*/ 4 h 25"/>
                <a:gd name="T68" fmla="*/ 9 w 10"/>
                <a:gd name="T69" fmla="*/ 15 h 25"/>
                <a:gd name="T70" fmla="*/ 9 w 10"/>
                <a:gd name="T71" fmla="*/ 15 h 25"/>
                <a:gd name="T72" fmla="*/ 5 w 10"/>
                <a:gd name="T73" fmla="*/ 12 h 25"/>
                <a:gd name="T74" fmla="*/ 3 w 10"/>
                <a:gd name="T75" fmla="*/ 8 h 25"/>
                <a:gd name="T76" fmla="*/ 8 w 10"/>
                <a:gd name="T77" fmla="*/ 16 h 25"/>
                <a:gd name="T78" fmla="*/ 10 w 10"/>
                <a:gd name="T79" fmla="*/ 20 h 25"/>
                <a:gd name="T80" fmla="*/ 2 w 10"/>
                <a:gd name="T81" fmla="*/ 12 h 25"/>
                <a:gd name="T82" fmla="*/ 5 w 10"/>
                <a:gd name="T83" fmla="*/ 17 h 25"/>
                <a:gd name="T84" fmla="*/ 9 w 10"/>
                <a:gd name="T85" fmla="*/ 23 h 25"/>
                <a:gd name="T86" fmla="*/ 9 w 10"/>
                <a:gd name="T87" fmla="*/ 23 h 25"/>
                <a:gd name="T88" fmla="*/ 0 w 10"/>
                <a:gd name="T89" fmla="*/ 15 h 25"/>
                <a:gd name="T90" fmla="*/ 4 w 10"/>
                <a:gd name="T91" fmla="*/ 19 h 25"/>
                <a:gd name="T92" fmla="*/ 7 w 10"/>
                <a:gd name="T93" fmla="*/ 25 h 25"/>
                <a:gd name="T94" fmla="*/ 1 w 10"/>
                <a:gd name="T95" fmla="*/ 19 h 25"/>
                <a:gd name="T96" fmla="*/ 3 w 10"/>
                <a:gd name="T97" fmla="*/ 22 h 25"/>
                <a:gd name="T98" fmla="*/ 5 w 10"/>
                <a:gd name="T99" fmla="*/ 25 h 25"/>
                <a:gd name="T100" fmla="*/ 2 w 10"/>
                <a:gd name="T101" fmla="*/ 22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 h="25">
                  <a:moveTo>
                    <a:pt x="2" y="22"/>
                  </a:moveTo>
                  <a:cubicBezTo>
                    <a:pt x="2" y="23"/>
                    <a:pt x="4" y="24"/>
                    <a:pt x="5" y="24"/>
                  </a:cubicBezTo>
                  <a:cubicBezTo>
                    <a:pt x="5" y="25"/>
                    <a:pt x="5" y="25"/>
                    <a:pt x="5" y="25"/>
                  </a:cubicBezTo>
                  <a:cubicBezTo>
                    <a:pt x="4" y="24"/>
                    <a:pt x="3" y="23"/>
                    <a:pt x="3" y="22"/>
                  </a:cubicBezTo>
                  <a:cubicBezTo>
                    <a:pt x="2" y="21"/>
                    <a:pt x="1" y="20"/>
                    <a:pt x="1" y="19"/>
                  </a:cubicBezTo>
                  <a:cubicBezTo>
                    <a:pt x="1" y="19"/>
                    <a:pt x="1" y="19"/>
                    <a:pt x="1" y="19"/>
                  </a:cubicBezTo>
                  <a:cubicBezTo>
                    <a:pt x="1" y="19"/>
                    <a:pt x="1" y="19"/>
                    <a:pt x="1" y="19"/>
                  </a:cubicBezTo>
                  <a:cubicBezTo>
                    <a:pt x="1" y="19"/>
                    <a:pt x="1" y="19"/>
                    <a:pt x="1" y="19"/>
                  </a:cubicBezTo>
                  <a:cubicBezTo>
                    <a:pt x="4" y="20"/>
                    <a:pt x="5" y="22"/>
                    <a:pt x="8" y="24"/>
                  </a:cubicBezTo>
                  <a:cubicBezTo>
                    <a:pt x="7" y="24"/>
                    <a:pt x="7" y="24"/>
                    <a:pt x="7" y="24"/>
                  </a:cubicBezTo>
                  <a:cubicBezTo>
                    <a:pt x="6" y="22"/>
                    <a:pt x="5" y="21"/>
                    <a:pt x="4" y="20"/>
                  </a:cubicBezTo>
                  <a:cubicBezTo>
                    <a:pt x="2" y="18"/>
                    <a:pt x="1" y="17"/>
                    <a:pt x="0" y="15"/>
                  </a:cubicBezTo>
                  <a:cubicBezTo>
                    <a:pt x="0" y="15"/>
                    <a:pt x="0" y="14"/>
                    <a:pt x="0" y="14"/>
                  </a:cubicBezTo>
                  <a:cubicBezTo>
                    <a:pt x="1" y="14"/>
                    <a:pt x="1" y="14"/>
                    <a:pt x="1" y="14"/>
                  </a:cubicBezTo>
                  <a:cubicBezTo>
                    <a:pt x="9" y="23"/>
                    <a:pt x="9" y="23"/>
                    <a:pt x="9" y="23"/>
                  </a:cubicBezTo>
                  <a:cubicBezTo>
                    <a:pt x="8" y="23"/>
                    <a:pt x="8" y="23"/>
                    <a:pt x="8" y="23"/>
                  </a:cubicBezTo>
                  <a:cubicBezTo>
                    <a:pt x="6" y="21"/>
                    <a:pt x="6" y="21"/>
                    <a:pt x="6" y="21"/>
                  </a:cubicBezTo>
                  <a:cubicBezTo>
                    <a:pt x="5" y="18"/>
                    <a:pt x="5" y="18"/>
                    <a:pt x="5" y="18"/>
                  </a:cubicBezTo>
                  <a:cubicBezTo>
                    <a:pt x="3" y="16"/>
                    <a:pt x="2" y="14"/>
                    <a:pt x="2" y="12"/>
                  </a:cubicBezTo>
                  <a:cubicBezTo>
                    <a:pt x="1" y="11"/>
                    <a:pt x="2" y="11"/>
                    <a:pt x="2" y="11"/>
                  </a:cubicBezTo>
                  <a:cubicBezTo>
                    <a:pt x="2" y="11"/>
                    <a:pt x="2" y="11"/>
                    <a:pt x="2" y="11"/>
                  </a:cubicBezTo>
                  <a:cubicBezTo>
                    <a:pt x="5" y="14"/>
                    <a:pt x="7" y="17"/>
                    <a:pt x="10" y="19"/>
                  </a:cubicBezTo>
                  <a:cubicBezTo>
                    <a:pt x="9" y="20"/>
                    <a:pt x="9" y="20"/>
                    <a:pt x="9" y="20"/>
                  </a:cubicBezTo>
                  <a:cubicBezTo>
                    <a:pt x="8" y="19"/>
                    <a:pt x="8" y="18"/>
                    <a:pt x="7" y="17"/>
                  </a:cubicBezTo>
                  <a:cubicBezTo>
                    <a:pt x="7" y="16"/>
                    <a:pt x="6" y="15"/>
                    <a:pt x="6" y="14"/>
                  </a:cubicBezTo>
                  <a:cubicBezTo>
                    <a:pt x="4" y="12"/>
                    <a:pt x="3" y="10"/>
                    <a:pt x="2" y="8"/>
                  </a:cubicBezTo>
                  <a:cubicBezTo>
                    <a:pt x="2" y="8"/>
                    <a:pt x="2" y="7"/>
                    <a:pt x="2" y="7"/>
                  </a:cubicBezTo>
                  <a:cubicBezTo>
                    <a:pt x="2" y="7"/>
                    <a:pt x="2" y="7"/>
                    <a:pt x="2" y="7"/>
                  </a:cubicBezTo>
                  <a:cubicBezTo>
                    <a:pt x="4" y="9"/>
                    <a:pt x="5" y="10"/>
                    <a:pt x="6" y="11"/>
                  </a:cubicBezTo>
                  <a:cubicBezTo>
                    <a:pt x="8" y="13"/>
                    <a:pt x="8" y="13"/>
                    <a:pt x="8" y="13"/>
                  </a:cubicBezTo>
                  <a:cubicBezTo>
                    <a:pt x="10" y="15"/>
                    <a:pt x="10" y="15"/>
                    <a:pt x="10" y="15"/>
                  </a:cubicBezTo>
                  <a:cubicBezTo>
                    <a:pt x="9" y="15"/>
                    <a:pt x="9" y="15"/>
                    <a:pt x="9" y="15"/>
                  </a:cubicBezTo>
                  <a:cubicBezTo>
                    <a:pt x="7" y="11"/>
                    <a:pt x="4" y="9"/>
                    <a:pt x="2" y="5"/>
                  </a:cubicBezTo>
                  <a:cubicBezTo>
                    <a:pt x="2" y="5"/>
                    <a:pt x="2" y="4"/>
                    <a:pt x="2" y="4"/>
                  </a:cubicBezTo>
                  <a:cubicBezTo>
                    <a:pt x="2" y="4"/>
                    <a:pt x="2" y="4"/>
                    <a:pt x="3" y="4"/>
                  </a:cubicBezTo>
                  <a:cubicBezTo>
                    <a:pt x="5" y="6"/>
                    <a:pt x="7" y="9"/>
                    <a:pt x="10" y="12"/>
                  </a:cubicBezTo>
                  <a:cubicBezTo>
                    <a:pt x="9" y="12"/>
                    <a:pt x="9" y="12"/>
                    <a:pt x="9" y="12"/>
                  </a:cubicBezTo>
                  <a:cubicBezTo>
                    <a:pt x="8" y="11"/>
                    <a:pt x="7" y="9"/>
                    <a:pt x="5" y="7"/>
                  </a:cubicBezTo>
                  <a:cubicBezTo>
                    <a:pt x="4" y="5"/>
                    <a:pt x="3" y="3"/>
                    <a:pt x="3" y="1"/>
                  </a:cubicBezTo>
                  <a:cubicBezTo>
                    <a:pt x="3" y="1"/>
                    <a:pt x="4" y="0"/>
                    <a:pt x="4" y="0"/>
                  </a:cubicBezTo>
                  <a:cubicBezTo>
                    <a:pt x="4" y="0"/>
                    <a:pt x="4" y="0"/>
                    <a:pt x="4" y="0"/>
                  </a:cubicBezTo>
                  <a:cubicBezTo>
                    <a:pt x="4" y="0"/>
                    <a:pt x="4" y="0"/>
                    <a:pt x="4" y="0"/>
                  </a:cubicBezTo>
                  <a:cubicBezTo>
                    <a:pt x="6" y="3"/>
                    <a:pt x="7" y="5"/>
                    <a:pt x="9" y="7"/>
                  </a:cubicBezTo>
                  <a:cubicBezTo>
                    <a:pt x="8" y="8"/>
                    <a:pt x="8" y="8"/>
                    <a:pt x="8" y="8"/>
                  </a:cubicBezTo>
                  <a:cubicBezTo>
                    <a:pt x="8" y="7"/>
                    <a:pt x="7" y="5"/>
                    <a:pt x="7" y="4"/>
                  </a:cubicBezTo>
                  <a:cubicBezTo>
                    <a:pt x="6" y="4"/>
                    <a:pt x="6" y="3"/>
                    <a:pt x="6" y="2"/>
                  </a:cubicBezTo>
                  <a:cubicBezTo>
                    <a:pt x="6" y="0"/>
                    <a:pt x="6" y="0"/>
                    <a:pt x="6" y="0"/>
                  </a:cubicBezTo>
                  <a:cubicBezTo>
                    <a:pt x="6" y="0"/>
                    <a:pt x="6" y="0"/>
                    <a:pt x="6" y="0"/>
                  </a:cubicBezTo>
                  <a:cubicBezTo>
                    <a:pt x="6" y="0"/>
                    <a:pt x="6" y="0"/>
                    <a:pt x="6" y="0"/>
                  </a:cubicBezTo>
                  <a:cubicBezTo>
                    <a:pt x="6" y="1"/>
                    <a:pt x="7" y="1"/>
                    <a:pt x="8" y="2"/>
                  </a:cubicBezTo>
                  <a:cubicBezTo>
                    <a:pt x="8" y="2"/>
                    <a:pt x="9" y="3"/>
                    <a:pt x="9" y="3"/>
                  </a:cubicBezTo>
                  <a:cubicBezTo>
                    <a:pt x="9" y="3"/>
                    <a:pt x="8" y="2"/>
                    <a:pt x="7" y="2"/>
                  </a:cubicBezTo>
                  <a:cubicBezTo>
                    <a:pt x="7" y="1"/>
                    <a:pt x="6" y="1"/>
                    <a:pt x="6" y="0"/>
                  </a:cubicBezTo>
                  <a:cubicBezTo>
                    <a:pt x="6" y="0"/>
                    <a:pt x="6" y="0"/>
                    <a:pt x="6" y="0"/>
                  </a:cubicBezTo>
                  <a:cubicBezTo>
                    <a:pt x="6" y="2"/>
                    <a:pt x="6" y="2"/>
                    <a:pt x="6" y="2"/>
                  </a:cubicBezTo>
                  <a:cubicBezTo>
                    <a:pt x="7" y="3"/>
                    <a:pt x="7" y="3"/>
                    <a:pt x="7" y="4"/>
                  </a:cubicBezTo>
                  <a:cubicBezTo>
                    <a:pt x="8" y="5"/>
                    <a:pt x="8" y="6"/>
                    <a:pt x="9" y="7"/>
                  </a:cubicBezTo>
                  <a:cubicBezTo>
                    <a:pt x="9" y="8"/>
                    <a:pt x="9" y="8"/>
                    <a:pt x="9" y="8"/>
                  </a:cubicBezTo>
                  <a:cubicBezTo>
                    <a:pt x="9" y="8"/>
                    <a:pt x="8" y="8"/>
                    <a:pt x="8" y="8"/>
                  </a:cubicBezTo>
                  <a:cubicBezTo>
                    <a:pt x="8" y="8"/>
                    <a:pt x="8" y="8"/>
                    <a:pt x="8" y="8"/>
                  </a:cubicBezTo>
                  <a:cubicBezTo>
                    <a:pt x="6" y="6"/>
                    <a:pt x="5" y="3"/>
                    <a:pt x="3" y="1"/>
                  </a:cubicBezTo>
                  <a:cubicBezTo>
                    <a:pt x="4" y="1"/>
                    <a:pt x="4" y="1"/>
                    <a:pt x="4" y="1"/>
                  </a:cubicBezTo>
                  <a:cubicBezTo>
                    <a:pt x="4" y="3"/>
                    <a:pt x="5" y="5"/>
                    <a:pt x="6" y="6"/>
                  </a:cubicBezTo>
                  <a:cubicBezTo>
                    <a:pt x="7" y="8"/>
                    <a:pt x="9" y="10"/>
                    <a:pt x="10" y="12"/>
                  </a:cubicBezTo>
                  <a:cubicBezTo>
                    <a:pt x="10" y="12"/>
                    <a:pt x="10" y="12"/>
                    <a:pt x="10" y="12"/>
                  </a:cubicBezTo>
                  <a:cubicBezTo>
                    <a:pt x="9" y="13"/>
                    <a:pt x="9" y="13"/>
                    <a:pt x="9" y="12"/>
                  </a:cubicBezTo>
                  <a:cubicBezTo>
                    <a:pt x="7" y="10"/>
                    <a:pt x="5" y="7"/>
                    <a:pt x="2" y="5"/>
                  </a:cubicBezTo>
                  <a:cubicBezTo>
                    <a:pt x="3" y="4"/>
                    <a:pt x="3" y="4"/>
                    <a:pt x="3" y="4"/>
                  </a:cubicBezTo>
                  <a:cubicBezTo>
                    <a:pt x="5" y="8"/>
                    <a:pt x="8" y="11"/>
                    <a:pt x="10" y="15"/>
                  </a:cubicBezTo>
                  <a:cubicBezTo>
                    <a:pt x="10" y="15"/>
                    <a:pt x="10" y="15"/>
                    <a:pt x="9" y="15"/>
                  </a:cubicBezTo>
                  <a:cubicBezTo>
                    <a:pt x="9" y="15"/>
                    <a:pt x="9" y="15"/>
                    <a:pt x="9" y="15"/>
                  </a:cubicBezTo>
                  <a:cubicBezTo>
                    <a:pt x="9" y="15"/>
                    <a:pt x="9" y="15"/>
                    <a:pt x="9" y="15"/>
                  </a:cubicBezTo>
                  <a:cubicBezTo>
                    <a:pt x="7" y="13"/>
                    <a:pt x="7" y="13"/>
                    <a:pt x="7" y="13"/>
                  </a:cubicBezTo>
                  <a:cubicBezTo>
                    <a:pt x="5" y="12"/>
                    <a:pt x="5" y="12"/>
                    <a:pt x="5" y="12"/>
                  </a:cubicBezTo>
                  <a:cubicBezTo>
                    <a:pt x="4" y="10"/>
                    <a:pt x="3" y="9"/>
                    <a:pt x="2" y="8"/>
                  </a:cubicBezTo>
                  <a:cubicBezTo>
                    <a:pt x="3" y="8"/>
                    <a:pt x="3" y="8"/>
                    <a:pt x="3" y="8"/>
                  </a:cubicBezTo>
                  <a:cubicBezTo>
                    <a:pt x="4" y="10"/>
                    <a:pt x="5" y="12"/>
                    <a:pt x="6" y="13"/>
                  </a:cubicBezTo>
                  <a:cubicBezTo>
                    <a:pt x="7" y="14"/>
                    <a:pt x="8" y="15"/>
                    <a:pt x="8" y="16"/>
                  </a:cubicBezTo>
                  <a:cubicBezTo>
                    <a:pt x="9" y="18"/>
                    <a:pt x="9" y="19"/>
                    <a:pt x="10" y="20"/>
                  </a:cubicBezTo>
                  <a:cubicBezTo>
                    <a:pt x="10" y="20"/>
                    <a:pt x="10" y="20"/>
                    <a:pt x="10" y="20"/>
                  </a:cubicBezTo>
                  <a:cubicBezTo>
                    <a:pt x="9" y="20"/>
                    <a:pt x="9" y="20"/>
                    <a:pt x="9" y="20"/>
                  </a:cubicBezTo>
                  <a:cubicBezTo>
                    <a:pt x="6" y="18"/>
                    <a:pt x="4" y="14"/>
                    <a:pt x="2" y="12"/>
                  </a:cubicBezTo>
                  <a:cubicBezTo>
                    <a:pt x="2" y="11"/>
                    <a:pt x="2" y="11"/>
                    <a:pt x="2" y="11"/>
                  </a:cubicBezTo>
                  <a:cubicBezTo>
                    <a:pt x="3" y="13"/>
                    <a:pt x="4" y="15"/>
                    <a:pt x="5" y="17"/>
                  </a:cubicBezTo>
                  <a:cubicBezTo>
                    <a:pt x="7" y="20"/>
                    <a:pt x="7" y="20"/>
                    <a:pt x="7" y="20"/>
                  </a:cubicBezTo>
                  <a:cubicBezTo>
                    <a:pt x="9" y="23"/>
                    <a:pt x="9" y="23"/>
                    <a:pt x="9" y="23"/>
                  </a:cubicBezTo>
                  <a:cubicBezTo>
                    <a:pt x="9" y="23"/>
                    <a:pt x="9" y="23"/>
                    <a:pt x="9" y="23"/>
                  </a:cubicBezTo>
                  <a:cubicBezTo>
                    <a:pt x="9" y="23"/>
                    <a:pt x="9" y="23"/>
                    <a:pt x="9" y="23"/>
                  </a:cubicBezTo>
                  <a:cubicBezTo>
                    <a:pt x="9" y="24"/>
                    <a:pt x="8" y="24"/>
                    <a:pt x="8" y="23"/>
                  </a:cubicBezTo>
                  <a:cubicBezTo>
                    <a:pt x="0" y="15"/>
                    <a:pt x="0" y="15"/>
                    <a:pt x="0" y="15"/>
                  </a:cubicBezTo>
                  <a:cubicBezTo>
                    <a:pt x="1" y="15"/>
                    <a:pt x="1" y="15"/>
                    <a:pt x="1" y="15"/>
                  </a:cubicBezTo>
                  <a:cubicBezTo>
                    <a:pt x="2" y="16"/>
                    <a:pt x="3" y="18"/>
                    <a:pt x="4" y="19"/>
                  </a:cubicBezTo>
                  <a:cubicBezTo>
                    <a:pt x="6" y="20"/>
                    <a:pt x="7" y="22"/>
                    <a:pt x="8" y="24"/>
                  </a:cubicBezTo>
                  <a:cubicBezTo>
                    <a:pt x="8" y="24"/>
                    <a:pt x="8" y="24"/>
                    <a:pt x="7" y="25"/>
                  </a:cubicBezTo>
                  <a:cubicBezTo>
                    <a:pt x="7" y="25"/>
                    <a:pt x="7" y="25"/>
                    <a:pt x="7" y="24"/>
                  </a:cubicBezTo>
                  <a:cubicBezTo>
                    <a:pt x="5" y="23"/>
                    <a:pt x="3" y="21"/>
                    <a:pt x="1" y="19"/>
                  </a:cubicBezTo>
                  <a:cubicBezTo>
                    <a:pt x="2" y="19"/>
                    <a:pt x="2" y="19"/>
                    <a:pt x="2" y="19"/>
                  </a:cubicBezTo>
                  <a:cubicBezTo>
                    <a:pt x="2" y="20"/>
                    <a:pt x="2" y="21"/>
                    <a:pt x="3" y="22"/>
                  </a:cubicBezTo>
                  <a:cubicBezTo>
                    <a:pt x="3" y="23"/>
                    <a:pt x="4" y="23"/>
                    <a:pt x="5" y="24"/>
                  </a:cubicBezTo>
                  <a:cubicBezTo>
                    <a:pt x="5" y="25"/>
                    <a:pt x="5" y="25"/>
                    <a:pt x="5" y="25"/>
                  </a:cubicBezTo>
                  <a:cubicBezTo>
                    <a:pt x="5" y="25"/>
                    <a:pt x="5" y="25"/>
                    <a:pt x="5" y="25"/>
                  </a:cubicBezTo>
                  <a:cubicBezTo>
                    <a:pt x="3" y="24"/>
                    <a:pt x="2" y="23"/>
                    <a:pt x="2"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 name="Freeform 15"/>
            <p:cNvSpPr/>
            <p:nvPr/>
          </p:nvSpPr>
          <p:spPr bwMode="auto">
            <a:xfrm>
              <a:off x="6607" y="620"/>
              <a:ext cx="170" cy="94"/>
            </a:xfrm>
            <a:custGeom>
              <a:avLst/>
              <a:gdLst>
                <a:gd name="T0" fmla="*/ 2 w 70"/>
                <a:gd name="T1" fmla="*/ 35 h 38"/>
                <a:gd name="T2" fmla="*/ 10 w 70"/>
                <a:gd name="T3" fmla="*/ 27 h 38"/>
                <a:gd name="T4" fmla="*/ 14 w 70"/>
                <a:gd name="T5" fmla="*/ 31 h 38"/>
                <a:gd name="T6" fmla="*/ 23 w 70"/>
                <a:gd name="T7" fmla="*/ 17 h 38"/>
                <a:gd name="T8" fmla="*/ 27 w 70"/>
                <a:gd name="T9" fmla="*/ 19 h 38"/>
                <a:gd name="T10" fmla="*/ 28 w 70"/>
                <a:gd name="T11" fmla="*/ 22 h 38"/>
                <a:gd name="T12" fmla="*/ 38 w 70"/>
                <a:gd name="T13" fmla="*/ 11 h 38"/>
                <a:gd name="T14" fmla="*/ 46 w 70"/>
                <a:gd name="T15" fmla="*/ 16 h 38"/>
                <a:gd name="T16" fmla="*/ 52 w 70"/>
                <a:gd name="T17" fmla="*/ 22 h 38"/>
                <a:gd name="T18" fmla="*/ 59 w 70"/>
                <a:gd name="T19" fmla="*/ 13 h 38"/>
                <a:gd name="T20" fmla="*/ 62 w 70"/>
                <a:gd name="T21" fmla="*/ 10 h 38"/>
                <a:gd name="T22" fmla="*/ 66 w 70"/>
                <a:gd name="T23" fmla="*/ 10 h 38"/>
                <a:gd name="T24" fmla="*/ 70 w 70"/>
                <a:gd name="T25" fmla="*/ 13 h 38"/>
                <a:gd name="T26" fmla="*/ 68 w 70"/>
                <a:gd name="T27" fmla="*/ 1 h 38"/>
                <a:gd name="T28" fmla="*/ 57 w 70"/>
                <a:gd name="T29" fmla="*/ 5 h 38"/>
                <a:gd name="T30" fmla="*/ 61 w 70"/>
                <a:gd name="T31" fmla="*/ 8 h 38"/>
                <a:gd name="T32" fmla="*/ 56 w 70"/>
                <a:gd name="T33" fmla="*/ 13 h 38"/>
                <a:gd name="T34" fmla="*/ 54 w 70"/>
                <a:gd name="T35" fmla="*/ 15 h 38"/>
                <a:gd name="T36" fmla="*/ 51 w 70"/>
                <a:gd name="T37" fmla="*/ 17 h 38"/>
                <a:gd name="T38" fmla="*/ 50 w 70"/>
                <a:gd name="T39" fmla="*/ 17 h 38"/>
                <a:gd name="T40" fmla="*/ 42 w 70"/>
                <a:gd name="T41" fmla="*/ 9 h 38"/>
                <a:gd name="T42" fmla="*/ 38 w 70"/>
                <a:gd name="T43" fmla="*/ 8 h 38"/>
                <a:gd name="T44" fmla="*/ 34 w 70"/>
                <a:gd name="T45" fmla="*/ 12 h 38"/>
                <a:gd name="T46" fmla="*/ 28 w 70"/>
                <a:gd name="T47" fmla="*/ 18 h 38"/>
                <a:gd name="T48" fmla="*/ 27 w 70"/>
                <a:gd name="T49" fmla="*/ 18 h 38"/>
                <a:gd name="T50" fmla="*/ 22 w 70"/>
                <a:gd name="T51" fmla="*/ 13 h 38"/>
                <a:gd name="T52" fmla="*/ 13 w 70"/>
                <a:gd name="T53" fmla="*/ 26 h 38"/>
                <a:gd name="T54" fmla="*/ 12 w 70"/>
                <a:gd name="T55" fmla="*/ 26 h 38"/>
                <a:gd name="T56" fmla="*/ 9 w 70"/>
                <a:gd name="T57" fmla="*/ 24 h 38"/>
                <a:gd name="T58" fmla="*/ 4 w 70"/>
                <a:gd name="T59" fmla="*/ 31 h 38"/>
                <a:gd name="T60" fmla="*/ 4 w 70"/>
                <a:gd name="T61" fmla="*/ 31 h 38"/>
                <a:gd name="T62" fmla="*/ 10 w 70"/>
                <a:gd name="T63" fmla="*/ 24 h 38"/>
                <a:gd name="T64" fmla="*/ 13 w 70"/>
                <a:gd name="T65" fmla="*/ 26 h 38"/>
                <a:gd name="T66" fmla="*/ 17 w 70"/>
                <a:gd name="T67" fmla="*/ 19 h 38"/>
                <a:gd name="T68" fmla="*/ 22 w 70"/>
                <a:gd name="T69" fmla="*/ 13 h 38"/>
                <a:gd name="T70" fmla="*/ 27 w 70"/>
                <a:gd name="T71" fmla="*/ 17 h 38"/>
                <a:gd name="T72" fmla="*/ 33 w 70"/>
                <a:gd name="T73" fmla="*/ 11 h 38"/>
                <a:gd name="T74" fmla="*/ 37 w 70"/>
                <a:gd name="T75" fmla="*/ 7 h 38"/>
                <a:gd name="T76" fmla="*/ 43 w 70"/>
                <a:gd name="T77" fmla="*/ 8 h 38"/>
                <a:gd name="T78" fmla="*/ 51 w 70"/>
                <a:gd name="T79" fmla="*/ 16 h 38"/>
                <a:gd name="T80" fmla="*/ 51 w 70"/>
                <a:gd name="T81" fmla="*/ 15 h 38"/>
                <a:gd name="T82" fmla="*/ 54 w 70"/>
                <a:gd name="T83" fmla="*/ 13 h 38"/>
                <a:gd name="T84" fmla="*/ 60 w 70"/>
                <a:gd name="T85" fmla="*/ 8 h 38"/>
                <a:gd name="T86" fmla="*/ 56 w 70"/>
                <a:gd name="T87" fmla="*/ 5 h 38"/>
                <a:gd name="T88" fmla="*/ 56 w 70"/>
                <a:gd name="T89" fmla="*/ 3 h 38"/>
                <a:gd name="T90" fmla="*/ 70 w 70"/>
                <a:gd name="T91" fmla="*/ 1 h 38"/>
                <a:gd name="T92" fmla="*/ 70 w 70"/>
                <a:gd name="T93" fmla="*/ 14 h 38"/>
                <a:gd name="T94" fmla="*/ 69 w 70"/>
                <a:gd name="T95" fmla="*/ 15 h 38"/>
                <a:gd name="T96" fmla="*/ 66 w 70"/>
                <a:gd name="T97" fmla="*/ 13 h 38"/>
                <a:gd name="T98" fmla="*/ 64 w 70"/>
                <a:gd name="T99" fmla="*/ 11 h 38"/>
                <a:gd name="T100" fmla="*/ 63 w 70"/>
                <a:gd name="T101" fmla="*/ 12 h 38"/>
                <a:gd name="T102" fmla="*/ 56 w 70"/>
                <a:gd name="T103" fmla="*/ 18 h 38"/>
                <a:gd name="T104" fmla="*/ 51 w 70"/>
                <a:gd name="T105" fmla="*/ 23 h 38"/>
                <a:gd name="T106" fmla="*/ 48 w 70"/>
                <a:gd name="T107" fmla="*/ 20 h 38"/>
                <a:gd name="T108" fmla="*/ 38 w 70"/>
                <a:gd name="T109" fmla="*/ 12 h 38"/>
                <a:gd name="T110" fmla="*/ 34 w 70"/>
                <a:gd name="T111" fmla="*/ 17 h 38"/>
                <a:gd name="T112" fmla="*/ 30 w 70"/>
                <a:gd name="T113" fmla="*/ 22 h 38"/>
                <a:gd name="T114" fmla="*/ 29 w 70"/>
                <a:gd name="T115" fmla="*/ 23 h 38"/>
                <a:gd name="T116" fmla="*/ 23 w 70"/>
                <a:gd name="T117" fmla="*/ 18 h 38"/>
                <a:gd name="T118" fmla="*/ 14 w 70"/>
                <a:gd name="T119" fmla="*/ 31 h 38"/>
                <a:gd name="T120" fmla="*/ 14 w 70"/>
                <a:gd name="T121" fmla="*/ 31 h 38"/>
                <a:gd name="T122" fmla="*/ 10 w 70"/>
                <a:gd name="T123" fmla="*/ 28 h 38"/>
                <a:gd name="T124" fmla="*/ 2 w 70"/>
                <a:gd name="T125" fmla="*/ 35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0" h="38">
                  <a:moveTo>
                    <a:pt x="0" y="37"/>
                  </a:moveTo>
                  <a:cubicBezTo>
                    <a:pt x="2" y="35"/>
                    <a:pt x="2" y="35"/>
                    <a:pt x="2" y="35"/>
                  </a:cubicBezTo>
                  <a:cubicBezTo>
                    <a:pt x="3" y="34"/>
                    <a:pt x="4" y="33"/>
                    <a:pt x="5" y="32"/>
                  </a:cubicBezTo>
                  <a:cubicBezTo>
                    <a:pt x="6" y="31"/>
                    <a:pt x="8" y="29"/>
                    <a:pt x="10" y="27"/>
                  </a:cubicBezTo>
                  <a:cubicBezTo>
                    <a:pt x="10" y="27"/>
                    <a:pt x="10" y="27"/>
                    <a:pt x="10" y="27"/>
                  </a:cubicBezTo>
                  <a:cubicBezTo>
                    <a:pt x="11" y="28"/>
                    <a:pt x="13" y="30"/>
                    <a:pt x="14" y="31"/>
                  </a:cubicBezTo>
                  <a:cubicBezTo>
                    <a:pt x="14" y="31"/>
                    <a:pt x="14" y="31"/>
                    <a:pt x="14" y="31"/>
                  </a:cubicBezTo>
                  <a:cubicBezTo>
                    <a:pt x="23" y="17"/>
                    <a:pt x="23" y="17"/>
                    <a:pt x="23" y="17"/>
                  </a:cubicBezTo>
                  <a:cubicBezTo>
                    <a:pt x="23" y="17"/>
                    <a:pt x="23" y="17"/>
                    <a:pt x="24" y="17"/>
                  </a:cubicBezTo>
                  <a:cubicBezTo>
                    <a:pt x="25" y="18"/>
                    <a:pt x="26" y="18"/>
                    <a:pt x="27" y="19"/>
                  </a:cubicBezTo>
                  <a:cubicBezTo>
                    <a:pt x="29" y="22"/>
                    <a:pt x="29" y="22"/>
                    <a:pt x="29" y="22"/>
                  </a:cubicBezTo>
                  <a:cubicBezTo>
                    <a:pt x="28" y="22"/>
                    <a:pt x="28" y="22"/>
                    <a:pt x="28" y="22"/>
                  </a:cubicBezTo>
                  <a:cubicBezTo>
                    <a:pt x="29" y="19"/>
                    <a:pt x="31" y="18"/>
                    <a:pt x="33" y="16"/>
                  </a:cubicBezTo>
                  <a:cubicBezTo>
                    <a:pt x="34" y="14"/>
                    <a:pt x="36" y="12"/>
                    <a:pt x="38" y="11"/>
                  </a:cubicBezTo>
                  <a:cubicBezTo>
                    <a:pt x="38" y="10"/>
                    <a:pt x="38" y="10"/>
                    <a:pt x="39" y="10"/>
                  </a:cubicBezTo>
                  <a:cubicBezTo>
                    <a:pt x="41" y="12"/>
                    <a:pt x="43" y="14"/>
                    <a:pt x="46" y="16"/>
                  </a:cubicBezTo>
                  <a:cubicBezTo>
                    <a:pt x="49" y="18"/>
                    <a:pt x="49" y="18"/>
                    <a:pt x="49" y="18"/>
                  </a:cubicBezTo>
                  <a:cubicBezTo>
                    <a:pt x="52" y="22"/>
                    <a:pt x="52" y="22"/>
                    <a:pt x="52" y="22"/>
                  </a:cubicBezTo>
                  <a:cubicBezTo>
                    <a:pt x="51" y="22"/>
                    <a:pt x="51" y="22"/>
                    <a:pt x="51" y="22"/>
                  </a:cubicBezTo>
                  <a:cubicBezTo>
                    <a:pt x="54" y="19"/>
                    <a:pt x="56" y="16"/>
                    <a:pt x="59" y="13"/>
                  </a:cubicBezTo>
                  <a:cubicBezTo>
                    <a:pt x="60" y="12"/>
                    <a:pt x="61" y="12"/>
                    <a:pt x="62" y="11"/>
                  </a:cubicBezTo>
                  <a:cubicBezTo>
                    <a:pt x="62" y="11"/>
                    <a:pt x="62" y="10"/>
                    <a:pt x="62" y="10"/>
                  </a:cubicBezTo>
                  <a:cubicBezTo>
                    <a:pt x="63" y="9"/>
                    <a:pt x="64" y="9"/>
                    <a:pt x="65" y="9"/>
                  </a:cubicBezTo>
                  <a:cubicBezTo>
                    <a:pt x="65" y="10"/>
                    <a:pt x="66" y="10"/>
                    <a:pt x="66" y="10"/>
                  </a:cubicBezTo>
                  <a:cubicBezTo>
                    <a:pt x="67" y="11"/>
                    <a:pt x="67" y="11"/>
                    <a:pt x="67" y="11"/>
                  </a:cubicBezTo>
                  <a:cubicBezTo>
                    <a:pt x="70" y="13"/>
                    <a:pt x="70" y="13"/>
                    <a:pt x="70" y="13"/>
                  </a:cubicBezTo>
                  <a:cubicBezTo>
                    <a:pt x="68" y="14"/>
                    <a:pt x="68" y="14"/>
                    <a:pt x="68" y="14"/>
                  </a:cubicBezTo>
                  <a:cubicBezTo>
                    <a:pt x="68" y="10"/>
                    <a:pt x="69" y="5"/>
                    <a:pt x="68" y="1"/>
                  </a:cubicBezTo>
                  <a:cubicBezTo>
                    <a:pt x="69" y="2"/>
                    <a:pt x="69" y="2"/>
                    <a:pt x="69" y="2"/>
                  </a:cubicBezTo>
                  <a:cubicBezTo>
                    <a:pt x="57" y="5"/>
                    <a:pt x="57" y="5"/>
                    <a:pt x="57" y="5"/>
                  </a:cubicBezTo>
                  <a:cubicBezTo>
                    <a:pt x="57" y="3"/>
                    <a:pt x="57" y="3"/>
                    <a:pt x="57" y="3"/>
                  </a:cubicBezTo>
                  <a:cubicBezTo>
                    <a:pt x="59" y="5"/>
                    <a:pt x="60" y="6"/>
                    <a:pt x="61" y="8"/>
                  </a:cubicBezTo>
                  <a:cubicBezTo>
                    <a:pt x="61" y="8"/>
                    <a:pt x="61" y="8"/>
                    <a:pt x="61" y="9"/>
                  </a:cubicBezTo>
                  <a:cubicBezTo>
                    <a:pt x="60" y="10"/>
                    <a:pt x="58" y="12"/>
                    <a:pt x="56" y="13"/>
                  </a:cubicBezTo>
                  <a:cubicBezTo>
                    <a:pt x="55" y="14"/>
                    <a:pt x="55" y="14"/>
                    <a:pt x="55" y="14"/>
                  </a:cubicBezTo>
                  <a:cubicBezTo>
                    <a:pt x="54" y="15"/>
                    <a:pt x="54" y="15"/>
                    <a:pt x="54" y="15"/>
                  </a:cubicBezTo>
                  <a:cubicBezTo>
                    <a:pt x="52" y="16"/>
                    <a:pt x="52" y="16"/>
                    <a:pt x="52" y="16"/>
                  </a:cubicBezTo>
                  <a:cubicBezTo>
                    <a:pt x="51" y="17"/>
                    <a:pt x="51" y="17"/>
                    <a:pt x="51" y="17"/>
                  </a:cubicBezTo>
                  <a:cubicBezTo>
                    <a:pt x="51" y="17"/>
                    <a:pt x="51" y="17"/>
                    <a:pt x="51" y="17"/>
                  </a:cubicBezTo>
                  <a:cubicBezTo>
                    <a:pt x="51" y="17"/>
                    <a:pt x="50" y="17"/>
                    <a:pt x="50" y="17"/>
                  </a:cubicBezTo>
                  <a:cubicBezTo>
                    <a:pt x="48" y="15"/>
                    <a:pt x="46" y="14"/>
                    <a:pt x="44" y="12"/>
                  </a:cubicBezTo>
                  <a:cubicBezTo>
                    <a:pt x="43" y="11"/>
                    <a:pt x="43" y="10"/>
                    <a:pt x="42" y="9"/>
                  </a:cubicBezTo>
                  <a:cubicBezTo>
                    <a:pt x="41" y="8"/>
                    <a:pt x="40" y="8"/>
                    <a:pt x="39" y="8"/>
                  </a:cubicBezTo>
                  <a:cubicBezTo>
                    <a:pt x="39" y="8"/>
                    <a:pt x="38" y="8"/>
                    <a:pt x="38" y="8"/>
                  </a:cubicBezTo>
                  <a:cubicBezTo>
                    <a:pt x="37" y="9"/>
                    <a:pt x="37" y="9"/>
                    <a:pt x="36" y="9"/>
                  </a:cubicBezTo>
                  <a:cubicBezTo>
                    <a:pt x="35" y="10"/>
                    <a:pt x="34" y="11"/>
                    <a:pt x="34" y="12"/>
                  </a:cubicBezTo>
                  <a:cubicBezTo>
                    <a:pt x="33" y="13"/>
                    <a:pt x="32" y="14"/>
                    <a:pt x="31" y="15"/>
                  </a:cubicBezTo>
                  <a:cubicBezTo>
                    <a:pt x="30" y="16"/>
                    <a:pt x="29" y="17"/>
                    <a:pt x="28" y="18"/>
                  </a:cubicBezTo>
                  <a:cubicBezTo>
                    <a:pt x="28" y="18"/>
                    <a:pt x="28" y="18"/>
                    <a:pt x="27" y="18"/>
                  </a:cubicBezTo>
                  <a:cubicBezTo>
                    <a:pt x="27" y="18"/>
                    <a:pt x="27" y="18"/>
                    <a:pt x="27" y="18"/>
                  </a:cubicBezTo>
                  <a:cubicBezTo>
                    <a:pt x="26" y="16"/>
                    <a:pt x="24" y="15"/>
                    <a:pt x="22" y="14"/>
                  </a:cubicBezTo>
                  <a:cubicBezTo>
                    <a:pt x="22" y="13"/>
                    <a:pt x="22" y="13"/>
                    <a:pt x="22" y="13"/>
                  </a:cubicBezTo>
                  <a:cubicBezTo>
                    <a:pt x="20" y="15"/>
                    <a:pt x="19" y="18"/>
                    <a:pt x="18" y="20"/>
                  </a:cubicBezTo>
                  <a:cubicBezTo>
                    <a:pt x="16" y="22"/>
                    <a:pt x="14" y="24"/>
                    <a:pt x="13" y="26"/>
                  </a:cubicBezTo>
                  <a:cubicBezTo>
                    <a:pt x="13" y="27"/>
                    <a:pt x="13" y="27"/>
                    <a:pt x="13" y="27"/>
                  </a:cubicBezTo>
                  <a:cubicBezTo>
                    <a:pt x="13" y="27"/>
                    <a:pt x="12" y="27"/>
                    <a:pt x="12" y="26"/>
                  </a:cubicBezTo>
                  <a:cubicBezTo>
                    <a:pt x="12" y="26"/>
                    <a:pt x="12" y="25"/>
                    <a:pt x="11" y="25"/>
                  </a:cubicBezTo>
                  <a:cubicBezTo>
                    <a:pt x="11" y="25"/>
                    <a:pt x="10" y="24"/>
                    <a:pt x="9" y="24"/>
                  </a:cubicBezTo>
                  <a:cubicBezTo>
                    <a:pt x="10" y="24"/>
                    <a:pt x="10" y="24"/>
                    <a:pt x="10" y="24"/>
                  </a:cubicBezTo>
                  <a:cubicBezTo>
                    <a:pt x="8" y="26"/>
                    <a:pt x="6" y="29"/>
                    <a:pt x="4" y="31"/>
                  </a:cubicBezTo>
                  <a:cubicBezTo>
                    <a:pt x="3" y="33"/>
                    <a:pt x="1" y="35"/>
                    <a:pt x="0" y="38"/>
                  </a:cubicBezTo>
                  <a:cubicBezTo>
                    <a:pt x="1" y="35"/>
                    <a:pt x="3" y="33"/>
                    <a:pt x="4" y="31"/>
                  </a:cubicBezTo>
                  <a:cubicBezTo>
                    <a:pt x="6" y="28"/>
                    <a:pt x="8" y="26"/>
                    <a:pt x="9" y="24"/>
                  </a:cubicBezTo>
                  <a:cubicBezTo>
                    <a:pt x="9" y="24"/>
                    <a:pt x="9" y="24"/>
                    <a:pt x="10" y="24"/>
                  </a:cubicBezTo>
                  <a:cubicBezTo>
                    <a:pt x="10" y="24"/>
                    <a:pt x="11" y="24"/>
                    <a:pt x="11" y="25"/>
                  </a:cubicBezTo>
                  <a:cubicBezTo>
                    <a:pt x="12" y="25"/>
                    <a:pt x="12" y="26"/>
                    <a:pt x="13" y="26"/>
                  </a:cubicBezTo>
                  <a:cubicBezTo>
                    <a:pt x="12" y="26"/>
                    <a:pt x="12" y="26"/>
                    <a:pt x="12" y="26"/>
                  </a:cubicBezTo>
                  <a:cubicBezTo>
                    <a:pt x="14" y="24"/>
                    <a:pt x="15" y="21"/>
                    <a:pt x="17" y="19"/>
                  </a:cubicBezTo>
                  <a:cubicBezTo>
                    <a:pt x="18" y="17"/>
                    <a:pt x="19" y="15"/>
                    <a:pt x="22" y="13"/>
                  </a:cubicBezTo>
                  <a:cubicBezTo>
                    <a:pt x="22" y="13"/>
                    <a:pt x="22" y="12"/>
                    <a:pt x="22" y="13"/>
                  </a:cubicBezTo>
                  <a:cubicBezTo>
                    <a:pt x="24" y="14"/>
                    <a:pt x="27" y="15"/>
                    <a:pt x="28" y="17"/>
                  </a:cubicBezTo>
                  <a:cubicBezTo>
                    <a:pt x="27" y="17"/>
                    <a:pt x="27" y="17"/>
                    <a:pt x="27" y="17"/>
                  </a:cubicBezTo>
                  <a:cubicBezTo>
                    <a:pt x="28" y="16"/>
                    <a:pt x="29" y="15"/>
                    <a:pt x="30" y="14"/>
                  </a:cubicBezTo>
                  <a:cubicBezTo>
                    <a:pt x="31" y="13"/>
                    <a:pt x="32" y="12"/>
                    <a:pt x="33" y="11"/>
                  </a:cubicBezTo>
                  <a:cubicBezTo>
                    <a:pt x="33" y="10"/>
                    <a:pt x="34" y="9"/>
                    <a:pt x="35" y="8"/>
                  </a:cubicBezTo>
                  <a:cubicBezTo>
                    <a:pt x="36" y="8"/>
                    <a:pt x="36" y="8"/>
                    <a:pt x="37" y="7"/>
                  </a:cubicBezTo>
                  <a:cubicBezTo>
                    <a:pt x="37" y="7"/>
                    <a:pt x="38" y="6"/>
                    <a:pt x="39" y="6"/>
                  </a:cubicBezTo>
                  <a:cubicBezTo>
                    <a:pt x="41" y="6"/>
                    <a:pt x="42" y="7"/>
                    <a:pt x="43" y="8"/>
                  </a:cubicBezTo>
                  <a:cubicBezTo>
                    <a:pt x="44" y="9"/>
                    <a:pt x="45" y="10"/>
                    <a:pt x="45" y="11"/>
                  </a:cubicBezTo>
                  <a:cubicBezTo>
                    <a:pt x="47" y="13"/>
                    <a:pt x="49" y="14"/>
                    <a:pt x="51" y="16"/>
                  </a:cubicBezTo>
                  <a:cubicBezTo>
                    <a:pt x="50" y="16"/>
                    <a:pt x="50" y="16"/>
                    <a:pt x="50" y="16"/>
                  </a:cubicBezTo>
                  <a:cubicBezTo>
                    <a:pt x="51" y="15"/>
                    <a:pt x="51" y="15"/>
                    <a:pt x="51" y="15"/>
                  </a:cubicBezTo>
                  <a:cubicBezTo>
                    <a:pt x="52" y="14"/>
                    <a:pt x="52" y="14"/>
                    <a:pt x="53" y="14"/>
                  </a:cubicBezTo>
                  <a:cubicBezTo>
                    <a:pt x="53" y="14"/>
                    <a:pt x="53" y="13"/>
                    <a:pt x="54" y="13"/>
                  </a:cubicBezTo>
                  <a:cubicBezTo>
                    <a:pt x="55" y="12"/>
                    <a:pt x="55" y="12"/>
                    <a:pt x="55" y="12"/>
                  </a:cubicBezTo>
                  <a:cubicBezTo>
                    <a:pt x="57" y="10"/>
                    <a:pt x="58" y="9"/>
                    <a:pt x="60" y="8"/>
                  </a:cubicBezTo>
                  <a:cubicBezTo>
                    <a:pt x="60" y="9"/>
                    <a:pt x="60" y="9"/>
                    <a:pt x="60" y="9"/>
                  </a:cubicBezTo>
                  <a:cubicBezTo>
                    <a:pt x="59" y="7"/>
                    <a:pt x="57" y="6"/>
                    <a:pt x="56" y="5"/>
                  </a:cubicBezTo>
                  <a:cubicBezTo>
                    <a:pt x="56" y="4"/>
                    <a:pt x="56" y="4"/>
                    <a:pt x="56" y="3"/>
                  </a:cubicBezTo>
                  <a:cubicBezTo>
                    <a:pt x="56" y="3"/>
                    <a:pt x="56" y="3"/>
                    <a:pt x="56" y="3"/>
                  </a:cubicBezTo>
                  <a:cubicBezTo>
                    <a:pt x="69" y="0"/>
                    <a:pt x="69" y="0"/>
                    <a:pt x="69" y="0"/>
                  </a:cubicBezTo>
                  <a:cubicBezTo>
                    <a:pt x="69" y="0"/>
                    <a:pt x="69" y="0"/>
                    <a:pt x="70" y="1"/>
                  </a:cubicBezTo>
                  <a:cubicBezTo>
                    <a:pt x="70" y="1"/>
                    <a:pt x="70" y="1"/>
                    <a:pt x="70" y="1"/>
                  </a:cubicBezTo>
                  <a:cubicBezTo>
                    <a:pt x="70" y="5"/>
                    <a:pt x="69" y="10"/>
                    <a:pt x="70" y="14"/>
                  </a:cubicBezTo>
                  <a:cubicBezTo>
                    <a:pt x="70" y="14"/>
                    <a:pt x="70" y="14"/>
                    <a:pt x="70" y="14"/>
                  </a:cubicBezTo>
                  <a:cubicBezTo>
                    <a:pt x="70" y="14"/>
                    <a:pt x="70" y="15"/>
                    <a:pt x="69" y="15"/>
                  </a:cubicBezTo>
                  <a:cubicBezTo>
                    <a:pt x="69" y="15"/>
                    <a:pt x="69" y="15"/>
                    <a:pt x="68" y="15"/>
                  </a:cubicBezTo>
                  <a:cubicBezTo>
                    <a:pt x="66" y="13"/>
                    <a:pt x="66" y="13"/>
                    <a:pt x="66" y="13"/>
                  </a:cubicBezTo>
                  <a:cubicBezTo>
                    <a:pt x="66" y="12"/>
                    <a:pt x="66" y="12"/>
                    <a:pt x="65" y="12"/>
                  </a:cubicBezTo>
                  <a:cubicBezTo>
                    <a:pt x="65" y="11"/>
                    <a:pt x="64" y="11"/>
                    <a:pt x="64" y="11"/>
                  </a:cubicBezTo>
                  <a:cubicBezTo>
                    <a:pt x="64" y="11"/>
                    <a:pt x="64" y="11"/>
                    <a:pt x="64" y="11"/>
                  </a:cubicBezTo>
                  <a:cubicBezTo>
                    <a:pt x="64" y="11"/>
                    <a:pt x="63" y="12"/>
                    <a:pt x="63" y="12"/>
                  </a:cubicBezTo>
                  <a:cubicBezTo>
                    <a:pt x="62" y="13"/>
                    <a:pt x="61" y="14"/>
                    <a:pt x="61" y="14"/>
                  </a:cubicBezTo>
                  <a:cubicBezTo>
                    <a:pt x="59" y="16"/>
                    <a:pt x="58" y="17"/>
                    <a:pt x="56" y="18"/>
                  </a:cubicBezTo>
                  <a:cubicBezTo>
                    <a:pt x="52" y="23"/>
                    <a:pt x="52" y="23"/>
                    <a:pt x="52" y="23"/>
                  </a:cubicBezTo>
                  <a:cubicBezTo>
                    <a:pt x="52" y="23"/>
                    <a:pt x="51" y="23"/>
                    <a:pt x="51" y="23"/>
                  </a:cubicBezTo>
                  <a:cubicBezTo>
                    <a:pt x="51" y="23"/>
                    <a:pt x="51" y="23"/>
                    <a:pt x="51" y="23"/>
                  </a:cubicBezTo>
                  <a:cubicBezTo>
                    <a:pt x="48" y="20"/>
                    <a:pt x="48" y="20"/>
                    <a:pt x="48" y="20"/>
                  </a:cubicBezTo>
                  <a:cubicBezTo>
                    <a:pt x="45" y="17"/>
                    <a:pt x="45" y="17"/>
                    <a:pt x="45" y="17"/>
                  </a:cubicBezTo>
                  <a:cubicBezTo>
                    <a:pt x="42" y="15"/>
                    <a:pt x="40" y="13"/>
                    <a:pt x="38" y="12"/>
                  </a:cubicBezTo>
                  <a:cubicBezTo>
                    <a:pt x="39" y="11"/>
                    <a:pt x="39" y="11"/>
                    <a:pt x="39" y="11"/>
                  </a:cubicBezTo>
                  <a:cubicBezTo>
                    <a:pt x="37" y="13"/>
                    <a:pt x="35" y="15"/>
                    <a:pt x="34" y="17"/>
                  </a:cubicBezTo>
                  <a:cubicBezTo>
                    <a:pt x="32" y="18"/>
                    <a:pt x="30" y="20"/>
                    <a:pt x="30" y="22"/>
                  </a:cubicBezTo>
                  <a:cubicBezTo>
                    <a:pt x="30" y="22"/>
                    <a:pt x="30" y="22"/>
                    <a:pt x="30" y="22"/>
                  </a:cubicBezTo>
                  <a:cubicBezTo>
                    <a:pt x="29" y="23"/>
                    <a:pt x="29" y="23"/>
                    <a:pt x="29" y="23"/>
                  </a:cubicBezTo>
                  <a:cubicBezTo>
                    <a:pt x="29" y="23"/>
                    <a:pt x="29" y="23"/>
                    <a:pt x="29" y="23"/>
                  </a:cubicBezTo>
                  <a:cubicBezTo>
                    <a:pt x="26" y="20"/>
                    <a:pt x="26" y="20"/>
                    <a:pt x="26" y="20"/>
                  </a:cubicBezTo>
                  <a:cubicBezTo>
                    <a:pt x="25" y="19"/>
                    <a:pt x="24" y="19"/>
                    <a:pt x="23" y="18"/>
                  </a:cubicBezTo>
                  <a:cubicBezTo>
                    <a:pt x="24" y="18"/>
                    <a:pt x="24" y="18"/>
                    <a:pt x="24" y="18"/>
                  </a:cubicBezTo>
                  <a:cubicBezTo>
                    <a:pt x="14" y="31"/>
                    <a:pt x="14" y="31"/>
                    <a:pt x="14" y="31"/>
                  </a:cubicBezTo>
                  <a:cubicBezTo>
                    <a:pt x="14" y="31"/>
                    <a:pt x="14" y="31"/>
                    <a:pt x="14" y="31"/>
                  </a:cubicBezTo>
                  <a:cubicBezTo>
                    <a:pt x="14" y="31"/>
                    <a:pt x="14" y="31"/>
                    <a:pt x="14" y="31"/>
                  </a:cubicBezTo>
                  <a:cubicBezTo>
                    <a:pt x="13" y="30"/>
                    <a:pt x="11" y="29"/>
                    <a:pt x="10" y="28"/>
                  </a:cubicBezTo>
                  <a:cubicBezTo>
                    <a:pt x="10" y="28"/>
                    <a:pt x="10" y="28"/>
                    <a:pt x="10" y="28"/>
                  </a:cubicBezTo>
                  <a:cubicBezTo>
                    <a:pt x="8" y="29"/>
                    <a:pt x="6" y="31"/>
                    <a:pt x="5" y="32"/>
                  </a:cubicBezTo>
                  <a:cubicBezTo>
                    <a:pt x="4" y="33"/>
                    <a:pt x="3" y="34"/>
                    <a:pt x="2" y="35"/>
                  </a:cubicBezTo>
                  <a:lnTo>
                    <a:pt x="0" y="3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 name="Freeform 16"/>
            <p:cNvSpPr/>
            <p:nvPr/>
          </p:nvSpPr>
          <p:spPr bwMode="auto">
            <a:xfrm>
              <a:off x="6609" y="640"/>
              <a:ext cx="8" cy="5"/>
            </a:xfrm>
            <a:custGeom>
              <a:avLst/>
              <a:gdLst>
                <a:gd name="T0" fmla="*/ 0 w 3"/>
                <a:gd name="T1" fmla="*/ 1 h 2"/>
                <a:gd name="T2" fmla="*/ 0 w 3"/>
                <a:gd name="T3" fmla="*/ 1 h 2"/>
                <a:gd name="T4" fmla="*/ 0 w 3"/>
                <a:gd name="T5" fmla="*/ 0 h 2"/>
                <a:gd name="T6" fmla="*/ 1 w 3"/>
                <a:gd name="T7" fmla="*/ 1 h 2"/>
                <a:gd name="T8" fmla="*/ 2 w 3"/>
                <a:gd name="T9" fmla="*/ 0 h 2"/>
                <a:gd name="T10" fmla="*/ 2 w 3"/>
                <a:gd name="T11" fmla="*/ 1 h 2"/>
                <a:gd name="T12" fmla="*/ 3 w 3"/>
                <a:gd name="T13" fmla="*/ 1 h 2"/>
                <a:gd name="T14" fmla="*/ 3 w 3"/>
                <a:gd name="T15" fmla="*/ 1 h 2"/>
                <a:gd name="T16" fmla="*/ 2 w 3"/>
                <a:gd name="T17" fmla="*/ 1 h 2"/>
                <a:gd name="T18" fmla="*/ 1 w 3"/>
                <a:gd name="T19" fmla="*/ 2 h 2"/>
                <a:gd name="T20" fmla="*/ 0 w 3"/>
                <a:gd name="T21" fmla="*/ 1 h 2"/>
                <a:gd name="T22" fmla="*/ 0 w 3"/>
                <a:gd name="T23" fmla="*/ 1 h 2"/>
                <a:gd name="T24" fmla="*/ 0 w 3"/>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2">
                  <a:moveTo>
                    <a:pt x="0" y="1"/>
                  </a:moveTo>
                  <a:cubicBezTo>
                    <a:pt x="0" y="1"/>
                    <a:pt x="0" y="1"/>
                    <a:pt x="0" y="1"/>
                  </a:cubicBezTo>
                  <a:cubicBezTo>
                    <a:pt x="0" y="1"/>
                    <a:pt x="0" y="0"/>
                    <a:pt x="0" y="0"/>
                  </a:cubicBezTo>
                  <a:cubicBezTo>
                    <a:pt x="0" y="1"/>
                    <a:pt x="1" y="0"/>
                    <a:pt x="1" y="1"/>
                  </a:cubicBezTo>
                  <a:cubicBezTo>
                    <a:pt x="1" y="1"/>
                    <a:pt x="2" y="0"/>
                    <a:pt x="2" y="0"/>
                  </a:cubicBezTo>
                  <a:cubicBezTo>
                    <a:pt x="2" y="0"/>
                    <a:pt x="2" y="1"/>
                    <a:pt x="2" y="1"/>
                  </a:cubicBezTo>
                  <a:cubicBezTo>
                    <a:pt x="2" y="1"/>
                    <a:pt x="3" y="1"/>
                    <a:pt x="3" y="1"/>
                  </a:cubicBezTo>
                  <a:cubicBezTo>
                    <a:pt x="3" y="1"/>
                    <a:pt x="3" y="1"/>
                    <a:pt x="3" y="1"/>
                  </a:cubicBezTo>
                  <a:cubicBezTo>
                    <a:pt x="2" y="1"/>
                    <a:pt x="2" y="1"/>
                    <a:pt x="2" y="1"/>
                  </a:cubicBezTo>
                  <a:cubicBezTo>
                    <a:pt x="2" y="1"/>
                    <a:pt x="1" y="2"/>
                    <a:pt x="1" y="2"/>
                  </a:cubicBezTo>
                  <a:cubicBezTo>
                    <a:pt x="1" y="1"/>
                    <a:pt x="0" y="1"/>
                    <a:pt x="0" y="1"/>
                  </a:cubicBezTo>
                  <a:cubicBezTo>
                    <a:pt x="0" y="1"/>
                    <a:pt x="0"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5" name="Freeform 17"/>
            <p:cNvSpPr/>
            <p:nvPr/>
          </p:nvSpPr>
          <p:spPr bwMode="auto">
            <a:xfrm>
              <a:off x="6607" y="662"/>
              <a:ext cx="10" cy="5"/>
            </a:xfrm>
            <a:custGeom>
              <a:avLst/>
              <a:gdLst>
                <a:gd name="T0" fmla="*/ 0 w 4"/>
                <a:gd name="T1" fmla="*/ 1 h 2"/>
                <a:gd name="T2" fmla="*/ 0 w 4"/>
                <a:gd name="T3" fmla="*/ 1 h 2"/>
                <a:gd name="T4" fmla="*/ 1 w 4"/>
                <a:gd name="T5" fmla="*/ 0 h 2"/>
                <a:gd name="T6" fmla="*/ 2 w 4"/>
                <a:gd name="T7" fmla="*/ 1 h 2"/>
                <a:gd name="T8" fmla="*/ 3 w 4"/>
                <a:gd name="T9" fmla="*/ 1 h 2"/>
                <a:gd name="T10" fmla="*/ 3 w 4"/>
                <a:gd name="T11" fmla="*/ 1 h 2"/>
                <a:gd name="T12" fmla="*/ 4 w 4"/>
                <a:gd name="T13" fmla="*/ 1 h 2"/>
                <a:gd name="T14" fmla="*/ 3 w 4"/>
                <a:gd name="T15" fmla="*/ 1 h 2"/>
                <a:gd name="T16" fmla="*/ 3 w 4"/>
                <a:gd name="T17" fmla="*/ 2 h 2"/>
                <a:gd name="T18" fmla="*/ 2 w 4"/>
                <a:gd name="T19" fmla="*/ 2 h 2"/>
                <a:gd name="T20" fmla="*/ 0 w 4"/>
                <a:gd name="T21" fmla="*/ 1 h 2"/>
                <a:gd name="T22" fmla="*/ 0 w 4"/>
                <a:gd name="T23" fmla="*/ 1 h 2"/>
                <a:gd name="T24" fmla="*/ 0 w 4"/>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2">
                  <a:moveTo>
                    <a:pt x="0" y="1"/>
                  </a:moveTo>
                  <a:cubicBezTo>
                    <a:pt x="0" y="1"/>
                    <a:pt x="0" y="1"/>
                    <a:pt x="0" y="1"/>
                  </a:cubicBezTo>
                  <a:cubicBezTo>
                    <a:pt x="0" y="1"/>
                    <a:pt x="1" y="0"/>
                    <a:pt x="1" y="0"/>
                  </a:cubicBezTo>
                  <a:cubicBezTo>
                    <a:pt x="1" y="0"/>
                    <a:pt x="1" y="0"/>
                    <a:pt x="2" y="1"/>
                  </a:cubicBezTo>
                  <a:cubicBezTo>
                    <a:pt x="2" y="1"/>
                    <a:pt x="3" y="1"/>
                    <a:pt x="3" y="1"/>
                  </a:cubicBezTo>
                  <a:cubicBezTo>
                    <a:pt x="3" y="0"/>
                    <a:pt x="3" y="1"/>
                    <a:pt x="3" y="1"/>
                  </a:cubicBezTo>
                  <a:cubicBezTo>
                    <a:pt x="3" y="1"/>
                    <a:pt x="4" y="1"/>
                    <a:pt x="4" y="1"/>
                  </a:cubicBezTo>
                  <a:cubicBezTo>
                    <a:pt x="4" y="1"/>
                    <a:pt x="3" y="1"/>
                    <a:pt x="3" y="1"/>
                  </a:cubicBezTo>
                  <a:cubicBezTo>
                    <a:pt x="3" y="1"/>
                    <a:pt x="3" y="2"/>
                    <a:pt x="3" y="2"/>
                  </a:cubicBezTo>
                  <a:cubicBezTo>
                    <a:pt x="3" y="2"/>
                    <a:pt x="2" y="2"/>
                    <a:pt x="2" y="2"/>
                  </a:cubicBezTo>
                  <a:cubicBezTo>
                    <a:pt x="1" y="1"/>
                    <a:pt x="1" y="1"/>
                    <a:pt x="0" y="1"/>
                  </a:cubicBezTo>
                  <a:cubicBezTo>
                    <a:pt x="0" y="1"/>
                    <a:pt x="0"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6" name="Freeform 18"/>
            <p:cNvSpPr/>
            <p:nvPr/>
          </p:nvSpPr>
          <p:spPr bwMode="auto">
            <a:xfrm>
              <a:off x="6607" y="687"/>
              <a:ext cx="7" cy="2"/>
            </a:xfrm>
            <a:custGeom>
              <a:avLst/>
              <a:gdLst>
                <a:gd name="T0" fmla="*/ 0 w 3"/>
                <a:gd name="T1" fmla="*/ 0 h 1"/>
                <a:gd name="T2" fmla="*/ 0 w 3"/>
                <a:gd name="T3" fmla="*/ 0 h 1"/>
                <a:gd name="T4" fmla="*/ 0 w 3"/>
                <a:gd name="T5" fmla="*/ 0 h 1"/>
                <a:gd name="T6" fmla="*/ 1 w 3"/>
                <a:gd name="T7" fmla="*/ 0 h 1"/>
                <a:gd name="T8" fmla="*/ 2 w 3"/>
                <a:gd name="T9" fmla="*/ 0 h 1"/>
                <a:gd name="T10" fmla="*/ 3 w 3"/>
                <a:gd name="T11" fmla="*/ 0 h 1"/>
                <a:gd name="T12" fmla="*/ 3 w 3"/>
                <a:gd name="T13" fmla="*/ 0 h 1"/>
                <a:gd name="T14" fmla="*/ 3 w 3"/>
                <a:gd name="T15" fmla="*/ 0 h 1"/>
                <a:gd name="T16" fmla="*/ 2 w 3"/>
                <a:gd name="T17" fmla="*/ 1 h 1"/>
                <a:gd name="T18" fmla="*/ 1 w 3"/>
                <a:gd name="T19" fmla="*/ 1 h 1"/>
                <a:gd name="T20" fmla="*/ 0 w 3"/>
                <a:gd name="T21" fmla="*/ 1 h 1"/>
                <a:gd name="T22" fmla="*/ 0 w 3"/>
                <a:gd name="T23" fmla="*/ 0 h 1"/>
                <a:gd name="T24" fmla="*/ 0 w 3"/>
                <a:gd name="T25"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1">
                  <a:moveTo>
                    <a:pt x="0" y="0"/>
                  </a:moveTo>
                  <a:cubicBezTo>
                    <a:pt x="0" y="0"/>
                    <a:pt x="0" y="0"/>
                    <a:pt x="0" y="0"/>
                  </a:cubicBezTo>
                  <a:cubicBezTo>
                    <a:pt x="0" y="0"/>
                    <a:pt x="0" y="0"/>
                    <a:pt x="0" y="0"/>
                  </a:cubicBezTo>
                  <a:cubicBezTo>
                    <a:pt x="0" y="0"/>
                    <a:pt x="1" y="0"/>
                    <a:pt x="1" y="0"/>
                  </a:cubicBezTo>
                  <a:cubicBezTo>
                    <a:pt x="2" y="0"/>
                    <a:pt x="2" y="0"/>
                    <a:pt x="2" y="0"/>
                  </a:cubicBezTo>
                  <a:cubicBezTo>
                    <a:pt x="2" y="0"/>
                    <a:pt x="3" y="0"/>
                    <a:pt x="3" y="0"/>
                  </a:cubicBezTo>
                  <a:cubicBezTo>
                    <a:pt x="3" y="0"/>
                    <a:pt x="3" y="0"/>
                    <a:pt x="3" y="0"/>
                  </a:cubicBezTo>
                  <a:cubicBezTo>
                    <a:pt x="3" y="0"/>
                    <a:pt x="3" y="0"/>
                    <a:pt x="3" y="0"/>
                  </a:cubicBezTo>
                  <a:cubicBezTo>
                    <a:pt x="3" y="0"/>
                    <a:pt x="2" y="1"/>
                    <a:pt x="2" y="1"/>
                  </a:cubicBezTo>
                  <a:cubicBezTo>
                    <a:pt x="2" y="1"/>
                    <a:pt x="2" y="1"/>
                    <a:pt x="1" y="1"/>
                  </a:cubicBezTo>
                  <a:cubicBezTo>
                    <a:pt x="1" y="1"/>
                    <a:pt x="0" y="1"/>
                    <a:pt x="0" y="1"/>
                  </a:cubicBezTo>
                  <a:cubicBezTo>
                    <a:pt x="0" y="1"/>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7" name="Freeform 19"/>
            <p:cNvSpPr/>
            <p:nvPr/>
          </p:nvSpPr>
          <p:spPr bwMode="auto">
            <a:xfrm>
              <a:off x="6604" y="709"/>
              <a:ext cx="10" cy="5"/>
            </a:xfrm>
            <a:custGeom>
              <a:avLst/>
              <a:gdLst>
                <a:gd name="T0" fmla="*/ 0 w 4"/>
                <a:gd name="T1" fmla="*/ 1 h 2"/>
                <a:gd name="T2" fmla="*/ 0 w 4"/>
                <a:gd name="T3" fmla="*/ 1 h 2"/>
                <a:gd name="T4" fmla="*/ 1 w 4"/>
                <a:gd name="T5" fmla="*/ 0 h 2"/>
                <a:gd name="T6" fmla="*/ 2 w 4"/>
                <a:gd name="T7" fmla="*/ 0 h 2"/>
                <a:gd name="T8" fmla="*/ 4 w 4"/>
                <a:gd name="T9" fmla="*/ 0 h 2"/>
                <a:gd name="T10" fmla="*/ 4 w 4"/>
                <a:gd name="T11" fmla="*/ 1 h 2"/>
                <a:gd name="T12" fmla="*/ 4 w 4"/>
                <a:gd name="T13" fmla="*/ 1 h 2"/>
                <a:gd name="T14" fmla="*/ 4 w 4"/>
                <a:gd name="T15" fmla="*/ 1 h 2"/>
                <a:gd name="T16" fmla="*/ 4 w 4"/>
                <a:gd name="T17" fmla="*/ 1 h 2"/>
                <a:gd name="T18" fmla="*/ 2 w 4"/>
                <a:gd name="T19" fmla="*/ 1 h 2"/>
                <a:gd name="T20" fmla="*/ 1 w 4"/>
                <a:gd name="T21" fmla="*/ 1 h 2"/>
                <a:gd name="T22" fmla="*/ 0 w 4"/>
                <a:gd name="T23" fmla="*/ 1 h 2"/>
                <a:gd name="T24" fmla="*/ 0 w 4"/>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2">
                  <a:moveTo>
                    <a:pt x="0" y="1"/>
                  </a:moveTo>
                  <a:cubicBezTo>
                    <a:pt x="0" y="1"/>
                    <a:pt x="0" y="1"/>
                    <a:pt x="0" y="1"/>
                  </a:cubicBezTo>
                  <a:cubicBezTo>
                    <a:pt x="1" y="1"/>
                    <a:pt x="1" y="0"/>
                    <a:pt x="1" y="0"/>
                  </a:cubicBezTo>
                  <a:cubicBezTo>
                    <a:pt x="1" y="0"/>
                    <a:pt x="2" y="0"/>
                    <a:pt x="2" y="0"/>
                  </a:cubicBezTo>
                  <a:cubicBezTo>
                    <a:pt x="3" y="0"/>
                    <a:pt x="3" y="0"/>
                    <a:pt x="4" y="0"/>
                  </a:cubicBezTo>
                  <a:cubicBezTo>
                    <a:pt x="4" y="0"/>
                    <a:pt x="4" y="1"/>
                    <a:pt x="4" y="1"/>
                  </a:cubicBezTo>
                  <a:cubicBezTo>
                    <a:pt x="4" y="1"/>
                    <a:pt x="4" y="1"/>
                    <a:pt x="4" y="1"/>
                  </a:cubicBezTo>
                  <a:cubicBezTo>
                    <a:pt x="4" y="1"/>
                    <a:pt x="4" y="1"/>
                    <a:pt x="4" y="1"/>
                  </a:cubicBezTo>
                  <a:cubicBezTo>
                    <a:pt x="4" y="1"/>
                    <a:pt x="4" y="1"/>
                    <a:pt x="4" y="1"/>
                  </a:cubicBezTo>
                  <a:cubicBezTo>
                    <a:pt x="3" y="1"/>
                    <a:pt x="3" y="1"/>
                    <a:pt x="2" y="1"/>
                  </a:cubicBezTo>
                  <a:cubicBezTo>
                    <a:pt x="2" y="1"/>
                    <a:pt x="1" y="1"/>
                    <a:pt x="1" y="1"/>
                  </a:cubicBezTo>
                  <a:cubicBezTo>
                    <a:pt x="1" y="2"/>
                    <a:pt x="1"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8" name="Freeform 20"/>
            <p:cNvSpPr/>
            <p:nvPr/>
          </p:nvSpPr>
          <p:spPr bwMode="auto">
            <a:xfrm>
              <a:off x="6607" y="731"/>
              <a:ext cx="7" cy="5"/>
            </a:xfrm>
            <a:custGeom>
              <a:avLst/>
              <a:gdLst>
                <a:gd name="T0" fmla="*/ 0 w 3"/>
                <a:gd name="T1" fmla="*/ 1 h 2"/>
                <a:gd name="T2" fmla="*/ 0 w 3"/>
                <a:gd name="T3" fmla="*/ 1 h 2"/>
                <a:gd name="T4" fmla="*/ 1 w 3"/>
                <a:gd name="T5" fmla="*/ 1 h 2"/>
                <a:gd name="T6" fmla="*/ 2 w 3"/>
                <a:gd name="T7" fmla="*/ 1 h 2"/>
                <a:gd name="T8" fmla="*/ 3 w 3"/>
                <a:gd name="T9" fmla="*/ 0 h 2"/>
                <a:gd name="T10" fmla="*/ 3 w 3"/>
                <a:gd name="T11" fmla="*/ 1 h 2"/>
                <a:gd name="T12" fmla="*/ 3 w 3"/>
                <a:gd name="T13" fmla="*/ 1 h 2"/>
                <a:gd name="T14" fmla="*/ 3 w 3"/>
                <a:gd name="T15" fmla="*/ 1 h 2"/>
                <a:gd name="T16" fmla="*/ 3 w 3"/>
                <a:gd name="T17" fmla="*/ 1 h 2"/>
                <a:gd name="T18" fmla="*/ 2 w 3"/>
                <a:gd name="T19" fmla="*/ 2 h 2"/>
                <a:gd name="T20" fmla="*/ 1 w 3"/>
                <a:gd name="T21" fmla="*/ 2 h 2"/>
                <a:gd name="T22" fmla="*/ 0 w 3"/>
                <a:gd name="T23" fmla="*/ 1 h 2"/>
                <a:gd name="T24" fmla="*/ 0 w 3"/>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2">
                  <a:moveTo>
                    <a:pt x="0" y="1"/>
                  </a:moveTo>
                  <a:cubicBezTo>
                    <a:pt x="0" y="1"/>
                    <a:pt x="0" y="1"/>
                    <a:pt x="0" y="1"/>
                  </a:cubicBezTo>
                  <a:cubicBezTo>
                    <a:pt x="1" y="1"/>
                    <a:pt x="1" y="0"/>
                    <a:pt x="1" y="1"/>
                  </a:cubicBezTo>
                  <a:cubicBezTo>
                    <a:pt x="1" y="1"/>
                    <a:pt x="1" y="1"/>
                    <a:pt x="2" y="1"/>
                  </a:cubicBezTo>
                  <a:cubicBezTo>
                    <a:pt x="2" y="0"/>
                    <a:pt x="2" y="0"/>
                    <a:pt x="3" y="0"/>
                  </a:cubicBezTo>
                  <a:cubicBezTo>
                    <a:pt x="3" y="0"/>
                    <a:pt x="3" y="1"/>
                    <a:pt x="3" y="1"/>
                  </a:cubicBezTo>
                  <a:cubicBezTo>
                    <a:pt x="3" y="1"/>
                    <a:pt x="3" y="1"/>
                    <a:pt x="3" y="1"/>
                  </a:cubicBezTo>
                  <a:cubicBezTo>
                    <a:pt x="3" y="1"/>
                    <a:pt x="3" y="1"/>
                    <a:pt x="3" y="1"/>
                  </a:cubicBezTo>
                  <a:cubicBezTo>
                    <a:pt x="3" y="1"/>
                    <a:pt x="3" y="1"/>
                    <a:pt x="3" y="1"/>
                  </a:cubicBezTo>
                  <a:cubicBezTo>
                    <a:pt x="3" y="1"/>
                    <a:pt x="2" y="1"/>
                    <a:pt x="2" y="2"/>
                  </a:cubicBezTo>
                  <a:cubicBezTo>
                    <a:pt x="1" y="2"/>
                    <a:pt x="1" y="2"/>
                    <a:pt x="1" y="2"/>
                  </a:cubicBezTo>
                  <a:cubicBezTo>
                    <a:pt x="1" y="2"/>
                    <a:pt x="1"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9" name="Freeform 21"/>
            <p:cNvSpPr/>
            <p:nvPr/>
          </p:nvSpPr>
          <p:spPr bwMode="auto">
            <a:xfrm>
              <a:off x="6607" y="756"/>
              <a:ext cx="10" cy="3"/>
            </a:xfrm>
            <a:custGeom>
              <a:avLst/>
              <a:gdLst>
                <a:gd name="T0" fmla="*/ 0 w 4"/>
                <a:gd name="T1" fmla="*/ 1 h 1"/>
                <a:gd name="T2" fmla="*/ 0 w 4"/>
                <a:gd name="T3" fmla="*/ 0 h 1"/>
                <a:gd name="T4" fmla="*/ 1 w 4"/>
                <a:gd name="T5" fmla="*/ 0 h 1"/>
                <a:gd name="T6" fmla="*/ 2 w 4"/>
                <a:gd name="T7" fmla="*/ 0 h 1"/>
                <a:gd name="T8" fmla="*/ 3 w 4"/>
                <a:gd name="T9" fmla="*/ 0 h 1"/>
                <a:gd name="T10" fmla="*/ 4 w 4"/>
                <a:gd name="T11" fmla="*/ 0 h 1"/>
                <a:gd name="T12" fmla="*/ 4 w 4"/>
                <a:gd name="T13" fmla="*/ 0 h 1"/>
                <a:gd name="T14" fmla="*/ 4 w 4"/>
                <a:gd name="T15" fmla="*/ 0 h 1"/>
                <a:gd name="T16" fmla="*/ 3 w 4"/>
                <a:gd name="T17" fmla="*/ 1 h 1"/>
                <a:gd name="T18" fmla="*/ 2 w 4"/>
                <a:gd name="T19" fmla="*/ 1 h 1"/>
                <a:gd name="T20" fmla="*/ 1 w 4"/>
                <a:gd name="T21" fmla="*/ 1 h 1"/>
                <a:gd name="T22" fmla="*/ 0 w 4"/>
                <a:gd name="T23" fmla="*/ 1 h 1"/>
                <a:gd name="T24" fmla="*/ 0 w 4"/>
                <a:gd name="T25"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1">
                  <a:moveTo>
                    <a:pt x="0" y="1"/>
                  </a:moveTo>
                  <a:cubicBezTo>
                    <a:pt x="0" y="1"/>
                    <a:pt x="0" y="0"/>
                    <a:pt x="0" y="0"/>
                  </a:cubicBezTo>
                  <a:cubicBezTo>
                    <a:pt x="1" y="0"/>
                    <a:pt x="1" y="0"/>
                    <a:pt x="1" y="0"/>
                  </a:cubicBezTo>
                  <a:cubicBezTo>
                    <a:pt x="1" y="0"/>
                    <a:pt x="2" y="0"/>
                    <a:pt x="2" y="0"/>
                  </a:cubicBezTo>
                  <a:cubicBezTo>
                    <a:pt x="2" y="0"/>
                    <a:pt x="3" y="0"/>
                    <a:pt x="3" y="0"/>
                  </a:cubicBezTo>
                  <a:cubicBezTo>
                    <a:pt x="3" y="0"/>
                    <a:pt x="3" y="0"/>
                    <a:pt x="4" y="0"/>
                  </a:cubicBezTo>
                  <a:cubicBezTo>
                    <a:pt x="4" y="0"/>
                    <a:pt x="4" y="0"/>
                    <a:pt x="4" y="0"/>
                  </a:cubicBezTo>
                  <a:cubicBezTo>
                    <a:pt x="4" y="0"/>
                    <a:pt x="4" y="0"/>
                    <a:pt x="4" y="0"/>
                  </a:cubicBezTo>
                  <a:cubicBezTo>
                    <a:pt x="4" y="0"/>
                    <a:pt x="4" y="1"/>
                    <a:pt x="3" y="1"/>
                  </a:cubicBezTo>
                  <a:cubicBezTo>
                    <a:pt x="3" y="1"/>
                    <a:pt x="3" y="1"/>
                    <a:pt x="2" y="1"/>
                  </a:cubicBezTo>
                  <a:cubicBezTo>
                    <a:pt x="2" y="1"/>
                    <a:pt x="1" y="1"/>
                    <a:pt x="1" y="1"/>
                  </a:cubicBezTo>
                  <a:cubicBezTo>
                    <a:pt x="1" y="1"/>
                    <a:pt x="1"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grpSp>
      <p:grpSp>
        <p:nvGrpSpPr>
          <p:cNvPr id="20" name="Group 4"/>
          <p:cNvGrpSpPr>
            <a:grpSpLocks noChangeAspect="1"/>
          </p:cNvGrpSpPr>
          <p:nvPr/>
        </p:nvGrpSpPr>
        <p:grpSpPr bwMode="auto">
          <a:xfrm>
            <a:off x="5374035" y="1827900"/>
            <a:ext cx="1739197" cy="1267127"/>
            <a:chOff x="6604" y="620"/>
            <a:chExt cx="210" cy="153"/>
          </a:xfrm>
          <a:solidFill>
            <a:srgbClr val="6EBF84"/>
          </a:solidFill>
        </p:grpSpPr>
        <p:sp>
          <p:nvSpPr>
            <p:cNvPr id="21" name="Freeform 5"/>
            <p:cNvSpPr/>
            <p:nvPr/>
          </p:nvSpPr>
          <p:spPr bwMode="auto">
            <a:xfrm>
              <a:off x="6607" y="768"/>
              <a:ext cx="207" cy="5"/>
            </a:xfrm>
            <a:custGeom>
              <a:avLst/>
              <a:gdLst>
                <a:gd name="T0" fmla="*/ 85 w 85"/>
                <a:gd name="T1" fmla="*/ 1 h 2"/>
                <a:gd name="T2" fmla="*/ 81 w 85"/>
                <a:gd name="T3" fmla="*/ 1 h 2"/>
                <a:gd name="T4" fmla="*/ 72 w 85"/>
                <a:gd name="T5" fmla="*/ 1 h 2"/>
                <a:gd name="T6" fmla="*/ 43 w 85"/>
                <a:gd name="T7" fmla="*/ 1 h 2"/>
                <a:gd name="T8" fmla="*/ 27 w 85"/>
                <a:gd name="T9" fmla="*/ 1 h 2"/>
                <a:gd name="T10" fmla="*/ 14 w 85"/>
                <a:gd name="T11" fmla="*/ 2 h 2"/>
                <a:gd name="T12" fmla="*/ 8 w 85"/>
                <a:gd name="T13" fmla="*/ 2 h 2"/>
                <a:gd name="T14" fmla="*/ 4 w 85"/>
                <a:gd name="T15" fmla="*/ 1 h 2"/>
                <a:gd name="T16" fmla="*/ 0 w 85"/>
                <a:gd name="T17" fmla="*/ 0 h 2"/>
                <a:gd name="T18" fmla="*/ 4 w 85"/>
                <a:gd name="T19" fmla="*/ 1 h 2"/>
                <a:gd name="T20" fmla="*/ 8 w 85"/>
                <a:gd name="T21" fmla="*/ 0 h 2"/>
                <a:gd name="T22" fmla="*/ 14 w 85"/>
                <a:gd name="T23" fmla="*/ 0 h 2"/>
                <a:gd name="T24" fmla="*/ 27 w 85"/>
                <a:gd name="T25" fmla="*/ 0 h 2"/>
                <a:gd name="T26" fmla="*/ 43 w 85"/>
                <a:gd name="T27" fmla="*/ 0 h 2"/>
                <a:gd name="T28" fmla="*/ 72 w 85"/>
                <a:gd name="T29" fmla="*/ 0 h 2"/>
                <a:gd name="T30" fmla="*/ 77 w 85"/>
                <a:gd name="T31" fmla="*/ 0 h 2"/>
                <a:gd name="T32" fmla="*/ 81 w 85"/>
                <a:gd name="T33" fmla="*/ 1 h 2"/>
                <a:gd name="T34" fmla="*/ 85 w 85"/>
                <a:gd name="T3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5" h="2">
                  <a:moveTo>
                    <a:pt x="85" y="1"/>
                  </a:moveTo>
                  <a:cubicBezTo>
                    <a:pt x="85" y="1"/>
                    <a:pt x="84" y="1"/>
                    <a:pt x="81" y="1"/>
                  </a:cubicBezTo>
                  <a:cubicBezTo>
                    <a:pt x="79" y="1"/>
                    <a:pt x="76" y="1"/>
                    <a:pt x="72" y="1"/>
                  </a:cubicBezTo>
                  <a:cubicBezTo>
                    <a:pt x="64" y="1"/>
                    <a:pt x="53" y="1"/>
                    <a:pt x="43" y="1"/>
                  </a:cubicBezTo>
                  <a:cubicBezTo>
                    <a:pt x="37" y="1"/>
                    <a:pt x="32" y="1"/>
                    <a:pt x="27" y="1"/>
                  </a:cubicBezTo>
                  <a:cubicBezTo>
                    <a:pt x="22" y="1"/>
                    <a:pt x="17" y="2"/>
                    <a:pt x="14" y="2"/>
                  </a:cubicBezTo>
                  <a:cubicBezTo>
                    <a:pt x="12" y="2"/>
                    <a:pt x="10" y="2"/>
                    <a:pt x="8" y="2"/>
                  </a:cubicBezTo>
                  <a:cubicBezTo>
                    <a:pt x="6" y="1"/>
                    <a:pt x="5" y="1"/>
                    <a:pt x="4" y="1"/>
                  </a:cubicBezTo>
                  <a:cubicBezTo>
                    <a:pt x="2" y="1"/>
                    <a:pt x="0" y="0"/>
                    <a:pt x="0" y="0"/>
                  </a:cubicBezTo>
                  <a:cubicBezTo>
                    <a:pt x="0" y="0"/>
                    <a:pt x="2" y="1"/>
                    <a:pt x="4" y="1"/>
                  </a:cubicBezTo>
                  <a:cubicBezTo>
                    <a:pt x="5" y="1"/>
                    <a:pt x="7" y="0"/>
                    <a:pt x="8" y="0"/>
                  </a:cubicBezTo>
                  <a:cubicBezTo>
                    <a:pt x="10" y="0"/>
                    <a:pt x="12" y="0"/>
                    <a:pt x="14" y="0"/>
                  </a:cubicBezTo>
                  <a:cubicBezTo>
                    <a:pt x="17" y="0"/>
                    <a:pt x="22" y="0"/>
                    <a:pt x="27" y="0"/>
                  </a:cubicBezTo>
                  <a:cubicBezTo>
                    <a:pt x="32" y="0"/>
                    <a:pt x="37" y="0"/>
                    <a:pt x="43" y="0"/>
                  </a:cubicBezTo>
                  <a:cubicBezTo>
                    <a:pt x="53" y="0"/>
                    <a:pt x="64" y="0"/>
                    <a:pt x="72" y="0"/>
                  </a:cubicBezTo>
                  <a:cubicBezTo>
                    <a:pt x="74" y="0"/>
                    <a:pt x="75" y="0"/>
                    <a:pt x="77" y="0"/>
                  </a:cubicBezTo>
                  <a:cubicBezTo>
                    <a:pt x="79" y="0"/>
                    <a:pt x="80" y="0"/>
                    <a:pt x="81" y="1"/>
                  </a:cubicBezTo>
                  <a:cubicBezTo>
                    <a:pt x="84" y="1"/>
                    <a:pt x="85" y="1"/>
                    <a:pt x="8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2" name="Freeform 6"/>
            <p:cNvSpPr/>
            <p:nvPr/>
          </p:nvSpPr>
          <p:spPr bwMode="auto">
            <a:xfrm>
              <a:off x="6604" y="627"/>
              <a:ext cx="5" cy="141"/>
            </a:xfrm>
            <a:custGeom>
              <a:avLst/>
              <a:gdLst>
                <a:gd name="T0" fmla="*/ 1 w 2"/>
                <a:gd name="T1" fmla="*/ 57 h 57"/>
                <a:gd name="T2" fmla="*/ 1 w 2"/>
                <a:gd name="T3" fmla="*/ 55 h 57"/>
                <a:gd name="T4" fmla="*/ 1 w 2"/>
                <a:gd name="T5" fmla="*/ 52 h 57"/>
                <a:gd name="T6" fmla="*/ 0 w 2"/>
                <a:gd name="T7" fmla="*/ 48 h 57"/>
                <a:gd name="T8" fmla="*/ 0 w 2"/>
                <a:gd name="T9" fmla="*/ 29 h 57"/>
                <a:gd name="T10" fmla="*/ 0 w 2"/>
                <a:gd name="T11" fmla="*/ 18 h 57"/>
                <a:gd name="T12" fmla="*/ 0 w 2"/>
                <a:gd name="T13" fmla="*/ 13 h 57"/>
                <a:gd name="T14" fmla="*/ 0 w 2"/>
                <a:gd name="T15" fmla="*/ 9 h 57"/>
                <a:gd name="T16" fmla="*/ 1 w 2"/>
                <a:gd name="T17" fmla="*/ 0 h 57"/>
                <a:gd name="T18" fmla="*/ 1 w 2"/>
                <a:gd name="T19" fmla="*/ 3 h 57"/>
                <a:gd name="T20" fmla="*/ 1 w 2"/>
                <a:gd name="T21" fmla="*/ 9 h 57"/>
                <a:gd name="T22" fmla="*/ 1 w 2"/>
                <a:gd name="T23" fmla="*/ 13 h 57"/>
                <a:gd name="T24" fmla="*/ 1 w 2"/>
                <a:gd name="T25" fmla="*/ 18 h 57"/>
                <a:gd name="T26" fmla="*/ 1 w 2"/>
                <a:gd name="T27" fmla="*/ 29 h 57"/>
                <a:gd name="T28" fmla="*/ 2 w 2"/>
                <a:gd name="T29" fmla="*/ 48 h 57"/>
                <a:gd name="T30" fmla="*/ 2 w 2"/>
                <a:gd name="T31" fmla="*/ 52 h 57"/>
                <a:gd name="T32" fmla="*/ 1 w 2"/>
                <a:gd name="T33" fmla="*/ 55 h 57"/>
                <a:gd name="T34" fmla="*/ 1 w 2"/>
                <a:gd name="T35"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 h="57">
                  <a:moveTo>
                    <a:pt x="1" y="57"/>
                  </a:moveTo>
                  <a:cubicBezTo>
                    <a:pt x="1" y="57"/>
                    <a:pt x="1" y="56"/>
                    <a:pt x="1" y="55"/>
                  </a:cubicBezTo>
                  <a:cubicBezTo>
                    <a:pt x="1" y="54"/>
                    <a:pt x="1" y="53"/>
                    <a:pt x="1" y="52"/>
                  </a:cubicBezTo>
                  <a:cubicBezTo>
                    <a:pt x="0" y="51"/>
                    <a:pt x="0" y="50"/>
                    <a:pt x="0" y="48"/>
                  </a:cubicBezTo>
                  <a:cubicBezTo>
                    <a:pt x="0" y="43"/>
                    <a:pt x="0" y="36"/>
                    <a:pt x="0" y="29"/>
                  </a:cubicBezTo>
                  <a:cubicBezTo>
                    <a:pt x="0" y="25"/>
                    <a:pt x="0" y="22"/>
                    <a:pt x="0" y="18"/>
                  </a:cubicBezTo>
                  <a:cubicBezTo>
                    <a:pt x="0" y="16"/>
                    <a:pt x="0" y="15"/>
                    <a:pt x="0" y="13"/>
                  </a:cubicBezTo>
                  <a:cubicBezTo>
                    <a:pt x="0" y="12"/>
                    <a:pt x="0" y="10"/>
                    <a:pt x="0" y="9"/>
                  </a:cubicBezTo>
                  <a:cubicBezTo>
                    <a:pt x="0" y="4"/>
                    <a:pt x="1" y="0"/>
                    <a:pt x="1" y="0"/>
                  </a:cubicBezTo>
                  <a:cubicBezTo>
                    <a:pt x="1" y="0"/>
                    <a:pt x="1" y="1"/>
                    <a:pt x="1" y="3"/>
                  </a:cubicBezTo>
                  <a:cubicBezTo>
                    <a:pt x="1" y="4"/>
                    <a:pt x="1" y="6"/>
                    <a:pt x="1" y="9"/>
                  </a:cubicBezTo>
                  <a:cubicBezTo>
                    <a:pt x="1" y="10"/>
                    <a:pt x="1" y="12"/>
                    <a:pt x="1" y="13"/>
                  </a:cubicBezTo>
                  <a:cubicBezTo>
                    <a:pt x="1" y="15"/>
                    <a:pt x="1" y="16"/>
                    <a:pt x="1" y="18"/>
                  </a:cubicBezTo>
                  <a:cubicBezTo>
                    <a:pt x="1" y="22"/>
                    <a:pt x="1" y="25"/>
                    <a:pt x="1" y="29"/>
                  </a:cubicBezTo>
                  <a:cubicBezTo>
                    <a:pt x="2" y="36"/>
                    <a:pt x="2" y="43"/>
                    <a:pt x="2" y="48"/>
                  </a:cubicBezTo>
                  <a:cubicBezTo>
                    <a:pt x="2" y="50"/>
                    <a:pt x="2" y="51"/>
                    <a:pt x="2" y="52"/>
                  </a:cubicBezTo>
                  <a:cubicBezTo>
                    <a:pt x="2" y="53"/>
                    <a:pt x="2" y="54"/>
                    <a:pt x="1" y="55"/>
                  </a:cubicBezTo>
                  <a:cubicBezTo>
                    <a:pt x="1" y="56"/>
                    <a:pt x="1" y="57"/>
                    <a:pt x="1" y="5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3" name="Freeform 7"/>
            <p:cNvSpPr/>
            <p:nvPr/>
          </p:nvSpPr>
          <p:spPr bwMode="auto">
            <a:xfrm>
              <a:off x="6726" y="702"/>
              <a:ext cx="27" cy="66"/>
            </a:xfrm>
            <a:custGeom>
              <a:avLst/>
              <a:gdLst>
                <a:gd name="T0" fmla="*/ 10 w 11"/>
                <a:gd name="T1" fmla="*/ 27 h 27"/>
                <a:gd name="T2" fmla="*/ 9 w 11"/>
                <a:gd name="T3" fmla="*/ 21 h 27"/>
                <a:gd name="T4" fmla="*/ 10 w 11"/>
                <a:gd name="T5" fmla="*/ 17 h 27"/>
                <a:gd name="T6" fmla="*/ 10 w 11"/>
                <a:gd name="T7" fmla="*/ 14 h 27"/>
                <a:gd name="T8" fmla="*/ 9 w 11"/>
                <a:gd name="T9" fmla="*/ 8 h 27"/>
                <a:gd name="T10" fmla="*/ 8 w 11"/>
                <a:gd name="T11" fmla="*/ 1 h 27"/>
                <a:gd name="T12" fmla="*/ 9 w 11"/>
                <a:gd name="T13" fmla="*/ 2 h 27"/>
                <a:gd name="T14" fmla="*/ 5 w 11"/>
                <a:gd name="T15" fmla="*/ 1 h 27"/>
                <a:gd name="T16" fmla="*/ 3 w 11"/>
                <a:gd name="T17" fmla="*/ 1 h 27"/>
                <a:gd name="T18" fmla="*/ 2 w 11"/>
                <a:gd name="T19" fmla="*/ 2 h 27"/>
                <a:gd name="T20" fmla="*/ 2 w 11"/>
                <a:gd name="T21" fmla="*/ 4 h 27"/>
                <a:gd name="T22" fmla="*/ 2 w 11"/>
                <a:gd name="T23" fmla="*/ 6 h 27"/>
                <a:gd name="T24" fmla="*/ 2 w 11"/>
                <a:gd name="T25" fmla="*/ 10 h 27"/>
                <a:gd name="T26" fmla="*/ 2 w 11"/>
                <a:gd name="T27" fmla="*/ 18 h 27"/>
                <a:gd name="T28" fmla="*/ 2 w 11"/>
                <a:gd name="T29" fmla="*/ 23 h 27"/>
                <a:gd name="T30" fmla="*/ 2 w 11"/>
                <a:gd name="T31" fmla="*/ 27 h 27"/>
                <a:gd name="T32" fmla="*/ 1 w 11"/>
                <a:gd name="T33" fmla="*/ 23 h 27"/>
                <a:gd name="T34" fmla="*/ 0 w 11"/>
                <a:gd name="T35" fmla="*/ 18 h 27"/>
                <a:gd name="T36" fmla="*/ 1 w 11"/>
                <a:gd name="T37" fmla="*/ 10 h 27"/>
                <a:gd name="T38" fmla="*/ 1 w 11"/>
                <a:gd name="T39" fmla="*/ 6 h 27"/>
                <a:gd name="T40" fmla="*/ 1 w 11"/>
                <a:gd name="T41" fmla="*/ 4 h 27"/>
                <a:gd name="T42" fmla="*/ 0 w 11"/>
                <a:gd name="T43" fmla="*/ 2 h 27"/>
                <a:gd name="T44" fmla="*/ 1 w 11"/>
                <a:gd name="T45" fmla="*/ 0 h 27"/>
                <a:gd name="T46" fmla="*/ 2 w 11"/>
                <a:gd name="T47" fmla="*/ 0 h 27"/>
                <a:gd name="T48" fmla="*/ 5 w 11"/>
                <a:gd name="T49" fmla="*/ 0 h 27"/>
                <a:gd name="T50" fmla="*/ 9 w 11"/>
                <a:gd name="T51" fmla="*/ 0 h 27"/>
                <a:gd name="T52" fmla="*/ 10 w 11"/>
                <a:gd name="T53" fmla="*/ 1 h 27"/>
                <a:gd name="T54" fmla="*/ 11 w 11"/>
                <a:gd name="T55" fmla="*/ 7 h 27"/>
                <a:gd name="T56" fmla="*/ 11 w 11"/>
                <a:gd name="T57" fmla="*/ 14 h 27"/>
                <a:gd name="T58" fmla="*/ 11 w 11"/>
                <a:gd name="T59" fmla="*/ 21 h 27"/>
                <a:gd name="T60" fmla="*/ 10 w 11"/>
                <a:gd name="T6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 h="27">
                  <a:moveTo>
                    <a:pt x="10" y="27"/>
                  </a:moveTo>
                  <a:cubicBezTo>
                    <a:pt x="10" y="25"/>
                    <a:pt x="10" y="23"/>
                    <a:pt x="9" y="21"/>
                  </a:cubicBezTo>
                  <a:cubicBezTo>
                    <a:pt x="9" y="20"/>
                    <a:pt x="9" y="19"/>
                    <a:pt x="10" y="17"/>
                  </a:cubicBezTo>
                  <a:cubicBezTo>
                    <a:pt x="10" y="16"/>
                    <a:pt x="10" y="15"/>
                    <a:pt x="10" y="14"/>
                  </a:cubicBezTo>
                  <a:cubicBezTo>
                    <a:pt x="10" y="12"/>
                    <a:pt x="10" y="10"/>
                    <a:pt x="9" y="8"/>
                  </a:cubicBezTo>
                  <a:cubicBezTo>
                    <a:pt x="9" y="5"/>
                    <a:pt x="8" y="3"/>
                    <a:pt x="8" y="1"/>
                  </a:cubicBezTo>
                  <a:cubicBezTo>
                    <a:pt x="9" y="2"/>
                    <a:pt x="9" y="2"/>
                    <a:pt x="9" y="2"/>
                  </a:cubicBezTo>
                  <a:cubicBezTo>
                    <a:pt x="7" y="2"/>
                    <a:pt x="6" y="2"/>
                    <a:pt x="5" y="1"/>
                  </a:cubicBezTo>
                  <a:cubicBezTo>
                    <a:pt x="4" y="1"/>
                    <a:pt x="3" y="1"/>
                    <a:pt x="3" y="1"/>
                  </a:cubicBezTo>
                  <a:cubicBezTo>
                    <a:pt x="2" y="2"/>
                    <a:pt x="2" y="2"/>
                    <a:pt x="2" y="2"/>
                  </a:cubicBezTo>
                  <a:cubicBezTo>
                    <a:pt x="2" y="2"/>
                    <a:pt x="2" y="3"/>
                    <a:pt x="2" y="4"/>
                  </a:cubicBezTo>
                  <a:cubicBezTo>
                    <a:pt x="2" y="5"/>
                    <a:pt x="2" y="5"/>
                    <a:pt x="2" y="6"/>
                  </a:cubicBezTo>
                  <a:cubicBezTo>
                    <a:pt x="3" y="7"/>
                    <a:pt x="2" y="9"/>
                    <a:pt x="2" y="10"/>
                  </a:cubicBezTo>
                  <a:cubicBezTo>
                    <a:pt x="2" y="13"/>
                    <a:pt x="2" y="16"/>
                    <a:pt x="2" y="18"/>
                  </a:cubicBezTo>
                  <a:cubicBezTo>
                    <a:pt x="2" y="20"/>
                    <a:pt x="2" y="21"/>
                    <a:pt x="2" y="23"/>
                  </a:cubicBezTo>
                  <a:cubicBezTo>
                    <a:pt x="2" y="24"/>
                    <a:pt x="2" y="25"/>
                    <a:pt x="2" y="27"/>
                  </a:cubicBezTo>
                  <a:cubicBezTo>
                    <a:pt x="1" y="25"/>
                    <a:pt x="1" y="24"/>
                    <a:pt x="1" y="23"/>
                  </a:cubicBezTo>
                  <a:cubicBezTo>
                    <a:pt x="1" y="21"/>
                    <a:pt x="0" y="20"/>
                    <a:pt x="0" y="18"/>
                  </a:cubicBezTo>
                  <a:cubicBezTo>
                    <a:pt x="0" y="16"/>
                    <a:pt x="0" y="13"/>
                    <a:pt x="1" y="10"/>
                  </a:cubicBezTo>
                  <a:cubicBezTo>
                    <a:pt x="1" y="9"/>
                    <a:pt x="1" y="7"/>
                    <a:pt x="1" y="6"/>
                  </a:cubicBezTo>
                  <a:cubicBezTo>
                    <a:pt x="1" y="5"/>
                    <a:pt x="1" y="5"/>
                    <a:pt x="1" y="4"/>
                  </a:cubicBezTo>
                  <a:cubicBezTo>
                    <a:pt x="1" y="3"/>
                    <a:pt x="1" y="3"/>
                    <a:pt x="0" y="2"/>
                  </a:cubicBezTo>
                  <a:cubicBezTo>
                    <a:pt x="0" y="1"/>
                    <a:pt x="1" y="1"/>
                    <a:pt x="1" y="0"/>
                  </a:cubicBezTo>
                  <a:cubicBezTo>
                    <a:pt x="2" y="0"/>
                    <a:pt x="2" y="0"/>
                    <a:pt x="2" y="0"/>
                  </a:cubicBezTo>
                  <a:cubicBezTo>
                    <a:pt x="3" y="0"/>
                    <a:pt x="4" y="0"/>
                    <a:pt x="5" y="0"/>
                  </a:cubicBezTo>
                  <a:cubicBezTo>
                    <a:pt x="6" y="0"/>
                    <a:pt x="7" y="0"/>
                    <a:pt x="9" y="0"/>
                  </a:cubicBezTo>
                  <a:cubicBezTo>
                    <a:pt x="9" y="0"/>
                    <a:pt x="10" y="0"/>
                    <a:pt x="10" y="1"/>
                  </a:cubicBezTo>
                  <a:cubicBezTo>
                    <a:pt x="10" y="3"/>
                    <a:pt x="10" y="5"/>
                    <a:pt x="11" y="7"/>
                  </a:cubicBezTo>
                  <a:cubicBezTo>
                    <a:pt x="11" y="10"/>
                    <a:pt x="11" y="12"/>
                    <a:pt x="11" y="14"/>
                  </a:cubicBezTo>
                  <a:cubicBezTo>
                    <a:pt x="11" y="16"/>
                    <a:pt x="11" y="19"/>
                    <a:pt x="11" y="21"/>
                  </a:cubicBezTo>
                  <a:lnTo>
                    <a:pt x="10" y="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4" name="Freeform 8"/>
            <p:cNvSpPr/>
            <p:nvPr/>
          </p:nvSpPr>
          <p:spPr bwMode="auto">
            <a:xfrm>
              <a:off x="6692" y="670"/>
              <a:ext cx="24" cy="98"/>
            </a:xfrm>
            <a:custGeom>
              <a:avLst/>
              <a:gdLst>
                <a:gd name="T0" fmla="*/ 8 w 10"/>
                <a:gd name="T1" fmla="*/ 40 h 40"/>
                <a:gd name="T2" fmla="*/ 7 w 10"/>
                <a:gd name="T3" fmla="*/ 30 h 40"/>
                <a:gd name="T4" fmla="*/ 7 w 10"/>
                <a:gd name="T5" fmla="*/ 21 h 40"/>
                <a:gd name="T6" fmla="*/ 8 w 10"/>
                <a:gd name="T7" fmla="*/ 11 h 40"/>
                <a:gd name="T8" fmla="*/ 8 w 10"/>
                <a:gd name="T9" fmla="*/ 2 h 40"/>
                <a:gd name="T10" fmla="*/ 9 w 10"/>
                <a:gd name="T11" fmla="*/ 2 h 40"/>
                <a:gd name="T12" fmla="*/ 2 w 10"/>
                <a:gd name="T13" fmla="*/ 2 h 40"/>
                <a:gd name="T14" fmla="*/ 2 w 10"/>
                <a:gd name="T15" fmla="*/ 1 h 40"/>
                <a:gd name="T16" fmla="*/ 3 w 10"/>
                <a:gd name="T17" fmla="*/ 11 h 40"/>
                <a:gd name="T18" fmla="*/ 3 w 10"/>
                <a:gd name="T19" fmla="*/ 16 h 40"/>
                <a:gd name="T20" fmla="*/ 3 w 10"/>
                <a:gd name="T21" fmla="*/ 21 h 40"/>
                <a:gd name="T22" fmla="*/ 2 w 10"/>
                <a:gd name="T23" fmla="*/ 26 h 40"/>
                <a:gd name="T24" fmla="*/ 2 w 10"/>
                <a:gd name="T25" fmla="*/ 31 h 40"/>
                <a:gd name="T26" fmla="*/ 2 w 10"/>
                <a:gd name="T27" fmla="*/ 36 h 40"/>
                <a:gd name="T28" fmla="*/ 0 w 10"/>
                <a:gd name="T29" fmla="*/ 40 h 40"/>
                <a:gd name="T30" fmla="*/ 1 w 10"/>
                <a:gd name="T31" fmla="*/ 36 h 40"/>
                <a:gd name="T32" fmla="*/ 1 w 10"/>
                <a:gd name="T33" fmla="*/ 31 h 40"/>
                <a:gd name="T34" fmla="*/ 1 w 10"/>
                <a:gd name="T35" fmla="*/ 21 h 40"/>
                <a:gd name="T36" fmla="*/ 1 w 10"/>
                <a:gd name="T37" fmla="*/ 16 h 40"/>
                <a:gd name="T38" fmla="*/ 1 w 10"/>
                <a:gd name="T39" fmla="*/ 11 h 40"/>
                <a:gd name="T40" fmla="*/ 1 w 10"/>
                <a:gd name="T41" fmla="*/ 1 h 40"/>
                <a:gd name="T42" fmla="*/ 2 w 10"/>
                <a:gd name="T43" fmla="*/ 0 h 40"/>
                <a:gd name="T44" fmla="*/ 9 w 10"/>
                <a:gd name="T45" fmla="*/ 1 h 40"/>
                <a:gd name="T46" fmla="*/ 9 w 10"/>
                <a:gd name="T47" fmla="*/ 1 h 40"/>
                <a:gd name="T48" fmla="*/ 10 w 10"/>
                <a:gd name="T49" fmla="*/ 2 h 40"/>
                <a:gd name="T50" fmla="*/ 10 w 10"/>
                <a:gd name="T51" fmla="*/ 11 h 40"/>
                <a:gd name="T52" fmla="*/ 9 w 10"/>
                <a:gd name="T53" fmla="*/ 21 h 40"/>
                <a:gd name="T54" fmla="*/ 9 w 10"/>
                <a:gd name="T55" fmla="*/ 30 h 40"/>
                <a:gd name="T56" fmla="*/ 8 w 10"/>
                <a:gd name="T57"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 h="40">
                  <a:moveTo>
                    <a:pt x="8" y="40"/>
                  </a:moveTo>
                  <a:cubicBezTo>
                    <a:pt x="8" y="37"/>
                    <a:pt x="7" y="33"/>
                    <a:pt x="7" y="30"/>
                  </a:cubicBezTo>
                  <a:cubicBezTo>
                    <a:pt x="7" y="27"/>
                    <a:pt x="7" y="24"/>
                    <a:pt x="7" y="21"/>
                  </a:cubicBezTo>
                  <a:cubicBezTo>
                    <a:pt x="7" y="17"/>
                    <a:pt x="8" y="14"/>
                    <a:pt x="8" y="11"/>
                  </a:cubicBezTo>
                  <a:cubicBezTo>
                    <a:pt x="9" y="8"/>
                    <a:pt x="9" y="5"/>
                    <a:pt x="8" y="2"/>
                  </a:cubicBezTo>
                  <a:cubicBezTo>
                    <a:pt x="9" y="2"/>
                    <a:pt x="9" y="2"/>
                    <a:pt x="9" y="2"/>
                  </a:cubicBezTo>
                  <a:cubicBezTo>
                    <a:pt x="7" y="2"/>
                    <a:pt x="4" y="2"/>
                    <a:pt x="2" y="2"/>
                  </a:cubicBezTo>
                  <a:cubicBezTo>
                    <a:pt x="2" y="1"/>
                    <a:pt x="2" y="1"/>
                    <a:pt x="2" y="1"/>
                  </a:cubicBezTo>
                  <a:cubicBezTo>
                    <a:pt x="2" y="4"/>
                    <a:pt x="3" y="7"/>
                    <a:pt x="3" y="11"/>
                  </a:cubicBezTo>
                  <a:cubicBezTo>
                    <a:pt x="3" y="13"/>
                    <a:pt x="3" y="14"/>
                    <a:pt x="3" y="16"/>
                  </a:cubicBezTo>
                  <a:cubicBezTo>
                    <a:pt x="3" y="21"/>
                    <a:pt x="3" y="21"/>
                    <a:pt x="3" y="21"/>
                  </a:cubicBezTo>
                  <a:cubicBezTo>
                    <a:pt x="2" y="26"/>
                    <a:pt x="2" y="26"/>
                    <a:pt x="2" y="26"/>
                  </a:cubicBezTo>
                  <a:cubicBezTo>
                    <a:pt x="2" y="27"/>
                    <a:pt x="2" y="29"/>
                    <a:pt x="2" y="31"/>
                  </a:cubicBezTo>
                  <a:cubicBezTo>
                    <a:pt x="2" y="32"/>
                    <a:pt x="2" y="34"/>
                    <a:pt x="2" y="36"/>
                  </a:cubicBezTo>
                  <a:cubicBezTo>
                    <a:pt x="1" y="37"/>
                    <a:pt x="1" y="39"/>
                    <a:pt x="0" y="40"/>
                  </a:cubicBezTo>
                  <a:cubicBezTo>
                    <a:pt x="1" y="39"/>
                    <a:pt x="1" y="37"/>
                    <a:pt x="1" y="36"/>
                  </a:cubicBezTo>
                  <a:cubicBezTo>
                    <a:pt x="1" y="34"/>
                    <a:pt x="1" y="32"/>
                    <a:pt x="1" y="31"/>
                  </a:cubicBezTo>
                  <a:cubicBezTo>
                    <a:pt x="1" y="27"/>
                    <a:pt x="1" y="24"/>
                    <a:pt x="1" y="21"/>
                  </a:cubicBezTo>
                  <a:cubicBezTo>
                    <a:pt x="1" y="16"/>
                    <a:pt x="1" y="16"/>
                    <a:pt x="1" y="16"/>
                  </a:cubicBezTo>
                  <a:cubicBezTo>
                    <a:pt x="1" y="14"/>
                    <a:pt x="1" y="12"/>
                    <a:pt x="1" y="11"/>
                  </a:cubicBezTo>
                  <a:cubicBezTo>
                    <a:pt x="1" y="8"/>
                    <a:pt x="0" y="4"/>
                    <a:pt x="1" y="1"/>
                  </a:cubicBezTo>
                  <a:cubicBezTo>
                    <a:pt x="1" y="0"/>
                    <a:pt x="1" y="0"/>
                    <a:pt x="2" y="0"/>
                  </a:cubicBezTo>
                  <a:cubicBezTo>
                    <a:pt x="4" y="0"/>
                    <a:pt x="7" y="1"/>
                    <a:pt x="9" y="1"/>
                  </a:cubicBezTo>
                  <a:cubicBezTo>
                    <a:pt x="9" y="1"/>
                    <a:pt x="9" y="1"/>
                    <a:pt x="9" y="1"/>
                  </a:cubicBezTo>
                  <a:cubicBezTo>
                    <a:pt x="10" y="1"/>
                    <a:pt x="10" y="1"/>
                    <a:pt x="10" y="2"/>
                  </a:cubicBezTo>
                  <a:cubicBezTo>
                    <a:pt x="10" y="5"/>
                    <a:pt x="10" y="8"/>
                    <a:pt x="10" y="11"/>
                  </a:cubicBezTo>
                  <a:cubicBezTo>
                    <a:pt x="10" y="14"/>
                    <a:pt x="9" y="18"/>
                    <a:pt x="9" y="21"/>
                  </a:cubicBezTo>
                  <a:cubicBezTo>
                    <a:pt x="9" y="24"/>
                    <a:pt x="9" y="27"/>
                    <a:pt x="9" y="30"/>
                  </a:cubicBezTo>
                  <a:lnTo>
                    <a:pt x="8" y="4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5" name="Freeform 9"/>
            <p:cNvSpPr/>
            <p:nvPr/>
          </p:nvSpPr>
          <p:spPr bwMode="auto">
            <a:xfrm>
              <a:off x="6653" y="687"/>
              <a:ext cx="27" cy="84"/>
            </a:xfrm>
            <a:custGeom>
              <a:avLst/>
              <a:gdLst>
                <a:gd name="T0" fmla="*/ 9 w 11"/>
                <a:gd name="T1" fmla="*/ 34 h 34"/>
                <a:gd name="T2" fmla="*/ 8 w 11"/>
                <a:gd name="T3" fmla="*/ 25 h 34"/>
                <a:gd name="T4" fmla="*/ 9 w 11"/>
                <a:gd name="T5" fmla="*/ 21 h 34"/>
                <a:gd name="T6" fmla="*/ 9 w 11"/>
                <a:gd name="T7" fmla="*/ 17 h 34"/>
                <a:gd name="T8" fmla="*/ 9 w 11"/>
                <a:gd name="T9" fmla="*/ 13 h 34"/>
                <a:gd name="T10" fmla="*/ 10 w 11"/>
                <a:gd name="T11" fmla="*/ 9 h 34"/>
                <a:gd name="T12" fmla="*/ 9 w 11"/>
                <a:gd name="T13" fmla="*/ 1 h 34"/>
                <a:gd name="T14" fmla="*/ 10 w 11"/>
                <a:gd name="T15" fmla="*/ 2 h 34"/>
                <a:gd name="T16" fmla="*/ 6 w 11"/>
                <a:gd name="T17" fmla="*/ 2 h 34"/>
                <a:gd name="T18" fmla="*/ 2 w 11"/>
                <a:gd name="T19" fmla="*/ 2 h 34"/>
                <a:gd name="T20" fmla="*/ 3 w 11"/>
                <a:gd name="T21" fmla="*/ 1 h 34"/>
                <a:gd name="T22" fmla="*/ 2 w 11"/>
                <a:gd name="T23" fmla="*/ 9 h 34"/>
                <a:gd name="T24" fmla="*/ 2 w 11"/>
                <a:gd name="T25" fmla="*/ 17 h 34"/>
                <a:gd name="T26" fmla="*/ 1 w 11"/>
                <a:gd name="T27" fmla="*/ 21 h 34"/>
                <a:gd name="T28" fmla="*/ 1 w 11"/>
                <a:gd name="T29" fmla="*/ 25 h 34"/>
                <a:gd name="T30" fmla="*/ 0 w 11"/>
                <a:gd name="T31" fmla="*/ 33 h 34"/>
                <a:gd name="T32" fmla="*/ 0 w 11"/>
                <a:gd name="T33" fmla="*/ 25 h 34"/>
                <a:gd name="T34" fmla="*/ 0 w 11"/>
                <a:gd name="T35" fmla="*/ 21 h 34"/>
                <a:gd name="T36" fmla="*/ 0 w 11"/>
                <a:gd name="T37" fmla="*/ 17 h 34"/>
                <a:gd name="T38" fmla="*/ 1 w 11"/>
                <a:gd name="T39" fmla="*/ 9 h 34"/>
                <a:gd name="T40" fmla="*/ 1 w 11"/>
                <a:gd name="T41" fmla="*/ 1 h 34"/>
                <a:gd name="T42" fmla="*/ 2 w 11"/>
                <a:gd name="T43" fmla="*/ 0 h 34"/>
                <a:gd name="T44" fmla="*/ 2 w 11"/>
                <a:gd name="T45" fmla="*/ 0 h 34"/>
                <a:gd name="T46" fmla="*/ 6 w 11"/>
                <a:gd name="T47" fmla="*/ 0 h 34"/>
                <a:gd name="T48" fmla="*/ 10 w 11"/>
                <a:gd name="T49" fmla="*/ 0 h 34"/>
                <a:gd name="T50" fmla="*/ 11 w 11"/>
                <a:gd name="T51" fmla="*/ 1 h 34"/>
                <a:gd name="T52" fmla="*/ 11 w 11"/>
                <a:gd name="T53" fmla="*/ 9 h 34"/>
                <a:gd name="T54" fmla="*/ 11 w 11"/>
                <a:gd name="T55" fmla="*/ 13 h 34"/>
                <a:gd name="T56" fmla="*/ 10 w 11"/>
                <a:gd name="T57" fmla="*/ 17 h 34"/>
                <a:gd name="T58" fmla="*/ 10 w 11"/>
                <a:gd name="T59" fmla="*/ 21 h 34"/>
                <a:gd name="T60" fmla="*/ 10 w 11"/>
                <a:gd name="T61" fmla="*/ 26 h 34"/>
                <a:gd name="T62" fmla="*/ 9 w 11"/>
                <a:gd name="T63"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 h="34">
                  <a:moveTo>
                    <a:pt x="9" y="34"/>
                  </a:moveTo>
                  <a:cubicBezTo>
                    <a:pt x="9" y="31"/>
                    <a:pt x="8" y="28"/>
                    <a:pt x="8" y="25"/>
                  </a:cubicBezTo>
                  <a:cubicBezTo>
                    <a:pt x="8" y="24"/>
                    <a:pt x="9" y="23"/>
                    <a:pt x="9" y="21"/>
                  </a:cubicBezTo>
                  <a:cubicBezTo>
                    <a:pt x="9" y="17"/>
                    <a:pt x="9" y="17"/>
                    <a:pt x="9" y="17"/>
                  </a:cubicBezTo>
                  <a:cubicBezTo>
                    <a:pt x="9" y="16"/>
                    <a:pt x="9" y="15"/>
                    <a:pt x="9" y="13"/>
                  </a:cubicBezTo>
                  <a:cubicBezTo>
                    <a:pt x="9" y="12"/>
                    <a:pt x="10" y="10"/>
                    <a:pt x="10" y="9"/>
                  </a:cubicBezTo>
                  <a:cubicBezTo>
                    <a:pt x="10" y="7"/>
                    <a:pt x="9" y="4"/>
                    <a:pt x="9" y="1"/>
                  </a:cubicBezTo>
                  <a:cubicBezTo>
                    <a:pt x="10" y="2"/>
                    <a:pt x="10" y="2"/>
                    <a:pt x="10" y="2"/>
                  </a:cubicBezTo>
                  <a:cubicBezTo>
                    <a:pt x="9" y="2"/>
                    <a:pt x="7" y="2"/>
                    <a:pt x="6" y="2"/>
                  </a:cubicBezTo>
                  <a:cubicBezTo>
                    <a:pt x="5" y="2"/>
                    <a:pt x="3" y="2"/>
                    <a:pt x="2" y="2"/>
                  </a:cubicBezTo>
                  <a:cubicBezTo>
                    <a:pt x="3" y="1"/>
                    <a:pt x="3" y="1"/>
                    <a:pt x="3" y="1"/>
                  </a:cubicBezTo>
                  <a:cubicBezTo>
                    <a:pt x="2" y="9"/>
                    <a:pt x="2" y="9"/>
                    <a:pt x="2" y="9"/>
                  </a:cubicBezTo>
                  <a:cubicBezTo>
                    <a:pt x="2" y="17"/>
                    <a:pt x="2" y="17"/>
                    <a:pt x="2" y="17"/>
                  </a:cubicBezTo>
                  <a:cubicBezTo>
                    <a:pt x="1" y="21"/>
                    <a:pt x="1" y="21"/>
                    <a:pt x="1" y="21"/>
                  </a:cubicBezTo>
                  <a:cubicBezTo>
                    <a:pt x="1" y="23"/>
                    <a:pt x="1" y="24"/>
                    <a:pt x="1" y="25"/>
                  </a:cubicBezTo>
                  <a:cubicBezTo>
                    <a:pt x="0" y="33"/>
                    <a:pt x="0" y="33"/>
                    <a:pt x="0" y="33"/>
                  </a:cubicBezTo>
                  <a:cubicBezTo>
                    <a:pt x="0" y="25"/>
                    <a:pt x="0" y="25"/>
                    <a:pt x="0" y="25"/>
                  </a:cubicBezTo>
                  <a:cubicBezTo>
                    <a:pt x="0" y="24"/>
                    <a:pt x="0" y="23"/>
                    <a:pt x="0" y="21"/>
                  </a:cubicBezTo>
                  <a:cubicBezTo>
                    <a:pt x="0" y="17"/>
                    <a:pt x="0" y="17"/>
                    <a:pt x="0" y="17"/>
                  </a:cubicBezTo>
                  <a:cubicBezTo>
                    <a:pt x="1" y="9"/>
                    <a:pt x="1" y="9"/>
                    <a:pt x="1" y="9"/>
                  </a:cubicBezTo>
                  <a:cubicBezTo>
                    <a:pt x="1" y="1"/>
                    <a:pt x="1" y="1"/>
                    <a:pt x="1" y="1"/>
                  </a:cubicBezTo>
                  <a:cubicBezTo>
                    <a:pt x="1" y="1"/>
                    <a:pt x="2" y="0"/>
                    <a:pt x="2" y="0"/>
                  </a:cubicBezTo>
                  <a:cubicBezTo>
                    <a:pt x="2" y="0"/>
                    <a:pt x="2" y="0"/>
                    <a:pt x="2" y="0"/>
                  </a:cubicBezTo>
                  <a:cubicBezTo>
                    <a:pt x="3" y="0"/>
                    <a:pt x="5" y="0"/>
                    <a:pt x="6" y="0"/>
                  </a:cubicBezTo>
                  <a:cubicBezTo>
                    <a:pt x="7" y="0"/>
                    <a:pt x="9" y="0"/>
                    <a:pt x="10" y="0"/>
                  </a:cubicBezTo>
                  <a:cubicBezTo>
                    <a:pt x="10" y="0"/>
                    <a:pt x="11" y="1"/>
                    <a:pt x="11" y="1"/>
                  </a:cubicBezTo>
                  <a:cubicBezTo>
                    <a:pt x="11" y="4"/>
                    <a:pt x="11" y="6"/>
                    <a:pt x="11" y="9"/>
                  </a:cubicBezTo>
                  <a:cubicBezTo>
                    <a:pt x="11" y="11"/>
                    <a:pt x="11" y="12"/>
                    <a:pt x="11" y="13"/>
                  </a:cubicBezTo>
                  <a:cubicBezTo>
                    <a:pt x="11" y="15"/>
                    <a:pt x="10" y="16"/>
                    <a:pt x="10" y="17"/>
                  </a:cubicBezTo>
                  <a:cubicBezTo>
                    <a:pt x="10" y="21"/>
                    <a:pt x="10" y="21"/>
                    <a:pt x="10" y="21"/>
                  </a:cubicBezTo>
                  <a:cubicBezTo>
                    <a:pt x="10" y="23"/>
                    <a:pt x="10" y="24"/>
                    <a:pt x="10" y="26"/>
                  </a:cubicBezTo>
                  <a:cubicBezTo>
                    <a:pt x="9" y="28"/>
                    <a:pt x="10" y="31"/>
                    <a:pt x="9"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6" name="Freeform 10"/>
            <p:cNvSpPr/>
            <p:nvPr/>
          </p:nvSpPr>
          <p:spPr bwMode="auto">
            <a:xfrm>
              <a:off x="6622" y="717"/>
              <a:ext cx="19" cy="54"/>
            </a:xfrm>
            <a:custGeom>
              <a:avLst/>
              <a:gdLst>
                <a:gd name="T0" fmla="*/ 8 w 8"/>
                <a:gd name="T1" fmla="*/ 22 h 22"/>
                <a:gd name="T2" fmla="*/ 7 w 8"/>
                <a:gd name="T3" fmla="*/ 19 h 22"/>
                <a:gd name="T4" fmla="*/ 6 w 8"/>
                <a:gd name="T5" fmla="*/ 15 h 22"/>
                <a:gd name="T6" fmla="*/ 7 w 8"/>
                <a:gd name="T7" fmla="*/ 9 h 22"/>
                <a:gd name="T8" fmla="*/ 7 w 8"/>
                <a:gd name="T9" fmla="*/ 6 h 22"/>
                <a:gd name="T10" fmla="*/ 7 w 8"/>
                <a:gd name="T11" fmla="*/ 4 h 22"/>
                <a:gd name="T12" fmla="*/ 6 w 8"/>
                <a:gd name="T13" fmla="*/ 3 h 22"/>
                <a:gd name="T14" fmla="*/ 6 w 8"/>
                <a:gd name="T15" fmla="*/ 2 h 22"/>
                <a:gd name="T16" fmla="*/ 6 w 8"/>
                <a:gd name="T17" fmla="*/ 1 h 22"/>
                <a:gd name="T18" fmla="*/ 6 w 8"/>
                <a:gd name="T19" fmla="*/ 1 h 22"/>
                <a:gd name="T20" fmla="*/ 6 w 8"/>
                <a:gd name="T21" fmla="*/ 2 h 22"/>
                <a:gd name="T22" fmla="*/ 7 w 8"/>
                <a:gd name="T23" fmla="*/ 2 h 22"/>
                <a:gd name="T24" fmla="*/ 7 w 8"/>
                <a:gd name="T25" fmla="*/ 2 h 22"/>
                <a:gd name="T26" fmla="*/ 6 w 8"/>
                <a:gd name="T27" fmla="*/ 2 h 22"/>
                <a:gd name="T28" fmla="*/ 5 w 8"/>
                <a:gd name="T29" fmla="*/ 2 h 22"/>
                <a:gd name="T30" fmla="*/ 1 w 8"/>
                <a:gd name="T31" fmla="*/ 2 h 22"/>
                <a:gd name="T32" fmla="*/ 2 w 8"/>
                <a:gd name="T33" fmla="*/ 1 h 22"/>
                <a:gd name="T34" fmla="*/ 2 w 8"/>
                <a:gd name="T35" fmla="*/ 6 h 22"/>
                <a:gd name="T36" fmla="*/ 2 w 8"/>
                <a:gd name="T37" fmla="*/ 11 h 22"/>
                <a:gd name="T38" fmla="*/ 2 w 8"/>
                <a:gd name="T39" fmla="*/ 17 h 22"/>
                <a:gd name="T40" fmla="*/ 1 w 8"/>
                <a:gd name="T41" fmla="*/ 22 h 22"/>
                <a:gd name="T42" fmla="*/ 0 w 8"/>
                <a:gd name="T43" fmla="*/ 17 h 22"/>
                <a:gd name="T44" fmla="*/ 0 w 8"/>
                <a:gd name="T45" fmla="*/ 11 h 22"/>
                <a:gd name="T46" fmla="*/ 0 w 8"/>
                <a:gd name="T47" fmla="*/ 6 h 22"/>
                <a:gd name="T48" fmla="*/ 1 w 8"/>
                <a:gd name="T49" fmla="*/ 1 h 22"/>
                <a:gd name="T50" fmla="*/ 1 w 8"/>
                <a:gd name="T51" fmla="*/ 1 h 22"/>
                <a:gd name="T52" fmla="*/ 1 w 8"/>
                <a:gd name="T53" fmla="*/ 1 h 22"/>
                <a:gd name="T54" fmla="*/ 5 w 8"/>
                <a:gd name="T55" fmla="*/ 1 h 22"/>
                <a:gd name="T56" fmla="*/ 6 w 8"/>
                <a:gd name="T57" fmla="*/ 1 h 22"/>
                <a:gd name="T58" fmla="*/ 7 w 8"/>
                <a:gd name="T59" fmla="*/ 1 h 22"/>
                <a:gd name="T60" fmla="*/ 8 w 8"/>
                <a:gd name="T61" fmla="*/ 1 h 22"/>
                <a:gd name="T62" fmla="*/ 8 w 8"/>
                <a:gd name="T63" fmla="*/ 1 h 22"/>
                <a:gd name="T64" fmla="*/ 8 w 8"/>
                <a:gd name="T65" fmla="*/ 2 h 22"/>
                <a:gd name="T66" fmla="*/ 8 w 8"/>
                <a:gd name="T67" fmla="*/ 2 h 22"/>
                <a:gd name="T68" fmla="*/ 8 w 8"/>
                <a:gd name="T69" fmla="*/ 2 h 22"/>
                <a:gd name="T70" fmla="*/ 8 w 8"/>
                <a:gd name="T71" fmla="*/ 2 h 22"/>
                <a:gd name="T72" fmla="*/ 8 w 8"/>
                <a:gd name="T73" fmla="*/ 4 h 22"/>
                <a:gd name="T74" fmla="*/ 8 w 8"/>
                <a:gd name="T75" fmla="*/ 6 h 22"/>
                <a:gd name="T76" fmla="*/ 8 w 8"/>
                <a:gd name="T77" fmla="*/ 9 h 22"/>
                <a:gd name="T78" fmla="*/ 8 w 8"/>
                <a:gd name="T79" fmla="*/ 16 h 22"/>
                <a:gd name="T80" fmla="*/ 8 w 8"/>
                <a:gd name="T81" fmla="*/ 19 h 22"/>
                <a:gd name="T82" fmla="*/ 8 w 8"/>
                <a:gd name="T83"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 h="22">
                  <a:moveTo>
                    <a:pt x="8" y="22"/>
                  </a:moveTo>
                  <a:cubicBezTo>
                    <a:pt x="7" y="21"/>
                    <a:pt x="7" y="20"/>
                    <a:pt x="7" y="19"/>
                  </a:cubicBezTo>
                  <a:cubicBezTo>
                    <a:pt x="7" y="18"/>
                    <a:pt x="6" y="17"/>
                    <a:pt x="6" y="15"/>
                  </a:cubicBezTo>
                  <a:cubicBezTo>
                    <a:pt x="7" y="9"/>
                    <a:pt x="7" y="9"/>
                    <a:pt x="7" y="9"/>
                  </a:cubicBezTo>
                  <a:cubicBezTo>
                    <a:pt x="7" y="8"/>
                    <a:pt x="7" y="7"/>
                    <a:pt x="7" y="6"/>
                  </a:cubicBezTo>
                  <a:cubicBezTo>
                    <a:pt x="7" y="5"/>
                    <a:pt x="7" y="4"/>
                    <a:pt x="7" y="4"/>
                  </a:cubicBezTo>
                  <a:cubicBezTo>
                    <a:pt x="7" y="3"/>
                    <a:pt x="7" y="3"/>
                    <a:pt x="6" y="3"/>
                  </a:cubicBezTo>
                  <a:cubicBezTo>
                    <a:pt x="6" y="3"/>
                    <a:pt x="6" y="2"/>
                    <a:pt x="6" y="2"/>
                  </a:cubicBezTo>
                  <a:cubicBezTo>
                    <a:pt x="6" y="2"/>
                    <a:pt x="6" y="1"/>
                    <a:pt x="6" y="1"/>
                  </a:cubicBezTo>
                  <a:cubicBezTo>
                    <a:pt x="7" y="1"/>
                    <a:pt x="6" y="1"/>
                    <a:pt x="6" y="1"/>
                  </a:cubicBezTo>
                  <a:cubicBezTo>
                    <a:pt x="6" y="1"/>
                    <a:pt x="6" y="2"/>
                    <a:pt x="6" y="2"/>
                  </a:cubicBezTo>
                  <a:cubicBezTo>
                    <a:pt x="7" y="2"/>
                    <a:pt x="7" y="2"/>
                    <a:pt x="7" y="2"/>
                  </a:cubicBezTo>
                  <a:cubicBezTo>
                    <a:pt x="7" y="2"/>
                    <a:pt x="7" y="2"/>
                    <a:pt x="7" y="2"/>
                  </a:cubicBezTo>
                  <a:cubicBezTo>
                    <a:pt x="6" y="2"/>
                    <a:pt x="6" y="2"/>
                    <a:pt x="6" y="2"/>
                  </a:cubicBezTo>
                  <a:cubicBezTo>
                    <a:pt x="6" y="2"/>
                    <a:pt x="5" y="2"/>
                    <a:pt x="5" y="2"/>
                  </a:cubicBezTo>
                  <a:cubicBezTo>
                    <a:pt x="4" y="2"/>
                    <a:pt x="2" y="2"/>
                    <a:pt x="1" y="2"/>
                  </a:cubicBezTo>
                  <a:cubicBezTo>
                    <a:pt x="2" y="1"/>
                    <a:pt x="2" y="1"/>
                    <a:pt x="2" y="1"/>
                  </a:cubicBezTo>
                  <a:cubicBezTo>
                    <a:pt x="2" y="6"/>
                    <a:pt x="2" y="6"/>
                    <a:pt x="2" y="6"/>
                  </a:cubicBezTo>
                  <a:cubicBezTo>
                    <a:pt x="2" y="11"/>
                    <a:pt x="2" y="11"/>
                    <a:pt x="2" y="11"/>
                  </a:cubicBezTo>
                  <a:cubicBezTo>
                    <a:pt x="2" y="13"/>
                    <a:pt x="2" y="15"/>
                    <a:pt x="2" y="17"/>
                  </a:cubicBezTo>
                  <a:cubicBezTo>
                    <a:pt x="1" y="18"/>
                    <a:pt x="1" y="20"/>
                    <a:pt x="1" y="22"/>
                  </a:cubicBezTo>
                  <a:cubicBezTo>
                    <a:pt x="1" y="20"/>
                    <a:pt x="0" y="18"/>
                    <a:pt x="0" y="17"/>
                  </a:cubicBezTo>
                  <a:cubicBezTo>
                    <a:pt x="0" y="15"/>
                    <a:pt x="0" y="13"/>
                    <a:pt x="0" y="11"/>
                  </a:cubicBezTo>
                  <a:cubicBezTo>
                    <a:pt x="0" y="6"/>
                    <a:pt x="0" y="6"/>
                    <a:pt x="0" y="6"/>
                  </a:cubicBezTo>
                  <a:cubicBezTo>
                    <a:pt x="1" y="1"/>
                    <a:pt x="1" y="1"/>
                    <a:pt x="1" y="1"/>
                  </a:cubicBezTo>
                  <a:cubicBezTo>
                    <a:pt x="1" y="1"/>
                    <a:pt x="1" y="1"/>
                    <a:pt x="1" y="1"/>
                  </a:cubicBezTo>
                  <a:cubicBezTo>
                    <a:pt x="1" y="1"/>
                    <a:pt x="1" y="1"/>
                    <a:pt x="1" y="1"/>
                  </a:cubicBezTo>
                  <a:cubicBezTo>
                    <a:pt x="2" y="1"/>
                    <a:pt x="3" y="0"/>
                    <a:pt x="5" y="1"/>
                  </a:cubicBezTo>
                  <a:cubicBezTo>
                    <a:pt x="5" y="1"/>
                    <a:pt x="6" y="1"/>
                    <a:pt x="6" y="1"/>
                  </a:cubicBezTo>
                  <a:cubicBezTo>
                    <a:pt x="7" y="1"/>
                    <a:pt x="7" y="1"/>
                    <a:pt x="7" y="1"/>
                  </a:cubicBezTo>
                  <a:cubicBezTo>
                    <a:pt x="7" y="1"/>
                    <a:pt x="7" y="1"/>
                    <a:pt x="8" y="1"/>
                  </a:cubicBezTo>
                  <a:cubicBezTo>
                    <a:pt x="8" y="1"/>
                    <a:pt x="8" y="1"/>
                    <a:pt x="8" y="1"/>
                  </a:cubicBezTo>
                  <a:cubicBezTo>
                    <a:pt x="8" y="2"/>
                    <a:pt x="8" y="2"/>
                    <a:pt x="8" y="2"/>
                  </a:cubicBezTo>
                  <a:cubicBezTo>
                    <a:pt x="8" y="2"/>
                    <a:pt x="8" y="2"/>
                    <a:pt x="8" y="2"/>
                  </a:cubicBezTo>
                  <a:cubicBezTo>
                    <a:pt x="8" y="2"/>
                    <a:pt x="8" y="2"/>
                    <a:pt x="8" y="2"/>
                  </a:cubicBezTo>
                  <a:cubicBezTo>
                    <a:pt x="8" y="2"/>
                    <a:pt x="8" y="2"/>
                    <a:pt x="8" y="2"/>
                  </a:cubicBezTo>
                  <a:cubicBezTo>
                    <a:pt x="8" y="2"/>
                    <a:pt x="8" y="3"/>
                    <a:pt x="8" y="4"/>
                  </a:cubicBezTo>
                  <a:cubicBezTo>
                    <a:pt x="8" y="5"/>
                    <a:pt x="8" y="5"/>
                    <a:pt x="8" y="6"/>
                  </a:cubicBezTo>
                  <a:cubicBezTo>
                    <a:pt x="8" y="7"/>
                    <a:pt x="8" y="8"/>
                    <a:pt x="8" y="9"/>
                  </a:cubicBezTo>
                  <a:cubicBezTo>
                    <a:pt x="8" y="16"/>
                    <a:pt x="8" y="16"/>
                    <a:pt x="8" y="16"/>
                  </a:cubicBezTo>
                  <a:cubicBezTo>
                    <a:pt x="8" y="17"/>
                    <a:pt x="8" y="18"/>
                    <a:pt x="8" y="19"/>
                  </a:cubicBezTo>
                  <a:cubicBezTo>
                    <a:pt x="8" y="20"/>
                    <a:pt x="8" y="21"/>
                    <a:pt x="8"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7" name="Freeform 11"/>
            <p:cNvSpPr/>
            <p:nvPr/>
          </p:nvSpPr>
          <p:spPr bwMode="auto">
            <a:xfrm>
              <a:off x="6622" y="721"/>
              <a:ext cx="21" cy="50"/>
            </a:xfrm>
            <a:custGeom>
              <a:avLst/>
              <a:gdLst>
                <a:gd name="T0" fmla="*/ 4 w 9"/>
                <a:gd name="T1" fmla="*/ 20 h 20"/>
                <a:gd name="T2" fmla="*/ 1 w 9"/>
                <a:gd name="T3" fmla="*/ 16 h 20"/>
                <a:gd name="T4" fmla="*/ 6 w 9"/>
                <a:gd name="T5" fmla="*/ 19 h 20"/>
                <a:gd name="T6" fmla="*/ 3 w 9"/>
                <a:gd name="T7" fmla="*/ 17 h 20"/>
                <a:gd name="T8" fmla="*/ 0 w 9"/>
                <a:gd name="T9" fmla="*/ 13 h 20"/>
                <a:gd name="T10" fmla="*/ 8 w 9"/>
                <a:gd name="T11" fmla="*/ 19 h 20"/>
                <a:gd name="T12" fmla="*/ 3 w 9"/>
                <a:gd name="T13" fmla="*/ 14 h 20"/>
                <a:gd name="T14" fmla="*/ 1 w 9"/>
                <a:gd name="T15" fmla="*/ 11 h 20"/>
                <a:gd name="T16" fmla="*/ 8 w 9"/>
                <a:gd name="T17" fmla="*/ 15 h 20"/>
                <a:gd name="T18" fmla="*/ 1 w 9"/>
                <a:gd name="T19" fmla="*/ 10 h 20"/>
                <a:gd name="T20" fmla="*/ 0 w 9"/>
                <a:gd name="T21" fmla="*/ 7 h 20"/>
                <a:gd name="T22" fmla="*/ 4 w 9"/>
                <a:gd name="T23" fmla="*/ 9 h 20"/>
                <a:gd name="T24" fmla="*/ 3 w 9"/>
                <a:gd name="T25" fmla="*/ 9 h 20"/>
                <a:gd name="T26" fmla="*/ 0 w 9"/>
                <a:gd name="T27" fmla="*/ 6 h 20"/>
                <a:gd name="T28" fmla="*/ 2 w 9"/>
                <a:gd name="T29" fmla="*/ 6 h 20"/>
                <a:gd name="T30" fmla="*/ 6 w 9"/>
                <a:gd name="T31" fmla="*/ 10 h 20"/>
                <a:gd name="T32" fmla="*/ 1 w 9"/>
                <a:gd name="T33" fmla="*/ 3 h 20"/>
                <a:gd name="T34" fmla="*/ 7 w 9"/>
                <a:gd name="T35" fmla="*/ 9 h 20"/>
                <a:gd name="T36" fmla="*/ 1 w 9"/>
                <a:gd name="T37" fmla="*/ 2 h 20"/>
                <a:gd name="T38" fmla="*/ 3 w 9"/>
                <a:gd name="T39" fmla="*/ 3 h 20"/>
                <a:gd name="T40" fmla="*/ 7 w 9"/>
                <a:gd name="T41" fmla="*/ 6 h 20"/>
                <a:gd name="T42" fmla="*/ 3 w 9"/>
                <a:gd name="T43" fmla="*/ 2 h 20"/>
                <a:gd name="T44" fmla="*/ 2 w 9"/>
                <a:gd name="T45" fmla="*/ 0 h 20"/>
                <a:gd name="T46" fmla="*/ 7 w 9"/>
                <a:gd name="T47" fmla="*/ 4 h 20"/>
                <a:gd name="T48" fmla="*/ 6 w 9"/>
                <a:gd name="T49" fmla="*/ 1 h 20"/>
                <a:gd name="T50" fmla="*/ 7 w 9"/>
                <a:gd name="T51" fmla="*/ 4 h 20"/>
                <a:gd name="T52" fmla="*/ 5 w 9"/>
                <a:gd name="T53" fmla="*/ 3 h 20"/>
                <a:gd name="T54" fmla="*/ 3 w 9"/>
                <a:gd name="T55" fmla="*/ 2 h 20"/>
                <a:gd name="T56" fmla="*/ 7 w 9"/>
                <a:gd name="T57" fmla="*/ 6 h 20"/>
                <a:gd name="T58" fmla="*/ 5 w 9"/>
                <a:gd name="T59" fmla="*/ 6 h 20"/>
                <a:gd name="T60" fmla="*/ 2 w 9"/>
                <a:gd name="T61" fmla="*/ 3 h 20"/>
                <a:gd name="T62" fmla="*/ 5 w 9"/>
                <a:gd name="T63" fmla="*/ 5 h 20"/>
                <a:gd name="T64" fmla="*/ 7 w 9"/>
                <a:gd name="T65" fmla="*/ 9 h 20"/>
                <a:gd name="T66" fmla="*/ 2 w 9"/>
                <a:gd name="T67" fmla="*/ 3 h 20"/>
                <a:gd name="T68" fmla="*/ 6 w 9"/>
                <a:gd name="T69" fmla="*/ 10 h 20"/>
                <a:gd name="T70" fmla="*/ 0 w 9"/>
                <a:gd name="T71" fmla="*/ 6 h 20"/>
                <a:gd name="T72" fmla="*/ 3 w 9"/>
                <a:gd name="T73" fmla="*/ 9 h 20"/>
                <a:gd name="T74" fmla="*/ 6 w 9"/>
                <a:gd name="T75" fmla="*/ 12 h 20"/>
                <a:gd name="T76" fmla="*/ 0 w 9"/>
                <a:gd name="T77" fmla="*/ 8 h 20"/>
                <a:gd name="T78" fmla="*/ 2 w 9"/>
                <a:gd name="T79" fmla="*/ 10 h 20"/>
                <a:gd name="T80" fmla="*/ 8 w 9"/>
                <a:gd name="T81" fmla="*/ 15 h 20"/>
                <a:gd name="T82" fmla="*/ 4 w 9"/>
                <a:gd name="T83" fmla="*/ 14 h 20"/>
                <a:gd name="T84" fmla="*/ 2 w 9"/>
                <a:gd name="T85" fmla="*/ 11 h 20"/>
                <a:gd name="T86" fmla="*/ 9 w 9"/>
                <a:gd name="T87" fmla="*/ 19 h 20"/>
                <a:gd name="T88" fmla="*/ 8 w 9"/>
                <a:gd name="T89" fmla="*/ 19 h 20"/>
                <a:gd name="T90" fmla="*/ 2 w 9"/>
                <a:gd name="T91" fmla="*/ 15 h 20"/>
                <a:gd name="T92" fmla="*/ 7 w 9"/>
                <a:gd name="T93" fmla="*/ 20 h 20"/>
                <a:gd name="T94" fmla="*/ 5 w 9"/>
                <a:gd name="T95" fmla="*/ 19 h 20"/>
                <a:gd name="T96" fmla="*/ 1 w 9"/>
                <a:gd name="T97" fmla="*/ 16 h 20"/>
                <a:gd name="T98" fmla="*/ 4 w 9"/>
                <a:gd name="T99"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 h="20">
                  <a:moveTo>
                    <a:pt x="1" y="18"/>
                  </a:moveTo>
                  <a:cubicBezTo>
                    <a:pt x="2" y="19"/>
                    <a:pt x="3" y="19"/>
                    <a:pt x="4" y="20"/>
                  </a:cubicBezTo>
                  <a:cubicBezTo>
                    <a:pt x="4" y="20"/>
                    <a:pt x="4" y="20"/>
                    <a:pt x="4" y="20"/>
                  </a:cubicBezTo>
                  <a:cubicBezTo>
                    <a:pt x="3" y="19"/>
                    <a:pt x="3" y="19"/>
                    <a:pt x="2" y="18"/>
                  </a:cubicBezTo>
                  <a:cubicBezTo>
                    <a:pt x="2" y="18"/>
                    <a:pt x="1" y="17"/>
                    <a:pt x="1" y="16"/>
                  </a:cubicBezTo>
                  <a:cubicBezTo>
                    <a:pt x="1" y="16"/>
                    <a:pt x="1" y="16"/>
                    <a:pt x="1" y="16"/>
                  </a:cubicBezTo>
                  <a:cubicBezTo>
                    <a:pt x="1" y="16"/>
                    <a:pt x="1" y="16"/>
                    <a:pt x="1" y="16"/>
                  </a:cubicBezTo>
                  <a:cubicBezTo>
                    <a:pt x="2" y="17"/>
                    <a:pt x="3" y="17"/>
                    <a:pt x="4" y="18"/>
                  </a:cubicBezTo>
                  <a:cubicBezTo>
                    <a:pt x="6" y="19"/>
                    <a:pt x="6" y="19"/>
                    <a:pt x="6" y="19"/>
                  </a:cubicBezTo>
                  <a:cubicBezTo>
                    <a:pt x="6" y="19"/>
                    <a:pt x="7" y="19"/>
                    <a:pt x="7" y="20"/>
                  </a:cubicBezTo>
                  <a:cubicBezTo>
                    <a:pt x="7" y="20"/>
                    <a:pt x="7" y="20"/>
                    <a:pt x="7" y="20"/>
                  </a:cubicBezTo>
                  <a:cubicBezTo>
                    <a:pt x="3" y="17"/>
                    <a:pt x="3" y="17"/>
                    <a:pt x="3" y="17"/>
                  </a:cubicBezTo>
                  <a:cubicBezTo>
                    <a:pt x="3" y="17"/>
                    <a:pt x="2" y="16"/>
                    <a:pt x="2" y="16"/>
                  </a:cubicBezTo>
                  <a:cubicBezTo>
                    <a:pt x="1" y="15"/>
                    <a:pt x="1" y="14"/>
                    <a:pt x="0" y="14"/>
                  </a:cubicBezTo>
                  <a:cubicBezTo>
                    <a:pt x="0" y="14"/>
                    <a:pt x="0" y="13"/>
                    <a:pt x="0" y="13"/>
                  </a:cubicBezTo>
                  <a:cubicBezTo>
                    <a:pt x="1" y="13"/>
                    <a:pt x="1" y="13"/>
                    <a:pt x="1" y="13"/>
                  </a:cubicBezTo>
                  <a:cubicBezTo>
                    <a:pt x="1" y="13"/>
                    <a:pt x="1" y="13"/>
                    <a:pt x="1" y="13"/>
                  </a:cubicBezTo>
                  <a:cubicBezTo>
                    <a:pt x="8" y="19"/>
                    <a:pt x="8" y="19"/>
                    <a:pt x="8" y="19"/>
                  </a:cubicBezTo>
                  <a:cubicBezTo>
                    <a:pt x="8" y="19"/>
                    <a:pt x="8" y="19"/>
                    <a:pt x="8" y="19"/>
                  </a:cubicBezTo>
                  <a:cubicBezTo>
                    <a:pt x="7" y="18"/>
                    <a:pt x="6" y="17"/>
                    <a:pt x="4" y="15"/>
                  </a:cubicBezTo>
                  <a:cubicBezTo>
                    <a:pt x="3" y="14"/>
                    <a:pt x="3" y="14"/>
                    <a:pt x="3" y="14"/>
                  </a:cubicBezTo>
                  <a:cubicBezTo>
                    <a:pt x="2" y="13"/>
                    <a:pt x="1" y="12"/>
                    <a:pt x="1" y="12"/>
                  </a:cubicBezTo>
                  <a:cubicBezTo>
                    <a:pt x="1" y="11"/>
                    <a:pt x="1" y="11"/>
                    <a:pt x="1" y="11"/>
                  </a:cubicBezTo>
                  <a:cubicBezTo>
                    <a:pt x="1" y="11"/>
                    <a:pt x="1" y="11"/>
                    <a:pt x="1" y="11"/>
                  </a:cubicBezTo>
                  <a:cubicBezTo>
                    <a:pt x="3" y="12"/>
                    <a:pt x="3" y="12"/>
                    <a:pt x="3" y="12"/>
                  </a:cubicBezTo>
                  <a:cubicBezTo>
                    <a:pt x="5" y="13"/>
                    <a:pt x="5" y="13"/>
                    <a:pt x="5" y="13"/>
                  </a:cubicBezTo>
                  <a:cubicBezTo>
                    <a:pt x="6" y="14"/>
                    <a:pt x="7" y="15"/>
                    <a:pt x="8" y="15"/>
                  </a:cubicBezTo>
                  <a:cubicBezTo>
                    <a:pt x="7" y="16"/>
                    <a:pt x="7" y="16"/>
                    <a:pt x="7" y="16"/>
                  </a:cubicBezTo>
                  <a:cubicBezTo>
                    <a:pt x="6" y="15"/>
                    <a:pt x="4" y="14"/>
                    <a:pt x="3" y="13"/>
                  </a:cubicBezTo>
                  <a:cubicBezTo>
                    <a:pt x="2" y="12"/>
                    <a:pt x="2" y="11"/>
                    <a:pt x="1" y="10"/>
                  </a:cubicBezTo>
                  <a:cubicBezTo>
                    <a:pt x="1" y="10"/>
                    <a:pt x="0" y="10"/>
                    <a:pt x="0" y="9"/>
                  </a:cubicBezTo>
                  <a:cubicBezTo>
                    <a:pt x="0" y="9"/>
                    <a:pt x="0" y="8"/>
                    <a:pt x="0" y="8"/>
                  </a:cubicBezTo>
                  <a:cubicBezTo>
                    <a:pt x="0" y="8"/>
                    <a:pt x="0" y="7"/>
                    <a:pt x="0" y="7"/>
                  </a:cubicBezTo>
                  <a:cubicBezTo>
                    <a:pt x="0" y="7"/>
                    <a:pt x="0" y="7"/>
                    <a:pt x="0" y="7"/>
                  </a:cubicBezTo>
                  <a:cubicBezTo>
                    <a:pt x="0" y="7"/>
                    <a:pt x="0" y="7"/>
                    <a:pt x="0" y="7"/>
                  </a:cubicBezTo>
                  <a:cubicBezTo>
                    <a:pt x="2" y="8"/>
                    <a:pt x="3" y="8"/>
                    <a:pt x="4" y="9"/>
                  </a:cubicBezTo>
                  <a:cubicBezTo>
                    <a:pt x="5" y="10"/>
                    <a:pt x="5" y="11"/>
                    <a:pt x="6" y="11"/>
                  </a:cubicBezTo>
                  <a:cubicBezTo>
                    <a:pt x="6" y="12"/>
                    <a:pt x="6" y="12"/>
                    <a:pt x="6" y="12"/>
                  </a:cubicBezTo>
                  <a:cubicBezTo>
                    <a:pt x="3" y="9"/>
                    <a:pt x="3" y="9"/>
                    <a:pt x="3" y="9"/>
                  </a:cubicBezTo>
                  <a:cubicBezTo>
                    <a:pt x="2" y="9"/>
                    <a:pt x="2" y="8"/>
                    <a:pt x="1" y="8"/>
                  </a:cubicBezTo>
                  <a:cubicBezTo>
                    <a:pt x="1" y="7"/>
                    <a:pt x="0" y="7"/>
                    <a:pt x="0" y="6"/>
                  </a:cubicBezTo>
                  <a:cubicBezTo>
                    <a:pt x="0" y="6"/>
                    <a:pt x="0" y="6"/>
                    <a:pt x="0" y="6"/>
                  </a:cubicBezTo>
                  <a:cubicBezTo>
                    <a:pt x="0" y="5"/>
                    <a:pt x="0" y="5"/>
                    <a:pt x="0" y="5"/>
                  </a:cubicBezTo>
                  <a:cubicBezTo>
                    <a:pt x="1" y="5"/>
                    <a:pt x="1" y="5"/>
                    <a:pt x="1" y="5"/>
                  </a:cubicBezTo>
                  <a:cubicBezTo>
                    <a:pt x="2" y="6"/>
                    <a:pt x="2" y="6"/>
                    <a:pt x="2" y="6"/>
                  </a:cubicBezTo>
                  <a:cubicBezTo>
                    <a:pt x="4" y="7"/>
                    <a:pt x="4" y="7"/>
                    <a:pt x="4" y="7"/>
                  </a:cubicBezTo>
                  <a:cubicBezTo>
                    <a:pt x="5" y="8"/>
                    <a:pt x="6" y="9"/>
                    <a:pt x="7" y="10"/>
                  </a:cubicBezTo>
                  <a:cubicBezTo>
                    <a:pt x="6" y="10"/>
                    <a:pt x="6" y="10"/>
                    <a:pt x="6" y="10"/>
                  </a:cubicBezTo>
                  <a:cubicBezTo>
                    <a:pt x="4" y="8"/>
                    <a:pt x="3" y="6"/>
                    <a:pt x="1" y="4"/>
                  </a:cubicBezTo>
                  <a:cubicBezTo>
                    <a:pt x="1" y="4"/>
                    <a:pt x="1" y="3"/>
                    <a:pt x="1" y="3"/>
                  </a:cubicBezTo>
                  <a:cubicBezTo>
                    <a:pt x="1" y="3"/>
                    <a:pt x="1" y="3"/>
                    <a:pt x="1" y="3"/>
                  </a:cubicBezTo>
                  <a:cubicBezTo>
                    <a:pt x="3" y="4"/>
                    <a:pt x="4" y="5"/>
                    <a:pt x="4" y="6"/>
                  </a:cubicBezTo>
                  <a:cubicBezTo>
                    <a:pt x="5" y="7"/>
                    <a:pt x="6" y="8"/>
                    <a:pt x="7" y="8"/>
                  </a:cubicBezTo>
                  <a:cubicBezTo>
                    <a:pt x="7" y="9"/>
                    <a:pt x="7" y="9"/>
                    <a:pt x="7" y="9"/>
                  </a:cubicBezTo>
                  <a:cubicBezTo>
                    <a:pt x="6" y="8"/>
                    <a:pt x="5" y="7"/>
                    <a:pt x="4" y="6"/>
                  </a:cubicBezTo>
                  <a:cubicBezTo>
                    <a:pt x="3" y="4"/>
                    <a:pt x="3" y="4"/>
                    <a:pt x="3" y="4"/>
                  </a:cubicBezTo>
                  <a:cubicBezTo>
                    <a:pt x="2" y="4"/>
                    <a:pt x="2" y="3"/>
                    <a:pt x="1" y="2"/>
                  </a:cubicBezTo>
                  <a:cubicBezTo>
                    <a:pt x="1" y="2"/>
                    <a:pt x="1" y="2"/>
                    <a:pt x="2" y="2"/>
                  </a:cubicBezTo>
                  <a:cubicBezTo>
                    <a:pt x="2" y="2"/>
                    <a:pt x="2" y="2"/>
                    <a:pt x="2" y="2"/>
                  </a:cubicBezTo>
                  <a:cubicBezTo>
                    <a:pt x="3" y="3"/>
                    <a:pt x="3" y="3"/>
                    <a:pt x="3" y="3"/>
                  </a:cubicBezTo>
                  <a:cubicBezTo>
                    <a:pt x="4" y="4"/>
                    <a:pt x="4" y="4"/>
                    <a:pt x="4" y="4"/>
                  </a:cubicBezTo>
                  <a:cubicBezTo>
                    <a:pt x="5" y="5"/>
                    <a:pt x="5" y="5"/>
                    <a:pt x="5" y="5"/>
                  </a:cubicBezTo>
                  <a:cubicBezTo>
                    <a:pt x="7" y="6"/>
                    <a:pt x="7" y="6"/>
                    <a:pt x="7" y="6"/>
                  </a:cubicBezTo>
                  <a:cubicBezTo>
                    <a:pt x="6" y="6"/>
                    <a:pt x="6" y="6"/>
                    <a:pt x="6" y="6"/>
                  </a:cubicBezTo>
                  <a:cubicBezTo>
                    <a:pt x="6" y="5"/>
                    <a:pt x="5" y="5"/>
                    <a:pt x="4" y="4"/>
                  </a:cubicBezTo>
                  <a:cubicBezTo>
                    <a:pt x="4" y="3"/>
                    <a:pt x="3" y="3"/>
                    <a:pt x="3" y="2"/>
                  </a:cubicBezTo>
                  <a:cubicBezTo>
                    <a:pt x="3" y="2"/>
                    <a:pt x="2" y="1"/>
                    <a:pt x="2" y="1"/>
                  </a:cubicBezTo>
                  <a:cubicBezTo>
                    <a:pt x="2" y="1"/>
                    <a:pt x="2" y="0"/>
                    <a:pt x="2" y="0"/>
                  </a:cubicBezTo>
                  <a:cubicBezTo>
                    <a:pt x="2" y="0"/>
                    <a:pt x="2" y="0"/>
                    <a:pt x="2" y="0"/>
                  </a:cubicBezTo>
                  <a:cubicBezTo>
                    <a:pt x="3" y="1"/>
                    <a:pt x="4" y="2"/>
                    <a:pt x="5" y="2"/>
                  </a:cubicBezTo>
                  <a:cubicBezTo>
                    <a:pt x="5" y="3"/>
                    <a:pt x="6" y="4"/>
                    <a:pt x="7" y="4"/>
                  </a:cubicBezTo>
                  <a:cubicBezTo>
                    <a:pt x="7" y="4"/>
                    <a:pt x="7" y="4"/>
                    <a:pt x="7" y="4"/>
                  </a:cubicBezTo>
                  <a:cubicBezTo>
                    <a:pt x="6" y="3"/>
                    <a:pt x="5" y="2"/>
                    <a:pt x="5" y="0"/>
                  </a:cubicBezTo>
                  <a:cubicBezTo>
                    <a:pt x="5" y="0"/>
                    <a:pt x="5" y="0"/>
                    <a:pt x="5" y="0"/>
                  </a:cubicBezTo>
                  <a:cubicBezTo>
                    <a:pt x="5" y="0"/>
                    <a:pt x="6" y="1"/>
                    <a:pt x="6" y="1"/>
                  </a:cubicBezTo>
                  <a:cubicBezTo>
                    <a:pt x="6" y="1"/>
                    <a:pt x="5" y="0"/>
                    <a:pt x="5" y="0"/>
                  </a:cubicBezTo>
                  <a:cubicBezTo>
                    <a:pt x="5" y="0"/>
                    <a:pt x="5" y="0"/>
                    <a:pt x="5" y="0"/>
                  </a:cubicBezTo>
                  <a:cubicBezTo>
                    <a:pt x="5" y="2"/>
                    <a:pt x="6" y="3"/>
                    <a:pt x="7" y="4"/>
                  </a:cubicBezTo>
                  <a:cubicBezTo>
                    <a:pt x="7" y="4"/>
                    <a:pt x="7" y="4"/>
                    <a:pt x="7" y="4"/>
                  </a:cubicBezTo>
                  <a:cubicBezTo>
                    <a:pt x="7" y="4"/>
                    <a:pt x="7" y="4"/>
                    <a:pt x="7" y="4"/>
                  </a:cubicBezTo>
                  <a:cubicBezTo>
                    <a:pt x="6" y="4"/>
                    <a:pt x="5" y="3"/>
                    <a:pt x="5" y="3"/>
                  </a:cubicBezTo>
                  <a:cubicBezTo>
                    <a:pt x="4" y="2"/>
                    <a:pt x="3" y="1"/>
                    <a:pt x="2" y="1"/>
                  </a:cubicBezTo>
                  <a:cubicBezTo>
                    <a:pt x="3" y="1"/>
                    <a:pt x="3" y="1"/>
                    <a:pt x="3" y="1"/>
                  </a:cubicBezTo>
                  <a:cubicBezTo>
                    <a:pt x="3" y="1"/>
                    <a:pt x="3" y="2"/>
                    <a:pt x="3" y="2"/>
                  </a:cubicBezTo>
                  <a:cubicBezTo>
                    <a:pt x="4" y="3"/>
                    <a:pt x="4" y="3"/>
                    <a:pt x="4" y="3"/>
                  </a:cubicBezTo>
                  <a:cubicBezTo>
                    <a:pt x="5" y="4"/>
                    <a:pt x="6" y="5"/>
                    <a:pt x="7" y="6"/>
                  </a:cubicBezTo>
                  <a:cubicBezTo>
                    <a:pt x="7" y="6"/>
                    <a:pt x="7" y="6"/>
                    <a:pt x="7" y="6"/>
                  </a:cubicBezTo>
                  <a:cubicBezTo>
                    <a:pt x="7" y="6"/>
                    <a:pt x="7" y="6"/>
                    <a:pt x="7" y="7"/>
                  </a:cubicBezTo>
                  <a:cubicBezTo>
                    <a:pt x="7" y="7"/>
                    <a:pt x="7" y="7"/>
                    <a:pt x="7" y="7"/>
                  </a:cubicBezTo>
                  <a:cubicBezTo>
                    <a:pt x="5" y="6"/>
                    <a:pt x="5" y="6"/>
                    <a:pt x="5" y="6"/>
                  </a:cubicBezTo>
                  <a:cubicBezTo>
                    <a:pt x="4" y="4"/>
                    <a:pt x="4" y="4"/>
                    <a:pt x="4" y="4"/>
                  </a:cubicBezTo>
                  <a:cubicBezTo>
                    <a:pt x="3" y="3"/>
                    <a:pt x="3" y="3"/>
                    <a:pt x="3" y="3"/>
                  </a:cubicBezTo>
                  <a:cubicBezTo>
                    <a:pt x="2" y="3"/>
                    <a:pt x="2" y="3"/>
                    <a:pt x="2" y="3"/>
                  </a:cubicBezTo>
                  <a:cubicBezTo>
                    <a:pt x="2" y="2"/>
                    <a:pt x="2" y="2"/>
                    <a:pt x="2" y="2"/>
                  </a:cubicBezTo>
                  <a:cubicBezTo>
                    <a:pt x="2" y="3"/>
                    <a:pt x="3" y="3"/>
                    <a:pt x="3" y="4"/>
                  </a:cubicBezTo>
                  <a:cubicBezTo>
                    <a:pt x="5" y="5"/>
                    <a:pt x="5" y="5"/>
                    <a:pt x="5" y="5"/>
                  </a:cubicBezTo>
                  <a:cubicBezTo>
                    <a:pt x="6" y="6"/>
                    <a:pt x="6" y="7"/>
                    <a:pt x="7" y="8"/>
                  </a:cubicBezTo>
                  <a:cubicBezTo>
                    <a:pt x="8" y="8"/>
                    <a:pt x="8" y="9"/>
                    <a:pt x="7" y="9"/>
                  </a:cubicBezTo>
                  <a:cubicBezTo>
                    <a:pt x="7" y="9"/>
                    <a:pt x="7" y="9"/>
                    <a:pt x="7" y="9"/>
                  </a:cubicBezTo>
                  <a:cubicBezTo>
                    <a:pt x="6" y="8"/>
                    <a:pt x="5" y="7"/>
                    <a:pt x="4" y="6"/>
                  </a:cubicBezTo>
                  <a:cubicBezTo>
                    <a:pt x="3" y="5"/>
                    <a:pt x="2" y="5"/>
                    <a:pt x="1" y="4"/>
                  </a:cubicBezTo>
                  <a:cubicBezTo>
                    <a:pt x="2" y="3"/>
                    <a:pt x="2" y="3"/>
                    <a:pt x="2" y="3"/>
                  </a:cubicBezTo>
                  <a:cubicBezTo>
                    <a:pt x="3" y="6"/>
                    <a:pt x="5" y="8"/>
                    <a:pt x="7" y="10"/>
                  </a:cubicBezTo>
                  <a:cubicBezTo>
                    <a:pt x="7" y="10"/>
                    <a:pt x="7" y="10"/>
                    <a:pt x="7" y="10"/>
                  </a:cubicBezTo>
                  <a:cubicBezTo>
                    <a:pt x="7" y="10"/>
                    <a:pt x="6" y="10"/>
                    <a:pt x="6" y="10"/>
                  </a:cubicBezTo>
                  <a:cubicBezTo>
                    <a:pt x="5" y="10"/>
                    <a:pt x="4" y="9"/>
                    <a:pt x="3" y="8"/>
                  </a:cubicBezTo>
                  <a:cubicBezTo>
                    <a:pt x="2" y="7"/>
                    <a:pt x="2" y="7"/>
                    <a:pt x="2" y="7"/>
                  </a:cubicBezTo>
                  <a:cubicBezTo>
                    <a:pt x="0" y="6"/>
                    <a:pt x="0" y="6"/>
                    <a:pt x="0" y="6"/>
                  </a:cubicBezTo>
                  <a:cubicBezTo>
                    <a:pt x="1" y="6"/>
                    <a:pt x="1" y="6"/>
                    <a:pt x="1" y="6"/>
                  </a:cubicBezTo>
                  <a:cubicBezTo>
                    <a:pt x="1" y="6"/>
                    <a:pt x="1" y="7"/>
                    <a:pt x="2" y="7"/>
                  </a:cubicBezTo>
                  <a:cubicBezTo>
                    <a:pt x="2" y="8"/>
                    <a:pt x="3" y="8"/>
                    <a:pt x="3" y="9"/>
                  </a:cubicBezTo>
                  <a:cubicBezTo>
                    <a:pt x="6" y="11"/>
                    <a:pt x="6" y="11"/>
                    <a:pt x="6" y="11"/>
                  </a:cubicBezTo>
                  <a:cubicBezTo>
                    <a:pt x="6" y="11"/>
                    <a:pt x="6" y="11"/>
                    <a:pt x="6" y="11"/>
                  </a:cubicBezTo>
                  <a:cubicBezTo>
                    <a:pt x="7" y="12"/>
                    <a:pt x="7" y="12"/>
                    <a:pt x="6" y="12"/>
                  </a:cubicBezTo>
                  <a:cubicBezTo>
                    <a:pt x="6" y="12"/>
                    <a:pt x="6" y="12"/>
                    <a:pt x="6" y="12"/>
                  </a:cubicBezTo>
                  <a:cubicBezTo>
                    <a:pt x="5" y="11"/>
                    <a:pt x="4" y="11"/>
                    <a:pt x="3" y="10"/>
                  </a:cubicBezTo>
                  <a:cubicBezTo>
                    <a:pt x="2" y="9"/>
                    <a:pt x="1" y="8"/>
                    <a:pt x="0" y="8"/>
                  </a:cubicBezTo>
                  <a:cubicBezTo>
                    <a:pt x="1" y="8"/>
                    <a:pt x="1" y="8"/>
                    <a:pt x="1" y="8"/>
                  </a:cubicBezTo>
                  <a:cubicBezTo>
                    <a:pt x="1" y="8"/>
                    <a:pt x="1" y="8"/>
                    <a:pt x="1" y="9"/>
                  </a:cubicBezTo>
                  <a:cubicBezTo>
                    <a:pt x="1" y="9"/>
                    <a:pt x="1" y="10"/>
                    <a:pt x="2" y="10"/>
                  </a:cubicBezTo>
                  <a:cubicBezTo>
                    <a:pt x="2" y="11"/>
                    <a:pt x="3" y="11"/>
                    <a:pt x="3" y="12"/>
                  </a:cubicBezTo>
                  <a:cubicBezTo>
                    <a:pt x="5" y="13"/>
                    <a:pt x="6" y="14"/>
                    <a:pt x="8" y="15"/>
                  </a:cubicBezTo>
                  <a:cubicBezTo>
                    <a:pt x="8" y="15"/>
                    <a:pt x="8" y="15"/>
                    <a:pt x="8" y="15"/>
                  </a:cubicBezTo>
                  <a:cubicBezTo>
                    <a:pt x="8" y="15"/>
                    <a:pt x="8" y="16"/>
                    <a:pt x="8" y="16"/>
                  </a:cubicBezTo>
                  <a:cubicBezTo>
                    <a:pt x="8" y="16"/>
                    <a:pt x="8" y="16"/>
                    <a:pt x="7" y="16"/>
                  </a:cubicBezTo>
                  <a:cubicBezTo>
                    <a:pt x="6" y="15"/>
                    <a:pt x="5" y="14"/>
                    <a:pt x="4" y="14"/>
                  </a:cubicBezTo>
                  <a:cubicBezTo>
                    <a:pt x="3" y="13"/>
                    <a:pt x="3" y="13"/>
                    <a:pt x="3" y="13"/>
                  </a:cubicBezTo>
                  <a:cubicBezTo>
                    <a:pt x="1" y="12"/>
                    <a:pt x="1" y="12"/>
                    <a:pt x="1" y="12"/>
                  </a:cubicBezTo>
                  <a:cubicBezTo>
                    <a:pt x="2" y="11"/>
                    <a:pt x="2" y="11"/>
                    <a:pt x="2" y="11"/>
                  </a:cubicBezTo>
                  <a:cubicBezTo>
                    <a:pt x="2" y="12"/>
                    <a:pt x="2" y="13"/>
                    <a:pt x="3" y="13"/>
                  </a:cubicBezTo>
                  <a:cubicBezTo>
                    <a:pt x="5" y="15"/>
                    <a:pt x="5" y="15"/>
                    <a:pt x="5" y="15"/>
                  </a:cubicBezTo>
                  <a:cubicBezTo>
                    <a:pt x="6" y="16"/>
                    <a:pt x="7" y="17"/>
                    <a:pt x="9" y="19"/>
                  </a:cubicBezTo>
                  <a:cubicBezTo>
                    <a:pt x="9" y="19"/>
                    <a:pt x="9" y="19"/>
                    <a:pt x="9" y="19"/>
                  </a:cubicBezTo>
                  <a:cubicBezTo>
                    <a:pt x="8" y="19"/>
                    <a:pt x="8" y="19"/>
                    <a:pt x="8" y="19"/>
                  </a:cubicBezTo>
                  <a:cubicBezTo>
                    <a:pt x="8" y="19"/>
                    <a:pt x="8" y="19"/>
                    <a:pt x="8" y="19"/>
                  </a:cubicBezTo>
                  <a:cubicBezTo>
                    <a:pt x="1" y="14"/>
                    <a:pt x="1" y="14"/>
                    <a:pt x="1" y="14"/>
                  </a:cubicBezTo>
                  <a:cubicBezTo>
                    <a:pt x="1" y="13"/>
                    <a:pt x="1" y="13"/>
                    <a:pt x="1" y="13"/>
                  </a:cubicBezTo>
                  <a:cubicBezTo>
                    <a:pt x="1" y="14"/>
                    <a:pt x="2" y="15"/>
                    <a:pt x="2" y="15"/>
                  </a:cubicBezTo>
                  <a:cubicBezTo>
                    <a:pt x="3" y="16"/>
                    <a:pt x="3" y="16"/>
                    <a:pt x="4" y="17"/>
                  </a:cubicBezTo>
                  <a:cubicBezTo>
                    <a:pt x="7" y="20"/>
                    <a:pt x="7" y="20"/>
                    <a:pt x="7" y="20"/>
                  </a:cubicBezTo>
                  <a:cubicBezTo>
                    <a:pt x="7" y="20"/>
                    <a:pt x="7" y="20"/>
                    <a:pt x="7" y="20"/>
                  </a:cubicBezTo>
                  <a:cubicBezTo>
                    <a:pt x="7" y="20"/>
                    <a:pt x="7" y="20"/>
                    <a:pt x="7" y="20"/>
                  </a:cubicBezTo>
                  <a:cubicBezTo>
                    <a:pt x="7" y="20"/>
                    <a:pt x="7" y="20"/>
                    <a:pt x="7" y="20"/>
                  </a:cubicBezTo>
                  <a:cubicBezTo>
                    <a:pt x="7" y="20"/>
                    <a:pt x="6" y="20"/>
                    <a:pt x="5" y="19"/>
                  </a:cubicBezTo>
                  <a:cubicBezTo>
                    <a:pt x="4" y="18"/>
                    <a:pt x="4" y="18"/>
                    <a:pt x="4" y="18"/>
                  </a:cubicBezTo>
                  <a:cubicBezTo>
                    <a:pt x="3" y="18"/>
                    <a:pt x="2" y="17"/>
                    <a:pt x="1" y="16"/>
                  </a:cubicBezTo>
                  <a:cubicBezTo>
                    <a:pt x="1" y="16"/>
                    <a:pt x="1" y="16"/>
                    <a:pt x="1" y="16"/>
                  </a:cubicBezTo>
                  <a:cubicBezTo>
                    <a:pt x="1" y="17"/>
                    <a:pt x="2" y="17"/>
                    <a:pt x="2" y="18"/>
                  </a:cubicBezTo>
                  <a:cubicBezTo>
                    <a:pt x="3" y="19"/>
                    <a:pt x="4" y="19"/>
                    <a:pt x="4" y="20"/>
                  </a:cubicBezTo>
                  <a:cubicBezTo>
                    <a:pt x="4" y="20"/>
                    <a:pt x="4" y="20"/>
                    <a:pt x="4" y="20"/>
                  </a:cubicBezTo>
                  <a:cubicBezTo>
                    <a:pt x="4" y="20"/>
                    <a:pt x="4" y="20"/>
                    <a:pt x="4" y="20"/>
                  </a:cubicBezTo>
                  <a:cubicBezTo>
                    <a:pt x="3" y="19"/>
                    <a:pt x="2" y="19"/>
                    <a:pt x="1"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8" name="Freeform 12"/>
            <p:cNvSpPr/>
            <p:nvPr/>
          </p:nvSpPr>
          <p:spPr bwMode="auto">
            <a:xfrm>
              <a:off x="6653" y="692"/>
              <a:ext cx="25" cy="76"/>
            </a:xfrm>
            <a:custGeom>
              <a:avLst/>
              <a:gdLst>
                <a:gd name="T0" fmla="*/ 3 w 10"/>
                <a:gd name="T1" fmla="*/ 31 h 31"/>
                <a:gd name="T2" fmla="*/ 0 w 10"/>
                <a:gd name="T3" fmla="*/ 28 h 31"/>
                <a:gd name="T4" fmla="*/ 1 w 10"/>
                <a:gd name="T5" fmla="*/ 25 h 31"/>
                <a:gd name="T6" fmla="*/ 9 w 10"/>
                <a:gd name="T7" fmla="*/ 30 h 31"/>
                <a:gd name="T8" fmla="*/ 1 w 10"/>
                <a:gd name="T9" fmla="*/ 21 h 31"/>
                <a:gd name="T10" fmla="*/ 8 w 10"/>
                <a:gd name="T11" fmla="*/ 27 h 31"/>
                <a:gd name="T12" fmla="*/ 3 w 10"/>
                <a:gd name="T13" fmla="*/ 19 h 31"/>
                <a:gd name="T14" fmla="*/ 8 w 10"/>
                <a:gd name="T15" fmla="*/ 24 h 31"/>
                <a:gd name="T16" fmla="*/ 1 w 10"/>
                <a:gd name="T17" fmla="*/ 16 h 31"/>
                <a:gd name="T18" fmla="*/ 5 w 10"/>
                <a:gd name="T19" fmla="*/ 18 h 31"/>
                <a:gd name="T20" fmla="*/ 4 w 10"/>
                <a:gd name="T21" fmla="*/ 17 h 31"/>
                <a:gd name="T22" fmla="*/ 1 w 10"/>
                <a:gd name="T23" fmla="*/ 12 h 31"/>
                <a:gd name="T24" fmla="*/ 9 w 10"/>
                <a:gd name="T25" fmla="*/ 18 h 31"/>
                <a:gd name="T26" fmla="*/ 1 w 10"/>
                <a:gd name="T27" fmla="*/ 9 h 31"/>
                <a:gd name="T28" fmla="*/ 6 w 10"/>
                <a:gd name="T29" fmla="*/ 13 h 31"/>
                <a:gd name="T30" fmla="*/ 5 w 10"/>
                <a:gd name="T31" fmla="*/ 13 h 31"/>
                <a:gd name="T32" fmla="*/ 3 w 10"/>
                <a:gd name="T33" fmla="*/ 8 h 31"/>
                <a:gd name="T34" fmla="*/ 5 w 10"/>
                <a:gd name="T35" fmla="*/ 10 h 31"/>
                <a:gd name="T36" fmla="*/ 2 w 10"/>
                <a:gd name="T37" fmla="*/ 5 h 31"/>
                <a:gd name="T38" fmla="*/ 6 w 10"/>
                <a:gd name="T39" fmla="*/ 8 h 31"/>
                <a:gd name="T40" fmla="*/ 8 w 10"/>
                <a:gd name="T41" fmla="*/ 12 h 31"/>
                <a:gd name="T42" fmla="*/ 2 w 10"/>
                <a:gd name="T43" fmla="*/ 2 h 31"/>
                <a:gd name="T44" fmla="*/ 10 w 10"/>
                <a:gd name="T45" fmla="*/ 10 h 31"/>
                <a:gd name="T46" fmla="*/ 4 w 10"/>
                <a:gd name="T47" fmla="*/ 1 h 31"/>
                <a:gd name="T48" fmla="*/ 9 w 10"/>
                <a:gd name="T49" fmla="*/ 7 h 31"/>
                <a:gd name="T50" fmla="*/ 6 w 10"/>
                <a:gd name="T51" fmla="*/ 0 h 31"/>
                <a:gd name="T52" fmla="*/ 9 w 10"/>
                <a:gd name="T53" fmla="*/ 2 h 31"/>
                <a:gd name="T54" fmla="*/ 10 w 10"/>
                <a:gd name="T55" fmla="*/ 4 h 31"/>
                <a:gd name="T56" fmla="*/ 10 w 10"/>
                <a:gd name="T57" fmla="*/ 7 h 31"/>
                <a:gd name="T58" fmla="*/ 9 w 10"/>
                <a:gd name="T59" fmla="*/ 7 h 31"/>
                <a:gd name="T60" fmla="*/ 4 w 10"/>
                <a:gd name="T61" fmla="*/ 1 h 31"/>
                <a:gd name="T62" fmla="*/ 9 w 10"/>
                <a:gd name="T63" fmla="*/ 10 h 31"/>
                <a:gd name="T64" fmla="*/ 4 w 10"/>
                <a:gd name="T65" fmla="*/ 4 h 31"/>
                <a:gd name="T66" fmla="*/ 9 w 10"/>
                <a:gd name="T67" fmla="*/ 12 h 31"/>
                <a:gd name="T68" fmla="*/ 5 w 10"/>
                <a:gd name="T69" fmla="*/ 8 h 31"/>
                <a:gd name="T70" fmla="*/ 3 w 10"/>
                <a:gd name="T71" fmla="*/ 5 h 31"/>
                <a:gd name="T72" fmla="*/ 9 w 10"/>
                <a:gd name="T73" fmla="*/ 13 h 31"/>
                <a:gd name="T74" fmla="*/ 2 w 10"/>
                <a:gd name="T75" fmla="*/ 8 h 31"/>
                <a:gd name="T76" fmla="*/ 5 w 10"/>
                <a:gd name="T77" fmla="*/ 10 h 31"/>
                <a:gd name="T78" fmla="*/ 9 w 10"/>
                <a:gd name="T79" fmla="*/ 17 h 31"/>
                <a:gd name="T80" fmla="*/ 1 w 10"/>
                <a:gd name="T81" fmla="*/ 10 h 31"/>
                <a:gd name="T82" fmla="*/ 9 w 10"/>
                <a:gd name="T83" fmla="*/ 17 h 31"/>
                <a:gd name="T84" fmla="*/ 2 w 10"/>
                <a:gd name="T85" fmla="*/ 12 h 31"/>
                <a:gd name="T86" fmla="*/ 9 w 10"/>
                <a:gd name="T87" fmla="*/ 21 h 31"/>
                <a:gd name="T88" fmla="*/ 8 w 10"/>
                <a:gd name="T89" fmla="*/ 21 h 31"/>
                <a:gd name="T90" fmla="*/ 2 w 10"/>
                <a:gd name="T91" fmla="*/ 16 h 31"/>
                <a:gd name="T92" fmla="*/ 5 w 10"/>
                <a:gd name="T93" fmla="*/ 22 h 31"/>
                <a:gd name="T94" fmla="*/ 9 w 10"/>
                <a:gd name="T95" fmla="*/ 26 h 31"/>
                <a:gd name="T96" fmla="*/ 1 w 10"/>
                <a:gd name="T97" fmla="*/ 22 h 31"/>
                <a:gd name="T98" fmla="*/ 9 w 10"/>
                <a:gd name="T99" fmla="*/ 30 h 31"/>
                <a:gd name="T100" fmla="*/ 1 w 10"/>
                <a:gd name="T101" fmla="*/ 25 h 31"/>
                <a:gd name="T102" fmla="*/ 5 w 10"/>
                <a:gd name="T103" fmla="*/ 31 h 31"/>
                <a:gd name="T104" fmla="*/ 3 w 10"/>
                <a:gd name="T105" fmla="*/ 31 h 31"/>
                <a:gd name="T106" fmla="*/ 0 w 10"/>
                <a:gd name="T107" fmla="*/ 3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 h="31">
                  <a:moveTo>
                    <a:pt x="0" y="30"/>
                  </a:moveTo>
                  <a:cubicBezTo>
                    <a:pt x="1" y="30"/>
                    <a:pt x="2" y="31"/>
                    <a:pt x="3" y="31"/>
                  </a:cubicBezTo>
                  <a:cubicBezTo>
                    <a:pt x="3" y="31"/>
                    <a:pt x="3" y="31"/>
                    <a:pt x="3" y="31"/>
                  </a:cubicBezTo>
                  <a:cubicBezTo>
                    <a:pt x="2" y="30"/>
                    <a:pt x="1" y="29"/>
                    <a:pt x="0" y="28"/>
                  </a:cubicBezTo>
                  <a:cubicBezTo>
                    <a:pt x="0" y="28"/>
                    <a:pt x="0" y="28"/>
                    <a:pt x="0" y="28"/>
                  </a:cubicBezTo>
                  <a:cubicBezTo>
                    <a:pt x="0" y="28"/>
                    <a:pt x="0" y="28"/>
                    <a:pt x="0" y="28"/>
                  </a:cubicBezTo>
                  <a:cubicBezTo>
                    <a:pt x="2" y="28"/>
                    <a:pt x="4" y="30"/>
                    <a:pt x="6" y="30"/>
                  </a:cubicBezTo>
                  <a:cubicBezTo>
                    <a:pt x="5" y="31"/>
                    <a:pt x="5" y="31"/>
                    <a:pt x="5" y="31"/>
                  </a:cubicBezTo>
                  <a:cubicBezTo>
                    <a:pt x="4" y="29"/>
                    <a:pt x="2" y="27"/>
                    <a:pt x="1" y="25"/>
                  </a:cubicBezTo>
                  <a:cubicBezTo>
                    <a:pt x="0" y="25"/>
                    <a:pt x="0" y="25"/>
                    <a:pt x="1" y="25"/>
                  </a:cubicBezTo>
                  <a:cubicBezTo>
                    <a:pt x="1" y="25"/>
                    <a:pt x="1" y="25"/>
                    <a:pt x="1" y="25"/>
                  </a:cubicBezTo>
                  <a:cubicBezTo>
                    <a:pt x="4" y="26"/>
                    <a:pt x="6" y="28"/>
                    <a:pt x="9" y="30"/>
                  </a:cubicBezTo>
                  <a:cubicBezTo>
                    <a:pt x="9" y="30"/>
                    <a:pt x="9" y="30"/>
                    <a:pt x="9" y="30"/>
                  </a:cubicBezTo>
                  <a:cubicBezTo>
                    <a:pt x="7" y="27"/>
                    <a:pt x="3" y="25"/>
                    <a:pt x="1" y="22"/>
                  </a:cubicBezTo>
                  <a:cubicBezTo>
                    <a:pt x="1" y="22"/>
                    <a:pt x="1" y="21"/>
                    <a:pt x="1" y="21"/>
                  </a:cubicBezTo>
                  <a:cubicBezTo>
                    <a:pt x="2" y="21"/>
                    <a:pt x="2" y="21"/>
                    <a:pt x="2" y="21"/>
                  </a:cubicBezTo>
                  <a:cubicBezTo>
                    <a:pt x="8" y="26"/>
                    <a:pt x="8" y="26"/>
                    <a:pt x="8" y="26"/>
                  </a:cubicBezTo>
                  <a:cubicBezTo>
                    <a:pt x="8" y="27"/>
                    <a:pt x="8" y="27"/>
                    <a:pt x="8" y="27"/>
                  </a:cubicBezTo>
                  <a:cubicBezTo>
                    <a:pt x="6" y="25"/>
                    <a:pt x="3" y="23"/>
                    <a:pt x="2" y="20"/>
                  </a:cubicBezTo>
                  <a:cubicBezTo>
                    <a:pt x="2" y="19"/>
                    <a:pt x="2" y="19"/>
                    <a:pt x="2" y="19"/>
                  </a:cubicBezTo>
                  <a:cubicBezTo>
                    <a:pt x="2" y="19"/>
                    <a:pt x="3" y="19"/>
                    <a:pt x="3" y="19"/>
                  </a:cubicBezTo>
                  <a:cubicBezTo>
                    <a:pt x="4" y="20"/>
                    <a:pt x="5" y="20"/>
                    <a:pt x="6" y="21"/>
                  </a:cubicBezTo>
                  <a:cubicBezTo>
                    <a:pt x="7" y="22"/>
                    <a:pt x="7" y="23"/>
                    <a:pt x="8" y="24"/>
                  </a:cubicBezTo>
                  <a:cubicBezTo>
                    <a:pt x="9" y="24"/>
                    <a:pt x="9" y="24"/>
                    <a:pt x="8" y="24"/>
                  </a:cubicBezTo>
                  <a:cubicBezTo>
                    <a:pt x="8" y="25"/>
                    <a:pt x="8" y="25"/>
                    <a:pt x="8" y="24"/>
                  </a:cubicBezTo>
                  <a:cubicBezTo>
                    <a:pt x="5" y="23"/>
                    <a:pt x="3" y="20"/>
                    <a:pt x="1" y="16"/>
                  </a:cubicBezTo>
                  <a:cubicBezTo>
                    <a:pt x="1" y="16"/>
                    <a:pt x="1" y="16"/>
                    <a:pt x="1" y="16"/>
                  </a:cubicBezTo>
                  <a:cubicBezTo>
                    <a:pt x="1" y="16"/>
                    <a:pt x="1" y="16"/>
                    <a:pt x="1" y="16"/>
                  </a:cubicBezTo>
                  <a:cubicBezTo>
                    <a:pt x="2" y="16"/>
                    <a:pt x="2" y="16"/>
                    <a:pt x="2" y="16"/>
                  </a:cubicBezTo>
                  <a:cubicBezTo>
                    <a:pt x="5" y="18"/>
                    <a:pt x="5" y="18"/>
                    <a:pt x="5" y="18"/>
                  </a:cubicBezTo>
                  <a:cubicBezTo>
                    <a:pt x="9" y="21"/>
                    <a:pt x="9" y="21"/>
                    <a:pt x="9" y="21"/>
                  </a:cubicBezTo>
                  <a:cubicBezTo>
                    <a:pt x="8" y="21"/>
                    <a:pt x="8" y="21"/>
                    <a:pt x="8" y="21"/>
                  </a:cubicBezTo>
                  <a:cubicBezTo>
                    <a:pt x="7" y="20"/>
                    <a:pt x="5" y="19"/>
                    <a:pt x="4" y="17"/>
                  </a:cubicBezTo>
                  <a:cubicBezTo>
                    <a:pt x="3" y="17"/>
                    <a:pt x="2" y="16"/>
                    <a:pt x="2" y="15"/>
                  </a:cubicBezTo>
                  <a:cubicBezTo>
                    <a:pt x="2" y="14"/>
                    <a:pt x="1" y="13"/>
                    <a:pt x="1" y="13"/>
                  </a:cubicBezTo>
                  <a:cubicBezTo>
                    <a:pt x="1" y="12"/>
                    <a:pt x="1" y="12"/>
                    <a:pt x="1" y="12"/>
                  </a:cubicBezTo>
                  <a:cubicBezTo>
                    <a:pt x="1" y="12"/>
                    <a:pt x="1" y="12"/>
                    <a:pt x="1" y="12"/>
                  </a:cubicBezTo>
                  <a:cubicBezTo>
                    <a:pt x="4" y="14"/>
                    <a:pt x="6" y="16"/>
                    <a:pt x="9" y="17"/>
                  </a:cubicBezTo>
                  <a:cubicBezTo>
                    <a:pt x="9" y="18"/>
                    <a:pt x="9" y="18"/>
                    <a:pt x="9" y="18"/>
                  </a:cubicBezTo>
                  <a:cubicBezTo>
                    <a:pt x="9" y="18"/>
                    <a:pt x="8" y="18"/>
                    <a:pt x="8" y="18"/>
                  </a:cubicBezTo>
                  <a:cubicBezTo>
                    <a:pt x="6" y="17"/>
                    <a:pt x="5" y="16"/>
                    <a:pt x="4" y="14"/>
                  </a:cubicBezTo>
                  <a:cubicBezTo>
                    <a:pt x="3" y="13"/>
                    <a:pt x="1" y="11"/>
                    <a:pt x="1" y="9"/>
                  </a:cubicBezTo>
                  <a:cubicBezTo>
                    <a:pt x="1" y="9"/>
                    <a:pt x="1" y="9"/>
                    <a:pt x="1" y="9"/>
                  </a:cubicBezTo>
                  <a:cubicBezTo>
                    <a:pt x="1" y="9"/>
                    <a:pt x="1" y="9"/>
                    <a:pt x="1" y="9"/>
                  </a:cubicBezTo>
                  <a:cubicBezTo>
                    <a:pt x="3" y="10"/>
                    <a:pt x="5" y="11"/>
                    <a:pt x="6" y="13"/>
                  </a:cubicBezTo>
                  <a:cubicBezTo>
                    <a:pt x="7" y="14"/>
                    <a:pt x="8" y="16"/>
                    <a:pt x="10" y="17"/>
                  </a:cubicBezTo>
                  <a:cubicBezTo>
                    <a:pt x="9" y="17"/>
                    <a:pt x="9" y="17"/>
                    <a:pt x="9" y="17"/>
                  </a:cubicBezTo>
                  <a:cubicBezTo>
                    <a:pt x="8" y="16"/>
                    <a:pt x="7" y="15"/>
                    <a:pt x="5" y="13"/>
                  </a:cubicBezTo>
                  <a:cubicBezTo>
                    <a:pt x="5" y="12"/>
                    <a:pt x="4" y="12"/>
                    <a:pt x="4" y="11"/>
                  </a:cubicBezTo>
                  <a:cubicBezTo>
                    <a:pt x="3" y="10"/>
                    <a:pt x="3" y="9"/>
                    <a:pt x="2" y="8"/>
                  </a:cubicBezTo>
                  <a:cubicBezTo>
                    <a:pt x="3" y="8"/>
                    <a:pt x="3" y="8"/>
                    <a:pt x="3" y="8"/>
                  </a:cubicBezTo>
                  <a:cubicBezTo>
                    <a:pt x="5" y="10"/>
                    <a:pt x="7" y="12"/>
                    <a:pt x="9" y="13"/>
                  </a:cubicBezTo>
                  <a:cubicBezTo>
                    <a:pt x="8" y="14"/>
                    <a:pt x="8" y="14"/>
                    <a:pt x="8" y="14"/>
                  </a:cubicBezTo>
                  <a:cubicBezTo>
                    <a:pt x="8" y="12"/>
                    <a:pt x="6" y="11"/>
                    <a:pt x="5" y="10"/>
                  </a:cubicBezTo>
                  <a:cubicBezTo>
                    <a:pt x="3" y="8"/>
                    <a:pt x="3" y="8"/>
                    <a:pt x="3" y="8"/>
                  </a:cubicBezTo>
                  <a:cubicBezTo>
                    <a:pt x="3" y="7"/>
                    <a:pt x="2" y="6"/>
                    <a:pt x="2" y="5"/>
                  </a:cubicBezTo>
                  <a:cubicBezTo>
                    <a:pt x="2" y="5"/>
                    <a:pt x="2" y="5"/>
                    <a:pt x="2" y="5"/>
                  </a:cubicBezTo>
                  <a:cubicBezTo>
                    <a:pt x="2" y="5"/>
                    <a:pt x="2" y="5"/>
                    <a:pt x="3" y="5"/>
                  </a:cubicBezTo>
                  <a:cubicBezTo>
                    <a:pt x="3" y="5"/>
                    <a:pt x="4" y="6"/>
                    <a:pt x="4" y="6"/>
                  </a:cubicBezTo>
                  <a:cubicBezTo>
                    <a:pt x="5" y="7"/>
                    <a:pt x="5" y="7"/>
                    <a:pt x="6" y="8"/>
                  </a:cubicBezTo>
                  <a:cubicBezTo>
                    <a:pt x="6" y="8"/>
                    <a:pt x="7" y="9"/>
                    <a:pt x="7" y="10"/>
                  </a:cubicBezTo>
                  <a:cubicBezTo>
                    <a:pt x="8" y="10"/>
                    <a:pt x="8" y="11"/>
                    <a:pt x="9" y="11"/>
                  </a:cubicBezTo>
                  <a:cubicBezTo>
                    <a:pt x="8" y="12"/>
                    <a:pt x="8" y="12"/>
                    <a:pt x="8" y="12"/>
                  </a:cubicBezTo>
                  <a:cubicBezTo>
                    <a:pt x="7" y="10"/>
                    <a:pt x="6" y="9"/>
                    <a:pt x="5" y="7"/>
                  </a:cubicBezTo>
                  <a:cubicBezTo>
                    <a:pt x="3" y="5"/>
                    <a:pt x="3" y="5"/>
                    <a:pt x="3" y="5"/>
                  </a:cubicBezTo>
                  <a:cubicBezTo>
                    <a:pt x="2" y="2"/>
                    <a:pt x="2" y="2"/>
                    <a:pt x="2" y="2"/>
                  </a:cubicBezTo>
                  <a:cubicBezTo>
                    <a:pt x="2" y="2"/>
                    <a:pt x="2" y="2"/>
                    <a:pt x="2" y="2"/>
                  </a:cubicBezTo>
                  <a:cubicBezTo>
                    <a:pt x="2" y="2"/>
                    <a:pt x="2" y="2"/>
                    <a:pt x="2" y="2"/>
                  </a:cubicBezTo>
                  <a:cubicBezTo>
                    <a:pt x="6" y="4"/>
                    <a:pt x="8" y="7"/>
                    <a:pt x="10" y="10"/>
                  </a:cubicBezTo>
                  <a:cubicBezTo>
                    <a:pt x="9" y="10"/>
                    <a:pt x="9" y="10"/>
                    <a:pt x="9" y="10"/>
                  </a:cubicBezTo>
                  <a:cubicBezTo>
                    <a:pt x="8" y="7"/>
                    <a:pt x="5" y="5"/>
                    <a:pt x="4" y="1"/>
                  </a:cubicBezTo>
                  <a:cubicBezTo>
                    <a:pt x="4" y="1"/>
                    <a:pt x="4" y="1"/>
                    <a:pt x="4" y="1"/>
                  </a:cubicBezTo>
                  <a:cubicBezTo>
                    <a:pt x="4" y="1"/>
                    <a:pt x="4" y="1"/>
                    <a:pt x="4" y="1"/>
                  </a:cubicBezTo>
                  <a:cubicBezTo>
                    <a:pt x="7" y="2"/>
                    <a:pt x="8" y="5"/>
                    <a:pt x="10" y="7"/>
                  </a:cubicBezTo>
                  <a:cubicBezTo>
                    <a:pt x="9" y="7"/>
                    <a:pt x="9" y="7"/>
                    <a:pt x="9" y="7"/>
                  </a:cubicBezTo>
                  <a:cubicBezTo>
                    <a:pt x="9" y="5"/>
                    <a:pt x="7" y="3"/>
                    <a:pt x="6" y="0"/>
                  </a:cubicBezTo>
                  <a:cubicBezTo>
                    <a:pt x="6" y="0"/>
                    <a:pt x="6" y="0"/>
                    <a:pt x="6" y="0"/>
                  </a:cubicBezTo>
                  <a:cubicBezTo>
                    <a:pt x="6" y="0"/>
                    <a:pt x="6" y="0"/>
                    <a:pt x="6" y="0"/>
                  </a:cubicBezTo>
                  <a:cubicBezTo>
                    <a:pt x="8" y="1"/>
                    <a:pt x="9" y="3"/>
                    <a:pt x="10" y="4"/>
                  </a:cubicBezTo>
                  <a:cubicBezTo>
                    <a:pt x="10" y="4"/>
                    <a:pt x="10" y="4"/>
                    <a:pt x="10" y="4"/>
                  </a:cubicBezTo>
                  <a:cubicBezTo>
                    <a:pt x="10" y="3"/>
                    <a:pt x="10" y="2"/>
                    <a:pt x="9" y="2"/>
                  </a:cubicBezTo>
                  <a:cubicBezTo>
                    <a:pt x="10" y="2"/>
                    <a:pt x="10" y="3"/>
                    <a:pt x="10" y="4"/>
                  </a:cubicBezTo>
                  <a:cubicBezTo>
                    <a:pt x="10" y="4"/>
                    <a:pt x="10" y="4"/>
                    <a:pt x="10" y="4"/>
                  </a:cubicBezTo>
                  <a:cubicBezTo>
                    <a:pt x="10" y="4"/>
                    <a:pt x="10" y="4"/>
                    <a:pt x="10" y="4"/>
                  </a:cubicBezTo>
                  <a:cubicBezTo>
                    <a:pt x="8" y="3"/>
                    <a:pt x="8" y="1"/>
                    <a:pt x="6" y="0"/>
                  </a:cubicBezTo>
                  <a:cubicBezTo>
                    <a:pt x="6" y="0"/>
                    <a:pt x="6" y="0"/>
                    <a:pt x="6" y="0"/>
                  </a:cubicBezTo>
                  <a:cubicBezTo>
                    <a:pt x="7" y="3"/>
                    <a:pt x="9" y="4"/>
                    <a:pt x="10" y="7"/>
                  </a:cubicBezTo>
                  <a:cubicBezTo>
                    <a:pt x="10" y="7"/>
                    <a:pt x="10" y="7"/>
                    <a:pt x="10" y="7"/>
                  </a:cubicBezTo>
                  <a:cubicBezTo>
                    <a:pt x="10" y="8"/>
                    <a:pt x="10" y="7"/>
                    <a:pt x="9" y="7"/>
                  </a:cubicBezTo>
                  <a:cubicBezTo>
                    <a:pt x="9" y="7"/>
                    <a:pt x="9" y="7"/>
                    <a:pt x="9" y="7"/>
                  </a:cubicBezTo>
                  <a:cubicBezTo>
                    <a:pt x="8" y="6"/>
                    <a:pt x="8" y="5"/>
                    <a:pt x="7" y="4"/>
                  </a:cubicBezTo>
                  <a:cubicBezTo>
                    <a:pt x="6" y="3"/>
                    <a:pt x="5" y="2"/>
                    <a:pt x="4" y="2"/>
                  </a:cubicBezTo>
                  <a:cubicBezTo>
                    <a:pt x="4" y="1"/>
                    <a:pt x="4" y="1"/>
                    <a:pt x="4" y="1"/>
                  </a:cubicBezTo>
                  <a:cubicBezTo>
                    <a:pt x="6" y="4"/>
                    <a:pt x="9" y="6"/>
                    <a:pt x="10" y="10"/>
                  </a:cubicBezTo>
                  <a:cubicBezTo>
                    <a:pt x="10" y="10"/>
                    <a:pt x="10" y="10"/>
                    <a:pt x="10" y="10"/>
                  </a:cubicBezTo>
                  <a:cubicBezTo>
                    <a:pt x="10" y="10"/>
                    <a:pt x="10" y="10"/>
                    <a:pt x="9" y="10"/>
                  </a:cubicBezTo>
                  <a:cubicBezTo>
                    <a:pt x="7" y="7"/>
                    <a:pt x="5" y="4"/>
                    <a:pt x="2" y="3"/>
                  </a:cubicBezTo>
                  <a:cubicBezTo>
                    <a:pt x="2" y="2"/>
                    <a:pt x="2" y="2"/>
                    <a:pt x="2" y="2"/>
                  </a:cubicBezTo>
                  <a:cubicBezTo>
                    <a:pt x="4" y="4"/>
                    <a:pt x="4" y="4"/>
                    <a:pt x="4" y="4"/>
                  </a:cubicBezTo>
                  <a:cubicBezTo>
                    <a:pt x="5" y="7"/>
                    <a:pt x="5" y="7"/>
                    <a:pt x="5" y="7"/>
                  </a:cubicBezTo>
                  <a:cubicBezTo>
                    <a:pt x="7" y="8"/>
                    <a:pt x="8" y="10"/>
                    <a:pt x="9" y="11"/>
                  </a:cubicBezTo>
                  <a:cubicBezTo>
                    <a:pt x="9" y="11"/>
                    <a:pt x="9" y="12"/>
                    <a:pt x="9" y="12"/>
                  </a:cubicBezTo>
                  <a:cubicBezTo>
                    <a:pt x="9" y="12"/>
                    <a:pt x="9" y="12"/>
                    <a:pt x="8" y="12"/>
                  </a:cubicBezTo>
                  <a:cubicBezTo>
                    <a:pt x="8" y="11"/>
                    <a:pt x="7" y="11"/>
                    <a:pt x="7" y="10"/>
                  </a:cubicBezTo>
                  <a:cubicBezTo>
                    <a:pt x="6" y="10"/>
                    <a:pt x="6" y="9"/>
                    <a:pt x="5" y="8"/>
                  </a:cubicBezTo>
                  <a:cubicBezTo>
                    <a:pt x="5" y="8"/>
                    <a:pt x="4" y="7"/>
                    <a:pt x="4" y="7"/>
                  </a:cubicBezTo>
                  <a:cubicBezTo>
                    <a:pt x="3" y="6"/>
                    <a:pt x="3" y="6"/>
                    <a:pt x="2" y="5"/>
                  </a:cubicBezTo>
                  <a:cubicBezTo>
                    <a:pt x="3" y="5"/>
                    <a:pt x="3" y="5"/>
                    <a:pt x="3" y="5"/>
                  </a:cubicBezTo>
                  <a:cubicBezTo>
                    <a:pt x="3" y="6"/>
                    <a:pt x="3" y="6"/>
                    <a:pt x="4" y="7"/>
                  </a:cubicBezTo>
                  <a:cubicBezTo>
                    <a:pt x="6" y="9"/>
                    <a:pt x="6" y="9"/>
                    <a:pt x="6" y="9"/>
                  </a:cubicBezTo>
                  <a:cubicBezTo>
                    <a:pt x="7" y="10"/>
                    <a:pt x="8" y="12"/>
                    <a:pt x="9" y="13"/>
                  </a:cubicBezTo>
                  <a:cubicBezTo>
                    <a:pt x="9" y="13"/>
                    <a:pt x="9" y="14"/>
                    <a:pt x="9" y="14"/>
                  </a:cubicBezTo>
                  <a:cubicBezTo>
                    <a:pt x="9" y="14"/>
                    <a:pt x="9" y="14"/>
                    <a:pt x="8" y="14"/>
                  </a:cubicBezTo>
                  <a:cubicBezTo>
                    <a:pt x="6" y="12"/>
                    <a:pt x="4" y="10"/>
                    <a:pt x="2" y="8"/>
                  </a:cubicBezTo>
                  <a:cubicBezTo>
                    <a:pt x="2" y="8"/>
                    <a:pt x="2" y="8"/>
                    <a:pt x="2" y="8"/>
                  </a:cubicBezTo>
                  <a:cubicBezTo>
                    <a:pt x="2" y="8"/>
                    <a:pt x="3" y="8"/>
                    <a:pt x="3" y="8"/>
                  </a:cubicBezTo>
                  <a:cubicBezTo>
                    <a:pt x="4" y="8"/>
                    <a:pt x="4" y="9"/>
                    <a:pt x="5" y="10"/>
                  </a:cubicBezTo>
                  <a:cubicBezTo>
                    <a:pt x="5" y="11"/>
                    <a:pt x="6" y="12"/>
                    <a:pt x="6" y="12"/>
                  </a:cubicBezTo>
                  <a:cubicBezTo>
                    <a:pt x="7" y="14"/>
                    <a:pt x="9" y="15"/>
                    <a:pt x="10" y="17"/>
                  </a:cubicBezTo>
                  <a:cubicBezTo>
                    <a:pt x="10" y="17"/>
                    <a:pt x="10" y="17"/>
                    <a:pt x="9" y="17"/>
                  </a:cubicBezTo>
                  <a:cubicBezTo>
                    <a:pt x="9" y="18"/>
                    <a:pt x="9" y="18"/>
                    <a:pt x="9" y="17"/>
                  </a:cubicBezTo>
                  <a:cubicBezTo>
                    <a:pt x="7" y="16"/>
                    <a:pt x="6" y="15"/>
                    <a:pt x="5" y="13"/>
                  </a:cubicBezTo>
                  <a:cubicBezTo>
                    <a:pt x="4" y="12"/>
                    <a:pt x="3" y="10"/>
                    <a:pt x="1" y="10"/>
                  </a:cubicBezTo>
                  <a:cubicBezTo>
                    <a:pt x="2" y="9"/>
                    <a:pt x="2" y="9"/>
                    <a:pt x="2" y="9"/>
                  </a:cubicBezTo>
                  <a:cubicBezTo>
                    <a:pt x="2" y="11"/>
                    <a:pt x="3" y="12"/>
                    <a:pt x="5" y="14"/>
                  </a:cubicBezTo>
                  <a:cubicBezTo>
                    <a:pt x="6" y="15"/>
                    <a:pt x="7" y="16"/>
                    <a:pt x="9" y="17"/>
                  </a:cubicBezTo>
                  <a:cubicBezTo>
                    <a:pt x="8" y="18"/>
                    <a:pt x="8" y="18"/>
                    <a:pt x="8" y="18"/>
                  </a:cubicBezTo>
                  <a:cubicBezTo>
                    <a:pt x="6" y="16"/>
                    <a:pt x="3" y="14"/>
                    <a:pt x="1" y="13"/>
                  </a:cubicBezTo>
                  <a:cubicBezTo>
                    <a:pt x="2" y="12"/>
                    <a:pt x="2" y="12"/>
                    <a:pt x="2" y="12"/>
                  </a:cubicBezTo>
                  <a:cubicBezTo>
                    <a:pt x="2" y="13"/>
                    <a:pt x="2" y="14"/>
                    <a:pt x="3" y="15"/>
                  </a:cubicBezTo>
                  <a:cubicBezTo>
                    <a:pt x="3" y="15"/>
                    <a:pt x="4" y="16"/>
                    <a:pt x="5" y="17"/>
                  </a:cubicBezTo>
                  <a:cubicBezTo>
                    <a:pt x="6" y="18"/>
                    <a:pt x="7" y="19"/>
                    <a:pt x="9" y="21"/>
                  </a:cubicBezTo>
                  <a:cubicBezTo>
                    <a:pt x="9" y="21"/>
                    <a:pt x="9" y="21"/>
                    <a:pt x="9" y="21"/>
                  </a:cubicBezTo>
                  <a:cubicBezTo>
                    <a:pt x="9" y="21"/>
                    <a:pt x="8" y="21"/>
                    <a:pt x="8" y="21"/>
                  </a:cubicBezTo>
                  <a:cubicBezTo>
                    <a:pt x="8" y="21"/>
                    <a:pt x="8" y="21"/>
                    <a:pt x="8" y="21"/>
                  </a:cubicBezTo>
                  <a:cubicBezTo>
                    <a:pt x="5" y="19"/>
                    <a:pt x="5" y="19"/>
                    <a:pt x="5" y="19"/>
                  </a:cubicBezTo>
                  <a:cubicBezTo>
                    <a:pt x="1" y="17"/>
                    <a:pt x="1" y="17"/>
                    <a:pt x="1" y="17"/>
                  </a:cubicBezTo>
                  <a:cubicBezTo>
                    <a:pt x="2" y="16"/>
                    <a:pt x="2" y="16"/>
                    <a:pt x="2" y="16"/>
                  </a:cubicBezTo>
                  <a:cubicBezTo>
                    <a:pt x="4" y="19"/>
                    <a:pt x="6" y="22"/>
                    <a:pt x="8" y="24"/>
                  </a:cubicBezTo>
                  <a:cubicBezTo>
                    <a:pt x="8" y="24"/>
                    <a:pt x="8" y="24"/>
                    <a:pt x="8" y="24"/>
                  </a:cubicBezTo>
                  <a:cubicBezTo>
                    <a:pt x="7" y="24"/>
                    <a:pt x="6" y="23"/>
                    <a:pt x="5" y="22"/>
                  </a:cubicBezTo>
                  <a:cubicBezTo>
                    <a:pt x="4" y="21"/>
                    <a:pt x="3" y="20"/>
                    <a:pt x="2" y="20"/>
                  </a:cubicBezTo>
                  <a:cubicBezTo>
                    <a:pt x="3" y="19"/>
                    <a:pt x="3" y="19"/>
                    <a:pt x="3" y="19"/>
                  </a:cubicBezTo>
                  <a:cubicBezTo>
                    <a:pt x="4" y="22"/>
                    <a:pt x="6" y="24"/>
                    <a:pt x="9" y="26"/>
                  </a:cubicBezTo>
                  <a:cubicBezTo>
                    <a:pt x="9" y="26"/>
                    <a:pt x="9" y="27"/>
                    <a:pt x="9" y="27"/>
                  </a:cubicBezTo>
                  <a:cubicBezTo>
                    <a:pt x="8" y="27"/>
                    <a:pt x="8" y="27"/>
                    <a:pt x="8" y="27"/>
                  </a:cubicBezTo>
                  <a:cubicBezTo>
                    <a:pt x="1" y="22"/>
                    <a:pt x="1" y="22"/>
                    <a:pt x="1" y="22"/>
                  </a:cubicBezTo>
                  <a:cubicBezTo>
                    <a:pt x="2" y="21"/>
                    <a:pt x="2" y="21"/>
                    <a:pt x="2" y="21"/>
                  </a:cubicBezTo>
                  <a:cubicBezTo>
                    <a:pt x="4" y="25"/>
                    <a:pt x="7" y="27"/>
                    <a:pt x="9" y="30"/>
                  </a:cubicBezTo>
                  <a:cubicBezTo>
                    <a:pt x="9" y="30"/>
                    <a:pt x="9" y="30"/>
                    <a:pt x="9" y="30"/>
                  </a:cubicBezTo>
                  <a:cubicBezTo>
                    <a:pt x="9" y="31"/>
                    <a:pt x="9" y="31"/>
                    <a:pt x="9" y="31"/>
                  </a:cubicBezTo>
                  <a:cubicBezTo>
                    <a:pt x="6" y="29"/>
                    <a:pt x="4" y="27"/>
                    <a:pt x="1" y="25"/>
                  </a:cubicBezTo>
                  <a:cubicBezTo>
                    <a:pt x="1" y="25"/>
                    <a:pt x="1" y="25"/>
                    <a:pt x="1" y="25"/>
                  </a:cubicBezTo>
                  <a:cubicBezTo>
                    <a:pt x="3" y="27"/>
                    <a:pt x="4" y="29"/>
                    <a:pt x="6" y="30"/>
                  </a:cubicBezTo>
                  <a:cubicBezTo>
                    <a:pt x="6" y="31"/>
                    <a:pt x="6" y="31"/>
                    <a:pt x="6" y="31"/>
                  </a:cubicBezTo>
                  <a:cubicBezTo>
                    <a:pt x="6" y="31"/>
                    <a:pt x="6" y="31"/>
                    <a:pt x="5" y="31"/>
                  </a:cubicBezTo>
                  <a:cubicBezTo>
                    <a:pt x="3" y="30"/>
                    <a:pt x="2" y="29"/>
                    <a:pt x="0" y="28"/>
                  </a:cubicBezTo>
                  <a:cubicBezTo>
                    <a:pt x="0" y="28"/>
                    <a:pt x="0" y="28"/>
                    <a:pt x="0" y="28"/>
                  </a:cubicBezTo>
                  <a:cubicBezTo>
                    <a:pt x="1" y="29"/>
                    <a:pt x="2" y="30"/>
                    <a:pt x="3" y="31"/>
                  </a:cubicBezTo>
                  <a:cubicBezTo>
                    <a:pt x="3" y="31"/>
                    <a:pt x="3" y="31"/>
                    <a:pt x="3" y="31"/>
                  </a:cubicBezTo>
                  <a:cubicBezTo>
                    <a:pt x="3" y="31"/>
                    <a:pt x="3" y="31"/>
                    <a:pt x="3" y="31"/>
                  </a:cubicBezTo>
                  <a:cubicBezTo>
                    <a:pt x="2" y="31"/>
                    <a:pt x="1" y="30"/>
                    <a:pt x="0"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9" name="Freeform 13"/>
            <p:cNvSpPr/>
            <p:nvPr/>
          </p:nvSpPr>
          <p:spPr bwMode="auto">
            <a:xfrm>
              <a:off x="6692" y="674"/>
              <a:ext cx="22" cy="94"/>
            </a:xfrm>
            <a:custGeom>
              <a:avLst/>
              <a:gdLst>
                <a:gd name="T0" fmla="*/ 1 w 9"/>
                <a:gd name="T1" fmla="*/ 36 h 38"/>
                <a:gd name="T2" fmla="*/ 1 w 9"/>
                <a:gd name="T3" fmla="*/ 35 h 38"/>
                <a:gd name="T4" fmla="*/ 2 w 9"/>
                <a:gd name="T5" fmla="*/ 33 h 38"/>
                <a:gd name="T6" fmla="*/ 2 w 9"/>
                <a:gd name="T7" fmla="*/ 33 h 38"/>
                <a:gd name="T8" fmla="*/ 2 w 9"/>
                <a:gd name="T9" fmla="*/ 33 h 38"/>
                <a:gd name="T10" fmla="*/ 5 w 9"/>
                <a:gd name="T11" fmla="*/ 33 h 38"/>
                <a:gd name="T12" fmla="*/ 1 w 9"/>
                <a:gd name="T13" fmla="*/ 29 h 38"/>
                <a:gd name="T14" fmla="*/ 2 w 9"/>
                <a:gd name="T15" fmla="*/ 27 h 38"/>
                <a:gd name="T16" fmla="*/ 8 w 9"/>
                <a:gd name="T17" fmla="*/ 34 h 38"/>
                <a:gd name="T18" fmla="*/ 7 w 9"/>
                <a:gd name="T19" fmla="*/ 30 h 38"/>
                <a:gd name="T20" fmla="*/ 2 w 9"/>
                <a:gd name="T21" fmla="*/ 22 h 38"/>
                <a:gd name="T22" fmla="*/ 1 w 9"/>
                <a:gd name="T23" fmla="*/ 19 h 38"/>
                <a:gd name="T24" fmla="*/ 2 w 9"/>
                <a:gd name="T25" fmla="*/ 18 h 38"/>
                <a:gd name="T26" fmla="*/ 5 w 9"/>
                <a:gd name="T27" fmla="*/ 22 h 38"/>
                <a:gd name="T28" fmla="*/ 7 w 9"/>
                <a:gd name="T29" fmla="*/ 27 h 38"/>
                <a:gd name="T30" fmla="*/ 6 w 9"/>
                <a:gd name="T31" fmla="*/ 22 h 38"/>
                <a:gd name="T32" fmla="*/ 4 w 9"/>
                <a:gd name="T33" fmla="*/ 10 h 38"/>
                <a:gd name="T34" fmla="*/ 7 w 9"/>
                <a:gd name="T35" fmla="*/ 21 h 38"/>
                <a:gd name="T36" fmla="*/ 4 w 9"/>
                <a:gd name="T37" fmla="*/ 14 h 38"/>
                <a:gd name="T38" fmla="*/ 1 w 9"/>
                <a:gd name="T39" fmla="*/ 8 h 38"/>
                <a:gd name="T40" fmla="*/ 4 w 9"/>
                <a:gd name="T41" fmla="*/ 11 h 38"/>
                <a:gd name="T42" fmla="*/ 9 w 9"/>
                <a:gd name="T43" fmla="*/ 14 h 38"/>
                <a:gd name="T44" fmla="*/ 7 w 9"/>
                <a:gd name="T45" fmla="*/ 7 h 38"/>
                <a:gd name="T46" fmla="*/ 3 w 9"/>
                <a:gd name="T47" fmla="*/ 1 h 38"/>
                <a:gd name="T48" fmla="*/ 9 w 9"/>
                <a:gd name="T49" fmla="*/ 9 h 38"/>
                <a:gd name="T50" fmla="*/ 7 w 9"/>
                <a:gd name="T51" fmla="*/ 3 h 38"/>
                <a:gd name="T52" fmla="*/ 6 w 9"/>
                <a:gd name="T53" fmla="*/ 1 h 38"/>
                <a:gd name="T54" fmla="*/ 7 w 9"/>
                <a:gd name="T55" fmla="*/ 2 h 38"/>
                <a:gd name="T56" fmla="*/ 6 w 9"/>
                <a:gd name="T57" fmla="*/ 1 h 38"/>
                <a:gd name="T58" fmla="*/ 4 w 9"/>
                <a:gd name="T59" fmla="*/ 1 h 38"/>
                <a:gd name="T60" fmla="*/ 4 w 9"/>
                <a:gd name="T61" fmla="*/ 1 h 38"/>
                <a:gd name="T62" fmla="*/ 3 w 9"/>
                <a:gd name="T63" fmla="*/ 4 h 38"/>
                <a:gd name="T64" fmla="*/ 2 w 9"/>
                <a:gd name="T65" fmla="*/ 6 h 38"/>
                <a:gd name="T66" fmla="*/ 7 w 9"/>
                <a:gd name="T67" fmla="*/ 15 h 38"/>
                <a:gd name="T68" fmla="*/ 4 w 9"/>
                <a:gd name="T69" fmla="*/ 16 h 38"/>
                <a:gd name="T70" fmla="*/ 8 w 9"/>
                <a:gd name="T71" fmla="*/ 20 h 38"/>
                <a:gd name="T72" fmla="*/ 4 w 9"/>
                <a:gd name="T73" fmla="*/ 14 h 38"/>
                <a:gd name="T74" fmla="*/ 2 w 9"/>
                <a:gd name="T75" fmla="*/ 17 h 38"/>
                <a:gd name="T76" fmla="*/ 6 w 9"/>
                <a:gd name="T77" fmla="*/ 25 h 38"/>
                <a:gd name="T78" fmla="*/ 2 w 9"/>
                <a:gd name="T79" fmla="*/ 19 h 38"/>
                <a:gd name="T80" fmla="*/ 2 w 9"/>
                <a:gd name="T81" fmla="*/ 19 h 38"/>
                <a:gd name="T82" fmla="*/ 2 w 9"/>
                <a:gd name="T83" fmla="*/ 23 h 38"/>
                <a:gd name="T84" fmla="*/ 3 w 9"/>
                <a:gd name="T85" fmla="*/ 25 h 38"/>
                <a:gd name="T86" fmla="*/ 3 w 9"/>
                <a:gd name="T87" fmla="*/ 27 h 38"/>
                <a:gd name="T88" fmla="*/ 1 w 9"/>
                <a:gd name="T89" fmla="*/ 29 h 38"/>
                <a:gd name="T90" fmla="*/ 8 w 9"/>
                <a:gd name="T91" fmla="*/ 37 h 38"/>
                <a:gd name="T92" fmla="*/ 1 w 9"/>
                <a:gd name="T93" fmla="*/ 30 h 38"/>
                <a:gd name="T94" fmla="*/ 6 w 9"/>
                <a:gd name="T95" fmla="*/ 38 h 38"/>
                <a:gd name="T96" fmla="*/ 5 w 9"/>
                <a:gd name="T97" fmla="*/ 37 h 38"/>
                <a:gd name="T98" fmla="*/ 4 w 9"/>
                <a:gd name="T99" fmla="*/ 37 h 38"/>
                <a:gd name="T100" fmla="*/ 3 w 9"/>
                <a:gd name="T101" fmla="*/ 38 h 38"/>
                <a:gd name="T102" fmla="*/ 3 w 9"/>
                <a:gd name="T103" fmla="*/ 3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 h="38">
                  <a:moveTo>
                    <a:pt x="1" y="37"/>
                  </a:moveTo>
                  <a:cubicBezTo>
                    <a:pt x="1" y="37"/>
                    <a:pt x="2" y="38"/>
                    <a:pt x="3" y="38"/>
                  </a:cubicBezTo>
                  <a:cubicBezTo>
                    <a:pt x="3" y="38"/>
                    <a:pt x="3" y="38"/>
                    <a:pt x="3" y="38"/>
                  </a:cubicBezTo>
                  <a:cubicBezTo>
                    <a:pt x="2" y="37"/>
                    <a:pt x="1" y="37"/>
                    <a:pt x="1" y="36"/>
                  </a:cubicBezTo>
                  <a:cubicBezTo>
                    <a:pt x="1" y="36"/>
                    <a:pt x="1" y="36"/>
                    <a:pt x="1" y="36"/>
                  </a:cubicBezTo>
                  <a:cubicBezTo>
                    <a:pt x="1" y="36"/>
                    <a:pt x="1" y="36"/>
                    <a:pt x="1" y="36"/>
                  </a:cubicBezTo>
                  <a:cubicBezTo>
                    <a:pt x="2" y="36"/>
                    <a:pt x="3" y="37"/>
                    <a:pt x="3" y="38"/>
                  </a:cubicBezTo>
                  <a:cubicBezTo>
                    <a:pt x="3" y="38"/>
                    <a:pt x="3" y="38"/>
                    <a:pt x="3" y="38"/>
                  </a:cubicBezTo>
                  <a:cubicBezTo>
                    <a:pt x="3" y="37"/>
                    <a:pt x="2" y="36"/>
                    <a:pt x="1" y="35"/>
                  </a:cubicBezTo>
                  <a:cubicBezTo>
                    <a:pt x="1" y="35"/>
                    <a:pt x="1" y="35"/>
                    <a:pt x="1" y="35"/>
                  </a:cubicBezTo>
                  <a:cubicBezTo>
                    <a:pt x="1" y="35"/>
                    <a:pt x="2" y="35"/>
                    <a:pt x="2" y="35"/>
                  </a:cubicBezTo>
                  <a:cubicBezTo>
                    <a:pt x="2" y="36"/>
                    <a:pt x="3" y="37"/>
                    <a:pt x="4" y="37"/>
                  </a:cubicBezTo>
                  <a:cubicBezTo>
                    <a:pt x="4" y="37"/>
                    <a:pt x="4" y="37"/>
                    <a:pt x="4" y="37"/>
                  </a:cubicBezTo>
                  <a:cubicBezTo>
                    <a:pt x="3" y="36"/>
                    <a:pt x="2" y="35"/>
                    <a:pt x="1" y="34"/>
                  </a:cubicBezTo>
                  <a:cubicBezTo>
                    <a:pt x="1" y="34"/>
                    <a:pt x="1" y="33"/>
                    <a:pt x="2" y="33"/>
                  </a:cubicBezTo>
                  <a:cubicBezTo>
                    <a:pt x="2" y="33"/>
                    <a:pt x="2" y="33"/>
                    <a:pt x="2" y="33"/>
                  </a:cubicBezTo>
                  <a:cubicBezTo>
                    <a:pt x="3" y="35"/>
                    <a:pt x="4" y="36"/>
                    <a:pt x="5" y="37"/>
                  </a:cubicBezTo>
                  <a:cubicBezTo>
                    <a:pt x="5" y="37"/>
                    <a:pt x="5" y="37"/>
                    <a:pt x="5" y="37"/>
                  </a:cubicBezTo>
                  <a:cubicBezTo>
                    <a:pt x="2" y="33"/>
                    <a:pt x="2" y="33"/>
                    <a:pt x="2" y="33"/>
                  </a:cubicBezTo>
                  <a:cubicBezTo>
                    <a:pt x="2" y="33"/>
                    <a:pt x="2" y="33"/>
                    <a:pt x="2" y="33"/>
                  </a:cubicBezTo>
                  <a:cubicBezTo>
                    <a:pt x="3" y="34"/>
                    <a:pt x="4" y="34"/>
                    <a:pt x="4" y="35"/>
                  </a:cubicBezTo>
                  <a:cubicBezTo>
                    <a:pt x="5" y="36"/>
                    <a:pt x="6" y="37"/>
                    <a:pt x="7" y="38"/>
                  </a:cubicBezTo>
                  <a:cubicBezTo>
                    <a:pt x="6" y="38"/>
                    <a:pt x="6" y="38"/>
                    <a:pt x="6" y="38"/>
                  </a:cubicBezTo>
                  <a:cubicBezTo>
                    <a:pt x="6" y="37"/>
                    <a:pt x="4" y="36"/>
                    <a:pt x="3" y="35"/>
                  </a:cubicBezTo>
                  <a:cubicBezTo>
                    <a:pt x="2" y="33"/>
                    <a:pt x="2" y="33"/>
                    <a:pt x="2" y="33"/>
                  </a:cubicBezTo>
                  <a:cubicBezTo>
                    <a:pt x="1" y="30"/>
                    <a:pt x="1" y="30"/>
                    <a:pt x="1" y="30"/>
                  </a:cubicBezTo>
                  <a:cubicBezTo>
                    <a:pt x="0" y="30"/>
                    <a:pt x="1" y="30"/>
                    <a:pt x="1" y="30"/>
                  </a:cubicBezTo>
                  <a:cubicBezTo>
                    <a:pt x="1" y="30"/>
                    <a:pt x="1" y="30"/>
                    <a:pt x="1" y="30"/>
                  </a:cubicBezTo>
                  <a:cubicBezTo>
                    <a:pt x="1" y="30"/>
                    <a:pt x="1" y="30"/>
                    <a:pt x="1" y="30"/>
                  </a:cubicBezTo>
                  <a:cubicBezTo>
                    <a:pt x="2" y="31"/>
                    <a:pt x="4" y="32"/>
                    <a:pt x="5" y="33"/>
                  </a:cubicBezTo>
                  <a:cubicBezTo>
                    <a:pt x="6" y="34"/>
                    <a:pt x="7" y="36"/>
                    <a:pt x="8" y="37"/>
                  </a:cubicBezTo>
                  <a:cubicBezTo>
                    <a:pt x="7" y="37"/>
                    <a:pt x="7" y="37"/>
                    <a:pt x="7" y="37"/>
                  </a:cubicBezTo>
                  <a:cubicBezTo>
                    <a:pt x="6" y="36"/>
                    <a:pt x="5" y="35"/>
                    <a:pt x="4" y="33"/>
                  </a:cubicBezTo>
                  <a:cubicBezTo>
                    <a:pt x="4" y="33"/>
                    <a:pt x="3" y="32"/>
                    <a:pt x="3" y="31"/>
                  </a:cubicBezTo>
                  <a:cubicBezTo>
                    <a:pt x="2" y="31"/>
                    <a:pt x="2" y="30"/>
                    <a:pt x="1" y="29"/>
                  </a:cubicBezTo>
                  <a:cubicBezTo>
                    <a:pt x="2" y="29"/>
                    <a:pt x="2" y="29"/>
                    <a:pt x="2" y="29"/>
                  </a:cubicBezTo>
                  <a:cubicBezTo>
                    <a:pt x="4" y="31"/>
                    <a:pt x="7" y="33"/>
                    <a:pt x="8" y="36"/>
                  </a:cubicBezTo>
                  <a:cubicBezTo>
                    <a:pt x="7" y="37"/>
                    <a:pt x="7" y="37"/>
                    <a:pt x="7" y="37"/>
                  </a:cubicBezTo>
                  <a:cubicBezTo>
                    <a:pt x="7" y="35"/>
                    <a:pt x="6" y="34"/>
                    <a:pt x="4" y="32"/>
                  </a:cubicBezTo>
                  <a:cubicBezTo>
                    <a:pt x="3" y="30"/>
                    <a:pt x="2" y="29"/>
                    <a:pt x="2" y="27"/>
                  </a:cubicBezTo>
                  <a:cubicBezTo>
                    <a:pt x="2" y="26"/>
                    <a:pt x="2" y="26"/>
                    <a:pt x="2" y="26"/>
                  </a:cubicBezTo>
                  <a:cubicBezTo>
                    <a:pt x="2" y="26"/>
                    <a:pt x="3" y="26"/>
                    <a:pt x="3" y="26"/>
                  </a:cubicBezTo>
                  <a:cubicBezTo>
                    <a:pt x="4" y="29"/>
                    <a:pt x="7" y="31"/>
                    <a:pt x="8" y="33"/>
                  </a:cubicBezTo>
                  <a:cubicBezTo>
                    <a:pt x="9" y="34"/>
                    <a:pt x="8" y="34"/>
                    <a:pt x="8" y="34"/>
                  </a:cubicBezTo>
                  <a:cubicBezTo>
                    <a:pt x="8" y="34"/>
                    <a:pt x="8" y="34"/>
                    <a:pt x="8" y="34"/>
                  </a:cubicBezTo>
                  <a:cubicBezTo>
                    <a:pt x="6" y="33"/>
                    <a:pt x="5" y="32"/>
                    <a:pt x="4" y="30"/>
                  </a:cubicBezTo>
                  <a:cubicBezTo>
                    <a:pt x="3" y="29"/>
                    <a:pt x="2" y="27"/>
                    <a:pt x="2" y="25"/>
                  </a:cubicBezTo>
                  <a:cubicBezTo>
                    <a:pt x="2" y="25"/>
                    <a:pt x="2" y="24"/>
                    <a:pt x="2" y="24"/>
                  </a:cubicBezTo>
                  <a:cubicBezTo>
                    <a:pt x="2" y="24"/>
                    <a:pt x="2" y="24"/>
                    <a:pt x="2" y="25"/>
                  </a:cubicBezTo>
                  <a:cubicBezTo>
                    <a:pt x="5" y="26"/>
                    <a:pt x="6" y="28"/>
                    <a:pt x="7" y="30"/>
                  </a:cubicBezTo>
                  <a:cubicBezTo>
                    <a:pt x="7" y="31"/>
                    <a:pt x="7" y="31"/>
                    <a:pt x="7" y="31"/>
                  </a:cubicBezTo>
                  <a:cubicBezTo>
                    <a:pt x="7" y="31"/>
                    <a:pt x="6" y="31"/>
                    <a:pt x="6" y="31"/>
                  </a:cubicBezTo>
                  <a:cubicBezTo>
                    <a:pt x="4" y="29"/>
                    <a:pt x="2" y="26"/>
                    <a:pt x="1" y="23"/>
                  </a:cubicBezTo>
                  <a:cubicBezTo>
                    <a:pt x="1" y="22"/>
                    <a:pt x="1" y="22"/>
                    <a:pt x="2" y="22"/>
                  </a:cubicBezTo>
                  <a:cubicBezTo>
                    <a:pt x="2" y="22"/>
                    <a:pt x="2" y="22"/>
                    <a:pt x="2" y="22"/>
                  </a:cubicBezTo>
                  <a:cubicBezTo>
                    <a:pt x="4" y="24"/>
                    <a:pt x="6" y="26"/>
                    <a:pt x="7" y="28"/>
                  </a:cubicBezTo>
                  <a:cubicBezTo>
                    <a:pt x="7" y="28"/>
                    <a:pt x="7" y="29"/>
                    <a:pt x="7" y="29"/>
                  </a:cubicBezTo>
                  <a:cubicBezTo>
                    <a:pt x="6" y="29"/>
                    <a:pt x="6" y="29"/>
                    <a:pt x="6" y="29"/>
                  </a:cubicBezTo>
                  <a:cubicBezTo>
                    <a:pt x="5" y="27"/>
                    <a:pt x="4" y="25"/>
                    <a:pt x="4" y="24"/>
                  </a:cubicBezTo>
                  <a:cubicBezTo>
                    <a:pt x="3" y="22"/>
                    <a:pt x="2" y="21"/>
                    <a:pt x="1" y="19"/>
                  </a:cubicBezTo>
                  <a:cubicBezTo>
                    <a:pt x="1" y="19"/>
                    <a:pt x="1" y="19"/>
                    <a:pt x="1" y="19"/>
                  </a:cubicBezTo>
                  <a:cubicBezTo>
                    <a:pt x="1" y="19"/>
                    <a:pt x="1" y="19"/>
                    <a:pt x="1" y="19"/>
                  </a:cubicBezTo>
                  <a:cubicBezTo>
                    <a:pt x="1" y="19"/>
                    <a:pt x="1" y="19"/>
                    <a:pt x="1" y="19"/>
                  </a:cubicBezTo>
                  <a:cubicBezTo>
                    <a:pt x="1" y="18"/>
                    <a:pt x="2" y="18"/>
                    <a:pt x="2" y="18"/>
                  </a:cubicBezTo>
                  <a:cubicBezTo>
                    <a:pt x="2" y="18"/>
                    <a:pt x="2" y="18"/>
                    <a:pt x="2" y="18"/>
                  </a:cubicBezTo>
                  <a:cubicBezTo>
                    <a:pt x="2" y="19"/>
                    <a:pt x="2" y="19"/>
                    <a:pt x="2" y="19"/>
                  </a:cubicBezTo>
                  <a:cubicBezTo>
                    <a:pt x="2" y="19"/>
                    <a:pt x="2" y="19"/>
                    <a:pt x="2" y="19"/>
                  </a:cubicBezTo>
                  <a:cubicBezTo>
                    <a:pt x="3" y="19"/>
                    <a:pt x="3" y="19"/>
                    <a:pt x="3" y="19"/>
                  </a:cubicBezTo>
                  <a:cubicBezTo>
                    <a:pt x="4" y="20"/>
                    <a:pt x="4" y="20"/>
                    <a:pt x="4" y="20"/>
                  </a:cubicBezTo>
                  <a:cubicBezTo>
                    <a:pt x="5" y="22"/>
                    <a:pt x="5" y="22"/>
                    <a:pt x="5" y="22"/>
                  </a:cubicBezTo>
                  <a:cubicBezTo>
                    <a:pt x="7" y="24"/>
                    <a:pt x="7" y="24"/>
                    <a:pt x="7" y="24"/>
                  </a:cubicBezTo>
                  <a:cubicBezTo>
                    <a:pt x="8" y="25"/>
                    <a:pt x="8" y="25"/>
                    <a:pt x="8" y="25"/>
                  </a:cubicBezTo>
                  <a:cubicBezTo>
                    <a:pt x="8" y="26"/>
                    <a:pt x="8" y="26"/>
                    <a:pt x="8" y="27"/>
                  </a:cubicBezTo>
                  <a:cubicBezTo>
                    <a:pt x="8" y="27"/>
                    <a:pt x="8" y="27"/>
                    <a:pt x="8" y="27"/>
                  </a:cubicBezTo>
                  <a:cubicBezTo>
                    <a:pt x="8" y="27"/>
                    <a:pt x="7" y="27"/>
                    <a:pt x="7" y="27"/>
                  </a:cubicBezTo>
                  <a:cubicBezTo>
                    <a:pt x="7" y="27"/>
                    <a:pt x="7" y="27"/>
                    <a:pt x="7" y="27"/>
                  </a:cubicBezTo>
                  <a:cubicBezTo>
                    <a:pt x="5" y="24"/>
                    <a:pt x="4" y="20"/>
                    <a:pt x="1" y="17"/>
                  </a:cubicBezTo>
                  <a:cubicBezTo>
                    <a:pt x="1" y="17"/>
                    <a:pt x="1" y="17"/>
                    <a:pt x="1" y="16"/>
                  </a:cubicBezTo>
                  <a:cubicBezTo>
                    <a:pt x="2" y="16"/>
                    <a:pt x="2" y="16"/>
                    <a:pt x="2" y="16"/>
                  </a:cubicBezTo>
                  <a:cubicBezTo>
                    <a:pt x="4" y="18"/>
                    <a:pt x="5" y="20"/>
                    <a:pt x="6" y="22"/>
                  </a:cubicBezTo>
                  <a:cubicBezTo>
                    <a:pt x="6" y="22"/>
                    <a:pt x="6" y="22"/>
                    <a:pt x="6" y="22"/>
                  </a:cubicBezTo>
                  <a:cubicBezTo>
                    <a:pt x="5" y="21"/>
                    <a:pt x="4" y="19"/>
                    <a:pt x="3" y="17"/>
                  </a:cubicBezTo>
                  <a:cubicBezTo>
                    <a:pt x="3" y="16"/>
                    <a:pt x="3" y="15"/>
                    <a:pt x="3" y="14"/>
                  </a:cubicBezTo>
                  <a:cubicBezTo>
                    <a:pt x="3" y="12"/>
                    <a:pt x="3" y="11"/>
                    <a:pt x="3" y="10"/>
                  </a:cubicBezTo>
                  <a:cubicBezTo>
                    <a:pt x="3" y="10"/>
                    <a:pt x="4" y="10"/>
                    <a:pt x="4" y="10"/>
                  </a:cubicBezTo>
                  <a:cubicBezTo>
                    <a:pt x="4" y="10"/>
                    <a:pt x="4" y="10"/>
                    <a:pt x="4" y="10"/>
                  </a:cubicBezTo>
                  <a:cubicBezTo>
                    <a:pt x="5" y="12"/>
                    <a:pt x="6" y="13"/>
                    <a:pt x="6" y="15"/>
                  </a:cubicBezTo>
                  <a:cubicBezTo>
                    <a:pt x="7" y="17"/>
                    <a:pt x="7" y="18"/>
                    <a:pt x="8" y="20"/>
                  </a:cubicBezTo>
                  <a:cubicBezTo>
                    <a:pt x="8" y="20"/>
                    <a:pt x="8" y="21"/>
                    <a:pt x="7" y="21"/>
                  </a:cubicBezTo>
                  <a:cubicBezTo>
                    <a:pt x="7" y="21"/>
                    <a:pt x="7" y="21"/>
                    <a:pt x="7" y="21"/>
                  </a:cubicBezTo>
                  <a:cubicBezTo>
                    <a:pt x="6" y="20"/>
                    <a:pt x="5" y="19"/>
                    <a:pt x="5" y="18"/>
                  </a:cubicBezTo>
                  <a:cubicBezTo>
                    <a:pt x="5" y="17"/>
                    <a:pt x="4" y="16"/>
                    <a:pt x="4" y="16"/>
                  </a:cubicBezTo>
                  <a:cubicBezTo>
                    <a:pt x="4" y="15"/>
                    <a:pt x="3" y="15"/>
                    <a:pt x="3" y="14"/>
                  </a:cubicBezTo>
                  <a:cubicBezTo>
                    <a:pt x="3" y="14"/>
                    <a:pt x="3" y="14"/>
                    <a:pt x="4" y="14"/>
                  </a:cubicBezTo>
                  <a:cubicBezTo>
                    <a:pt x="4" y="14"/>
                    <a:pt x="4" y="14"/>
                    <a:pt x="4" y="14"/>
                  </a:cubicBezTo>
                  <a:cubicBezTo>
                    <a:pt x="4" y="14"/>
                    <a:pt x="4" y="14"/>
                    <a:pt x="4" y="14"/>
                  </a:cubicBezTo>
                  <a:cubicBezTo>
                    <a:pt x="5" y="14"/>
                    <a:pt x="5" y="15"/>
                    <a:pt x="5" y="15"/>
                  </a:cubicBezTo>
                  <a:cubicBezTo>
                    <a:pt x="6" y="15"/>
                    <a:pt x="5" y="16"/>
                    <a:pt x="5" y="16"/>
                  </a:cubicBezTo>
                  <a:cubicBezTo>
                    <a:pt x="5" y="16"/>
                    <a:pt x="5" y="16"/>
                    <a:pt x="4" y="16"/>
                  </a:cubicBezTo>
                  <a:cubicBezTo>
                    <a:pt x="3" y="13"/>
                    <a:pt x="2" y="10"/>
                    <a:pt x="1" y="8"/>
                  </a:cubicBezTo>
                  <a:cubicBezTo>
                    <a:pt x="1" y="7"/>
                    <a:pt x="1" y="7"/>
                    <a:pt x="2" y="7"/>
                  </a:cubicBezTo>
                  <a:cubicBezTo>
                    <a:pt x="2" y="7"/>
                    <a:pt x="2" y="7"/>
                    <a:pt x="2" y="7"/>
                  </a:cubicBezTo>
                  <a:cubicBezTo>
                    <a:pt x="4" y="10"/>
                    <a:pt x="5" y="13"/>
                    <a:pt x="8" y="15"/>
                  </a:cubicBezTo>
                  <a:cubicBezTo>
                    <a:pt x="7" y="15"/>
                    <a:pt x="7" y="15"/>
                    <a:pt x="7" y="15"/>
                  </a:cubicBezTo>
                  <a:cubicBezTo>
                    <a:pt x="6" y="14"/>
                    <a:pt x="5" y="12"/>
                    <a:pt x="4" y="11"/>
                  </a:cubicBezTo>
                  <a:cubicBezTo>
                    <a:pt x="4" y="10"/>
                    <a:pt x="3" y="9"/>
                    <a:pt x="3" y="9"/>
                  </a:cubicBezTo>
                  <a:cubicBezTo>
                    <a:pt x="3" y="8"/>
                    <a:pt x="2" y="7"/>
                    <a:pt x="2" y="6"/>
                  </a:cubicBezTo>
                  <a:cubicBezTo>
                    <a:pt x="2" y="6"/>
                    <a:pt x="2" y="5"/>
                    <a:pt x="3" y="5"/>
                  </a:cubicBezTo>
                  <a:cubicBezTo>
                    <a:pt x="3" y="5"/>
                    <a:pt x="3" y="5"/>
                    <a:pt x="3" y="6"/>
                  </a:cubicBezTo>
                  <a:cubicBezTo>
                    <a:pt x="6" y="8"/>
                    <a:pt x="7" y="11"/>
                    <a:pt x="9" y="14"/>
                  </a:cubicBezTo>
                  <a:cubicBezTo>
                    <a:pt x="8" y="14"/>
                    <a:pt x="8" y="14"/>
                    <a:pt x="8" y="14"/>
                  </a:cubicBezTo>
                  <a:cubicBezTo>
                    <a:pt x="7" y="11"/>
                    <a:pt x="4" y="8"/>
                    <a:pt x="3" y="4"/>
                  </a:cubicBezTo>
                  <a:cubicBezTo>
                    <a:pt x="3" y="4"/>
                    <a:pt x="3" y="4"/>
                    <a:pt x="4" y="4"/>
                  </a:cubicBezTo>
                  <a:cubicBezTo>
                    <a:pt x="4" y="4"/>
                    <a:pt x="4" y="4"/>
                    <a:pt x="4" y="4"/>
                  </a:cubicBezTo>
                  <a:cubicBezTo>
                    <a:pt x="5" y="5"/>
                    <a:pt x="6" y="6"/>
                    <a:pt x="7" y="7"/>
                  </a:cubicBezTo>
                  <a:cubicBezTo>
                    <a:pt x="8" y="9"/>
                    <a:pt x="8" y="10"/>
                    <a:pt x="9" y="11"/>
                  </a:cubicBezTo>
                  <a:cubicBezTo>
                    <a:pt x="9" y="11"/>
                    <a:pt x="9" y="12"/>
                    <a:pt x="9" y="12"/>
                  </a:cubicBezTo>
                  <a:cubicBezTo>
                    <a:pt x="9" y="12"/>
                    <a:pt x="8" y="12"/>
                    <a:pt x="8" y="12"/>
                  </a:cubicBezTo>
                  <a:cubicBezTo>
                    <a:pt x="7" y="10"/>
                    <a:pt x="6" y="9"/>
                    <a:pt x="5" y="7"/>
                  </a:cubicBezTo>
                  <a:cubicBezTo>
                    <a:pt x="4" y="5"/>
                    <a:pt x="3" y="3"/>
                    <a:pt x="3" y="1"/>
                  </a:cubicBezTo>
                  <a:cubicBezTo>
                    <a:pt x="3" y="1"/>
                    <a:pt x="3" y="1"/>
                    <a:pt x="4" y="1"/>
                  </a:cubicBezTo>
                  <a:cubicBezTo>
                    <a:pt x="4" y="1"/>
                    <a:pt x="4" y="1"/>
                    <a:pt x="4" y="1"/>
                  </a:cubicBezTo>
                  <a:cubicBezTo>
                    <a:pt x="6" y="3"/>
                    <a:pt x="8" y="6"/>
                    <a:pt x="9" y="8"/>
                  </a:cubicBezTo>
                  <a:cubicBezTo>
                    <a:pt x="9" y="8"/>
                    <a:pt x="9" y="8"/>
                    <a:pt x="9" y="8"/>
                  </a:cubicBezTo>
                  <a:cubicBezTo>
                    <a:pt x="9" y="9"/>
                    <a:pt x="9" y="9"/>
                    <a:pt x="9" y="9"/>
                  </a:cubicBezTo>
                  <a:cubicBezTo>
                    <a:pt x="9" y="9"/>
                    <a:pt x="9" y="9"/>
                    <a:pt x="9" y="9"/>
                  </a:cubicBezTo>
                  <a:cubicBezTo>
                    <a:pt x="6" y="6"/>
                    <a:pt x="5" y="4"/>
                    <a:pt x="4" y="1"/>
                  </a:cubicBezTo>
                  <a:cubicBezTo>
                    <a:pt x="4" y="0"/>
                    <a:pt x="4" y="0"/>
                    <a:pt x="4" y="0"/>
                  </a:cubicBezTo>
                  <a:cubicBezTo>
                    <a:pt x="4" y="0"/>
                    <a:pt x="4" y="0"/>
                    <a:pt x="4" y="0"/>
                  </a:cubicBezTo>
                  <a:cubicBezTo>
                    <a:pt x="5" y="1"/>
                    <a:pt x="6" y="2"/>
                    <a:pt x="7" y="3"/>
                  </a:cubicBezTo>
                  <a:cubicBezTo>
                    <a:pt x="7" y="4"/>
                    <a:pt x="8" y="6"/>
                    <a:pt x="9" y="7"/>
                  </a:cubicBezTo>
                  <a:cubicBezTo>
                    <a:pt x="9" y="7"/>
                    <a:pt x="9" y="7"/>
                    <a:pt x="9" y="7"/>
                  </a:cubicBezTo>
                  <a:cubicBezTo>
                    <a:pt x="9" y="7"/>
                    <a:pt x="8" y="7"/>
                    <a:pt x="8" y="7"/>
                  </a:cubicBezTo>
                  <a:cubicBezTo>
                    <a:pt x="8" y="6"/>
                    <a:pt x="8" y="5"/>
                    <a:pt x="7" y="4"/>
                  </a:cubicBezTo>
                  <a:cubicBezTo>
                    <a:pt x="7" y="3"/>
                    <a:pt x="6" y="2"/>
                    <a:pt x="6" y="1"/>
                  </a:cubicBezTo>
                  <a:cubicBezTo>
                    <a:pt x="6" y="1"/>
                    <a:pt x="6" y="1"/>
                    <a:pt x="6" y="1"/>
                  </a:cubicBezTo>
                  <a:cubicBezTo>
                    <a:pt x="6" y="1"/>
                    <a:pt x="6" y="1"/>
                    <a:pt x="6" y="1"/>
                  </a:cubicBezTo>
                  <a:cubicBezTo>
                    <a:pt x="7" y="2"/>
                    <a:pt x="7" y="2"/>
                    <a:pt x="8" y="3"/>
                  </a:cubicBezTo>
                  <a:cubicBezTo>
                    <a:pt x="8" y="3"/>
                    <a:pt x="8" y="3"/>
                    <a:pt x="8" y="3"/>
                  </a:cubicBezTo>
                  <a:cubicBezTo>
                    <a:pt x="7" y="2"/>
                    <a:pt x="7" y="2"/>
                    <a:pt x="7" y="2"/>
                  </a:cubicBezTo>
                  <a:cubicBezTo>
                    <a:pt x="8" y="3"/>
                    <a:pt x="8" y="3"/>
                    <a:pt x="8" y="3"/>
                  </a:cubicBezTo>
                  <a:cubicBezTo>
                    <a:pt x="8" y="3"/>
                    <a:pt x="8" y="3"/>
                    <a:pt x="8" y="3"/>
                  </a:cubicBezTo>
                  <a:cubicBezTo>
                    <a:pt x="8" y="3"/>
                    <a:pt x="8" y="3"/>
                    <a:pt x="8" y="3"/>
                  </a:cubicBezTo>
                  <a:cubicBezTo>
                    <a:pt x="7" y="2"/>
                    <a:pt x="7" y="2"/>
                    <a:pt x="6" y="1"/>
                  </a:cubicBezTo>
                  <a:cubicBezTo>
                    <a:pt x="6" y="1"/>
                    <a:pt x="6" y="1"/>
                    <a:pt x="6" y="1"/>
                  </a:cubicBezTo>
                  <a:cubicBezTo>
                    <a:pt x="7" y="2"/>
                    <a:pt x="7" y="3"/>
                    <a:pt x="7" y="4"/>
                  </a:cubicBezTo>
                  <a:cubicBezTo>
                    <a:pt x="8" y="5"/>
                    <a:pt x="8" y="6"/>
                    <a:pt x="9" y="7"/>
                  </a:cubicBezTo>
                  <a:cubicBezTo>
                    <a:pt x="8" y="7"/>
                    <a:pt x="8" y="7"/>
                    <a:pt x="8" y="7"/>
                  </a:cubicBezTo>
                  <a:cubicBezTo>
                    <a:pt x="8" y="6"/>
                    <a:pt x="7" y="5"/>
                    <a:pt x="6" y="4"/>
                  </a:cubicBezTo>
                  <a:cubicBezTo>
                    <a:pt x="6" y="2"/>
                    <a:pt x="5" y="2"/>
                    <a:pt x="4" y="1"/>
                  </a:cubicBezTo>
                  <a:cubicBezTo>
                    <a:pt x="4" y="0"/>
                    <a:pt x="4" y="0"/>
                    <a:pt x="4" y="0"/>
                  </a:cubicBezTo>
                  <a:cubicBezTo>
                    <a:pt x="5" y="3"/>
                    <a:pt x="7" y="6"/>
                    <a:pt x="9" y="8"/>
                  </a:cubicBezTo>
                  <a:cubicBezTo>
                    <a:pt x="9" y="9"/>
                    <a:pt x="9" y="9"/>
                    <a:pt x="9" y="9"/>
                  </a:cubicBezTo>
                  <a:cubicBezTo>
                    <a:pt x="7" y="6"/>
                    <a:pt x="6" y="3"/>
                    <a:pt x="3" y="2"/>
                  </a:cubicBezTo>
                  <a:cubicBezTo>
                    <a:pt x="4" y="1"/>
                    <a:pt x="4" y="1"/>
                    <a:pt x="4" y="1"/>
                  </a:cubicBezTo>
                  <a:cubicBezTo>
                    <a:pt x="4" y="3"/>
                    <a:pt x="5" y="5"/>
                    <a:pt x="6" y="6"/>
                  </a:cubicBezTo>
                  <a:cubicBezTo>
                    <a:pt x="7" y="8"/>
                    <a:pt x="8" y="10"/>
                    <a:pt x="9" y="11"/>
                  </a:cubicBezTo>
                  <a:cubicBezTo>
                    <a:pt x="8" y="12"/>
                    <a:pt x="8" y="12"/>
                    <a:pt x="8" y="12"/>
                  </a:cubicBezTo>
                  <a:cubicBezTo>
                    <a:pt x="7" y="10"/>
                    <a:pt x="7" y="9"/>
                    <a:pt x="6" y="8"/>
                  </a:cubicBezTo>
                  <a:cubicBezTo>
                    <a:pt x="5" y="7"/>
                    <a:pt x="4" y="6"/>
                    <a:pt x="3" y="4"/>
                  </a:cubicBezTo>
                  <a:cubicBezTo>
                    <a:pt x="4" y="4"/>
                    <a:pt x="4" y="4"/>
                    <a:pt x="4" y="4"/>
                  </a:cubicBezTo>
                  <a:cubicBezTo>
                    <a:pt x="5" y="8"/>
                    <a:pt x="7" y="10"/>
                    <a:pt x="9" y="14"/>
                  </a:cubicBezTo>
                  <a:cubicBezTo>
                    <a:pt x="9" y="14"/>
                    <a:pt x="9" y="14"/>
                    <a:pt x="9" y="15"/>
                  </a:cubicBezTo>
                  <a:cubicBezTo>
                    <a:pt x="8" y="15"/>
                    <a:pt x="8" y="15"/>
                    <a:pt x="8" y="14"/>
                  </a:cubicBezTo>
                  <a:cubicBezTo>
                    <a:pt x="6" y="12"/>
                    <a:pt x="5" y="8"/>
                    <a:pt x="2" y="6"/>
                  </a:cubicBezTo>
                  <a:cubicBezTo>
                    <a:pt x="3" y="6"/>
                    <a:pt x="3" y="6"/>
                    <a:pt x="3" y="6"/>
                  </a:cubicBezTo>
                  <a:cubicBezTo>
                    <a:pt x="3" y="7"/>
                    <a:pt x="3" y="7"/>
                    <a:pt x="4" y="8"/>
                  </a:cubicBezTo>
                  <a:cubicBezTo>
                    <a:pt x="4" y="9"/>
                    <a:pt x="5" y="10"/>
                    <a:pt x="5" y="10"/>
                  </a:cubicBezTo>
                  <a:cubicBezTo>
                    <a:pt x="6" y="12"/>
                    <a:pt x="7" y="13"/>
                    <a:pt x="8" y="15"/>
                  </a:cubicBezTo>
                  <a:cubicBezTo>
                    <a:pt x="8" y="15"/>
                    <a:pt x="8" y="15"/>
                    <a:pt x="7" y="15"/>
                  </a:cubicBezTo>
                  <a:cubicBezTo>
                    <a:pt x="7" y="16"/>
                    <a:pt x="7" y="16"/>
                    <a:pt x="7" y="15"/>
                  </a:cubicBezTo>
                  <a:cubicBezTo>
                    <a:pt x="4" y="13"/>
                    <a:pt x="3" y="10"/>
                    <a:pt x="1" y="8"/>
                  </a:cubicBezTo>
                  <a:cubicBezTo>
                    <a:pt x="2" y="7"/>
                    <a:pt x="2" y="7"/>
                    <a:pt x="2" y="7"/>
                  </a:cubicBezTo>
                  <a:cubicBezTo>
                    <a:pt x="3" y="10"/>
                    <a:pt x="4" y="13"/>
                    <a:pt x="5" y="15"/>
                  </a:cubicBezTo>
                  <a:cubicBezTo>
                    <a:pt x="4" y="16"/>
                    <a:pt x="4" y="16"/>
                    <a:pt x="4" y="16"/>
                  </a:cubicBezTo>
                  <a:cubicBezTo>
                    <a:pt x="4" y="15"/>
                    <a:pt x="4" y="15"/>
                    <a:pt x="3" y="15"/>
                  </a:cubicBezTo>
                  <a:cubicBezTo>
                    <a:pt x="4" y="14"/>
                    <a:pt x="4" y="14"/>
                    <a:pt x="4" y="14"/>
                  </a:cubicBezTo>
                  <a:cubicBezTo>
                    <a:pt x="4" y="14"/>
                    <a:pt x="5" y="15"/>
                    <a:pt x="5" y="15"/>
                  </a:cubicBezTo>
                  <a:cubicBezTo>
                    <a:pt x="5" y="16"/>
                    <a:pt x="5" y="16"/>
                    <a:pt x="6" y="17"/>
                  </a:cubicBezTo>
                  <a:cubicBezTo>
                    <a:pt x="6" y="18"/>
                    <a:pt x="7" y="19"/>
                    <a:pt x="8" y="20"/>
                  </a:cubicBezTo>
                  <a:cubicBezTo>
                    <a:pt x="7" y="20"/>
                    <a:pt x="7" y="20"/>
                    <a:pt x="7" y="20"/>
                  </a:cubicBezTo>
                  <a:cubicBezTo>
                    <a:pt x="7" y="19"/>
                    <a:pt x="6" y="17"/>
                    <a:pt x="5" y="15"/>
                  </a:cubicBezTo>
                  <a:cubicBezTo>
                    <a:pt x="5" y="14"/>
                    <a:pt x="4" y="12"/>
                    <a:pt x="3" y="11"/>
                  </a:cubicBezTo>
                  <a:cubicBezTo>
                    <a:pt x="4" y="11"/>
                    <a:pt x="4" y="11"/>
                    <a:pt x="4" y="11"/>
                  </a:cubicBezTo>
                  <a:cubicBezTo>
                    <a:pt x="4" y="12"/>
                    <a:pt x="4" y="13"/>
                    <a:pt x="4" y="14"/>
                  </a:cubicBezTo>
                  <a:cubicBezTo>
                    <a:pt x="4" y="14"/>
                    <a:pt x="4" y="15"/>
                    <a:pt x="4" y="16"/>
                  </a:cubicBezTo>
                  <a:cubicBezTo>
                    <a:pt x="5" y="18"/>
                    <a:pt x="6" y="20"/>
                    <a:pt x="7" y="22"/>
                  </a:cubicBezTo>
                  <a:cubicBezTo>
                    <a:pt x="7" y="22"/>
                    <a:pt x="7" y="22"/>
                    <a:pt x="6" y="23"/>
                  </a:cubicBezTo>
                  <a:cubicBezTo>
                    <a:pt x="6" y="23"/>
                    <a:pt x="6" y="23"/>
                    <a:pt x="6" y="23"/>
                  </a:cubicBezTo>
                  <a:cubicBezTo>
                    <a:pt x="4" y="21"/>
                    <a:pt x="3" y="18"/>
                    <a:pt x="2" y="17"/>
                  </a:cubicBezTo>
                  <a:cubicBezTo>
                    <a:pt x="2" y="16"/>
                    <a:pt x="2" y="16"/>
                    <a:pt x="2" y="16"/>
                  </a:cubicBezTo>
                  <a:cubicBezTo>
                    <a:pt x="5" y="20"/>
                    <a:pt x="6" y="23"/>
                    <a:pt x="8" y="26"/>
                  </a:cubicBezTo>
                  <a:cubicBezTo>
                    <a:pt x="7" y="27"/>
                    <a:pt x="7" y="27"/>
                    <a:pt x="7" y="27"/>
                  </a:cubicBezTo>
                  <a:cubicBezTo>
                    <a:pt x="7" y="27"/>
                    <a:pt x="7" y="26"/>
                    <a:pt x="7" y="26"/>
                  </a:cubicBezTo>
                  <a:cubicBezTo>
                    <a:pt x="6" y="25"/>
                    <a:pt x="6" y="25"/>
                    <a:pt x="6" y="25"/>
                  </a:cubicBezTo>
                  <a:cubicBezTo>
                    <a:pt x="4" y="23"/>
                    <a:pt x="4" y="23"/>
                    <a:pt x="4" y="23"/>
                  </a:cubicBezTo>
                  <a:cubicBezTo>
                    <a:pt x="3" y="21"/>
                    <a:pt x="3" y="21"/>
                    <a:pt x="3" y="21"/>
                  </a:cubicBezTo>
                  <a:cubicBezTo>
                    <a:pt x="2" y="20"/>
                    <a:pt x="2" y="20"/>
                    <a:pt x="2" y="20"/>
                  </a:cubicBezTo>
                  <a:cubicBezTo>
                    <a:pt x="2" y="19"/>
                    <a:pt x="2" y="19"/>
                    <a:pt x="2" y="19"/>
                  </a:cubicBezTo>
                  <a:cubicBezTo>
                    <a:pt x="2" y="19"/>
                    <a:pt x="2" y="19"/>
                    <a:pt x="2" y="19"/>
                  </a:cubicBezTo>
                  <a:cubicBezTo>
                    <a:pt x="2" y="19"/>
                    <a:pt x="2" y="19"/>
                    <a:pt x="2" y="19"/>
                  </a:cubicBezTo>
                  <a:cubicBezTo>
                    <a:pt x="2" y="19"/>
                    <a:pt x="2" y="19"/>
                    <a:pt x="2" y="19"/>
                  </a:cubicBezTo>
                  <a:cubicBezTo>
                    <a:pt x="2" y="19"/>
                    <a:pt x="2" y="19"/>
                    <a:pt x="2" y="19"/>
                  </a:cubicBezTo>
                  <a:cubicBezTo>
                    <a:pt x="2" y="19"/>
                    <a:pt x="2" y="19"/>
                    <a:pt x="2" y="19"/>
                  </a:cubicBezTo>
                  <a:cubicBezTo>
                    <a:pt x="2" y="19"/>
                    <a:pt x="2" y="19"/>
                    <a:pt x="2" y="19"/>
                  </a:cubicBezTo>
                  <a:cubicBezTo>
                    <a:pt x="2" y="19"/>
                    <a:pt x="2" y="19"/>
                    <a:pt x="2" y="19"/>
                  </a:cubicBezTo>
                  <a:cubicBezTo>
                    <a:pt x="3" y="20"/>
                    <a:pt x="4" y="22"/>
                    <a:pt x="5" y="24"/>
                  </a:cubicBezTo>
                  <a:cubicBezTo>
                    <a:pt x="5" y="25"/>
                    <a:pt x="6" y="27"/>
                    <a:pt x="7" y="28"/>
                  </a:cubicBezTo>
                  <a:cubicBezTo>
                    <a:pt x="6" y="29"/>
                    <a:pt x="6" y="29"/>
                    <a:pt x="6" y="29"/>
                  </a:cubicBezTo>
                  <a:cubicBezTo>
                    <a:pt x="5" y="26"/>
                    <a:pt x="3" y="24"/>
                    <a:pt x="2" y="23"/>
                  </a:cubicBezTo>
                  <a:cubicBezTo>
                    <a:pt x="2" y="22"/>
                    <a:pt x="2" y="22"/>
                    <a:pt x="2" y="22"/>
                  </a:cubicBezTo>
                  <a:cubicBezTo>
                    <a:pt x="3" y="25"/>
                    <a:pt x="5" y="28"/>
                    <a:pt x="7" y="30"/>
                  </a:cubicBezTo>
                  <a:cubicBezTo>
                    <a:pt x="6" y="31"/>
                    <a:pt x="6" y="31"/>
                    <a:pt x="6" y="31"/>
                  </a:cubicBezTo>
                  <a:cubicBezTo>
                    <a:pt x="5" y="29"/>
                    <a:pt x="4" y="27"/>
                    <a:pt x="2" y="25"/>
                  </a:cubicBezTo>
                  <a:cubicBezTo>
                    <a:pt x="3" y="25"/>
                    <a:pt x="3" y="25"/>
                    <a:pt x="3" y="25"/>
                  </a:cubicBezTo>
                  <a:cubicBezTo>
                    <a:pt x="3" y="27"/>
                    <a:pt x="4" y="28"/>
                    <a:pt x="5" y="29"/>
                  </a:cubicBezTo>
                  <a:cubicBezTo>
                    <a:pt x="6" y="31"/>
                    <a:pt x="7" y="32"/>
                    <a:pt x="8" y="33"/>
                  </a:cubicBezTo>
                  <a:cubicBezTo>
                    <a:pt x="7" y="34"/>
                    <a:pt x="7" y="34"/>
                    <a:pt x="7" y="34"/>
                  </a:cubicBezTo>
                  <a:cubicBezTo>
                    <a:pt x="6" y="31"/>
                    <a:pt x="4" y="29"/>
                    <a:pt x="2" y="27"/>
                  </a:cubicBezTo>
                  <a:cubicBezTo>
                    <a:pt x="3" y="27"/>
                    <a:pt x="3" y="27"/>
                    <a:pt x="3" y="27"/>
                  </a:cubicBezTo>
                  <a:cubicBezTo>
                    <a:pt x="3" y="28"/>
                    <a:pt x="4" y="30"/>
                    <a:pt x="5" y="31"/>
                  </a:cubicBezTo>
                  <a:cubicBezTo>
                    <a:pt x="6" y="33"/>
                    <a:pt x="8" y="35"/>
                    <a:pt x="8" y="37"/>
                  </a:cubicBezTo>
                  <a:cubicBezTo>
                    <a:pt x="8" y="37"/>
                    <a:pt x="8" y="37"/>
                    <a:pt x="8" y="37"/>
                  </a:cubicBezTo>
                  <a:cubicBezTo>
                    <a:pt x="8" y="37"/>
                    <a:pt x="7" y="37"/>
                    <a:pt x="7" y="37"/>
                  </a:cubicBezTo>
                  <a:cubicBezTo>
                    <a:pt x="6" y="34"/>
                    <a:pt x="3" y="32"/>
                    <a:pt x="1" y="29"/>
                  </a:cubicBezTo>
                  <a:cubicBezTo>
                    <a:pt x="1" y="29"/>
                    <a:pt x="1" y="29"/>
                    <a:pt x="1" y="29"/>
                  </a:cubicBezTo>
                  <a:cubicBezTo>
                    <a:pt x="2" y="28"/>
                    <a:pt x="2" y="28"/>
                    <a:pt x="2" y="29"/>
                  </a:cubicBezTo>
                  <a:cubicBezTo>
                    <a:pt x="3" y="29"/>
                    <a:pt x="3" y="30"/>
                    <a:pt x="4" y="31"/>
                  </a:cubicBezTo>
                  <a:cubicBezTo>
                    <a:pt x="4" y="31"/>
                    <a:pt x="4" y="32"/>
                    <a:pt x="5" y="33"/>
                  </a:cubicBezTo>
                  <a:cubicBezTo>
                    <a:pt x="6" y="34"/>
                    <a:pt x="7" y="35"/>
                    <a:pt x="8" y="37"/>
                  </a:cubicBezTo>
                  <a:cubicBezTo>
                    <a:pt x="8" y="37"/>
                    <a:pt x="8" y="37"/>
                    <a:pt x="8" y="37"/>
                  </a:cubicBezTo>
                  <a:cubicBezTo>
                    <a:pt x="8" y="38"/>
                    <a:pt x="7" y="37"/>
                    <a:pt x="7" y="37"/>
                  </a:cubicBezTo>
                  <a:cubicBezTo>
                    <a:pt x="6" y="36"/>
                    <a:pt x="5" y="35"/>
                    <a:pt x="4" y="34"/>
                  </a:cubicBezTo>
                  <a:cubicBezTo>
                    <a:pt x="3" y="33"/>
                    <a:pt x="2" y="32"/>
                    <a:pt x="1" y="31"/>
                  </a:cubicBezTo>
                  <a:cubicBezTo>
                    <a:pt x="1" y="30"/>
                    <a:pt x="1" y="30"/>
                    <a:pt x="1" y="30"/>
                  </a:cubicBezTo>
                  <a:cubicBezTo>
                    <a:pt x="3" y="32"/>
                    <a:pt x="3" y="32"/>
                    <a:pt x="3" y="32"/>
                  </a:cubicBezTo>
                  <a:cubicBezTo>
                    <a:pt x="4" y="34"/>
                    <a:pt x="4" y="34"/>
                    <a:pt x="4" y="34"/>
                  </a:cubicBezTo>
                  <a:cubicBezTo>
                    <a:pt x="5" y="35"/>
                    <a:pt x="6" y="36"/>
                    <a:pt x="7" y="38"/>
                  </a:cubicBezTo>
                  <a:cubicBezTo>
                    <a:pt x="7" y="38"/>
                    <a:pt x="7" y="38"/>
                    <a:pt x="7" y="38"/>
                  </a:cubicBezTo>
                  <a:cubicBezTo>
                    <a:pt x="7" y="38"/>
                    <a:pt x="6" y="38"/>
                    <a:pt x="6" y="38"/>
                  </a:cubicBezTo>
                  <a:cubicBezTo>
                    <a:pt x="5" y="38"/>
                    <a:pt x="5" y="37"/>
                    <a:pt x="4" y="36"/>
                  </a:cubicBezTo>
                  <a:cubicBezTo>
                    <a:pt x="3" y="35"/>
                    <a:pt x="2" y="34"/>
                    <a:pt x="2" y="33"/>
                  </a:cubicBezTo>
                  <a:cubicBezTo>
                    <a:pt x="1" y="33"/>
                    <a:pt x="1" y="33"/>
                    <a:pt x="2" y="33"/>
                  </a:cubicBezTo>
                  <a:cubicBezTo>
                    <a:pt x="2" y="32"/>
                    <a:pt x="2" y="33"/>
                    <a:pt x="2" y="33"/>
                  </a:cubicBezTo>
                  <a:cubicBezTo>
                    <a:pt x="5" y="37"/>
                    <a:pt x="5" y="37"/>
                    <a:pt x="5" y="37"/>
                  </a:cubicBezTo>
                  <a:cubicBezTo>
                    <a:pt x="5" y="37"/>
                    <a:pt x="5" y="37"/>
                    <a:pt x="5" y="37"/>
                  </a:cubicBezTo>
                  <a:cubicBezTo>
                    <a:pt x="5" y="37"/>
                    <a:pt x="5" y="37"/>
                    <a:pt x="5" y="37"/>
                  </a:cubicBezTo>
                  <a:cubicBezTo>
                    <a:pt x="4" y="36"/>
                    <a:pt x="2" y="35"/>
                    <a:pt x="1" y="34"/>
                  </a:cubicBezTo>
                  <a:cubicBezTo>
                    <a:pt x="2" y="33"/>
                    <a:pt x="2" y="33"/>
                    <a:pt x="2" y="33"/>
                  </a:cubicBezTo>
                  <a:cubicBezTo>
                    <a:pt x="3" y="35"/>
                    <a:pt x="4" y="36"/>
                    <a:pt x="4" y="37"/>
                  </a:cubicBezTo>
                  <a:cubicBezTo>
                    <a:pt x="4" y="37"/>
                    <a:pt x="4" y="38"/>
                    <a:pt x="4" y="38"/>
                  </a:cubicBezTo>
                  <a:cubicBezTo>
                    <a:pt x="4" y="38"/>
                    <a:pt x="4" y="38"/>
                    <a:pt x="4" y="38"/>
                  </a:cubicBezTo>
                  <a:cubicBezTo>
                    <a:pt x="3" y="37"/>
                    <a:pt x="2" y="36"/>
                    <a:pt x="1" y="35"/>
                  </a:cubicBezTo>
                  <a:cubicBezTo>
                    <a:pt x="2" y="35"/>
                    <a:pt x="2" y="35"/>
                    <a:pt x="2" y="35"/>
                  </a:cubicBezTo>
                  <a:cubicBezTo>
                    <a:pt x="2" y="36"/>
                    <a:pt x="3" y="37"/>
                    <a:pt x="3" y="38"/>
                  </a:cubicBezTo>
                  <a:cubicBezTo>
                    <a:pt x="3" y="38"/>
                    <a:pt x="3" y="38"/>
                    <a:pt x="3" y="38"/>
                  </a:cubicBezTo>
                  <a:cubicBezTo>
                    <a:pt x="3" y="38"/>
                    <a:pt x="3" y="38"/>
                    <a:pt x="3" y="38"/>
                  </a:cubicBezTo>
                  <a:cubicBezTo>
                    <a:pt x="2" y="37"/>
                    <a:pt x="2" y="37"/>
                    <a:pt x="1" y="36"/>
                  </a:cubicBezTo>
                  <a:cubicBezTo>
                    <a:pt x="1" y="36"/>
                    <a:pt x="1" y="36"/>
                    <a:pt x="1" y="36"/>
                  </a:cubicBezTo>
                  <a:cubicBezTo>
                    <a:pt x="2" y="37"/>
                    <a:pt x="2" y="37"/>
                    <a:pt x="3" y="38"/>
                  </a:cubicBezTo>
                  <a:cubicBezTo>
                    <a:pt x="3" y="38"/>
                    <a:pt x="3" y="38"/>
                    <a:pt x="3" y="38"/>
                  </a:cubicBezTo>
                  <a:cubicBezTo>
                    <a:pt x="3" y="38"/>
                    <a:pt x="3" y="38"/>
                    <a:pt x="3" y="38"/>
                  </a:cubicBezTo>
                  <a:cubicBezTo>
                    <a:pt x="2" y="38"/>
                    <a:pt x="1" y="37"/>
                    <a:pt x="1"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0" name="Freeform 14"/>
            <p:cNvSpPr/>
            <p:nvPr/>
          </p:nvSpPr>
          <p:spPr bwMode="auto">
            <a:xfrm>
              <a:off x="6726" y="707"/>
              <a:ext cx="25" cy="61"/>
            </a:xfrm>
            <a:custGeom>
              <a:avLst/>
              <a:gdLst>
                <a:gd name="T0" fmla="*/ 5 w 10"/>
                <a:gd name="T1" fmla="*/ 24 h 25"/>
                <a:gd name="T2" fmla="*/ 3 w 10"/>
                <a:gd name="T3" fmla="*/ 22 h 25"/>
                <a:gd name="T4" fmla="*/ 1 w 10"/>
                <a:gd name="T5" fmla="*/ 19 h 25"/>
                <a:gd name="T6" fmla="*/ 1 w 10"/>
                <a:gd name="T7" fmla="*/ 19 h 25"/>
                <a:gd name="T8" fmla="*/ 7 w 10"/>
                <a:gd name="T9" fmla="*/ 24 h 25"/>
                <a:gd name="T10" fmla="*/ 0 w 10"/>
                <a:gd name="T11" fmla="*/ 15 h 25"/>
                <a:gd name="T12" fmla="*/ 1 w 10"/>
                <a:gd name="T13" fmla="*/ 14 h 25"/>
                <a:gd name="T14" fmla="*/ 8 w 10"/>
                <a:gd name="T15" fmla="*/ 23 h 25"/>
                <a:gd name="T16" fmla="*/ 5 w 10"/>
                <a:gd name="T17" fmla="*/ 18 h 25"/>
                <a:gd name="T18" fmla="*/ 2 w 10"/>
                <a:gd name="T19" fmla="*/ 11 h 25"/>
                <a:gd name="T20" fmla="*/ 10 w 10"/>
                <a:gd name="T21" fmla="*/ 19 h 25"/>
                <a:gd name="T22" fmla="*/ 7 w 10"/>
                <a:gd name="T23" fmla="*/ 17 h 25"/>
                <a:gd name="T24" fmla="*/ 2 w 10"/>
                <a:gd name="T25" fmla="*/ 8 h 25"/>
                <a:gd name="T26" fmla="*/ 2 w 10"/>
                <a:gd name="T27" fmla="*/ 7 h 25"/>
                <a:gd name="T28" fmla="*/ 8 w 10"/>
                <a:gd name="T29" fmla="*/ 13 h 25"/>
                <a:gd name="T30" fmla="*/ 9 w 10"/>
                <a:gd name="T31" fmla="*/ 15 h 25"/>
                <a:gd name="T32" fmla="*/ 2 w 10"/>
                <a:gd name="T33" fmla="*/ 4 h 25"/>
                <a:gd name="T34" fmla="*/ 10 w 10"/>
                <a:gd name="T35" fmla="*/ 12 h 25"/>
                <a:gd name="T36" fmla="*/ 5 w 10"/>
                <a:gd name="T37" fmla="*/ 7 h 25"/>
                <a:gd name="T38" fmla="*/ 4 w 10"/>
                <a:gd name="T39" fmla="*/ 0 h 25"/>
                <a:gd name="T40" fmla="*/ 4 w 10"/>
                <a:gd name="T41" fmla="*/ 0 h 25"/>
                <a:gd name="T42" fmla="*/ 8 w 10"/>
                <a:gd name="T43" fmla="*/ 8 h 25"/>
                <a:gd name="T44" fmla="*/ 6 w 10"/>
                <a:gd name="T45" fmla="*/ 2 h 25"/>
                <a:gd name="T46" fmla="*/ 6 w 10"/>
                <a:gd name="T47" fmla="*/ 0 h 25"/>
                <a:gd name="T48" fmla="*/ 8 w 10"/>
                <a:gd name="T49" fmla="*/ 2 h 25"/>
                <a:gd name="T50" fmla="*/ 7 w 10"/>
                <a:gd name="T51" fmla="*/ 2 h 25"/>
                <a:gd name="T52" fmla="*/ 6 w 10"/>
                <a:gd name="T53" fmla="*/ 0 h 25"/>
                <a:gd name="T54" fmla="*/ 7 w 10"/>
                <a:gd name="T55" fmla="*/ 4 h 25"/>
                <a:gd name="T56" fmla="*/ 9 w 10"/>
                <a:gd name="T57" fmla="*/ 8 h 25"/>
                <a:gd name="T58" fmla="*/ 8 w 10"/>
                <a:gd name="T59" fmla="*/ 8 h 25"/>
                <a:gd name="T60" fmla="*/ 4 w 10"/>
                <a:gd name="T61" fmla="*/ 1 h 25"/>
                <a:gd name="T62" fmla="*/ 10 w 10"/>
                <a:gd name="T63" fmla="*/ 12 h 25"/>
                <a:gd name="T64" fmla="*/ 9 w 10"/>
                <a:gd name="T65" fmla="*/ 12 h 25"/>
                <a:gd name="T66" fmla="*/ 3 w 10"/>
                <a:gd name="T67" fmla="*/ 4 h 25"/>
                <a:gd name="T68" fmla="*/ 9 w 10"/>
                <a:gd name="T69" fmla="*/ 15 h 25"/>
                <a:gd name="T70" fmla="*/ 9 w 10"/>
                <a:gd name="T71" fmla="*/ 15 h 25"/>
                <a:gd name="T72" fmla="*/ 5 w 10"/>
                <a:gd name="T73" fmla="*/ 12 h 25"/>
                <a:gd name="T74" fmla="*/ 3 w 10"/>
                <a:gd name="T75" fmla="*/ 8 h 25"/>
                <a:gd name="T76" fmla="*/ 8 w 10"/>
                <a:gd name="T77" fmla="*/ 16 h 25"/>
                <a:gd name="T78" fmla="*/ 10 w 10"/>
                <a:gd name="T79" fmla="*/ 20 h 25"/>
                <a:gd name="T80" fmla="*/ 2 w 10"/>
                <a:gd name="T81" fmla="*/ 12 h 25"/>
                <a:gd name="T82" fmla="*/ 5 w 10"/>
                <a:gd name="T83" fmla="*/ 17 h 25"/>
                <a:gd name="T84" fmla="*/ 9 w 10"/>
                <a:gd name="T85" fmla="*/ 23 h 25"/>
                <a:gd name="T86" fmla="*/ 9 w 10"/>
                <a:gd name="T87" fmla="*/ 23 h 25"/>
                <a:gd name="T88" fmla="*/ 0 w 10"/>
                <a:gd name="T89" fmla="*/ 15 h 25"/>
                <a:gd name="T90" fmla="*/ 4 w 10"/>
                <a:gd name="T91" fmla="*/ 19 h 25"/>
                <a:gd name="T92" fmla="*/ 7 w 10"/>
                <a:gd name="T93" fmla="*/ 25 h 25"/>
                <a:gd name="T94" fmla="*/ 1 w 10"/>
                <a:gd name="T95" fmla="*/ 19 h 25"/>
                <a:gd name="T96" fmla="*/ 3 w 10"/>
                <a:gd name="T97" fmla="*/ 22 h 25"/>
                <a:gd name="T98" fmla="*/ 5 w 10"/>
                <a:gd name="T99" fmla="*/ 25 h 25"/>
                <a:gd name="T100" fmla="*/ 2 w 10"/>
                <a:gd name="T101" fmla="*/ 22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 h="25">
                  <a:moveTo>
                    <a:pt x="2" y="22"/>
                  </a:moveTo>
                  <a:cubicBezTo>
                    <a:pt x="2" y="23"/>
                    <a:pt x="4" y="24"/>
                    <a:pt x="5" y="24"/>
                  </a:cubicBezTo>
                  <a:cubicBezTo>
                    <a:pt x="5" y="25"/>
                    <a:pt x="5" y="25"/>
                    <a:pt x="5" y="25"/>
                  </a:cubicBezTo>
                  <a:cubicBezTo>
                    <a:pt x="4" y="24"/>
                    <a:pt x="3" y="23"/>
                    <a:pt x="3" y="22"/>
                  </a:cubicBezTo>
                  <a:cubicBezTo>
                    <a:pt x="2" y="21"/>
                    <a:pt x="1" y="20"/>
                    <a:pt x="1" y="19"/>
                  </a:cubicBezTo>
                  <a:cubicBezTo>
                    <a:pt x="1" y="19"/>
                    <a:pt x="1" y="19"/>
                    <a:pt x="1" y="19"/>
                  </a:cubicBezTo>
                  <a:cubicBezTo>
                    <a:pt x="1" y="19"/>
                    <a:pt x="1" y="19"/>
                    <a:pt x="1" y="19"/>
                  </a:cubicBezTo>
                  <a:cubicBezTo>
                    <a:pt x="1" y="19"/>
                    <a:pt x="1" y="19"/>
                    <a:pt x="1" y="19"/>
                  </a:cubicBezTo>
                  <a:cubicBezTo>
                    <a:pt x="4" y="20"/>
                    <a:pt x="5" y="22"/>
                    <a:pt x="8" y="24"/>
                  </a:cubicBezTo>
                  <a:cubicBezTo>
                    <a:pt x="7" y="24"/>
                    <a:pt x="7" y="24"/>
                    <a:pt x="7" y="24"/>
                  </a:cubicBezTo>
                  <a:cubicBezTo>
                    <a:pt x="6" y="22"/>
                    <a:pt x="5" y="21"/>
                    <a:pt x="4" y="20"/>
                  </a:cubicBezTo>
                  <a:cubicBezTo>
                    <a:pt x="2" y="18"/>
                    <a:pt x="1" y="17"/>
                    <a:pt x="0" y="15"/>
                  </a:cubicBezTo>
                  <a:cubicBezTo>
                    <a:pt x="0" y="15"/>
                    <a:pt x="0" y="14"/>
                    <a:pt x="0" y="14"/>
                  </a:cubicBezTo>
                  <a:cubicBezTo>
                    <a:pt x="1" y="14"/>
                    <a:pt x="1" y="14"/>
                    <a:pt x="1" y="14"/>
                  </a:cubicBezTo>
                  <a:cubicBezTo>
                    <a:pt x="9" y="23"/>
                    <a:pt x="9" y="23"/>
                    <a:pt x="9" y="23"/>
                  </a:cubicBezTo>
                  <a:cubicBezTo>
                    <a:pt x="8" y="23"/>
                    <a:pt x="8" y="23"/>
                    <a:pt x="8" y="23"/>
                  </a:cubicBezTo>
                  <a:cubicBezTo>
                    <a:pt x="6" y="21"/>
                    <a:pt x="6" y="21"/>
                    <a:pt x="6" y="21"/>
                  </a:cubicBezTo>
                  <a:cubicBezTo>
                    <a:pt x="5" y="18"/>
                    <a:pt x="5" y="18"/>
                    <a:pt x="5" y="18"/>
                  </a:cubicBezTo>
                  <a:cubicBezTo>
                    <a:pt x="3" y="16"/>
                    <a:pt x="2" y="14"/>
                    <a:pt x="2" y="12"/>
                  </a:cubicBezTo>
                  <a:cubicBezTo>
                    <a:pt x="1" y="11"/>
                    <a:pt x="2" y="11"/>
                    <a:pt x="2" y="11"/>
                  </a:cubicBezTo>
                  <a:cubicBezTo>
                    <a:pt x="2" y="11"/>
                    <a:pt x="2" y="11"/>
                    <a:pt x="2" y="11"/>
                  </a:cubicBezTo>
                  <a:cubicBezTo>
                    <a:pt x="5" y="14"/>
                    <a:pt x="7" y="17"/>
                    <a:pt x="10" y="19"/>
                  </a:cubicBezTo>
                  <a:cubicBezTo>
                    <a:pt x="9" y="20"/>
                    <a:pt x="9" y="20"/>
                    <a:pt x="9" y="20"/>
                  </a:cubicBezTo>
                  <a:cubicBezTo>
                    <a:pt x="8" y="19"/>
                    <a:pt x="8" y="18"/>
                    <a:pt x="7" y="17"/>
                  </a:cubicBezTo>
                  <a:cubicBezTo>
                    <a:pt x="7" y="16"/>
                    <a:pt x="6" y="15"/>
                    <a:pt x="6" y="14"/>
                  </a:cubicBezTo>
                  <a:cubicBezTo>
                    <a:pt x="4" y="12"/>
                    <a:pt x="3" y="10"/>
                    <a:pt x="2" y="8"/>
                  </a:cubicBezTo>
                  <a:cubicBezTo>
                    <a:pt x="2" y="8"/>
                    <a:pt x="2" y="7"/>
                    <a:pt x="2" y="7"/>
                  </a:cubicBezTo>
                  <a:cubicBezTo>
                    <a:pt x="2" y="7"/>
                    <a:pt x="2" y="7"/>
                    <a:pt x="2" y="7"/>
                  </a:cubicBezTo>
                  <a:cubicBezTo>
                    <a:pt x="4" y="9"/>
                    <a:pt x="5" y="10"/>
                    <a:pt x="6" y="11"/>
                  </a:cubicBezTo>
                  <a:cubicBezTo>
                    <a:pt x="8" y="13"/>
                    <a:pt x="8" y="13"/>
                    <a:pt x="8" y="13"/>
                  </a:cubicBezTo>
                  <a:cubicBezTo>
                    <a:pt x="10" y="15"/>
                    <a:pt x="10" y="15"/>
                    <a:pt x="10" y="15"/>
                  </a:cubicBezTo>
                  <a:cubicBezTo>
                    <a:pt x="9" y="15"/>
                    <a:pt x="9" y="15"/>
                    <a:pt x="9" y="15"/>
                  </a:cubicBezTo>
                  <a:cubicBezTo>
                    <a:pt x="7" y="11"/>
                    <a:pt x="4" y="9"/>
                    <a:pt x="2" y="5"/>
                  </a:cubicBezTo>
                  <a:cubicBezTo>
                    <a:pt x="2" y="5"/>
                    <a:pt x="2" y="4"/>
                    <a:pt x="2" y="4"/>
                  </a:cubicBezTo>
                  <a:cubicBezTo>
                    <a:pt x="2" y="4"/>
                    <a:pt x="2" y="4"/>
                    <a:pt x="3" y="4"/>
                  </a:cubicBezTo>
                  <a:cubicBezTo>
                    <a:pt x="5" y="6"/>
                    <a:pt x="7" y="9"/>
                    <a:pt x="10" y="12"/>
                  </a:cubicBezTo>
                  <a:cubicBezTo>
                    <a:pt x="9" y="12"/>
                    <a:pt x="9" y="12"/>
                    <a:pt x="9" y="12"/>
                  </a:cubicBezTo>
                  <a:cubicBezTo>
                    <a:pt x="8" y="11"/>
                    <a:pt x="7" y="9"/>
                    <a:pt x="5" y="7"/>
                  </a:cubicBezTo>
                  <a:cubicBezTo>
                    <a:pt x="4" y="5"/>
                    <a:pt x="3" y="3"/>
                    <a:pt x="3" y="1"/>
                  </a:cubicBezTo>
                  <a:cubicBezTo>
                    <a:pt x="3" y="1"/>
                    <a:pt x="4" y="0"/>
                    <a:pt x="4" y="0"/>
                  </a:cubicBezTo>
                  <a:cubicBezTo>
                    <a:pt x="4" y="0"/>
                    <a:pt x="4" y="0"/>
                    <a:pt x="4" y="0"/>
                  </a:cubicBezTo>
                  <a:cubicBezTo>
                    <a:pt x="4" y="0"/>
                    <a:pt x="4" y="0"/>
                    <a:pt x="4" y="0"/>
                  </a:cubicBezTo>
                  <a:cubicBezTo>
                    <a:pt x="6" y="3"/>
                    <a:pt x="7" y="5"/>
                    <a:pt x="9" y="7"/>
                  </a:cubicBezTo>
                  <a:cubicBezTo>
                    <a:pt x="8" y="8"/>
                    <a:pt x="8" y="8"/>
                    <a:pt x="8" y="8"/>
                  </a:cubicBezTo>
                  <a:cubicBezTo>
                    <a:pt x="8" y="7"/>
                    <a:pt x="7" y="5"/>
                    <a:pt x="7" y="4"/>
                  </a:cubicBezTo>
                  <a:cubicBezTo>
                    <a:pt x="6" y="4"/>
                    <a:pt x="6" y="3"/>
                    <a:pt x="6" y="2"/>
                  </a:cubicBezTo>
                  <a:cubicBezTo>
                    <a:pt x="6" y="0"/>
                    <a:pt x="6" y="0"/>
                    <a:pt x="6" y="0"/>
                  </a:cubicBezTo>
                  <a:cubicBezTo>
                    <a:pt x="6" y="0"/>
                    <a:pt x="6" y="0"/>
                    <a:pt x="6" y="0"/>
                  </a:cubicBezTo>
                  <a:cubicBezTo>
                    <a:pt x="6" y="0"/>
                    <a:pt x="6" y="0"/>
                    <a:pt x="6" y="0"/>
                  </a:cubicBezTo>
                  <a:cubicBezTo>
                    <a:pt x="6" y="1"/>
                    <a:pt x="7" y="1"/>
                    <a:pt x="8" y="2"/>
                  </a:cubicBezTo>
                  <a:cubicBezTo>
                    <a:pt x="8" y="2"/>
                    <a:pt x="9" y="3"/>
                    <a:pt x="9" y="3"/>
                  </a:cubicBezTo>
                  <a:cubicBezTo>
                    <a:pt x="9" y="3"/>
                    <a:pt x="8" y="2"/>
                    <a:pt x="7" y="2"/>
                  </a:cubicBezTo>
                  <a:cubicBezTo>
                    <a:pt x="7" y="1"/>
                    <a:pt x="6" y="1"/>
                    <a:pt x="6" y="0"/>
                  </a:cubicBezTo>
                  <a:cubicBezTo>
                    <a:pt x="6" y="0"/>
                    <a:pt x="6" y="0"/>
                    <a:pt x="6" y="0"/>
                  </a:cubicBezTo>
                  <a:cubicBezTo>
                    <a:pt x="6" y="2"/>
                    <a:pt x="6" y="2"/>
                    <a:pt x="6" y="2"/>
                  </a:cubicBezTo>
                  <a:cubicBezTo>
                    <a:pt x="7" y="3"/>
                    <a:pt x="7" y="3"/>
                    <a:pt x="7" y="4"/>
                  </a:cubicBezTo>
                  <a:cubicBezTo>
                    <a:pt x="8" y="5"/>
                    <a:pt x="8" y="6"/>
                    <a:pt x="9" y="7"/>
                  </a:cubicBezTo>
                  <a:cubicBezTo>
                    <a:pt x="9" y="8"/>
                    <a:pt x="9" y="8"/>
                    <a:pt x="9" y="8"/>
                  </a:cubicBezTo>
                  <a:cubicBezTo>
                    <a:pt x="9" y="8"/>
                    <a:pt x="8" y="8"/>
                    <a:pt x="8" y="8"/>
                  </a:cubicBezTo>
                  <a:cubicBezTo>
                    <a:pt x="8" y="8"/>
                    <a:pt x="8" y="8"/>
                    <a:pt x="8" y="8"/>
                  </a:cubicBezTo>
                  <a:cubicBezTo>
                    <a:pt x="6" y="6"/>
                    <a:pt x="5" y="3"/>
                    <a:pt x="3" y="1"/>
                  </a:cubicBezTo>
                  <a:cubicBezTo>
                    <a:pt x="4" y="1"/>
                    <a:pt x="4" y="1"/>
                    <a:pt x="4" y="1"/>
                  </a:cubicBezTo>
                  <a:cubicBezTo>
                    <a:pt x="4" y="3"/>
                    <a:pt x="5" y="5"/>
                    <a:pt x="6" y="6"/>
                  </a:cubicBezTo>
                  <a:cubicBezTo>
                    <a:pt x="7" y="8"/>
                    <a:pt x="9" y="10"/>
                    <a:pt x="10" y="12"/>
                  </a:cubicBezTo>
                  <a:cubicBezTo>
                    <a:pt x="10" y="12"/>
                    <a:pt x="10" y="12"/>
                    <a:pt x="10" y="12"/>
                  </a:cubicBezTo>
                  <a:cubicBezTo>
                    <a:pt x="9" y="13"/>
                    <a:pt x="9" y="13"/>
                    <a:pt x="9" y="12"/>
                  </a:cubicBezTo>
                  <a:cubicBezTo>
                    <a:pt x="7" y="10"/>
                    <a:pt x="5" y="7"/>
                    <a:pt x="2" y="5"/>
                  </a:cubicBezTo>
                  <a:cubicBezTo>
                    <a:pt x="3" y="4"/>
                    <a:pt x="3" y="4"/>
                    <a:pt x="3" y="4"/>
                  </a:cubicBezTo>
                  <a:cubicBezTo>
                    <a:pt x="5" y="8"/>
                    <a:pt x="8" y="11"/>
                    <a:pt x="10" y="15"/>
                  </a:cubicBezTo>
                  <a:cubicBezTo>
                    <a:pt x="10" y="15"/>
                    <a:pt x="10" y="15"/>
                    <a:pt x="9" y="15"/>
                  </a:cubicBezTo>
                  <a:cubicBezTo>
                    <a:pt x="9" y="15"/>
                    <a:pt x="9" y="15"/>
                    <a:pt x="9" y="15"/>
                  </a:cubicBezTo>
                  <a:cubicBezTo>
                    <a:pt x="9" y="15"/>
                    <a:pt x="9" y="15"/>
                    <a:pt x="9" y="15"/>
                  </a:cubicBezTo>
                  <a:cubicBezTo>
                    <a:pt x="7" y="13"/>
                    <a:pt x="7" y="13"/>
                    <a:pt x="7" y="13"/>
                  </a:cubicBezTo>
                  <a:cubicBezTo>
                    <a:pt x="5" y="12"/>
                    <a:pt x="5" y="12"/>
                    <a:pt x="5" y="12"/>
                  </a:cubicBezTo>
                  <a:cubicBezTo>
                    <a:pt x="4" y="10"/>
                    <a:pt x="3" y="9"/>
                    <a:pt x="2" y="8"/>
                  </a:cubicBezTo>
                  <a:cubicBezTo>
                    <a:pt x="3" y="8"/>
                    <a:pt x="3" y="8"/>
                    <a:pt x="3" y="8"/>
                  </a:cubicBezTo>
                  <a:cubicBezTo>
                    <a:pt x="4" y="10"/>
                    <a:pt x="5" y="12"/>
                    <a:pt x="6" y="13"/>
                  </a:cubicBezTo>
                  <a:cubicBezTo>
                    <a:pt x="7" y="14"/>
                    <a:pt x="8" y="15"/>
                    <a:pt x="8" y="16"/>
                  </a:cubicBezTo>
                  <a:cubicBezTo>
                    <a:pt x="9" y="18"/>
                    <a:pt x="9" y="19"/>
                    <a:pt x="10" y="20"/>
                  </a:cubicBezTo>
                  <a:cubicBezTo>
                    <a:pt x="10" y="20"/>
                    <a:pt x="10" y="20"/>
                    <a:pt x="10" y="20"/>
                  </a:cubicBezTo>
                  <a:cubicBezTo>
                    <a:pt x="9" y="20"/>
                    <a:pt x="9" y="20"/>
                    <a:pt x="9" y="20"/>
                  </a:cubicBezTo>
                  <a:cubicBezTo>
                    <a:pt x="6" y="18"/>
                    <a:pt x="4" y="14"/>
                    <a:pt x="2" y="12"/>
                  </a:cubicBezTo>
                  <a:cubicBezTo>
                    <a:pt x="2" y="11"/>
                    <a:pt x="2" y="11"/>
                    <a:pt x="2" y="11"/>
                  </a:cubicBezTo>
                  <a:cubicBezTo>
                    <a:pt x="3" y="13"/>
                    <a:pt x="4" y="15"/>
                    <a:pt x="5" y="17"/>
                  </a:cubicBezTo>
                  <a:cubicBezTo>
                    <a:pt x="7" y="20"/>
                    <a:pt x="7" y="20"/>
                    <a:pt x="7" y="20"/>
                  </a:cubicBezTo>
                  <a:cubicBezTo>
                    <a:pt x="9" y="23"/>
                    <a:pt x="9" y="23"/>
                    <a:pt x="9" y="23"/>
                  </a:cubicBezTo>
                  <a:cubicBezTo>
                    <a:pt x="9" y="23"/>
                    <a:pt x="9" y="23"/>
                    <a:pt x="9" y="23"/>
                  </a:cubicBezTo>
                  <a:cubicBezTo>
                    <a:pt x="9" y="23"/>
                    <a:pt x="9" y="23"/>
                    <a:pt x="9" y="23"/>
                  </a:cubicBezTo>
                  <a:cubicBezTo>
                    <a:pt x="9" y="24"/>
                    <a:pt x="8" y="24"/>
                    <a:pt x="8" y="23"/>
                  </a:cubicBezTo>
                  <a:cubicBezTo>
                    <a:pt x="0" y="15"/>
                    <a:pt x="0" y="15"/>
                    <a:pt x="0" y="15"/>
                  </a:cubicBezTo>
                  <a:cubicBezTo>
                    <a:pt x="1" y="15"/>
                    <a:pt x="1" y="15"/>
                    <a:pt x="1" y="15"/>
                  </a:cubicBezTo>
                  <a:cubicBezTo>
                    <a:pt x="2" y="16"/>
                    <a:pt x="3" y="18"/>
                    <a:pt x="4" y="19"/>
                  </a:cubicBezTo>
                  <a:cubicBezTo>
                    <a:pt x="6" y="20"/>
                    <a:pt x="7" y="22"/>
                    <a:pt x="8" y="24"/>
                  </a:cubicBezTo>
                  <a:cubicBezTo>
                    <a:pt x="8" y="24"/>
                    <a:pt x="8" y="24"/>
                    <a:pt x="7" y="25"/>
                  </a:cubicBezTo>
                  <a:cubicBezTo>
                    <a:pt x="7" y="25"/>
                    <a:pt x="7" y="25"/>
                    <a:pt x="7" y="24"/>
                  </a:cubicBezTo>
                  <a:cubicBezTo>
                    <a:pt x="5" y="23"/>
                    <a:pt x="3" y="21"/>
                    <a:pt x="1" y="19"/>
                  </a:cubicBezTo>
                  <a:cubicBezTo>
                    <a:pt x="2" y="19"/>
                    <a:pt x="2" y="19"/>
                    <a:pt x="2" y="19"/>
                  </a:cubicBezTo>
                  <a:cubicBezTo>
                    <a:pt x="2" y="20"/>
                    <a:pt x="2" y="21"/>
                    <a:pt x="3" y="22"/>
                  </a:cubicBezTo>
                  <a:cubicBezTo>
                    <a:pt x="3" y="23"/>
                    <a:pt x="4" y="23"/>
                    <a:pt x="5" y="24"/>
                  </a:cubicBezTo>
                  <a:cubicBezTo>
                    <a:pt x="5" y="25"/>
                    <a:pt x="5" y="25"/>
                    <a:pt x="5" y="25"/>
                  </a:cubicBezTo>
                  <a:cubicBezTo>
                    <a:pt x="5" y="25"/>
                    <a:pt x="5" y="25"/>
                    <a:pt x="5" y="25"/>
                  </a:cubicBezTo>
                  <a:cubicBezTo>
                    <a:pt x="3" y="24"/>
                    <a:pt x="2" y="23"/>
                    <a:pt x="2"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1" name="Freeform 15"/>
            <p:cNvSpPr/>
            <p:nvPr/>
          </p:nvSpPr>
          <p:spPr bwMode="auto">
            <a:xfrm>
              <a:off x="6607" y="620"/>
              <a:ext cx="170" cy="94"/>
            </a:xfrm>
            <a:custGeom>
              <a:avLst/>
              <a:gdLst>
                <a:gd name="T0" fmla="*/ 2 w 70"/>
                <a:gd name="T1" fmla="*/ 35 h 38"/>
                <a:gd name="T2" fmla="*/ 10 w 70"/>
                <a:gd name="T3" fmla="*/ 27 h 38"/>
                <a:gd name="T4" fmla="*/ 14 w 70"/>
                <a:gd name="T5" fmla="*/ 31 h 38"/>
                <a:gd name="T6" fmla="*/ 23 w 70"/>
                <a:gd name="T7" fmla="*/ 17 h 38"/>
                <a:gd name="T8" fmla="*/ 27 w 70"/>
                <a:gd name="T9" fmla="*/ 19 h 38"/>
                <a:gd name="T10" fmla="*/ 28 w 70"/>
                <a:gd name="T11" fmla="*/ 22 h 38"/>
                <a:gd name="T12" fmla="*/ 38 w 70"/>
                <a:gd name="T13" fmla="*/ 11 h 38"/>
                <a:gd name="T14" fmla="*/ 46 w 70"/>
                <a:gd name="T15" fmla="*/ 16 h 38"/>
                <a:gd name="T16" fmla="*/ 52 w 70"/>
                <a:gd name="T17" fmla="*/ 22 h 38"/>
                <a:gd name="T18" fmla="*/ 59 w 70"/>
                <a:gd name="T19" fmla="*/ 13 h 38"/>
                <a:gd name="T20" fmla="*/ 62 w 70"/>
                <a:gd name="T21" fmla="*/ 10 h 38"/>
                <a:gd name="T22" fmla="*/ 66 w 70"/>
                <a:gd name="T23" fmla="*/ 10 h 38"/>
                <a:gd name="T24" fmla="*/ 70 w 70"/>
                <a:gd name="T25" fmla="*/ 13 h 38"/>
                <a:gd name="T26" fmla="*/ 68 w 70"/>
                <a:gd name="T27" fmla="*/ 1 h 38"/>
                <a:gd name="T28" fmla="*/ 57 w 70"/>
                <a:gd name="T29" fmla="*/ 5 h 38"/>
                <a:gd name="T30" fmla="*/ 61 w 70"/>
                <a:gd name="T31" fmla="*/ 8 h 38"/>
                <a:gd name="T32" fmla="*/ 56 w 70"/>
                <a:gd name="T33" fmla="*/ 13 h 38"/>
                <a:gd name="T34" fmla="*/ 54 w 70"/>
                <a:gd name="T35" fmla="*/ 15 h 38"/>
                <a:gd name="T36" fmla="*/ 51 w 70"/>
                <a:gd name="T37" fmla="*/ 17 h 38"/>
                <a:gd name="T38" fmla="*/ 50 w 70"/>
                <a:gd name="T39" fmla="*/ 17 h 38"/>
                <a:gd name="T40" fmla="*/ 42 w 70"/>
                <a:gd name="T41" fmla="*/ 9 h 38"/>
                <a:gd name="T42" fmla="*/ 38 w 70"/>
                <a:gd name="T43" fmla="*/ 8 h 38"/>
                <a:gd name="T44" fmla="*/ 34 w 70"/>
                <a:gd name="T45" fmla="*/ 12 h 38"/>
                <a:gd name="T46" fmla="*/ 28 w 70"/>
                <a:gd name="T47" fmla="*/ 18 h 38"/>
                <a:gd name="T48" fmla="*/ 27 w 70"/>
                <a:gd name="T49" fmla="*/ 18 h 38"/>
                <a:gd name="T50" fmla="*/ 22 w 70"/>
                <a:gd name="T51" fmla="*/ 13 h 38"/>
                <a:gd name="T52" fmla="*/ 13 w 70"/>
                <a:gd name="T53" fmla="*/ 26 h 38"/>
                <a:gd name="T54" fmla="*/ 12 w 70"/>
                <a:gd name="T55" fmla="*/ 26 h 38"/>
                <a:gd name="T56" fmla="*/ 9 w 70"/>
                <a:gd name="T57" fmla="*/ 24 h 38"/>
                <a:gd name="T58" fmla="*/ 4 w 70"/>
                <a:gd name="T59" fmla="*/ 31 h 38"/>
                <a:gd name="T60" fmla="*/ 4 w 70"/>
                <a:gd name="T61" fmla="*/ 31 h 38"/>
                <a:gd name="T62" fmla="*/ 10 w 70"/>
                <a:gd name="T63" fmla="*/ 24 h 38"/>
                <a:gd name="T64" fmla="*/ 13 w 70"/>
                <a:gd name="T65" fmla="*/ 26 h 38"/>
                <a:gd name="T66" fmla="*/ 17 w 70"/>
                <a:gd name="T67" fmla="*/ 19 h 38"/>
                <a:gd name="T68" fmla="*/ 22 w 70"/>
                <a:gd name="T69" fmla="*/ 13 h 38"/>
                <a:gd name="T70" fmla="*/ 27 w 70"/>
                <a:gd name="T71" fmla="*/ 17 h 38"/>
                <a:gd name="T72" fmla="*/ 33 w 70"/>
                <a:gd name="T73" fmla="*/ 11 h 38"/>
                <a:gd name="T74" fmla="*/ 37 w 70"/>
                <a:gd name="T75" fmla="*/ 7 h 38"/>
                <a:gd name="T76" fmla="*/ 43 w 70"/>
                <a:gd name="T77" fmla="*/ 8 h 38"/>
                <a:gd name="T78" fmla="*/ 51 w 70"/>
                <a:gd name="T79" fmla="*/ 16 h 38"/>
                <a:gd name="T80" fmla="*/ 51 w 70"/>
                <a:gd name="T81" fmla="*/ 15 h 38"/>
                <a:gd name="T82" fmla="*/ 54 w 70"/>
                <a:gd name="T83" fmla="*/ 13 h 38"/>
                <a:gd name="T84" fmla="*/ 60 w 70"/>
                <a:gd name="T85" fmla="*/ 8 h 38"/>
                <a:gd name="T86" fmla="*/ 56 w 70"/>
                <a:gd name="T87" fmla="*/ 5 h 38"/>
                <a:gd name="T88" fmla="*/ 56 w 70"/>
                <a:gd name="T89" fmla="*/ 3 h 38"/>
                <a:gd name="T90" fmla="*/ 70 w 70"/>
                <a:gd name="T91" fmla="*/ 1 h 38"/>
                <a:gd name="T92" fmla="*/ 70 w 70"/>
                <a:gd name="T93" fmla="*/ 14 h 38"/>
                <a:gd name="T94" fmla="*/ 69 w 70"/>
                <a:gd name="T95" fmla="*/ 15 h 38"/>
                <a:gd name="T96" fmla="*/ 66 w 70"/>
                <a:gd name="T97" fmla="*/ 13 h 38"/>
                <a:gd name="T98" fmla="*/ 64 w 70"/>
                <a:gd name="T99" fmla="*/ 11 h 38"/>
                <a:gd name="T100" fmla="*/ 63 w 70"/>
                <a:gd name="T101" fmla="*/ 12 h 38"/>
                <a:gd name="T102" fmla="*/ 56 w 70"/>
                <a:gd name="T103" fmla="*/ 18 h 38"/>
                <a:gd name="T104" fmla="*/ 51 w 70"/>
                <a:gd name="T105" fmla="*/ 23 h 38"/>
                <a:gd name="T106" fmla="*/ 48 w 70"/>
                <a:gd name="T107" fmla="*/ 20 h 38"/>
                <a:gd name="T108" fmla="*/ 38 w 70"/>
                <a:gd name="T109" fmla="*/ 12 h 38"/>
                <a:gd name="T110" fmla="*/ 34 w 70"/>
                <a:gd name="T111" fmla="*/ 17 h 38"/>
                <a:gd name="T112" fmla="*/ 30 w 70"/>
                <a:gd name="T113" fmla="*/ 22 h 38"/>
                <a:gd name="T114" fmla="*/ 29 w 70"/>
                <a:gd name="T115" fmla="*/ 23 h 38"/>
                <a:gd name="T116" fmla="*/ 23 w 70"/>
                <a:gd name="T117" fmla="*/ 18 h 38"/>
                <a:gd name="T118" fmla="*/ 14 w 70"/>
                <a:gd name="T119" fmla="*/ 31 h 38"/>
                <a:gd name="T120" fmla="*/ 14 w 70"/>
                <a:gd name="T121" fmla="*/ 31 h 38"/>
                <a:gd name="T122" fmla="*/ 10 w 70"/>
                <a:gd name="T123" fmla="*/ 28 h 38"/>
                <a:gd name="T124" fmla="*/ 2 w 70"/>
                <a:gd name="T125" fmla="*/ 35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0" h="38">
                  <a:moveTo>
                    <a:pt x="0" y="37"/>
                  </a:moveTo>
                  <a:cubicBezTo>
                    <a:pt x="2" y="35"/>
                    <a:pt x="2" y="35"/>
                    <a:pt x="2" y="35"/>
                  </a:cubicBezTo>
                  <a:cubicBezTo>
                    <a:pt x="3" y="34"/>
                    <a:pt x="4" y="33"/>
                    <a:pt x="5" y="32"/>
                  </a:cubicBezTo>
                  <a:cubicBezTo>
                    <a:pt x="6" y="31"/>
                    <a:pt x="8" y="29"/>
                    <a:pt x="10" y="27"/>
                  </a:cubicBezTo>
                  <a:cubicBezTo>
                    <a:pt x="10" y="27"/>
                    <a:pt x="10" y="27"/>
                    <a:pt x="10" y="27"/>
                  </a:cubicBezTo>
                  <a:cubicBezTo>
                    <a:pt x="11" y="28"/>
                    <a:pt x="13" y="30"/>
                    <a:pt x="14" y="31"/>
                  </a:cubicBezTo>
                  <a:cubicBezTo>
                    <a:pt x="14" y="31"/>
                    <a:pt x="14" y="31"/>
                    <a:pt x="14" y="31"/>
                  </a:cubicBezTo>
                  <a:cubicBezTo>
                    <a:pt x="23" y="17"/>
                    <a:pt x="23" y="17"/>
                    <a:pt x="23" y="17"/>
                  </a:cubicBezTo>
                  <a:cubicBezTo>
                    <a:pt x="23" y="17"/>
                    <a:pt x="23" y="17"/>
                    <a:pt x="24" y="17"/>
                  </a:cubicBezTo>
                  <a:cubicBezTo>
                    <a:pt x="25" y="18"/>
                    <a:pt x="26" y="18"/>
                    <a:pt x="27" y="19"/>
                  </a:cubicBezTo>
                  <a:cubicBezTo>
                    <a:pt x="29" y="22"/>
                    <a:pt x="29" y="22"/>
                    <a:pt x="29" y="22"/>
                  </a:cubicBezTo>
                  <a:cubicBezTo>
                    <a:pt x="28" y="22"/>
                    <a:pt x="28" y="22"/>
                    <a:pt x="28" y="22"/>
                  </a:cubicBezTo>
                  <a:cubicBezTo>
                    <a:pt x="29" y="19"/>
                    <a:pt x="31" y="18"/>
                    <a:pt x="33" y="16"/>
                  </a:cubicBezTo>
                  <a:cubicBezTo>
                    <a:pt x="34" y="14"/>
                    <a:pt x="36" y="12"/>
                    <a:pt x="38" y="11"/>
                  </a:cubicBezTo>
                  <a:cubicBezTo>
                    <a:pt x="38" y="10"/>
                    <a:pt x="38" y="10"/>
                    <a:pt x="39" y="10"/>
                  </a:cubicBezTo>
                  <a:cubicBezTo>
                    <a:pt x="41" y="12"/>
                    <a:pt x="43" y="14"/>
                    <a:pt x="46" y="16"/>
                  </a:cubicBezTo>
                  <a:cubicBezTo>
                    <a:pt x="49" y="18"/>
                    <a:pt x="49" y="18"/>
                    <a:pt x="49" y="18"/>
                  </a:cubicBezTo>
                  <a:cubicBezTo>
                    <a:pt x="52" y="22"/>
                    <a:pt x="52" y="22"/>
                    <a:pt x="52" y="22"/>
                  </a:cubicBezTo>
                  <a:cubicBezTo>
                    <a:pt x="51" y="22"/>
                    <a:pt x="51" y="22"/>
                    <a:pt x="51" y="22"/>
                  </a:cubicBezTo>
                  <a:cubicBezTo>
                    <a:pt x="54" y="19"/>
                    <a:pt x="56" y="16"/>
                    <a:pt x="59" y="13"/>
                  </a:cubicBezTo>
                  <a:cubicBezTo>
                    <a:pt x="60" y="12"/>
                    <a:pt x="61" y="12"/>
                    <a:pt x="62" y="11"/>
                  </a:cubicBezTo>
                  <a:cubicBezTo>
                    <a:pt x="62" y="11"/>
                    <a:pt x="62" y="10"/>
                    <a:pt x="62" y="10"/>
                  </a:cubicBezTo>
                  <a:cubicBezTo>
                    <a:pt x="63" y="9"/>
                    <a:pt x="64" y="9"/>
                    <a:pt x="65" y="9"/>
                  </a:cubicBezTo>
                  <a:cubicBezTo>
                    <a:pt x="65" y="10"/>
                    <a:pt x="66" y="10"/>
                    <a:pt x="66" y="10"/>
                  </a:cubicBezTo>
                  <a:cubicBezTo>
                    <a:pt x="67" y="11"/>
                    <a:pt x="67" y="11"/>
                    <a:pt x="67" y="11"/>
                  </a:cubicBezTo>
                  <a:cubicBezTo>
                    <a:pt x="70" y="13"/>
                    <a:pt x="70" y="13"/>
                    <a:pt x="70" y="13"/>
                  </a:cubicBezTo>
                  <a:cubicBezTo>
                    <a:pt x="68" y="14"/>
                    <a:pt x="68" y="14"/>
                    <a:pt x="68" y="14"/>
                  </a:cubicBezTo>
                  <a:cubicBezTo>
                    <a:pt x="68" y="10"/>
                    <a:pt x="69" y="5"/>
                    <a:pt x="68" y="1"/>
                  </a:cubicBezTo>
                  <a:cubicBezTo>
                    <a:pt x="69" y="2"/>
                    <a:pt x="69" y="2"/>
                    <a:pt x="69" y="2"/>
                  </a:cubicBezTo>
                  <a:cubicBezTo>
                    <a:pt x="57" y="5"/>
                    <a:pt x="57" y="5"/>
                    <a:pt x="57" y="5"/>
                  </a:cubicBezTo>
                  <a:cubicBezTo>
                    <a:pt x="57" y="3"/>
                    <a:pt x="57" y="3"/>
                    <a:pt x="57" y="3"/>
                  </a:cubicBezTo>
                  <a:cubicBezTo>
                    <a:pt x="59" y="5"/>
                    <a:pt x="60" y="6"/>
                    <a:pt x="61" y="8"/>
                  </a:cubicBezTo>
                  <a:cubicBezTo>
                    <a:pt x="61" y="8"/>
                    <a:pt x="61" y="8"/>
                    <a:pt x="61" y="9"/>
                  </a:cubicBezTo>
                  <a:cubicBezTo>
                    <a:pt x="60" y="10"/>
                    <a:pt x="58" y="12"/>
                    <a:pt x="56" y="13"/>
                  </a:cubicBezTo>
                  <a:cubicBezTo>
                    <a:pt x="55" y="14"/>
                    <a:pt x="55" y="14"/>
                    <a:pt x="55" y="14"/>
                  </a:cubicBezTo>
                  <a:cubicBezTo>
                    <a:pt x="54" y="15"/>
                    <a:pt x="54" y="15"/>
                    <a:pt x="54" y="15"/>
                  </a:cubicBezTo>
                  <a:cubicBezTo>
                    <a:pt x="52" y="16"/>
                    <a:pt x="52" y="16"/>
                    <a:pt x="52" y="16"/>
                  </a:cubicBezTo>
                  <a:cubicBezTo>
                    <a:pt x="51" y="17"/>
                    <a:pt x="51" y="17"/>
                    <a:pt x="51" y="17"/>
                  </a:cubicBezTo>
                  <a:cubicBezTo>
                    <a:pt x="51" y="17"/>
                    <a:pt x="51" y="17"/>
                    <a:pt x="51" y="17"/>
                  </a:cubicBezTo>
                  <a:cubicBezTo>
                    <a:pt x="51" y="17"/>
                    <a:pt x="50" y="17"/>
                    <a:pt x="50" y="17"/>
                  </a:cubicBezTo>
                  <a:cubicBezTo>
                    <a:pt x="48" y="15"/>
                    <a:pt x="46" y="14"/>
                    <a:pt x="44" y="12"/>
                  </a:cubicBezTo>
                  <a:cubicBezTo>
                    <a:pt x="43" y="11"/>
                    <a:pt x="43" y="10"/>
                    <a:pt x="42" y="9"/>
                  </a:cubicBezTo>
                  <a:cubicBezTo>
                    <a:pt x="41" y="8"/>
                    <a:pt x="40" y="8"/>
                    <a:pt x="39" y="8"/>
                  </a:cubicBezTo>
                  <a:cubicBezTo>
                    <a:pt x="39" y="8"/>
                    <a:pt x="38" y="8"/>
                    <a:pt x="38" y="8"/>
                  </a:cubicBezTo>
                  <a:cubicBezTo>
                    <a:pt x="37" y="9"/>
                    <a:pt x="37" y="9"/>
                    <a:pt x="36" y="9"/>
                  </a:cubicBezTo>
                  <a:cubicBezTo>
                    <a:pt x="35" y="10"/>
                    <a:pt x="34" y="11"/>
                    <a:pt x="34" y="12"/>
                  </a:cubicBezTo>
                  <a:cubicBezTo>
                    <a:pt x="33" y="13"/>
                    <a:pt x="32" y="14"/>
                    <a:pt x="31" y="15"/>
                  </a:cubicBezTo>
                  <a:cubicBezTo>
                    <a:pt x="30" y="16"/>
                    <a:pt x="29" y="17"/>
                    <a:pt x="28" y="18"/>
                  </a:cubicBezTo>
                  <a:cubicBezTo>
                    <a:pt x="28" y="18"/>
                    <a:pt x="28" y="18"/>
                    <a:pt x="27" y="18"/>
                  </a:cubicBezTo>
                  <a:cubicBezTo>
                    <a:pt x="27" y="18"/>
                    <a:pt x="27" y="18"/>
                    <a:pt x="27" y="18"/>
                  </a:cubicBezTo>
                  <a:cubicBezTo>
                    <a:pt x="26" y="16"/>
                    <a:pt x="24" y="15"/>
                    <a:pt x="22" y="14"/>
                  </a:cubicBezTo>
                  <a:cubicBezTo>
                    <a:pt x="22" y="13"/>
                    <a:pt x="22" y="13"/>
                    <a:pt x="22" y="13"/>
                  </a:cubicBezTo>
                  <a:cubicBezTo>
                    <a:pt x="20" y="15"/>
                    <a:pt x="19" y="18"/>
                    <a:pt x="18" y="20"/>
                  </a:cubicBezTo>
                  <a:cubicBezTo>
                    <a:pt x="16" y="22"/>
                    <a:pt x="14" y="24"/>
                    <a:pt x="13" y="26"/>
                  </a:cubicBezTo>
                  <a:cubicBezTo>
                    <a:pt x="13" y="27"/>
                    <a:pt x="13" y="27"/>
                    <a:pt x="13" y="27"/>
                  </a:cubicBezTo>
                  <a:cubicBezTo>
                    <a:pt x="13" y="27"/>
                    <a:pt x="12" y="27"/>
                    <a:pt x="12" y="26"/>
                  </a:cubicBezTo>
                  <a:cubicBezTo>
                    <a:pt x="12" y="26"/>
                    <a:pt x="12" y="25"/>
                    <a:pt x="11" y="25"/>
                  </a:cubicBezTo>
                  <a:cubicBezTo>
                    <a:pt x="11" y="25"/>
                    <a:pt x="10" y="24"/>
                    <a:pt x="9" y="24"/>
                  </a:cubicBezTo>
                  <a:cubicBezTo>
                    <a:pt x="10" y="24"/>
                    <a:pt x="10" y="24"/>
                    <a:pt x="10" y="24"/>
                  </a:cubicBezTo>
                  <a:cubicBezTo>
                    <a:pt x="8" y="26"/>
                    <a:pt x="6" y="29"/>
                    <a:pt x="4" y="31"/>
                  </a:cubicBezTo>
                  <a:cubicBezTo>
                    <a:pt x="3" y="33"/>
                    <a:pt x="1" y="35"/>
                    <a:pt x="0" y="38"/>
                  </a:cubicBezTo>
                  <a:cubicBezTo>
                    <a:pt x="1" y="35"/>
                    <a:pt x="3" y="33"/>
                    <a:pt x="4" y="31"/>
                  </a:cubicBezTo>
                  <a:cubicBezTo>
                    <a:pt x="6" y="28"/>
                    <a:pt x="8" y="26"/>
                    <a:pt x="9" y="24"/>
                  </a:cubicBezTo>
                  <a:cubicBezTo>
                    <a:pt x="9" y="24"/>
                    <a:pt x="9" y="24"/>
                    <a:pt x="10" y="24"/>
                  </a:cubicBezTo>
                  <a:cubicBezTo>
                    <a:pt x="10" y="24"/>
                    <a:pt x="11" y="24"/>
                    <a:pt x="11" y="25"/>
                  </a:cubicBezTo>
                  <a:cubicBezTo>
                    <a:pt x="12" y="25"/>
                    <a:pt x="12" y="26"/>
                    <a:pt x="13" y="26"/>
                  </a:cubicBezTo>
                  <a:cubicBezTo>
                    <a:pt x="12" y="26"/>
                    <a:pt x="12" y="26"/>
                    <a:pt x="12" y="26"/>
                  </a:cubicBezTo>
                  <a:cubicBezTo>
                    <a:pt x="14" y="24"/>
                    <a:pt x="15" y="21"/>
                    <a:pt x="17" y="19"/>
                  </a:cubicBezTo>
                  <a:cubicBezTo>
                    <a:pt x="18" y="17"/>
                    <a:pt x="19" y="15"/>
                    <a:pt x="22" y="13"/>
                  </a:cubicBezTo>
                  <a:cubicBezTo>
                    <a:pt x="22" y="13"/>
                    <a:pt x="22" y="12"/>
                    <a:pt x="22" y="13"/>
                  </a:cubicBezTo>
                  <a:cubicBezTo>
                    <a:pt x="24" y="14"/>
                    <a:pt x="27" y="15"/>
                    <a:pt x="28" y="17"/>
                  </a:cubicBezTo>
                  <a:cubicBezTo>
                    <a:pt x="27" y="17"/>
                    <a:pt x="27" y="17"/>
                    <a:pt x="27" y="17"/>
                  </a:cubicBezTo>
                  <a:cubicBezTo>
                    <a:pt x="28" y="16"/>
                    <a:pt x="29" y="15"/>
                    <a:pt x="30" y="14"/>
                  </a:cubicBezTo>
                  <a:cubicBezTo>
                    <a:pt x="31" y="13"/>
                    <a:pt x="32" y="12"/>
                    <a:pt x="33" y="11"/>
                  </a:cubicBezTo>
                  <a:cubicBezTo>
                    <a:pt x="33" y="10"/>
                    <a:pt x="34" y="9"/>
                    <a:pt x="35" y="8"/>
                  </a:cubicBezTo>
                  <a:cubicBezTo>
                    <a:pt x="36" y="8"/>
                    <a:pt x="36" y="8"/>
                    <a:pt x="37" y="7"/>
                  </a:cubicBezTo>
                  <a:cubicBezTo>
                    <a:pt x="37" y="7"/>
                    <a:pt x="38" y="6"/>
                    <a:pt x="39" y="6"/>
                  </a:cubicBezTo>
                  <a:cubicBezTo>
                    <a:pt x="41" y="6"/>
                    <a:pt x="42" y="7"/>
                    <a:pt x="43" y="8"/>
                  </a:cubicBezTo>
                  <a:cubicBezTo>
                    <a:pt x="44" y="9"/>
                    <a:pt x="45" y="10"/>
                    <a:pt x="45" y="11"/>
                  </a:cubicBezTo>
                  <a:cubicBezTo>
                    <a:pt x="47" y="13"/>
                    <a:pt x="49" y="14"/>
                    <a:pt x="51" y="16"/>
                  </a:cubicBezTo>
                  <a:cubicBezTo>
                    <a:pt x="50" y="16"/>
                    <a:pt x="50" y="16"/>
                    <a:pt x="50" y="16"/>
                  </a:cubicBezTo>
                  <a:cubicBezTo>
                    <a:pt x="51" y="15"/>
                    <a:pt x="51" y="15"/>
                    <a:pt x="51" y="15"/>
                  </a:cubicBezTo>
                  <a:cubicBezTo>
                    <a:pt x="52" y="14"/>
                    <a:pt x="52" y="14"/>
                    <a:pt x="53" y="14"/>
                  </a:cubicBezTo>
                  <a:cubicBezTo>
                    <a:pt x="53" y="14"/>
                    <a:pt x="53" y="13"/>
                    <a:pt x="54" y="13"/>
                  </a:cubicBezTo>
                  <a:cubicBezTo>
                    <a:pt x="55" y="12"/>
                    <a:pt x="55" y="12"/>
                    <a:pt x="55" y="12"/>
                  </a:cubicBezTo>
                  <a:cubicBezTo>
                    <a:pt x="57" y="10"/>
                    <a:pt x="58" y="9"/>
                    <a:pt x="60" y="8"/>
                  </a:cubicBezTo>
                  <a:cubicBezTo>
                    <a:pt x="60" y="9"/>
                    <a:pt x="60" y="9"/>
                    <a:pt x="60" y="9"/>
                  </a:cubicBezTo>
                  <a:cubicBezTo>
                    <a:pt x="59" y="7"/>
                    <a:pt x="57" y="6"/>
                    <a:pt x="56" y="5"/>
                  </a:cubicBezTo>
                  <a:cubicBezTo>
                    <a:pt x="56" y="4"/>
                    <a:pt x="56" y="4"/>
                    <a:pt x="56" y="3"/>
                  </a:cubicBezTo>
                  <a:cubicBezTo>
                    <a:pt x="56" y="3"/>
                    <a:pt x="56" y="3"/>
                    <a:pt x="56" y="3"/>
                  </a:cubicBezTo>
                  <a:cubicBezTo>
                    <a:pt x="69" y="0"/>
                    <a:pt x="69" y="0"/>
                    <a:pt x="69" y="0"/>
                  </a:cubicBezTo>
                  <a:cubicBezTo>
                    <a:pt x="69" y="0"/>
                    <a:pt x="69" y="0"/>
                    <a:pt x="70" y="1"/>
                  </a:cubicBezTo>
                  <a:cubicBezTo>
                    <a:pt x="70" y="1"/>
                    <a:pt x="70" y="1"/>
                    <a:pt x="70" y="1"/>
                  </a:cubicBezTo>
                  <a:cubicBezTo>
                    <a:pt x="70" y="5"/>
                    <a:pt x="69" y="10"/>
                    <a:pt x="70" y="14"/>
                  </a:cubicBezTo>
                  <a:cubicBezTo>
                    <a:pt x="70" y="14"/>
                    <a:pt x="70" y="14"/>
                    <a:pt x="70" y="14"/>
                  </a:cubicBezTo>
                  <a:cubicBezTo>
                    <a:pt x="70" y="14"/>
                    <a:pt x="70" y="15"/>
                    <a:pt x="69" y="15"/>
                  </a:cubicBezTo>
                  <a:cubicBezTo>
                    <a:pt x="69" y="15"/>
                    <a:pt x="69" y="15"/>
                    <a:pt x="68" y="15"/>
                  </a:cubicBezTo>
                  <a:cubicBezTo>
                    <a:pt x="66" y="13"/>
                    <a:pt x="66" y="13"/>
                    <a:pt x="66" y="13"/>
                  </a:cubicBezTo>
                  <a:cubicBezTo>
                    <a:pt x="66" y="12"/>
                    <a:pt x="66" y="12"/>
                    <a:pt x="65" y="12"/>
                  </a:cubicBezTo>
                  <a:cubicBezTo>
                    <a:pt x="65" y="11"/>
                    <a:pt x="64" y="11"/>
                    <a:pt x="64" y="11"/>
                  </a:cubicBezTo>
                  <a:cubicBezTo>
                    <a:pt x="64" y="11"/>
                    <a:pt x="64" y="11"/>
                    <a:pt x="64" y="11"/>
                  </a:cubicBezTo>
                  <a:cubicBezTo>
                    <a:pt x="64" y="11"/>
                    <a:pt x="63" y="12"/>
                    <a:pt x="63" y="12"/>
                  </a:cubicBezTo>
                  <a:cubicBezTo>
                    <a:pt x="62" y="13"/>
                    <a:pt x="61" y="14"/>
                    <a:pt x="61" y="14"/>
                  </a:cubicBezTo>
                  <a:cubicBezTo>
                    <a:pt x="59" y="16"/>
                    <a:pt x="58" y="17"/>
                    <a:pt x="56" y="18"/>
                  </a:cubicBezTo>
                  <a:cubicBezTo>
                    <a:pt x="52" y="23"/>
                    <a:pt x="52" y="23"/>
                    <a:pt x="52" y="23"/>
                  </a:cubicBezTo>
                  <a:cubicBezTo>
                    <a:pt x="52" y="23"/>
                    <a:pt x="51" y="23"/>
                    <a:pt x="51" y="23"/>
                  </a:cubicBezTo>
                  <a:cubicBezTo>
                    <a:pt x="51" y="23"/>
                    <a:pt x="51" y="23"/>
                    <a:pt x="51" y="23"/>
                  </a:cubicBezTo>
                  <a:cubicBezTo>
                    <a:pt x="48" y="20"/>
                    <a:pt x="48" y="20"/>
                    <a:pt x="48" y="20"/>
                  </a:cubicBezTo>
                  <a:cubicBezTo>
                    <a:pt x="45" y="17"/>
                    <a:pt x="45" y="17"/>
                    <a:pt x="45" y="17"/>
                  </a:cubicBezTo>
                  <a:cubicBezTo>
                    <a:pt x="42" y="15"/>
                    <a:pt x="40" y="13"/>
                    <a:pt x="38" y="12"/>
                  </a:cubicBezTo>
                  <a:cubicBezTo>
                    <a:pt x="39" y="11"/>
                    <a:pt x="39" y="11"/>
                    <a:pt x="39" y="11"/>
                  </a:cubicBezTo>
                  <a:cubicBezTo>
                    <a:pt x="37" y="13"/>
                    <a:pt x="35" y="15"/>
                    <a:pt x="34" y="17"/>
                  </a:cubicBezTo>
                  <a:cubicBezTo>
                    <a:pt x="32" y="18"/>
                    <a:pt x="30" y="20"/>
                    <a:pt x="30" y="22"/>
                  </a:cubicBezTo>
                  <a:cubicBezTo>
                    <a:pt x="30" y="22"/>
                    <a:pt x="30" y="22"/>
                    <a:pt x="30" y="22"/>
                  </a:cubicBezTo>
                  <a:cubicBezTo>
                    <a:pt x="29" y="23"/>
                    <a:pt x="29" y="23"/>
                    <a:pt x="29" y="23"/>
                  </a:cubicBezTo>
                  <a:cubicBezTo>
                    <a:pt x="29" y="23"/>
                    <a:pt x="29" y="23"/>
                    <a:pt x="29" y="23"/>
                  </a:cubicBezTo>
                  <a:cubicBezTo>
                    <a:pt x="26" y="20"/>
                    <a:pt x="26" y="20"/>
                    <a:pt x="26" y="20"/>
                  </a:cubicBezTo>
                  <a:cubicBezTo>
                    <a:pt x="25" y="19"/>
                    <a:pt x="24" y="19"/>
                    <a:pt x="23" y="18"/>
                  </a:cubicBezTo>
                  <a:cubicBezTo>
                    <a:pt x="24" y="18"/>
                    <a:pt x="24" y="18"/>
                    <a:pt x="24" y="18"/>
                  </a:cubicBezTo>
                  <a:cubicBezTo>
                    <a:pt x="14" y="31"/>
                    <a:pt x="14" y="31"/>
                    <a:pt x="14" y="31"/>
                  </a:cubicBezTo>
                  <a:cubicBezTo>
                    <a:pt x="14" y="31"/>
                    <a:pt x="14" y="31"/>
                    <a:pt x="14" y="31"/>
                  </a:cubicBezTo>
                  <a:cubicBezTo>
                    <a:pt x="14" y="31"/>
                    <a:pt x="14" y="31"/>
                    <a:pt x="14" y="31"/>
                  </a:cubicBezTo>
                  <a:cubicBezTo>
                    <a:pt x="13" y="30"/>
                    <a:pt x="11" y="29"/>
                    <a:pt x="10" y="28"/>
                  </a:cubicBezTo>
                  <a:cubicBezTo>
                    <a:pt x="10" y="28"/>
                    <a:pt x="10" y="28"/>
                    <a:pt x="10" y="28"/>
                  </a:cubicBezTo>
                  <a:cubicBezTo>
                    <a:pt x="8" y="29"/>
                    <a:pt x="6" y="31"/>
                    <a:pt x="5" y="32"/>
                  </a:cubicBezTo>
                  <a:cubicBezTo>
                    <a:pt x="4" y="33"/>
                    <a:pt x="3" y="34"/>
                    <a:pt x="2" y="35"/>
                  </a:cubicBezTo>
                  <a:lnTo>
                    <a:pt x="0" y="3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2" name="Freeform 16"/>
            <p:cNvSpPr/>
            <p:nvPr/>
          </p:nvSpPr>
          <p:spPr bwMode="auto">
            <a:xfrm>
              <a:off x="6609" y="640"/>
              <a:ext cx="8" cy="5"/>
            </a:xfrm>
            <a:custGeom>
              <a:avLst/>
              <a:gdLst>
                <a:gd name="T0" fmla="*/ 0 w 3"/>
                <a:gd name="T1" fmla="*/ 1 h 2"/>
                <a:gd name="T2" fmla="*/ 0 w 3"/>
                <a:gd name="T3" fmla="*/ 1 h 2"/>
                <a:gd name="T4" fmla="*/ 0 w 3"/>
                <a:gd name="T5" fmla="*/ 0 h 2"/>
                <a:gd name="T6" fmla="*/ 1 w 3"/>
                <a:gd name="T7" fmla="*/ 1 h 2"/>
                <a:gd name="T8" fmla="*/ 2 w 3"/>
                <a:gd name="T9" fmla="*/ 0 h 2"/>
                <a:gd name="T10" fmla="*/ 2 w 3"/>
                <a:gd name="T11" fmla="*/ 1 h 2"/>
                <a:gd name="T12" fmla="*/ 3 w 3"/>
                <a:gd name="T13" fmla="*/ 1 h 2"/>
                <a:gd name="T14" fmla="*/ 3 w 3"/>
                <a:gd name="T15" fmla="*/ 1 h 2"/>
                <a:gd name="T16" fmla="*/ 2 w 3"/>
                <a:gd name="T17" fmla="*/ 1 h 2"/>
                <a:gd name="T18" fmla="*/ 1 w 3"/>
                <a:gd name="T19" fmla="*/ 2 h 2"/>
                <a:gd name="T20" fmla="*/ 0 w 3"/>
                <a:gd name="T21" fmla="*/ 1 h 2"/>
                <a:gd name="T22" fmla="*/ 0 w 3"/>
                <a:gd name="T23" fmla="*/ 1 h 2"/>
                <a:gd name="T24" fmla="*/ 0 w 3"/>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2">
                  <a:moveTo>
                    <a:pt x="0" y="1"/>
                  </a:moveTo>
                  <a:cubicBezTo>
                    <a:pt x="0" y="1"/>
                    <a:pt x="0" y="1"/>
                    <a:pt x="0" y="1"/>
                  </a:cubicBezTo>
                  <a:cubicBezTo>
                    <a:pt x="0" y="1"/>
                    <a:pt x="0" y="0"/>
                    <a:pt x="0" y="0"/>
                  </a:cubicBezTo>
                  <a:cubicBezTo>
                    <a:pt x="0" y="1"/>
                    <a:pt x="1" y="0"/>
                    <a:pt x="1" y="1"/>
                  </a:cubicBezTo>
                  <a:cubicBezTo>
                    <a:pt x="1" y="1"/>
                    <a:pt x="2" y="0"/>
                    <a:pt x="2" y="0"/>
                  </a:cubicBezTo>
                  <a:cubicBezTo>
                    <a:pt x="2" y="0"/>
                    <a:pt x="2" y="1"/>
                    <a:pt x="2" y="1"/>
                  </a:cubicBezTo>
                  <a:cubicBezTo>
                    <a:pt x="2" y="1"/>
                    <a:pt x="3" y="1"/>
                    <a:pt x="3" y="1"/>
                  </a:cubicBezTo>
                  <a:cubicBezTo>
                    <a:pt x="3" y="1"/>
                    <a:pt x="3" y="1"/>
                    <a:pt x="3" y="1"/>
                  </a:cubicBezTo>
                  <a:cubicBezTo>
                    <a:pt x="2" y="1"/>
                    <a:pt x="2" y="1"/>
                    <a:pt x="2" y="1"/>
                  </a:cubicBezTo>
                  <a:cubicBezTo>
                    <a:pt x="2" y="1"/>
                    <a:pt x="1" y="2"/>
                    <a:pt x="1" y="2"/>
                  </a:cubicBezTo>
                  <a:cubicBezTo>
                    <a:pt x="1" y="1"/>
                    <a:pt x="0" y="1"/>
                    <a:pt x="0" y="1"/>
                  </a:cubicBezTo>
                  <a:cubicBezTo>
                    <a:pt x="0" y="1"/>
                    <a:pt x="0"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3" name="Freeform 17"/>
            <p:cNvSpPr/>
            <p:nvPr/>
          </p:nvSpPr>
          <p:spPr bwMode="auto">
            <a:xfrm>
              <a:off x="6607" y="662"/>
              <a:ext cx="10" cy="5"/>
            </a:xfrm>
            <a:custGeom>
              <a:avLst/>
              <a:gdLst>
                <a:gd name="T0" fmla="*/ 0 w 4"/>
                <a:gd name="T1" fmla="*/ 1 h 2"/>
                <a:gd name="T2" fmla="*/ 0 w 4"/>
                <a:gd name="T3" fmla="*/ 1 h 2"/>
                <a:gd name="T4" fmla="*/ 1 w 4"/>
                <a:gd name="T5" fmla="*/ 0 h 2"/>
                <a:gd name="T6" fmla="*/ 2 w 4"/>
                <a:gd name="T7" fmla="*/ 1 h 2"/>
                <a:gd name="T8" fmla="*/ 3 w 4"/>
                <a:gd name="T9" fmla="*/ 1 h 2"/>
                <a:gd name="T10" fmla="*/ 3 w 4"/>
                <a:gd name="T11" fmla="*/ 1 h 2"/>
                <a:gd name="T12" fmla="*/ 4 w 4"/>
                <a:gd name="T13" fmla="*/ 1 h 2"/>
                <a:gd name="T14" fmla="*/ 3 w 4"/>
                <a:gd name="T15" fmla="*/ 1 h 2"/>
                <a:gd name="T16" fmla="*/ 3 w 4"/>
                <a:gd name="T17" fmla="*/ 2 h 2"/>
                <a:gd name="T18" fmla="*/ 2 w 4"/>
                <a:gd name="T19" fmla="*/ 2 h 2"/>
                <a:gd name="T20" fmla="*/ 0 w 4"/>
                <a:gd name="T21" fmla="*/ 1 h 2"/>
                <a:gd name="T22" fmla="*/ 0 w 4"/>
                <a:gd name="T23" fmla="*/ 1 h 2"/>
                <a:gd name="T24" fmla="*/ 0 w 4"/>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2">
                  <a:moveTo>
                    <a:pt x="0" y="1"/>
                  </a:moveTo>
                  <a:cubicBezTo>
                    <a:pt x="0" y="1"/>
                    <a:pt x="0" y="1"/>
                    <a:pt x="0" y="1"/>
                  </a:cubicBezTo>
                  <a:cubicBezTo>
                    <a:pt x="0" y="1"/>
                    <a:pt x="1" y="0"/>
                    <a:pt x="1" y="0"/>
                  </a:cubicBezTo>
                  <a:cubicBezTo>
                    <a:pt x="1" y="0"/>
                    <a:pt x="1" y="0"/>
                    <a:pt x="2" y="1"/>
                  </a:cubicBezTo>
                  <a:cubicBezTo>
                    <a:pt x="2" y="1"/>
                    <a:pt x="3" y="1"/>
                    <a:pt x="3" y="1"/>
                  </a:cubicBezTo>
                  <a:cubicBezTo>
                    <a:pt x="3" y="0"/>
                    <a:pt x="3" y="1"/>
                    <a:pt x="3" y="1"/>
                  </a:cubicBezTo>
                  <a:cubicBezTo>
                    <a:pt x="3" y="1"/>
                    <a:pt x="4" y="1"/>
                    <a:pt x="4" y="1"/>
                  </a:cubicBezTo>
                  <a:cubicBezTo>
                    <a:pt x="4" y="1"/>
                    <a:pt x="3" y="1"/>
                    <a:pt x="3" y="1"/>
                  </a:cubicBezTo>
                  <a:cubicBezTo>
                    <a:pt x="3" y="1"/>
                    <a:pt x="3" y="2"/>
                    <a:pt x="3" y="2"/>
                  </a:cubicBezTo>
                  <a:cubicBezTo>
                    <a:pt x="3" y="2"/>
                    <a:pt x="2" y="2"/>
                    <a:pt x="2" y="2"/>
                  </a:cubicBezTo>
                  <a:cubicBezTo>
                    <a:pt x="1" y="1"/>
                    <a:pt x="1" y="1"/>
                    <a:pt x="0" y="1"/>
                  </a:cubicBezTo>
                  <a:cubicBezTo>
                    <a:pt x="0" y="1"/>
                    <a:pt x="0"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4" name="Freeform 18"/>
            <p:cNvSpPr/>
            <p:nvPr/>
          </p:nvSpPr>
          <p:spPr bwMode="auto">
            <a:xfrm>
              <a:off x="6607" y="687"/>
              <a:ext cx="7" cy="2"/>
            </a:xfrm>
            <a:custGeom>
              <a:avLst/>
              <a:gdLst>
                <a:gd name="T0" fmla="*/ 0 w 3"/>
                <a:gd name="T1" fmla="*/ 0 h 1"/>
                <a:gd name="T2" fmla="*/ 0 w 3"/>
                <a:gd name="T3" fmla="*/ 0 h 1"/>
                <a:gd name="T4" fmla="*/ 0 w 3"/>
                <a:gd name="T5" fmla="*/ 0 h 1"/>
                <a:gd name="T6" fmla="*/ 1 w 3"/>
                <a:gd name="T7" fmla="*/ 0 h 1"/>
                <a:gd name="T8" fmla="*/ 2 w 3"/>
                <a:gd name="T9" fmla="*/ 0 h 1"/>
                <a:gd name="T10" fmla="*/ 3 w 3"/>
                <a:gd name="T11" fmla="*/ 0 h 1"/>
                <a:gd name="T12" fmla="*/ 3 w 3"/>
                <a:gd name="T13" fmla="*/ 0 h 1"/>
                <a:gd name="T14" fmla="*/ 3 w 3"/>
                <a:gd name="T15" fmla="*/ 0 h 1"/>
                <a:gd name="T16" fmla="*/ 2 w 3"/>
                <a:gd name="T17" fmla="*/ 1 h 1"/>
                <a:gd name="T18" fmla="*/ 1 w 3"/>
                <a:gd name="T19" fmla="*/ 1 h 1"/>
                <a:gd name="T20" fmla="*/ 0 w 3"/>
                <a:gd name="T21" fmla="*/ 1 h 1"/>
                <a:gd name="T22" fmla="*/ 0 w 3"/>
                <a:gd name="T23" fmla="*/ 0 h 1"/>
                <a:gd name="T24" fmla="*/ 0 w 3"/>
                <a:gd name="T25"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1">
                  <a:moveTo>
                    <a:pt x="0" y="0"/>
                  </a:moveTo>
                  <a:cubicBezTo>
                    <a:pt x="0" y="0"/>
                    <a:pt x="0" y="0"/>
                    <a:pt x="0" y="0"/>
                  </a:cubicBezTo>
                  <a:cubicBezTo>
                    <a:pt x="0" y="0"/>
                    <a:pt x="0" y="0"/>
                    <a:pt x="0" y="0"/>
                  </a:cubicBezTo>
                  <a:cubicBezTo>
                    <a:pt x="0" y="0"/>
                    <a:pt x="1" y="0"/>
                    <a:pt x="1" y="0"/>
                  </a:cubicBezTo>
                  <a:cubicBezTo>
                    <a:pt x="2" y="0"/>
                    <a:pt x="2" y="0"/>
                    <a:pt x="2" y="0"/>
                  </a:cubicBezTo>
                  <a:cubicBezTo>
                    <a:pt x="2" y="0"/>
                    <a:pt x="3" y="0"/>
                    <a:pt x="3" y="0"/>
                  </a:cubicBezTo>
                  <a:cubicBezTo>
                    <a:pt x="3" y="0"/>
                    <a:pt x="3" y="0"/>
                    <a:pt x="3" y="0"/>
                  </a:cubicBezTo>
                  <a:cubicBezTo>
                    <a:pt x="3" y="0"/>
                    <a:pt x="3" y="0"/>
                    <a:pt x="3" y="0"/>
                  </a:cubicBezTo>
                  <a:cubicBezTo>
                    <a:pt x="3" y="0"/>
                    <a:pt x="2" y="1"/>
                    <a:pt x="2" y="1"/>
                  </a:cubicBezTo>
                  <a:cubicBezTo>
                    <a:pt x="2" y="1"/>
                    <a:pt x="2" y="1"/>
                    <a:pt x="1" y="1"/>
                  </a:cubicBezTo>
                  <a:cubicBezTo>
                    <a:pt x="1" y="1"/>
                    <a:pt x="0" y="1"/>
                    <a:pt x="0" y="1"/>
                  </a:cubicBezTo>
                  <a:cubicBezTo>
                    <a:pt x="0" y="1"/>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5" name="Freeform 19"/>
            <p:cNvSpPr/>
            <p:nvPr/>
          </p:nvSpPr>
          <p:spPr bwMode="auto">
            <a:xfrm>
              <a:off x="6604" y="709"/>
              <a:ext cx="10" cy="5"/>
            </a:xfrm>
            <a:custGeom>
              <a:avLst/>
              <a:gdLst>
                <a:gd name="T0" fmla="*/ 0 w 4"/>
                <a:gd name="T1" fmla="*/ 1 h 2"/>
                <a:gd name="T2" fmla="*/ 0 w 4"/>
                <a:gd name="T3" fmla="*/ 1 h 2"/>
                <a:gd name="T4" fmla="*/ 1 w 4"/>
                <a:gd name="T5" fmla="*/ 0 h 2"/>
                <a:gd name="T6" fmla="*/ 2 w 4"/>
                <a:gd name="T7" fmla="*/ 0 h 2"/>
                <a:gd name="T8" fmla="*/ 4 w 4"/>
                <a:gd name="T9" fmla="*/ 0 h 2"/>
                <a:gd name="T10" fmla="*/ 4 w 4"/>
                <a:gd name="T11" fmla="*/ 1 h 2"/>
                <a:gd name="T12" fmla="*/ 4 w 4"/>
                <a:gd name="T13" fmla="*/ 1 h 2"/>
                <a:gd name="T14" fmla="*/ 4 w 4"/>
                <a:gd name="T15" fmla="*/ 1 h 2"/>
                <a:gd name="T16" fmla="*/ 4 w 4"/>
                <a:gd name="T17" fmla="*/ 1 h 2"/>
                <a:gd name="T18" fmla="*/ 2 w 4"/>
                <a:gd name="T19" fmla="*/ 1 h 2"/>
                <a:gd name="T20" fmla="*/ 1 w 4"/>
                <a:gd name="T21" fmla="*/ 1 h 2"/>
                <a:gd name="T22" fmla="*/ 0 w 4"/>
                <a:gd name="T23" fmla="*/ 1 h 2"/>
                <a:gd name="T24" fmla="*/ 0 w 4"/>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2">
                  <a:moveTo>
                    <a:pt x="0" y="1"/>
                  </a:moveTo>
                  <a:cubicBezTo>
                    <a:pt x="0" y="1"/>
                    <a:pt x="0" y="1"/>
                    <a:pt x="0" y="1"/>
                  </a:cubicBezTo>
                  <a:cubicBezTo>
                    <a:pt x="1" y="1"/>
                    <a:pt x="1" y="0"/>
                    <a:pt x="1" y="0"/>
                  </a:cubicBezTo>
                  <a:cubicBezTo>
                    <a:pt x="1" y="0"/>
                    <a:pt x="2" y="0"/>
                    <a:pt x="2" y="0"/>
                  </a:cubicBezTo>
                  <a:cubicBezTo>
                    <a:pt x="3" y="0"/>
                    <a:pt x="3" y="0"/>
                    <a:pt x="4" y="0"/>
                  </a:cubicBezTo>
                  <a:cubicBezTo>
                    <a:pt x="4" y="0"/>
                    <a:pt x="4" y="1"/>
                    <a:pt x="4" y="1"/>
                  </a:cubicBezTo>
                  <a:cubicBezTo>
                    <a:pt x="4" y="1"/>
                    <a:pt x="4" y="1"/>
                    <a:pt x="4" y="1"/>
                  </a:cubicBezTo>
                  <a:cubicBezTo>
                    <a:pt x="4" y="1"/>
                    <a:pt x="4" y="1"/>
                    <a:pt x="4" y="1"/>
                  </a:cubicBezTo>
                  <a:cubicBezTo>
                    <a:pt x="4" y="1"/>
                    <a:pt x="4" y="1"/>
                    <a:pt x="4" y="1"/>
                  </a:cubicBezTo>
                  <a:cubicBezTo>
                    <a:pt x="3" y="1"/>
                    <a:pt x="3" y="1"/>
                    <a:pt x="2" y="1"/>
                  </a:cubicBezTo>
                  <a:cubicBezTo>
                    <a:pt x="2" y="1"/>
                    <a:pt x="1" y="1"/>
                    <a:pt x="1" y="1"/>
                  </a:cubicBezTo>
                  <a:cubicBezTo>
                    <a:pt x="1" y="2"/>
                    <a:pt x="1"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6" name="Freeform 20"/>
            <p:cNvSpPr/>
            <p:nvPr/>
          </p:nvSpPr>
          <p:spPr bwMode="auto">
            <a:xfrm>
              <a:off x="6607" y="731"/>
              <a:ext cx="7" cy="5"/>
            </a:xfrm>
            <a:custGeom>
              <a:avLst/>
              <a:gdLst>
                <a:gd name="T0" fmla="*/ 0 w 3"/>
                <a:gd name="T1" fmla="*/ 1 h 2"/>
                <a:gd name="T2" fmla="*/ 0 w 3"/>
                <a:gd name="T3" fmla="*/ 1 h 2"/>
                <a:gd name="T4" fmla="*/ 1 w 3"/>
                <a:gd name="T5" fmla="*/ 1 h 2"/>
                <a:gd name="T6" fmla="*/ 2 w 3"/>
                <a:gd name="T7" fmla="*/ 1 h 2"/>
                <a:gd name="T8" fmla="*/ 3 w 3"/>
                <a:gd name="T9" fmla="*/ 0 h 2"/>
                <a:gd name="T10" fmla="*/ 3 w 3"/>
                <a:gd name="T11" fmla="*/ 1 h 2"/>
                <a:gd name="T12" fmla="*/ 3 w 3"/>
                <a:gd name="T13" fmla="*/ 1 h 2"/>
                <a:gd name="T14" fmla="*/ 3 w 3"/>
                <a:gd name="T15" fmla="*/ 1 h 2"/>
                <a:gd name="T16" fmla="*/ 3 w 3"/>
                <a:gd name="T17" fmla="*/ 1 h 2"/>
                <a:gd name="T18" fmla="*/ 2 w 3"/>
                <a:gd name="T19" fmla="*/ 2 h 2"/>
                <a:gd name="T20" fmla="*/ 1 w 3"/>
                <a:gd name="T21" fmla="*/ 2 h 2"/>
                <a:gd name="T22" fmla="*/ 0 w 3"/>
                <a:gd name="T23" fmla="*/ 1 h 2"/>
                <a:gd name="T24" fmla="*/ 0 w 3"/>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2">
                  <a:moveTo>
                    <a:pt x="0" y="1"/>
                  </a:moveTo>
                  <a:cubicBezTo>
                    <a:pt x="0" y="1"/>
                    <a:pt x="0" y="1"/>
                    <a:pt x="0" y="1"/>
                  </a:cubicBezTo>
                  <a:cubicBezTo>
                    <a:pt x="1" y="1"/>
                    <a:pt x="1" y="0"/>
                    <a:pt x="1" y="1"/>
                  </a:cubicBezTo>
                  <a:cubicBezTo>
                    <a:pt x="1" y="1"/>
                    <a:pt x="1" y="1"/>
                    <a:pt x="2" y="1"/>
                  </a:cubicBezTo>
                  <a:cubicBezTo>
                    <a:pt x="2" y="0"/>
                    <a:pt x="2" y="0"/>
                    <a:pt x="3" y="0"/>
                  </a:cubicBezTo>
                  <a:cubicBezTo>
                    <a:pt x="3" y="0"/>
                    <a:pt x="3" y="1"/>
                    <a:pt x="3" y="1"/>
                  </a:cubicBezTo>
                  <a:cubicBezTo>
                    <a:pt x="3" y="1"/>
                    <a:pt x="3" y="1"/>
                    <a:pt x="3" y="1"/>
                  </a:cubicBezTo>
                  <a:cubicBezTo>
                    <a:pt x="3" y="1"/>
                    <a:pt x="3" y="1"/>
                    <a:pt x="3" y="1"/>
                  </a:cubicBezTo>
                  <a:cubicBezTo>
                    <a:pt x="3" y="1"/>
                    <a:pt x="3" y="1"/>
                    <a:pt x="3" y="1"/>
                  </a:cubicBezTo>
                  <a:cubicBezTo>
                    <a:pt x="3" y="1"/>
                    <a:pt x="2" y="1"/>
                    <a:pt x="2" y="2"/>
                  </a:cubicBezTo>
                  <a:cubicBezTo>
                    <a:pt x="1" y="2"/>
                    <a:pt x="1" y="2"/>
                    <a:pt x="1" y="2"/>
                  </a:cubicBezTo>
                  <a:cubicBezTo>
                    <a:pt x="1" y="2"/>
                    <a:pt x="1"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7" name="Freeform 21"/>
            <p:cNvSpPr/>
            <p:nvPr/>
          </p:nvSpPr>
          <p:spPr bwMode="auto">
            <a:xfrm>
              <a:off x="6607" y="756"/>
              <a:ext cx="10" cy="3"/>
            </a:xfrm>
            <a:custGeom>
              <a:avLst/>
              <a:gdLst>
                <a:gd name="T0" fmla="*/ 0 w 4"/>
                <a:gd name="T1" fmla="*/ 1 h 1"/>
                <a:gd name="T2" fmla="*/ 0 w 4"/>
                <a:gd name="T3" fmla="*/ 0 h 1"/>
                <a:gd name="T4" fmla="*/ 1 w 4"/>
                <a:gd name="T5" fmla="*/ 0 h 1"/>
                <a:gd name="T6" fmla="*/ 2 w 4"/>
                <a:gd name="T7" fmla="*/ 0 h 1"/>
                <a:gd name="T8" fmla="*/ 3 w 4"/>
                <a:gd name="T9" fmla="*/ 0 h 1"/>
                <a:gd name="T10" fmla="*/ 4 w 4"/>
                <a:gd name="T11" fmla="*/ 0 h 1"/>
                <a:gd name="T12" fmla="*/ 4 w 4"/>
                <a:gd name="T13" fmla="*/ 0 h 1"/>
                <a:gd name="T14" fmla="*/ 4 w 4"/>
                <a:gd name="T15" fmla="*/ 0 h 1"/>
                <a:gd name="T16" fmla="*/ 3 w 4"/>
                <a:gd name="T17" fmla="*/ 1 h 1"/>
                <a:gd name="T18" fmla="*/ 2 w 4"/>
                <a:gd name="T19" fmla="*/ 1 h 1"/>
                <a:gd name="T20" fmla="*/ 1 w 4"/>
                <a:gd name="T21" fmla="*/ 1 h 1"/>
                <a:gd name="T22" fmla="*/ 0 w 4"/>
                <a:gd name="T23" fmla="*/ 1 h 1"/>
                <a:gd name="T24" fmla="*/ 0 w 4"/>
                <a:gd name="T25"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1">
                  <a:moveTo>
                    <a:pt x="0" y="1"/>
                  </a:moveTo>
                  <a:cubicBezTo>
                    <a:pt x="0" y="1"/>
                    <a:pt x="0" y="0"/>
                    <a:pt x="0" y="0"/>
                  </a:cubicBezTo>
                  <a:cubicBezTo>
                    <a:pt x="1" y="0"/>
                    <a:pt x="1" y="0"/>
                    <a:pt x="1" y="0"/>
                  </a:cubicBezTo>
                  <a:cubicBezTo>
                    <a:pt x="1" y="0"/>
                    <a:pt x="2" y="0"/>
                    <a:pt x="2" y="0"/>
                  </a:cubicBezTo>
                  <a:cubicBezTo>
                    <a:pt x="2" y="0"/>
                    <a:pt x="3" y="0"/>
                    <a:pt x="3" y="0"/>
                  </a:cubicBezTo>
                  <a:cubicBezTo>
                    <a:pt x="3" y="0"/>
                    <a:pt x="3" y="0"/>
                    <a:pt x="4" y="0"/>
                  </a:cubicBezTo>
                  <a:cubicBezTo>
                    <a:pt x="4" y="0"/>
                    <a:pt x="4" y="0"/>
                    <a:pt x="4" y="0"/>
                  </a:cubicBezTo>
                  <a:cubicBezTo>
                    <a:pt x="4" y="0"/>
                    <a:pt x="4" y="0"/>
                    <a:pt x="4" y="0"/>
                  </a:cubicBezTo>
                  <a:cubicBezTo>
                    <a:pt x="4" y="0"/>
                    <a:pt x="4" y="1"/>
                    <a:pt x="3" y="1"/>
                  </a:cubicBezTo>
                  <a:cubicBezTo>
                    <a:pt x="3" y="1"/>
                    <a:pt x="3" y="1"/>
                    <a:pt x="2" y="1"/>
                  </a:cubicBezTo>
                  <a:cubicBezTo>
                    <a:pt x="2" y="1"/>
                    <a:pt x="1" y="1"/>
                    <a:pt x="1" y="1"/>
                  </a:cubicBezTo>
                  <a:cubicBezTo>
                    <a:pt x="1" y="1"/>
                    <a:pt x="1"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grpSp>
      <p:grpSp>
        <p:nvGrpSpPr>
          <p:cNvPr id="38" name="Group 4"/>
          <p:cNvGrpSpPr>
            <a:grpSpLocks noChangeAspect="1"/>
          </p:cNvGrpSpPr>
          <p:nvPr/>
        </p:nvGrpSpPr>
        <p:grpSpPr bwMode="auto">
          <a:xfrm>
            <a:off x="8787289" y="1827900"/>
            <a:ext cx="1739197" cy="1267127"/>
            <a:chOff x="6604" y="620"/>
            <a:chExt cx="210" cy="153"/>
          </a:xfrm>
          <a:solidFill>
            <a:srgbClr val="6EBF84"/>
          </a:solidFill>
        </p:grpSpPr>
        <p:sp>
          <p:nvSpPr>
            <p:cNvPr id="39" name="Freeform 5"/>
            <p:cNvSpPr/>
            <p:nvPr/>
          </p:nvSpPr>
          <p:spPr bwMode="auto">
            <a:xfrm>
              <a:off x="6607" y="768"/>
              <a:ext cx="207" cy="5"/>
            </a:xfrm>
            <a:custGeom>
              <a:avLst/>
              <a:gdLst>
                <a:gd name="T0" fmla="*/ 85 w 85"/>
                <a:gd name="T1" fmla="*/ 1 h 2"/>
                <a:gd name="T2" fmla="*/ 81 w 85"/>
                <a:gd name="T3" fmla="*/ 1 h 2"/>
                <a:gd name="T4" fmla="*/ 72 w 85"/>
                <a:gd name="T5" fmla="*/ 1 h 2"/>
                <a:gd name="T6" fmla="*/ 43 w 85"/>
                <a:gd name="T7" fmla="*/ 1 h 2"/>
                <a:gd name="T8" fmla="*/ 27 w 85"/>
                <a:gd name="T9" fmla="*/ 1 h 2"/>
                <a:gd name="T10" fmla="*/ 14 w 85"/>
                <a:gd name="T11" fmla="*/ 2 h 2"/>
                <a:gd name="T12" fmla="*/ 8 w 85"/>
                <a:gd name="T13" fmla="*/ 2 h 2"/>
                <a:gd name="T14" fmla="*/ 4 w 85"/>
                <a:gd name="T15" fmla="*/ 1 h 2"/>
                <a:gd name="T16" fmla="*/ 0 w 85"/>
                <a:gd name="T17" fmla="*/ 0 h 2"/>
                <a:gd name="T18" fmla="*/ 4 w 85"/>
                <a:gd name="T19" fmla="*/ 1 h 2"/>
                <a:gd name="T20" fmla="*/ 8 w 85"/>
                <a:gd name="T21" fmla="*/ 0 h 2"/>
                <a:gd name="T22" fmla="*/ 14 w 85"/>
                <a:gd name="T23" fmla="*/ 0 h 2"/>
                <a:gd name="T24" fmla="*/ 27 w 85"/>
                <a:gd name="T25" fmla="*/ 0 h 2"/>
                <a:gd name="T26" fmla="*/ 43 w 85"/>
                <a:gd name="T27" fmla="*/ 0 h 2"/>
                <a:gd name="T28" fmla="*/ 72 w 85"/>
                <a:gd name="T29" fmla="*/ 0 h 2"/>
                <a:gd name="T30" fmla="*/ 77 w 85"/>
                <a:gd name="T31" fmla="*/ 0 h 2"/>
                <a:gd name="T32" fmla="*/ 81 w 85"/>
                <a:gd name="T33" fmla="*/ 1 h 2"/>
                <a:gd name="T34" fmla="*/ 85 w 85"/>
                <a:gd name="T3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5" h="2">
                  <a:moveTo>
                    <a:pt x="85" y="1"/>
                  </a:moveTo>
                  <a:cubicBezTo>
                    <a:pt x="85" y="1"/>
                    <a:pt x="84" y="1"/>
                    <a:pt x="81" y="1"/>
                  </a:cubicBezTo>
                  <a:cubicBezTo>
                    <a:pt x="79" y="1"/>
                    <a:pt x="76" y="1"/>
                    <a:pt x="72" y="1"/>
                  </a:cubicBezTo>
                  <a:cubicBezTo>
                    <a:pt x="64" y="1"/>
                    <a:pt x="53" y="1"/>
                    <a:pt x="43" y="1"/>
                  </a:cubicBezTo>
                  <a:cubicBezTo>
                    <a:pt x="37" y="1"/>
                    <a:pt x="32" y="1"/>
                    <a:pt x="27" y="1"/>
                  </a:cubicBezTo>
                  <a:cubicBezTo>
                    <a:pt x="22" y="1"/>
                    <a:pt x="17" y="2"/>
                    <a:pt x="14" y="2"/>
                  </a:cubicBezTo>
                  <a:cubicBezTo>
                    <a:pt x="12" y="2"/>
                    <a:pt x="10" y="2"/>
                    <a:pt x="8" y="2"/>
                  </a:cubicBezTo>
                  <a:cubicBezTo>
                    <a:pt x="6" y="1"/>
                    <a:pt x="5" y="1"/>
                    <a:pt x="4" y="1"/>
                  </a:cubicBezTo>
                  <a:cubicBezTo>
                    <a:pt x="2" y="1"/>
                    <a:pt x="0" y="0"/>
                    <a:pt x="0" y="0"/>
                  </a:cubicBezTo>
                  <a:cubicBezTo>
                    <a:pt x="0" y="0"/>
                    <a:pt x="2" y="1"/>
                    <a:pt x="4" y="1"/>
                  </a:cubicBezTo>
                  <a:cubicBezTo>
                    <a:pt x="5" y="1"/>
                    <a:pt x="7" y="0"/>
                    <a:pt x="8" y="0"/>
                  </a:cubicBezTo>
                  <a:cubicBezTo>
                    <a:pt x="10" y="0"/>
                    <a:pt x="12" y="0"/>
                    <a:pt x="14" y="0"/>
                  </a:cubicBezTo>
                  <a:cubicBezTo>
                    <a:pt x="17" y="0"/>
                    <a:pt x="22" y="0"/>
                    <a:pt x="27" y="0"/>
                  </a:cubicBezTo>
                  <a:cubicBezTo>
                    <a:pt x="32" y="0"/>
                    <a:pt x="37" y="0"/>
                    <a:pt x="43" y="0"/>
                  </a:cubicBezTo>
                  <a:cubicBezTo>
                    <a:pt x="53" y="0"/>
                    <a:pt x="64" y="0"/>
                    <a:pt x="72" y="0"/>
                  </a:cubicBezTo>
                  <a:cubicBezTo>
                    <a:pt x="74" y="0"/>
                    <a:pt x="75" y="0"/>
                    <a:pt x="77" y="0"/>
                  </a:cubicBezTo>
                  <a:cubicBezTo>
                    <a:pt x="79" y="0"/>
                    <a:pt x="80" y="0"/>
                    <a:pt x="81" y="1"/>
                  </a:cubicBezTo>
                  <a:cubicBezTo>
                    <a:pt x="84" y="1"/>
                    <a:pt x="85" y="1"/>
                    <a:pt x="85"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0" name="Freeform 6"/>
            <p:cNvSpPr/>
            <p:nvPr/>
          </p:nvSpPr>
          <p:spPr bwMode="auto">
            <a:xfrm>
              <a:off x="6604" y="627"/>
              <a:ext cx="5" cy="141"/>
            </a:xfrm>
            <a:custGeom>
              <a:avLst/>
              <a:gdLst>
                <a:gd name="T0" fmla="*/ 1 w 2"/>
                <a:gd name="T1" fmla="*/ 57 h 57"/>
                <a:gd name="T2" fmla="*/ 1 w 2"/>
                <a:gd name="T3" fmla="*/ 55 h 57"/>
                <a:gd name="T4" fmla="*/ 1 w 2"/>
                <a:gd name="T5" fmla="*/ 52 h 57"/>
                <a:gd name="T6" fmla="*/ 0 w 2"/>
                <a:gd name="T7" fmla="*/ 48 h 57"/>
                <a:gd name="T8" fmla="*/ 0 w 2"/>
                <a:gd name="T9" fmla="*/ 29 h 57"/>
                <a:gd name="T10" fmla="*/ 0 w 2"/>
                <a:gd name="T11" fmla="*/ 18 h 57"/>
                <a:gd name="T12" fmla="*/ 0 w 2"/>
                <a:gd name="T13" fmla="*/ 13 h 57"/>
                <a:gd name="T14" fmla="*/ 0 w 2"/>
                <a:gd name="T15" fmla="*/ 9 h 57"/>
                <a:gd name="T16" fmla="*/ 1 w 2"/>
                <a:gd name="T17" fmla="*/ 0 h 57"/>
                <a:gd name="T18" fmla="*/ 1 w 2"/>
                <a:gd name="T19" fmla="*/ 3 h 57"/>
                <a:gd name="T20" fmla="*/ 1 w 2"/>
                <a:gd name="T21" fmla="*/ 9 h 57"/>
                <a:gd name="T22" fmla="*/ 1 w 2"/>
                <a:gd name="T23" fmla="*/ 13 h 57"/>
                <a:gd name="T24" fmla="*/ 1 w 2"/>
                <a:gd name="T25" fmla="*/ 18 h 57"/>
                <a:gd name="T26" fmla="*/ 1 w 2"/>
                <a:gd name="T27" fmla="*/ 29 h 57"/>
                <a:gd name="T28" fmla="*/ 2 w 2"/>
                <a:gd name="T29" fmla="*/ 48 h 57"/>
                <a:gd name="T30" fmla="*/ 2 w 2"/>
                <a:gd name="T31" fmla="*/ 52 h 57"/>
                <a:gd name="T32" fmla="*/ 1 w 2"/>
                <a:gd name="T33" fmla="*/ 55 h 57"/>
                <a:gd name="T34" fmla="*/ 1 w 2"/>
                <a:gd name="T35" fmla="*/ 57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 h="57">
                  <a:moveTo>
                    <a:pt x="1" y="57"/>
                  </a:moveTo>
                  <a:cubicBezTo>
                    <a:pt x="1" y="57"/>
                    <a:pt x="1" y="56"/>
                    <a:pt x="1" y="55"/>
                  </a:cubicBezTo>
                  <a:cubicBezTo>
                    <a:pt x="1" y="54"/>
                    <a:pt x="1" y="53"/>
                    <a:pt x="1" y="52"/>
                  </a:cubicBezTo>
                  <a:cubicBezTo>
                    <a:pt x="0" y="51"/>
                    <a:pt x="0" y="50"/>
                    <a:pt x="0" y="48"/>
                  </a:cubicBezTo>
                  <a:cubicBezTo>
                    <a:pt x="0" y="43"/>
                    <a:pt x="0" y="36"/>
                    <a:pt x="0" y="29"/>
                  </a:cubicBezTo>
                  <a:cubicBezTo>
                    <a:pt x="0" y="25"/>
                    <a:pt x="0" y="22"/>
                    <a:pt x="0" y="18"/>
                  </a:cubicBezTo>
                  <a:cubicBezTo>
                    <a:pt x="0" y="16"/>
                    <a:pt x="0" y="15"/>
                    <a:pt x="0" y="13"/>
                  </a:cubicBezTo>
                  <a:cubicBezTo>
                    <a:pt x="0" y="12"/>
                    <a:pt x="0" y="10"/>
                    <a:pt x="0" y="9"/>
                  </a:cubicBezTo>
                  <a:cubicBezTo>
                    <a:pt x="0" y="4"/>
                    <a:pt x="1" y="0"/>
                    <a:pt x="1" y="0"/>
                  </a:cubicBezTo>
                  <a:cubicBezTo>
                    <a:pt x="1" y="0"/>
                    <a:pt x="1" y="1"/>
                    <a:pt x="1" y="3"/>
                  </a:cubicBezTo>
                  <a:cubicBezTo>
                    <a:pt x="1" y="4"/>
                    <a:pt x="1" y="6"/>
                    <a:pt x="1" y="9"/>
                  </a:cubicBezTo>
                  <a:cubicBezTo>
                    <a:pt x="1" y="10"/>
                    <a:pt x="1" y="12"/>
                    <a:pt x="1" y="13"/>
                  </a:cubicBezTo>
                  <a:cubicBezTo>
                    <a:pt x="1" y="15"/>
                    <a:pt x="1" y="16"/>
                    <a:pt x="1" y="18"/>
                  </a:cubicBezTo>
                  <a:cubicBezTo>
                    <a:pt x="1" y="22"/>
                    <a:pt x="1" y="25"/>
                    <a:pt x="1" y="29"/>
                  </a:cubicBezTo>
                  <a:cubicBezTo>
                    <a:pt x="2" y="36"/>
                    <a:pt x="2" y="43"/>
                    <a:pt x="2" y="48"/>
                  </a:cubicBezTo>
                  <a:cubicBezTo>
                    <a:pt x="2" y="50"/>
                    <a:pt x="2" y="51"/>
                    <a:pt x="2" y="52"/>
                  </a:cubicBezTo>
                  <a:cubicBezTo>
                    <a:pt x="2" y="53"/>
                    <a:pt x="2" y="54"/>
                    <a:pt x="1" y="55"/>
                  </a:cubicBezTo>
                  <a:cubicBezTo>
                    <a:pt x="1" y="56"/>
                    <a:pt x="1" y="57"/>
                    <a:pt x="1" y="5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1" name="Freeform 7"/>
            <p:cNvSpPr/>
            <p:nvPr/>
          </p:nvSpPr>
          <p:spPr bwMode="auto">
            <a:xfrm>
              <a:off x="6726" y="702"/>
              <a:ext cx="27" cy="66"/>
            </a:xfrm>
            <a:custGeom>
              <a:avLst/>
              <a:gdLst>
                <a:gd name="T0" fmla="*/ 10 w 11"/>
                <a:gd name="T1" fmla="*/ 27 h 27"/>
                <a:gd name="T2" fmla="*/ 9 w 11"/>
                <a:gd name="T3" fmla="*/ 21 h 27"/>
                <a:gd name="T4" fmla="*/ 10 w 11"/>
                <a:gd name="T5" fmla="*/ 17 h 27"/>
                <a:gd name="T6" fmla="*/ 10 w 11"/>
                <a:gd name="T7" fmla="*/ 14 h 27"/>
                <a:gd name="T8" fmla="*/ 9 w 11"/>
                <a:gd name="T9" fmla="*/ 8 h 27"/>
                <a:gd name="T10" fmla="*/ 8 w 11"/>
                <a:gd name="T11" fmla="*/ 1 h 27"/>
                <a:gd name="T12" fmla="*/ 9 w 11"/>
                <a:gd name="T13" fmla="*/ 2 h 27"/>
                <a:gd name="T14" fmla="*/ 5 w 11"/>
                <a:gd name="T15" fmla="*/ 1 h 27"/>
                <a:gd name="T16" fmla="*/ 3 w 11"/>
                <a:gd name="T17" fmla="*/ 1 h 27"/>
                <a:gd name="T18" fmla="*/ 2 w 11"/>
                <a:gd name="T19" fmla="*/ 2 h 27"/>
                <a:gd name="T20" fmla="*/ 2 w 11"/>
                <a:gd name="T21" fmla="*/ 4 h 27"/>
                <a:gd name="T22" fmla="*/ 2 w 11"/>
                <a:gd name="T23" fmla="*/ 6 h 27"/>
                <a:gd name="T24" fmla="*/ 2 w 11"/>
                <a:gd name="T25" fmla="*/ 10 h 27"/>
                <a:gd name="T26" fmla="*/ 2 w 11"/>
                <a:gd name="T27" fmla="*/ 18 h 27"/>
                <a:gd name="T28" fmla="*/ 2 w 11"/>
                <a:gd name="T29" fmla="*/ 23 h 27"/>
                <a:gd name="T30" fmla="*/ 2 w 11"/>
                <a:gd name="T31" fmla="*/ 27 h 27"/>
                <a:gd name="T32" fmla="*/ 1 w 11"/>
                <a:gd name="T33" fmla="*/ 23 h 27"/>
                <a:gd name="T34" fmla="*/ 0 w 11"/>
                <a:gd name="T35" fmla="*/ 18 h 27"/>
                <a:gd name="T36" fmla="*/ 1 w 11"/>
                <a:gd name="T37" fmla="*/ 10 h 27"/>
                <a:gd name="T38" fmla="*/ 1 w 11"/>
                <a:gd name="T39" fmla="*/ 6 h 27"/>
                <a:gd name="T40" fmla="*/ 1 w 11"/>
                <a:gd name="T41" fmla="*/ 4 h 27"/>
                <a:gd name="T42" fmla="*/ 0 w 11"/>
                <a:gd name="T43" fmla="*/ 2 h 27"/>
                <a:gd name="T44" fmla="*/ 1 w 11"/>
                <a:gd name="T45" fmla="*/ 0 h 27"/>
                <a:gd name="T46" fmla="*/ 2 w 11"/>
                <a:gd name="T47" fmla="*/ 0 h 27"/>
                <a:gd name="T48" fmla="*/ 5 w 11"/>
                <a:gd name="T49" fmla="*/ 0 h 27"/>
                <a:gd name="T50" fmla="*/ 9 w 11"/>
                <a:gd name="T51" fmla="*/ 0 h 27"/>
                <a:gd name="T52" fmla="*/ 10 w 11"/>
                <a:gd name="T53" fmla="*/ 1 h 27"/>
                <a:gd name="T54" fmla="*/ 11 w 11"/>
                <a:gd name="T55" fmla="*/ 7 h 27"/>
                <a:gd name="T56" fmla="*/ 11 w 11"/>
                <a:gd name="T57" fmla="*/ 14 h 27"/>
                <a:gd name="T58" fmla="*/ 11 w 11"/>
                <a:gd name="T59" fmla="*/ 21 h 27"/>
                <a:gd name="T60" fmla="*/ 10 w 11"/>
                <a:gd name="T61"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1" h="27">
                  <a:moveTo>
                    <a:pt x="10" y="27"/>
                  </a:moveTo>
                  <a:cubicBezTo>
                    <a:pt x="10" y="25"/>
                    <a:pt x="10" y="23"/>
                    <a:pt x="9" y="21"/>
                  </a:cubicBezTo>
                  <a:cubicBezTo>
                    <a:pt x="9" y="20"/>
                    <a:pt x="9" y="19"/>
                    <a:pt x="10" y="17"/>
                  </a:cubicBezTo>
                  <a:cubicBezTo>
                    <a:pt x="10" y="16"/>
                    <a:pt x="10" y="15"/>
                    <a:pt x="10" y="14"/>
                  </a:cubicBezTo>
                  <a:cubicBezTo>
                    <a:pt x="10" y="12"/>
                    <a:pt x="10" y="10"/>
                    <a:pt x="9" y="8"/>
                  </a:cubicBezTo>
                  <a:cubicBezTo>
                    <a:pt x="9" y="5"/>
                    <a:pt x="8" y="3"/>
                    <a:pt x="8" y="1"/>
                  </a:cubicBezTo>
                  <a:cubicBezTo>
                    <a:pt x="9" y="2"/>
                    <a:pt x="9" y="2"/>
                    <a:pt x="9" y="2"/>
                  </a:cubicBezTo>
                  <a:cubicBezTo>
                    <a:pt x="7" y="2"/>
                    <a:pt x="6" y="2"/>
                    <a:pt x="5" y="1"/>
                  </a:cubicBezTo>
                  <a:cubicBezTo>
                    <a:pt x="4" y="1"/>
                    <a:pt x="3" y="1"/>
                    <a:pt x="3" y="1"/>
                  </a:cubicBezTo>
                  <a:cubicBezTo>
                    <a:pt x="2" y="2"/>
                    <a:pt x="2" y="2"/>
                    <a:pt x="2" y="2"/>
                  </a:cubicBezTo>
                  <a:cubicBezTo>
                    <a:pt x="2" y="2"/>
                    <a:pt x="2" y="3"/>
                    <a:pt x="2" y="4"/>
                  </a:cubicBezTo>
                  <a:cubicBezTo>
                    <a:pt x="2" y="5"/>
                    <a:pt x="2" y="5"/>
                    <a:pt x="2" y="6"/>
                  </a:cubicBezTo>
                  <a:cubicBezTo>
                    <a:pt x="3" y="7"/>
                    <a:pt x="2" y="9"/>
                    <a:pt x="2" y="10"/>
                  </a:cubicBezTo>
                  <a:cubicBezTo>
                    <a:pt x="2" y="13"/>
                    <a:pt x="2" y="16"/>
                    <a:pt x="2" y="18"/>
                  </a:cubicBezTo>
                  <a:cubicBezTo>
                    <a:pt x="2" y="20"/>
                    <a:pt x="2" y="21"/>
                    <a:pt x="2" y="23"/>
                  </a:cubicBezTo>
                  <a:cubicBezTo>
                    <a:pt x="2" y="24"/>
                    <a:pt x="2" y="25"/>
                    <a:pt x="2" y="27"/>
                  </a:cubicBezTo>
                  <a:cubicBezTo>
                    <a:pt x="1" y="25"/>
                    <a:pt x="1" y="24"/>
                    <a:pt x="1" y="23"/>
                  </a:cubicBezTo>
                  <a:cubicBezTo>
                    <a:pt x="1" y="21"/>
                    <a:pt x="0" y="20"/>
                    <a:pt x="0" y="18"/>
                  </a:cubicBezTo>
                  <a:cubicBezTo>
                    <a:pt x="0" y="16"/>
                    <a:pt x="0" y="13"/>
                    <a:pt x="1" y="10"/>
                  </a:cubicBezTo>
                  <a:cubicBezTo>
                    <a:pt x="1" y="9"/>
                    <a:pt x="1" y="7"/>
                    <a:pt x="1" y="6"/>
                  </a:cubicBezTo>
                  <a:cubicBezTo>
                    <a:pt x="1" y="5"/>
                    <a:pt x="1" y="5"/>
                    <a:pt x="1" y="4"/>
                  </a:cubicBezTo>
                  <a:cubicBezTo>
                    <a:pt x="1" y="3"/>
                    <a:pt x="1" y="3"/>
                    <a:pt x="0" y="2"/>
                  </a:cubicBezTo>
                  <a:cubicBezTo>
                    <a:pt x="0" y="1"/>
                    <a:pt x="1" y="1"/>
                    <a:pt x="1" y="0"/>
                  </a:cubicBezTo>
                  <a:cubicBezTo>
                    <a:pt x="2" y="0"/>
                    <a:pt x="2" y="0"/>
                    <a:pt x="2" y="0"/>
                  </a:cubicBezTo>
                  <a:cubicBezTo>
                    <a:pt x="3" y="0"/>
                    <a:pt x="4" y="0"/>
                    <a:pt x="5" y="0"/>
                  </a:cubicBezTo>
                  <a:cubicBezTo>
                    <a:pt x="6" y="0"/>
                    <a:pt x="7" y="0"/>
                    <a:pt x="9" y="0"/>
                  </a:cubicBezTo>
                  <a:cubicBezTo>
                    <a:pt x="9" y="0"/>
                    <a:pt x="10" y="0"/>
                    <a:pt x="10" y="1"/>
                  </a:cubicBezTo>
                  <a:cubicBezTo>
                    <a:pt x="10" y="3"/>
                    <a:pt x="10" y="5"/>
                    <a:pt x="11" y="7"/>
                  </a:cubicBezTo>
                  <a:cubicBezTo>
                    <a:pt x="11" y="10"/>
                    <a:pt x="11" y="12"/>
                    <a:pt x="11" y="14"/>
                  </a:cubicBezTo>
                  <a:cubicBezTo>
                    <a:pt x="11" y="16"/>
                    <a:pt x="11" y="19"/>
                    <a:pt x="11" y="21"/>
                  </a:cubicBezTo>
                  <a:lnTo>
                    <a:pt x="10" y="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2" name="Freeform 8"/>
            <p:cNvSpPr/>
            <p:nvPr/>
          </p:nvSpPr>
          <p:spPr bwMode="auto">
            <a:xfrm>
              <a:off x="6692" y="670"/>
              <a:ext cx="24" cy="98"/>
            </a:xfrm>
            <a:custGeom>
              <a:avLst/>
              <a:gdLst>
                <a:gd name="T0" fmla="*/ 8 w 10"/>
                <a:gd name="T1" fmla="*/ 40 h 40"/>
                <a:gd name="T2" fmla="*/ 7 w 10"/>
                <a:gd name="T3" fmla="*/ 30 h 40"/>
                <a:gd name="T4" fmla="*/ 7 w 10"/>
                <a:gd name="T5" fmla="*/ 21 h 40"/>
                <a:gd name="T6" fmla="*/ 8 w 10"/>
                <a:gd name="T7" fmla="*/ 11 h 40"/>
                <a:gd name="T8" fmla="*/ 8 w 10"/>
                <a:gd name="T9" fmla="*/ 2 h 40"/>
                <a:gd name="T10" fmla="*/ 9 w 10"/>
                <a:gd name="T11" fmla="*/ 2 h 40"/>
                <a:gd name="T12" fmla="*/ 2 w 10"/>
                <a:gd name="T13" fmla="*/ 2 h 40"/>
                <a:gd name="T14" fmla="*/ 2 w 10"/>
                <a:gd name="T15" fmla="*/ 1 h 40"/>
                <a:gd name="T16" fmla="*/ 3 w 10"/>
                <a:gd name="T17" fmla="*/ 11 h 40"/>
                <a:gd name="T18" fmla="*/ 3 w 10"/>
                <a:gd name="T19" fmla="*/ 16 h 40"/>
                <a:gd name="T20" fmla="*/ 3 w 10"/>
                <a:gd name="T21" fmla="*/ 21 h 40"/>
                <a:gd name="T22" fmla="*/ 2 w 10"/>
                <a:gd name="T23" fmla="*/ 26 h 40"/>
                <a:gd name="T24" fmla="*/ 2 w 10"/>
                <a:gd name="T25" fmla="*/ 31 h 40"/>
                <a:gd name="T26" fmla="*/ 2 w 10"/>
                <a:gd name="T27" fmla="*/ 36 h 40"/>
                <a:gd name="T28" fmla="*/ 0 w 10"/>
                <a:gd name="T29" fmla="*/ 40 h 40"/>
                <a:gd name="T30" fmla="*/ 1 w 10"/>
                <a:gd name="T31" fmla="*/ 36 h 40"/>
                <a:gd name="T32" fmla="*/ 1 w 10"/>
                <a:gd name="T33" fmla="*/ 31 h 40"/>
                <a:gd name="T34" fmla="*/ 1 w 10"/>
                <a:gd name="T35" fmla="*/ 21 h 40"/>
                <a:gd name="T36" fmla="*/ 1 w 10"/>
                <a:gd name="T37" fmla="*/ 16 h 40"/>
                <a:gd name="T38" fmla="*/ 1 w 10"/>
                <a:gd name="T39" fmla="*/ 11 h 40"/>
                <a:gd name="T40" fmla="*/ 1 w 10"/>
                <a:gd name="T41" fmla="*/ 1 h 40"/>
                <a:gd name="T42" fmla="*/ 2 w 10"/>
                <a:gd name="T43" fmla="*/ 0 h 40"/>
                <a:gd name="T44" fmla="*/ 9 w 10"/>
                <a:gd name="T45" fmla="*/ 1 h 40"/>
                <a:gd name="T46" fmla="*/ 9 w 10"/>
                <a:gd name="T47" fmla="*/ 1 h 40"/>
                <a:gd name="T48" fmla="*/ 10 w 10"/>
                <a:gd name="T49" fmla="*/ 2 h 40"/>
                <a:gd name="T50" fmla="*/ 10 w 10"/>
                <a:gd name="T51" fmla="*/ 11 h 40"/>
                <a:gd name="T52" fmla="*/ 9 w 10"/>
                <a:gd name="T53" fmla="*/ 21 h 40"/>
                <a:gd name="T54" fmla="*/ 9 w 10"/>
                <a:gd name="T55" fmla="*/ 30 h 40"/>
                <a:gd name="T56" fmla="*/ 8 w 10"/>
                <a:gd name="T57"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0" h="40">
                  <a:moveTo>
                    <a:pt x="8" y="40"/>
                  </a:moveTo>
                  <a:cubicBezTo>
                    <a:pt x="8" y="37"/>
                    <a:pt x="7" y="33"/>
                    <a:pt x="7" y="30"/>
                  </a:cubicBezTo>
                  <a:cubicBezTo>
                    <a:pt x="7" y="27"/>
                    <a:pt x="7" y="24"/>
                    <a:pt x="7" y="21"/>
                  </a:cubicBezTo>
                  <a:cubicBezTo>
                    <a:pt x="7" y="17"/>
                    <a:pt x="8" y="14"/>
                    <a:pt x="8" y="11"/>
                  </a:cubicBezTo>
                  <a:cubicBezTo>
                    <a:pt x="9" y="8"/>
                    <a:pt x="9" y="5"/>
                    <a:pt x="8" y="2"/>
                  </a:cubicBezTo>
                  <a:cubicBezTo>
                    <a:pt x="9" y="2"/>
                    <a:pt x="9" y="2"/>
                    <a:pt x="9" y="2"/>
                  </a:cubicBezTo>
                  <a:cubicBezTo>
                    <a:pt x="7" y="2"/>
                    <a:pt x="4" y="2"/>
                    <a:pt x="2" y="2"/>
                  </a:cubicBezTo>
                  <a:cubicBezTo>
                    <a:pt x="2" y="1"/>
                    <a:pt x="2" y="1"/>
                    <a:pt x="2" y="1"/>
                  </a:cubicBezTo>
                  <a:cubicBezTo>
                    <a:pt x="2" y="4"/>
                    <a:pt x="3" y="7"/>
                    <a:pt x="3" y="11"/>
                  </a:cubicBezTo>
                  <a:cubicBezTo>
                    <a:pt x="3" y="13"/>
                    <a:pt x="3" y="14"/>
                    <a:pt x="3" y="16"/>
                  </a:cubicBezTo>
                  <a:cubicBezTo>
                    <a:pt x="3" y="21"/>
                    <a:pt x="3" y="21"/>
                    <a:pt x="3" y="21"/>
                  </a:cubicBezTo>
                  <a:cubicBezTo>
                    <a:pt x="2" y="26"/>
                    <a:pt x="2" y="26"/>
                    <a:pt x="2" y="26"/>
                  </a:cubicBezTo>
                  <a:cubicBezTo>
                    <a:pt x="2" y="27"/>
                    <a:pt x="2" y="29"/>
                    <a:pt x="2" y="31"/>
                  </a:cubicBezTo>
                  <a:cubicBezTo>
                    <a:pt x="2" y="32"/>
                    <a:pt x="2" y="34"/>
                    <a:pt x="2" y="36"/>
                  </a:cubicBezTo>
                  <a:cubicBezTo>
                    <a:pt x="1" y="37"/>
                    <a:pt x="1" y="39"/>
                    <a:pt x="0" y="40"/>
                  </a:cubicBezTo>
                  <a:cubicBezTo>
                    <a:pt x="1" y="39"/>
                    <a:pt x="1" y="37"/>
                    <a:pt x="1" y="36"/>
                  </a:cubicBezTo>
                  <a:cubicBezTo>
                    <a:pt x="1" y="34"/>
                    <a:pt x="1" y="32"/>
                    <a:pt x="1" y="31"/>
                  </a:cubicBezTo>
                  <a:cubicBezTo>
                    <a:pt x="1" y="27"/>
                    <a:pt x="1" y="24"/>
                    <a:pt x="1" y="21"/>
                  </a:cubicBezTo>
                  <a:cubicBezTo>
                    <a:pt x="1" y="16"/>
                    <a:pt x="1" y="16"/>
                    <a:pt x="1" y="16"/>
                  </a:cubicBezTo>
                  <a:cubicBezTo>
                    <a:pt x="1" y="14"/>
                    <a:pt x="1" y="12"/>
                    <a:pt x="1" y="11"/>
                  </a:cubicBezTo>
                  <a:cubicBezTo>
                    <a:pt x="1" y="8"/>
                    <a:pt x="0" y="4"/>
                    <a:pt x="1" y="1"/>
                  </a:cubicBezTo>
                  <a:cubicBezTo>
                    <a:pt x="1" y="0"/>
                    <a:pt x="1" y="0"/>
                    <a:pt x="2" y="0"/>
                  </a:cubicBezTo>
                  <a:cubicBezTo>
                    <a:pt x="4" y="0"/>
                    <a:pt x="7" y="1"/>
                    <a:pt x="9" y="1"/>
                  </a:cubicBezTo>
                  <a:cubicBezTo>
                    <a:pt x="9" y="1"/>
                    <a:pt x="9" y="1"/>
                    <a:pt x="9" y="1"/>
                  </a:cubicBezTo>
                  <a:cubicBezTo>
                    <a:pt x="10" y="1"/>
                    <a:pt x="10" y="1"/>
                    <a:pt x="10" y="2"/>
                  </a:cubicBezTo>
                  <a:cubicBezTo>
                    <a:pt x="10" y="5"/>
                    <a:pt x="10" y="8"/>
                    <a:pt x="10" y="11"/>
                  </a:cubicBezTo>
                  <a:cubicBezTo>
                    <a:pt x="10" y="14"/>
                    <a:pt x="9" y="18"/>
                    <a:pt x="9" y="21"/>
                  </a:cubicBezTo>
                  <a:cubicBezTo>
                    <a:pt x="9" y="24"/>
                    <a:pt x="9" y="27"/>
                    <a:pt x="9" y="30"/>
                  </a:cubicBezTo>
                  <a:lnTo>
                    <a:pt x="8" y="4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3" name="Freeform 9"/>
            <p:cNvSpPr/>
            <p:nvPr/>
          </p:nvSpPr>
          <p:spPr bwMode="auto">
            <a:xfrm>
              <a:off x="6653" y="687"/>
              <a:ext cx="27" cy="84"/>
            </a:xfrm>
            <a:custGeom>
              <a:avLst/>
              <a:gdLst>
                <a:gd name="T0" fmla="*/ 9 w 11"/>
                <a:gd name="T1" fmla="*/ 34 h 34"/>
                <a:gd name="T2" fmla="*/ 8 w 11"/>
                <a:gd name="T3" fmla="*/ 25 h 34"/>
                <a:gd name="T4" fmla="*/ 9 w 11"/>
                <a:gd name="T5" fmla="*/ 21 h 34"/>
                <a:gd name="T6" fmla="*/ 9 w 11"/>
                <a:gd name="T7" fmla="*/ 17 h 34"/>
                <a:gd name="T8" fmla="*/ 9 w 11"/>
                <a:gd name="T9" fmla="*/ 13 h 34"/>
                <a:gd name="T10" fmla="*/ 10 w 11"/>
                <a:gd name="T11" fmla="*/ 9 h 34"/>
                <a:gd name="T12" fmla="*/ 9 w 11"/>
                <a:gd name="T13" fmla="*/ 1 h 34"/>
                <a:gd name="T14" fmla="*/ 10 w 11"/>
                <a:gd name="T15" fmla="*/ 2 h 34"/>
                <a:gd name="T16" fmla="*/ 6 w 11"/>
                <a:gd name="T17" fmla="*/ 2 h 34"/>
                <a:gd name="T18" fmla="*/ 2 w 11"/>
                <a:gd name="T19" fmla="*/ 2 h 34"/>
                <a:gd name="T20" fmla="*/ 3 w 11"/>
                <a:gd name="T21" fmla="*/ 1 h 34"/>
                <a:gd name="T22" fmla="*/ 2 w 11"/>
                <a:gd name="T23" fmla="*/ 9 h 34"/>
                <a:gd name="T24" fmla="*/ 2 w 11"/>
                <a:gd name="T25" fmla="*/ 17 h 34"/>
                <a:gd name="T26" fmla="*/ 1 w 11"/>
                <a:gd name="T27" fmla="*/ 21 h 34"/>
                <a:gd name="T28" fmla="*/ 1 w 11"/>
                <a:gd name="T29" fmla="*/ 25 h 34"/>
                <a:gd name="T30" fmla="*/ 0 w 11"/>
                <a:gd name="T31" fmla="*/ 33 h 34"/>
                <a:gd name="T32" fmla="*/ 0 w 11"/>
                <a:gd name="T33" fmla="*/ 25 h 34"/>
                <a:gd name="T34" fmla="*/ 0 w 11"/>
                <a:gd name="T35" fmla="*/ 21 h 34"/>
                <a:gd name="T36" fmla="*/ 0 w 11"/>
                <a:gd name="T37" fmla="*/ 17 h 34"/>
                <a:gd name="T38" fmla="*/ 1 w 11"/>
                <a:gd name="T39" fmla="*/ 9 h 34"/>
                <a:gd name="T40" fmla="*/ 1 w 11"/>
                <a:gd name="T41" fmla="*/ 1 h 34"/>
                <a:gd name="T42" fmla="*/ 2 w 11"/>
                <a:gd name="T43" fmla="*/ 0 h 34"/>
                <a:gd name="T44" fmla="*/ 2 w 11"/>
                <a:gd name="T45" fmla="*/ 0 h 34"/>
                <a:gd name="T46" fmla="*/ 6 w 11"/>
                <a:gd name="T47" fmla="*/ 0 h 34"/>
                <a:gd name="T48" fmla="*/ 10 w 11"/>
                <a:gd name="T49" fmla="*/ 0 h 34"/>
                <a:gd name="T50" fmla="*/ 11 w 11"/>
                <a:gd name="T51" fmla="*/ 1 h 34"/>
                <a:gd name="T52" fmla="*/ 11 w 11"/>
                <a:gd name="T53" fmla="*/ 9 h 34"/>
                <a:gd name="T54" fmla="*/ 11 w 11"/>
                <a:gd name="T55" fmla="*/ 13 h 34"/>
                <a:gd name="T56" fmla="*/ 10 w 11"/>
                <a:gd name="T57" fmla="*/ 17 h 34"/>
                <a:gd name="T58" fmla="*/ 10 w 11"/>
                <a:gd name="T59" fmla="*/ 21 h 34"/>
                <a:gd name="T60" fmla="*/ 10 w 11"/>
                <a:gd name="T61" fmla="*/ 26 h 34"/>
                <a:gd name="T62" fmla="*/ 9 w 11"/>
                <a:gd name="T63" fmla="*/ 34 h 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1" h="34">
                  <a:moveTo>
                    <a:pt x="9" y="34"/>
                  </a:moveTo>
                  <a:cubicBezTo>
                    <a:pt x="9" y="31"/>
                    <a:pt x="8" y="28"/>
                    <a:pt x="8" y="25"/>
                  </a:cubicBezTo>
                  <a:cubicBezTo>
                    <a:pt x="8" y="24"/>
                    <a:pt x="9" y="23"/>
                    <a:pt x="9" y="21"/>
                  </a:cubicBezTo>
                  <a:cubicBezTo>
                    <a:pt x="9" y="17"/>
                    <a:pt x="9" y="17"/>
                    <a:pt x="9" y="17"/>
                  </a:cubicBezTo>
                  <a:cubicBezTo>
                    <a:pt x="9" y="16"/>
                    <a:pt x="9" y="15"/>
                    <a:pt x="9" y="13"/>
                  </a:cubicBezTo>
                  <a:cubicBezTo>
                    <a:pt x="9" y="12"/>
                    <a:pt x="10" y="10"/>
                    <a:pt x="10" y="9"/>
                  </a:cubicBezTo>
                  <a:cubicBezTo>
                    <a:pt x="10" y="7"/>
                    <a:pt x="9" y="4"/>
                    <a:pt x="9" y="1"/>
                  </a:cubicBezTo>
                  <a:cubicBezTo>
                    <a:pt x="10" y="2"/>
                    <a:pt x="10" y="2"/>
                    <a:pt x="10" y="2"/>
                  </a:cubicBezTo>
                  <a:cubicBezTo>
                    <a:pt x="9" y="2"/>
                    <a:pt x="7" y="2"/>
                    <a:pt x="6" y="2"/>
                  </a:cubicBezTo>
                  <a:cubicBezTo>
                    <a:pt x="5" y="2"/>
                    <a:pt x="3" y="2"/>
                    <a:pt x="2" y="2"/>
                  </a:cubicBezTo>
                  <a:cubicBezTo>
                    <a:pt x="3" y="1"/>
                    <a:pt x="3" y="1"/>
                    <a:pt x="3" y="1"/>
                  </a:cubicBezTo>
                  <a:cubicBezTo>
                    <a:pt x="2" y="9"/>
                    <a:pt x="2" y="9"/>
                    <a:pt x="2" y="9"/>
                  </a:cubicBezTo>
                  <a:cubicBezTo>
                    <a:pt x="2" y="17"/>
                    <a:pt x="2" y="17"/>
                    <a:pt x="2" y="17"/>
                  </a:cubicBezTo>
                  <a:cubicBezTo>
                    <a:pt x="1" y="21"/>
                    <a:pt x="1" y="21"/>
                    <a:pt x="1" y="21"/>
                  </a:cubicBezTo>
                  <a:cubicBezTo>
                    <a:pt x="1" y="23"/>
                    <a:pt x="1" y="24"/>
                    <a:pt x="1" y="25"/>
                  </a:cubicBezTo>
                  <a:cubicBezTo>
                    <a:pt x="0" y="33"/>
                    <a:pt x="0" y="33"/>
                    <a:pt x="0" y="33"/>
                  </a:cubicBezTo>
                  <a:cubicBezTo>
                    <a:pt x="0" y="25"/>
                    <a:pt x="0" y="25"/>
                    <a:pt x="0" y="25"/>
                  </a:cubicBezTo>
                  <a:cubicBezTo>
                    <a:pt x="0" y="24"/>
                    <a:pt x="0" y="23"/>
                    <a:pt x="0" y="21"/>
                  </a:cubicBezTo>
                  <a:cubicBezTo>
                    <a:pt x="0" y="17"/>
                    <a:pt x="0" y="17"/>
                    <a:pt x="0" y="17"/>
                  </a:cubicBezTo>
                  <a:cubicBezTo>
                    <a:pt x="1" y="9"/>
                    <a:pt x="1" y="9"/>
                    <a:pt x="1" y="9"/>
                  </a:cubicBezTo>
                  <a:cubicBezTo>
                    <a:pt x="1" y="1"/>
                    <a:pt x="1" y="1"/>
                    <a:pt x="1" y="1"/>
                  </a:cubicBezTo>
                  <a:cubicBezTo>
                    <a:pt x="1" y="1"/>
                    <a:pt x="2" y="0"/>
                    <a:pt x="2" y="0"/>
                  </a:cubicBezTo>
                  <a:cubicBezTo>
                    <a:pt x="2" y="0"/>
                    <a:pt x="2" y="0"/>
                    <a:pt x="2" y="0"/>
                  </a:cubicBezTo>
                  <a:cubicBezTo>
                    <a:pt x="3" y="0"/>
                    <a:pt x="5" y="0"/>
                    <a:pt x="6" y="0"/>
                  </a:cubicBezTo>
                  <a:cubicBezTo>
                    <a:pt x="7" y="0"/>
                    <a:pt x="9" y="0"/>
                    <a:pt x="10" y="0"/>
                  </a:cubicBezTo>
                  <a:cubicBezTo>
                    <a:pt x="10" y="0"/>
                    <a:pt x="11" y="1"/>
                    <a:pt x="11" y="1"/>
                  </a:cubicBezTo>
                  <a:cubicBezTo>
                    <a:pt x="11" y="4"/>
                    <a:pt x="11" y="6"/>
                    <a:pt x="11" y="9"/>
                  </a:cubicBezTo>
                  <a:cubicBezTo>
                    <a:pt x="11" y="11"/>
                    <a:pt x="11" y="12"/>
                    <a:pt x="11" y="13"/>
                  </a:cubicBezTo>
                  <a:cubicBezTo>
                    <a:pt x="11" y="15"/>
                    <a:pt x="10" y="16"/>
                    <a:pt x="10" y="17"/>
                  </a:cubicBezTo>
                  <a:cubicBezTo>
                    <a:pt x="10" y="21"/>
                    <a:pt x="10" y="21"/>
                    <a:pt x="10" y="21"/>
                  </a:cubicBezTo>
                  <a:cubicBezTo>
                    <a:pt x="10" y="23"/>
                    <a:pt x="10" y="24"/>
                    <a:pt x="10" y="26"/>
                  </a:cubicBezTo>
                  <a:cubicBezTo>
                    <a:pt x="9" y="28"/>
                    <a:pt x="10" y="31"/>
                    <a:pt x="9" y="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4" name="Freeform 10"/>
            <p:cNvSpPr/>
            <p:nvPr/>
          </p:nvSpPr>
          <p:spPr bwMode="auto">
            <a:xfrm>
              <a:off x="6622" y="717"/>
              <a:ext cx="19" cy="54"/>
            </a:xfrm>
            <a:custGeom>
              <a:avLst/>
              <a:gdLst>
                <a:gd name="T0" fmla="*/ 8 w 8"/>
                <a:gd name="T1" fmla="*/ 22 h 22"/>
                <a:gd name="T2" fmla="*/ 7 w 8"/>
                <a:gd name="T3" fmla="*/ 19 h 22"/>
                <a:gd name="T4" fmla="*/ 6 w 8"/>
                <a:gd name="T5" fmla="*/ 15 h 22"/>
                <a:gd name="T6" fmla="*/ 7 w 8"/>
                <a:gd name="T7" fmla="*/ 9 h 22"/>
                <a:gd name="T8" fmla="*/ 7 w 8"/>
                <a:gd name="T9" fmla="*/ 6 h 22"/>
                <a:gd name="T10" fmla="*/ 7 w 8"/>
                <a:gd name="T11" fmla="*/ 4 h 22"/>
                <a:gd name="T12" fmla="*/ 6 w 8"/>
                <a:gd name="T13" fmla="*/ 3 h 22"/>
                <a:gd name="T14" fmla="*/ 6 w 8"/>
                <a:gd name="T15" fmla="*/ 2 h 22"/>
                <a:gd name="T16" fmla="*/ 6 w 8"/>
                <a:gd name="T17" fmla="*/ 1 h 22"/>
                <a:gd name="T18" fmla="*/ 6 w 8"/>
                <a:gd name="T19" fmla="*/ 1 h 22"/>
                <a:gd name="T20" fmla="*/ 6 w 8"/>
                <a:gd name="T21" fmla="*/ 2 h 22"/>
                <a:gd name="T22" fmla="*/ 7 w 8"/>
                <a:gd name="T23" fmla="*/ 2 h 22"/>
                <a:gd name="T24" fmla="*/ 7 w 8"/>
                <a:gd name="T25" fmla="*/ 2 h 22"/>
                <a:gd name="T26" fmla="*/ 6 w 8"/>
                <a:gd name="T27" fmla="*/ 2 h 22"/>
                <a:gd name="T28" fmla="*/ 5 w 8"/>
                <a:gd name="T29" fmla="*/ 2 h 22"/>
                <a:gd name="T30" fmla="*/ 1 w 8"/>
                <a:gd name="T31" fmla="*/ 2 h 22"/>
                <a:gd name="T32" fmla="*/ 2 w 8"/>
                <a:gd name="T33" fmla="*/ 1 h 22"/>
                <a:gd name="T34" fmla="*/ 2 w 8"/>
                <a:gd name="T35" fmla="*/ 6 h 22"/>
                <a:gd name="T36" fmla="*/ 2 w 8"/>
                <a:gd name="T37" fmla="*/ 11 h 22"/>
                <a:gd name="T38" fmla="*/ 2 w 8"/>
                <a:gd name="T39" fmla="*/ 17 h 22"/>
                <a:gd name="T40" fmla="*/ 1 w 8"/>
                <a:gd name="T41" fmla="*/ 22 h 22"/>
                <a:gd name="T42" fmla="*/ 0 w 8"/>
                <a:gd name="T43" fmla="*/ 17 h 22"/>
                <a:gd name="T44" fmla="*/ 0 w 8"/>
                <a:gd name="T45" fmla="*/ 11 h 22"/>
                <a:gd name="T46" fmla="*/ 0 w 8"/>
                <a:gd name="T47" fmla="*/ 6 h 22"/>
                <a:gd name="T48" fmla="*/ 1 w 8"/>
                <a:gd name="T49" fmla="*/ 1 h 22"/>
                <a:gd name="T50" fmla="*/ 1 w 8"/>
                <a:gd name="T51" fmla="*/ 1 h 22"/>
                <a:gd name="T52" fmla="*/ 1 w 8"/>
                <a:gd name="T53" fmla="*/ 1 h 22"/>
                <a:gd name="T54" fmla="*/ 5 w 8"/>
                <a:gd name="T55" fmla="*/ 1 h 22"/>
                <a:gd name="T56" fmla="*/ 6 w 8"/>
                <a:gd name="T57" fmla="*/ 1 h 22"/>
                <a:gd name="T58" fmla="*/ 7 w 8"/>
                <a:gd name="T59" fmla="*/ 1 h 22"/>
                <a:gd name="T60" fmla="*/ 8 w 8"/>
                <a:gd name="T61" fmla="*/ 1 h 22"/>
                <a:gd name="T62" fmla="*/ 8 w 8"/>
                <a:gd name="T63" fmla="*/ 1 h 22"/>
                <a:gd name="T64" fmla="*/ 8 w 8"/>
                <a:gd name="T65" fmla="*/ 2 h 22"/>
                <a:gd name="T66" fmla="*/ 8 w 8"/>
                <a:gd name="T67" fmla="*/ 2 h 22"/>
                <a:gd name="T68" fmla="*/ 8 w 8"/>
                <a:gd name="T69" fmla="*/ 2 h 22"/>
                <a:gd name="T70" fmla="*/ 8 w 8"/>
                <a:gd name="T71" fmla="*/ 2 h 22"/>
                <a:gd name="T72" fmla="*/ 8 w 8"/>
                <a:gd name="T73" fmla="*/ 4 h 22"/>
                <a:gd name="T74" fmla="*/ 8 w 8"/>
                <a:gd name="T75" fmla="*/ 6 h 22"/>
                <a:gd name="T76" fmla="*/ 8 w 8"/>
                <a:gd name="T77" fmla="*/ 9 h 22"/>
                <a:gd name="T78" fmla="*/ 8 w 8"/>
                <a:gd name="T79" fmla="*/ 16 h 22"/>
                <a:gd name="T80" fmla="*/ 8 w 8"/>
                <a:gd name="T81" fmla="*/ 19 h 22"/>
                <a:gd name="T82" fmla="*/ 8 w 8"/>
                <a:gd name="T83" fmla="*/ 22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 h="22">
                  <a:moveTo>
                    <a:pt x="8" y="22"/>
                  </a:moveTo>
                  <a:cubicBezTo>
                    <a:pt x="7" y="21"/>
                    <a:pt x="7" y="20"/>
                    <a:pt x="7" y="19"/>
                  </a:cubicBezTo>
                  <a:cubicBezTo>
                    <a:pt x="7" y="18"/>
                    <a:pt x="6" y="17"/>
                    <a:pt x="6" y="15"/>
                  </a:cubicBezTo>
                  <a:cubicBezTo>
                    <a:pt x="7" y="9"/>
                    <a:pt x="7" y="9"/>
                    <a:pt x="7" y="9"/>
                  </a:cubicBezTo>
                  <a:cubicBezTo>
                    <a:pt x="7" y="8"/>
                    <a:pt x="7" y="7"/>
                    <a:pt x="7" y="6"/>
                  </a:cubicBezTo>
                  <a:cubicBezTo>
                    <a:pt x="7" y="5"/>
                    <a:pt x="7" y="4"/>
                    <a:pt x="7" y="4"/>
                  </a:cubicBezTo>
                  <a:cubicBezTo>
                    <a:pt x="7" y="3"/>
                    <a:pt x="7" y="3"/>
                    <a:pt x="6" y="3"/>
                  </a:cubicBezTo>
                  <a:cubicBezTo>
                    <a:pt x="6" y="3"/>
                    <a:pt x="6" y="2"/>
                    <a:pt x="6" y="2"/>
                  </a:cubicBezTo>
                  <a:cubicBezTo>
                    <a:pt x="6" y="2"/>
                    <a:pt x="6" y="1"/>
                    <a:pt x="6" y="1"/>
                  </a:cubicBezTo>
                  <a:cubicBezTo>
                    <a:pt x="7" y="1"/>
                    <a:pt x="6" y="1"/>
                    <a:pt x="6" y="1"/>
                  </a:cubicBezTo>
                  <a:cubicBezTo>
                    <a:pt x="6" y="1"/>
                    <a:pt x="6" y="2"/>
                    <a:pt x="6" y="2"/>
                  </a:cubicBezTo>
                  <a:cubicBezTo>
                    <a:pt x="7" y="2"/>
                    <a:pt x="7" y="2"/>
                    <a:pt x="7" y="2"/>
                  </a:cubicBezTo>
                  <a:cubicBezTo>
                    <a:pt x="7" y="2"/>
                    <a:pt x="7" y="2"/>
                    <a:pt x="7" y="2"/>
                  </a:cubicBezTo>
                  <a:cubicBezTo>
                    <a:pt x="6" y="2"/>
                    <a:pt x="6" y="2"/>
                    <a:pt x="6" y="2"/>
                  </a:cubicBezTo>
                  <a:cubicBezTo>
                    <a:pt x="6" y="2"/>
                    <a:pt x="5" y="2"/>
                    <a:pt x="5" y="2"/>
                  </a:cubicBezTo>
                  <a:cubicBezTo>
                    <a:pt x="4" y="2"/>
                    <a:pt x="2" y="2"/>
                    <a:pt x="1" y="2"/>
                  </a:cubicBezTo>
                  <a:cubicBezTo>
                    <a:pt x="2" y="1"/>
                    <a:pt x="2" y="1"/>
                    <a:pt x="2" y="1"/>
                  </a:cubicBezTo>
                  <a:cubicBezTo>
                    <a:pt x="2" y="6"/>
                    <a:pt x="2" y="6"/>
                    <a:pt x="2" y="6"/>
                  </a:cubicBezTo>
                  <a:cubicBezTo>
                    <a:pt x="2" y="11"/>
                    <a:pt x="2" y="11"/>
                    <a:pt x="2" y="11"/>
                  </a:cubicBezTo>
                  <a:cubicBezTo>
                    <a:pt x="2" y="13"/>
                    <a:pt x="2" y="15"/>
                    <a:pt x="2" y="17"/>
                  </a:cubicBezTo>
                  <a:cubicBezTo>
                    <a:pt x="1" y="18"/>
                    <a:pt x="1" y="20"/>
                    <a:pt x="1" y="22"/>
                  </a:cubicBezTo>
                  <a:cubicBezTo>
                    <a:pt x="1" y="20"/>
                    <a:pt x="0" y="18"/>
                    <a:pt x="0" y="17"/>
                  </a:cubicBezTo>
                  <a:cubicBezTo>
                    <a:pt x="0" y="15"/>
                    <a:pt x="0" y="13"/>
                    <a:pt x="0" y="11"/>
                  </a:cubicBezTo>
                  <a:cubicBezTo>
                    <a:pt x="0" y="6"/>
                    <a:pt x="0" y="6"/>
                    <a:pt x="0" y="6"/>
                  </a:cubicBezTo>
                  <a:cubicBezTo>
                    <a:pt x="1" y="1"/>
                    <a:pt x="1" y="1"/>
                    <a:pt x="1" y="1"/>
                  </a:cubicBezTo>
                  <a:cubicBezTo>
                    <a:pt x="1" y="1"/>
                    <a:pt x="1" y="1"/>
                    <a:pt x="1" y="1"/>
                  </a:cubicBezTo>
                  <a:cubicBezTo>
                    <a:pt x="1" y="1"/>
                    <a:pt x="1" y="1"/>
                    <a:pt x="1" y="1"/>
                  </a:cubicBezTo>
                  <a:cubicBezTo>
                    <a:pt x="2" y="1"/>
                    <a:pt x="3" y="0"/>
                    <a:pt x="5" y="1"/>
                  </a:cubicBezTo>
                  <a:cubicBezTo>
                    <a:pt x="5" y="1"/>
                    <a:pt x="6" y="1"/>
                    <a:pt x="6" y="1"/>
                  </a:cubicBezTo>
                  <a:cubicBezTo>
                    <a:pt x="7" y="1"/>
                    <a:pt x="7" y="1"/>
                    <a:pt x="7" y="1"/>
                  </a:cubicBezTo>
                  <a:cubicBezTo>
                    <a:pt x="7" y="1"/>
                    <a:pt x="7" y="1"/>
                    <a:pt x="8" y="1"/>
                  </a:cubicBezTo>
                  <a:cubicBezTo>
                    <a:pt x="8" y="1"/>
                    <a:pt x="8" y="1"/>
                    <a:pt x="8" y="1"/>
                  </a:cubicBezTo>
                  <a:cubicBezTo>
                    <a:pt x="8" y="2"/>
                    <a:pt x="8" y="2"/>
                    <a:pt x="8" y="2"/>
                  </a:cubicBezTo>
                  <a:cubicBezTo>
                    <a:pt x="8" y="2"/>
                    <a:pt x="8" y="2"/>
                    <a:pt x="8" y="2"/>
                  </a:cubicBezTo>
                  <a:cubicBezTo>
                    <a:pt x="8" y="2"/>
                    <a:pt x="8" y="2"/>
                    <a:pt x="8" y="2"/>
                  </a:cubicBezTo>
                  <a:cubicBezTo>
                    <a:pt x="8" y="2"/>
                    <a:pt x="8" y="2"/>
                    <a:pt x="8" y="2"/>
                  </a:cubicBezTo>
                  <a:cubicBezTo>
                    <a:pt x="8" y="2"/>
                    <a:pt x="8" y="3"/>
                    <a:pt x="8" y="4"/>
                  </a:cubicBezTo>
                  <a:cubicBezTo>
                    <a:pt x="8" y="5"/>
                    <a:pt x="8" y="5"/>
                    <a:pt x="8" y="6"/>
                  </a:cubicBezTo>
                  <a:cubicBezTo>
                    <a:pt x="8" y="7"/>
                    <a:pt x="8" y="8"/>
                    <a:pt x="8" y="9"/>
                  </a:cubicBezTo>
                  <a:cubicBezTo>
                    <a:pt x="8" y="16"/>
                    <a:pt x="8" y="16"/>
                    <a:pt x="8" y="16"/>
                  </a:cubicBezTo>
                  <a:cubicBezTo>
                    <a:pt x="8" y="17"/>
                    <a:pt x="8" y="18"/>
                    <a:pt x="8" y="19"/>
                  </a:cubicBezTo>
                  <a:cubicBezTo>
                    <a:pt x="8" y="20"/>
                    <a:pt x="8" y="21"/>
                    <a:pt x="8"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5" name="Freeform 11"/>
            <p:cNvSpPr/>
            <p:nvPr/>
          </p:nvSpPr>
          <p:spPr bwMode="auto">
            <a:xfrm>
              <a:off x="6622" y="721"/>
              <a:ext cx="21" cy="50"/>
            </a:xfrm>
            <a:custGeom>
              <a:avLst/>
              <a:gdLst>
                <a:gd name="T0" fmla="*/ 4 w 9"/>
                <a:gd name="T1" fmla="*/ 20 h 20"/>
                <a:gd name="T2" fmla="*/ 1 w 9"/>
                <a:gd name="T3" fmla="*/ 16 h 20"/>
                <a:gd name="T4" fmla="*/ 6 w 9"/>
                <a:gd name="T5" fmla="*/ 19 h 20"/>
                <a:gd name="T6" fmla="*/ 3 w 9"/>
                <a:gd name="T7" fmla="*/ 17 h 20"/>
                <a:gd name="T8" fmla="*/ 0 w 9"/>
                <a:gd name="T9" fmla="*/ 13 h 20"/>
                <a:gd name="T10" fmla="*/ 8 w 9"/>
                <a:gd name="T11" fmla="*/ 19 h 20"/>
                <a:gd name="T12" fmla="*/ 3 w 9"/>
                <a:gd name="T13" fmla="*/ 14 h 20"/>
                <a:gd name="T14" fmla="*/ 1 w 9"/>
                <a:gd name="T15" fmla="*/ 11 h 20"/>
                <a:gd name="T16" fmla="*/ 8 w 9"/>
                <a:gd name="T17" fmla="*/ 15 h 20"/>
                <a:gd name="T18" fmla="*/ 1 w 9"/>
                <a:gd name="T19" fmla="*/ 10 h 20"/>
                <a:gd name="T20" fmla="*/ 0 w 9"/>
                <a:gd name="T21" fmla="*/ 7 h 20"/>
                <a:gd name="T22" fmla="*/ 4 w 9"/>
                <a:gd name="T23" fmla="*/ 9 h 20"/>
                <a:gd name="T24" fmla="*/ 3 w 9"/>
                <a:gd name="T25" fmla="*/ 9 h 20"/>
                <a:gd name="T26" fmla="*/ 0 w 9"/>
                <a:gd name="T27" fmla="*/ 6 h 20"/>
                <a:gd name="T28" fmla="*/ 2 w 9"/>
                <a:gd name="T29" fmla="*/ 6 h 20"/>
                <a:gd name="T30" fmla="*/ 6 w 9"/>
                <a:gd name="T31" fmla="*/ 10 h 20"/>
                <a:gd name="T32" fmla="*/ 1 w 9"/>
                <a:gd name="T33" fmla="*/ 3 h 20"/>
                <a:gd name="T34" fmla="*/ 7 w 9"/>
                <a:gd name="T35" fmla="*/ 9 h 20"/>
                <a:gd name="T36" fmla="*/ 1 w 9"/>
                <a:gd name="T37" fmla="*/ 2 h 20"/>
                <a:gd name="T38" fmla="*/ 3 w 9"/>
                <a:gd name="T39" fmla="*/ 3 h 20"/>
                <a:gd name="T40" fmla="*/ 7 w 9"/>
                <a:gd name="T41" fmla="*/ 6 h 20"/>
                <a:gd name="T42" fmla="*/ 3 w 9"/>
                <a:gd name="T43" fmla="*/ 2 h 20"/>
                <a:gd name="T44" fmla="*/ 2 w 9"/>
                <a:gd name="T45" fmla="*/ 0 h 20"/>
                <a:gd name="T46" fmla="*/ 7 w 9"/>
                <a:gd name="T47" fmla="*/ 4 h 20"/>
                <a:gd name="T48" fmla="*/ 6 w 9"/>
                <a:gd name="T49" fmla="*/ 1 h 20"/>
                <a:gd name="T50" fmla="*/ 7 w 9"/>
                <a:gd name="T51" fmla="*/ 4 h 20"/>
                <a:gd name="T52" fmla="*/ 5 w 9"/>
                <a:gd name="T53" fmla="*/ 3 h 20"/>
                <a:gd name="T54" fmla="*/ 3 w 9"/>
                <a:gd name="T55" fmla="*/ 2 h 20"/>
                <a:gd name="T56" fmla="*/ 7 w 9"/>
                <a:gd name="T57" fmla="*/ 6 h 20"/>
                <a:gd name="T58" fmla="*/ 5 w 9"/>
                <a:gd name="T59" fmla="*/ 6 h 20"/>
                <a:gd name="T60" fmla="*/ 2 w 9"/>
                <a:gd name="T61" fmla="*/ 3 h 20"/>
                <a:gd name="T62" fmla="*/ 5 w 9"/>
                <a:gd name="T63" fmla="*/ 5 h 20"/>
                <a:gd name="T64" fmla="*/ 7 w 9"/>
                <a:gd name="T65" fmla="*/ 9 h 20"/>
                <a:gd name="T66" fmla="*/ 2 w 9"/>
                <a:gd name="T67" fmla="*/ 3 h 20"/>
                <a:gd name="T68" fmla="*/ 6 w 9"/>
                <a:gd name="T69" fmla="*/ 10 h 20"/>
                <a:gd name="T70" fmla="*/ 0 w 9"/>
                <a:gd name="T71" fmla="*/ 6 h 20"/>
                <a:gd name="T72" fmla="*/ 3 w 9"/>
                <a:gd name="T73" fmla="*/ 9 h 20"/>
                <a:gd name="T74" fmla="*/ 6 w 9"/>
                <a:gd name="T75" fmla="*/ 12 h 20"/>
                <a:gd name="T76" fmla="*/ 0 w 9"/>
                <a:gd name="T77" fmla="*/ 8 h 20"/>
                <a:gd name="T78" fmla="*/ 2 w 9"/>
                <a:gd name="T79" fmla="*/ 10 h 20"/>
                <a:gd name="T80" fmla="*/ 8 w 9"/>
                <a:gd name="T81" fmla="*/ 15 h 20"/>
                <a:gd name="T82" fmla="*/ 4 w 9"/>
                <a:gd name="T83" fmla="*/ 14 h 20"/>
                <a:gd name="T84" fmla="*/ 2 w 9"/>
                <a:gd name="T85" fmla="*/ 11 h 20"/>
                <a:gd name="T86" fmla="*/ 9 w 9"/>
                <a:gd name="T87" fmla="*/ 19 h 20"/>
                <a:gd name="T88" fmla="*/ 8 w 9"/>
                <a:gd name="T89" fmla="*/ 19 h 20"/>
                <a:gd name="T90" fmla="*/ 2 w 9"/>
                <a:gd name="T91" fmla="*/ 15 h 20"/>
                <a:gd name="T92" fmla="*/ 7 w 9"/>
                <a:gd name="T93" fmla="*/ 20 h 20"/>
                <a:gd name="T94" fmla="*/ 5 w 9"/>
                <a:gd name="T95" fmla="*/ 19 h 20"/>
                <a:gd name="T96" fmla="*/ 1 w 9"/>
                <a:gd name="T97" fmla="*/ 16 h 20"/>
                <a:gd name="T98" fmla="*/ 4 w 9"/>
                <a:gd name="T99" fmla="*/ 20 h 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9" h="20">
                  <a:moveTo>
                    <a:pt x="1" y="18"/>
                  </a:moveTo>
                  <a:cubicBezTo>
                    <a:pt x="2" y="19"/>
                    <a:pt x="3" y="19"/>
                    <a:pt x="4" y="20"/>
                  </a:cubicBezTo>
                  <a:cubicBezTo>
                    <a:pt x="4" y="20"/>
                    <a:pt x="4" y="20"/>
                    <a:pt x="4" y="20"/>
                  </a:cubicBezTo>
                  <a:cubicBezTo>
                    <a:pt x="3" y="19"/>
                    <a:pt x="3" y="19"/>
                    <a:pt x="2" y="18"/>
                  </a:cubicBezTo>
                  <a:cubicBezTo>
                    <a:pt x="2" y="18"/>
                    <a:pt x="1" y="17"/>
                    <a:pt x="1" y="16"/>
                  </a:cubicBezTo>
                  <a:cubicBezTo>
                    <a:pt x="1" y="16"/>
                    <a:pt x="1" y="16"/>
                    <a:pt x="1" y="16"/>
                  </a:cubicBezTo>
                  <a:cubicBezTo>
                    <a:pt x="1" y="16"/>
                    <a:pt x="1" y="16"/>
                    <a:pt x="1" y="16"/>
                  </a:cubicBezTo>
                  <a:cubicBezTo>
                    <a:pt x="2" y="17"/>
                    <a:pt x="3" y="17"/>
                    <a:pt x="4" y="18"/>
                  </a:cubicBezTo>
                  <a:cubicBezTo>
                    <a:pt x="6" y="19"/>
                    <a:pt x="6" y="19"/>
                    <a:pt x="6" y="19"/>
                  </a:cubicBezTo>
                  <a:cubicBezTo>
                    <a:pt x="6" y="19"/>
                    <a:pt x="7" y="19"/>
                    <a:pt x="7" y="20"/>
                  </a:cubicBezTo>
                  <a:cubicBezTo>
                    <a:pt x="7" y="20"/>
                    <a:pt x="7" y="20"/>
                    <a:pt x="7" y="20"/>
                  </a:cubicBezTo>
                  <a:cubicBezTo>
                    <a:pt x="3" y="17"/>
                    <a:pt x="3" y="17"/>
                    <a:pt x="3" y="17"/>
                  </a:cubicBezTo>
                  <a:cubicBezTo>
                    <a:pt x="3" y="17"/>
                    <a:pt x="2" y="16"/>
                    <a:pt x="2" y="16"/>
                  </a:cubicBezTo>
                  <a:cubicBezTo>
                    <a:pt x="1" y="15"/>
                    <a:pt x="1" y="14"/>
                    <a:pt x="0" y="14"/>
                  </a:cubicBezTo>
                  <a:cubicBezTo>
                    <a:pt x="0" y="14"/>
                    <a:pt x="0" y="13"/>
                    <a:pt x="0" y="13"/>
                  </a:cubicBezTo>
                  <a:cubicBezTo>
                    <a:pt x="1" y="13"/>
                    <a:pt x="1" y="13"/>
                    <a:pt x="1" y="13"/>
                  </a:cubicBezTo>
                  <a:cubicBezTo>
                    <a:pt x="1" y="13"/>
                    <a:pt x="1" y="13"/>
                    <a:pt x="1" y="13"/>
                  </a:cubicBezTo>
                  <a:cubicBezTo>
                    <a:pt x="8" y="19"/>
                    <a:pt x="8" y="19"/>
                    <a:pt x="8" y="19"/>
                  </a:cubicBezTo>
                  <a:cubicBezTo>
                    <a:pt x="8" y="19"/>
                    <a:pt x="8" y="19"/>
                    <a:pt x="8" y="19"/>
                  </a:cubicBezTo>
                  <a:cubicBezTo>
                    <a:pt x="7" y="18"/>
                    <a:pt x="6" y="17"/>
                    <a:pt x="4" y="15"/>
                  </a:cubicBezTo>
                  <a:cubicBezTo>
                    <a:pt x="3" y="14"/>
                    <a:pt x="3" y="14"/>
                    <a:pt x="3" y="14"/>
                  </a:cubicBezTo>
                  <a:cubicBezTo>
                    <a:pt x="2" y="13"/>
                    <a:pt x="1" y="12"/>
                    <a:pt x="1" y="12"/>
                  </a:cubicBezTo>
                  <a:cubicBezTo>
                    <a:pt x="1" y="11"/>
                    <a:pt x="1" y="11"/>
                    <a:pt x="1" y="11"/>
                  </a:cubicBezTo>
                  <a:cubicBezTo>
                    <a:pt x="1" y="11"/>
                    <a:pt x="1" y="11"/>
                    <a:pt x="1" y="11"/>
                  </a:cubicBezTo>
                  <a:cubicBezTo>
                    <a:pt x="3" y="12"/>
                    <a:pt x="3" y="12"/>
                    <a:pt x="3" y="12"/>
                  </a:cubicBezTo>
                  <a:cubicBezTo>
                    <a:pt x="5" y="13"/>
                    <a:pt x="5" y="13"/>
                    <a:pt x="5" y="13"/>
                  </a:cubicBezTo>
                  <a:cubicBezTo>
                    <a:pt x="6" y="14"/>
                    <a:pt x="7" y="15"/>
                    <a:pt x="8" y="15"/>
                  </a:cubicBezTo>
                  <a:cubicBezTo>
                    <a:pt x="7" y="16"/>
                    <a:pt x="7" y="16"/>
                    <a:pt x="7" y="16"/>
                  </a:cubicBezTo>
                  <a:cubicBezTo>
                    <a:pt x="6" y="15"/>
                    <a:pt x="4" y="14"/>
                    <a:pt x="3" y="13"/>
                  </a:cubicBezTo>
                  <a:cubicBezTo>
                    <a:pt x="2" y="12"/>
                    <a:pt x="2" y="11"/>
                    <a:pt x="1" y="10"/>
                  </a:cubicBezTo>
                  <a:cubicBezTo>
                    <a:pt x="1" y="10"/>
                    <a:pt x="0" y="10"/>
                    <a:pt x="0" y="9"/>
                  </a:cubicBezTo>
                  <a:cubicBezTo>
                    <a:pt x="0" y="9"/>
                    <a:pt x="0" y="8"/>
                    <a:pt x="0" y="8"/>
                  </a:cubicBezTo>
                  <a:cubicBezTo>
                    <a:pt x="0" y="8"/>
                    <a:pt x="0" y="7"/>
                    <a:pt x="0" y="7"/>
                  </a:cubicBezTo>
                  <a:cubicBezTo>
                    <a:pt x="0" y="7"/>
                    <a:pt x="0" y="7"/>
                    <a:pt x="0" y="7"/>
                  </a:cubicBezTo>
                  <a:cubicBezTo>
                    <a:pt x="0" y="7"/>
                    <a:pt x="0" y="7"/>
                    <a:pt x="0" y="7"/>
                  </a:cubicBezTo>
                  <a:cubicBezTo>
                    <a:pt x="2" y="8"/>
                    <a:pt x="3" y="8"/>
                    <a:pt x="4" y="9"/>
                  </a:cubicBezTo>
                  <a:cubicBezTo>
                    <a:pt x="5" y="10"/>
                    <a:pt x="5" y="11"/>
                    <a:pt x="6" y="11"/>
                  </a:cubicBezTo>
                  <a:cubicBezTo>
                    <a:pt x="6" y="12"/>
                    <a:pt x="6" y="12"/>
                    <a:pt x="6" y="12"/>
                  </a:cubicBezTo>
                  <a:cubicBezTo>
                    <a:pt x="3" y="9"/>
                    <a:pt x="3" y="9"/>
                    <a:pt x="3" y="9"/>
                  </a:cubicBezTo>
                  <a:cubicBezTo>
                    <a:pt x="2" y="9"/>
                    <a:pt x="2" y="8"/>
                    <a:pt x="1" y="8"/>
                  </a:cubicBezTo>
                  <a:cubicBezTo>
                    <a:pt x="1" y="7"/>
                    <a:pt x="0" y="7"/>
                    <a:pt x="0" y="6"/>
                  </a:cubicBezTo>
                  <a:cubicBezTo>
                    <a:pt x="0" y="6"/>
                    <a:pt x="0" y="6"/>
                    <a:pt x="0" y="6"/>
                  </a:cubicBezTo>
                  <a:cubicBezTo>
                    <a:pt x="0" y="5"/>
                    <a:pt x="0" y="5"/>
                    <a:pt x="0" y="5"/>
                  </a:cubicBezTo>
                  <a:cubicBezTo>
                    <a:pt x="1" y="5"/>
                    <a:pt x="1" y="5"/>
                    <a:pt x="1" y="5"/>
                  </a:cubicBezTo>
                  <a:cubicBezTo>
                    <a:pt x="2" y="6"/>
                    <a:pt x="2" y="6"/>
                    <a:pt x="2" y="6"/>
                  </a:cubicBezTo>
                  <a:cubicBezTo>
                    <a:pt x="4" y="7"/>
                    <a:pt x="4" y="7"/>
                    <a:pt x="4" y="7"/>
                  </a:cubicBezTo>
                  <a:cubicBezTo>
                    <a:pt x="5" y="8"/>
                    <a:pt x="6" y="9"/>
                    <a:pt x="7" y="10"/>
                  </a:cubicBezTo>
                  <a:cubicBezTo>
                    <a:pt x="6" y="10"/>
                    <a:pt x="6" y="10"/>
                    <a:pt x="6" y="10"/>
                  </a:cubicBezTo>
                  <a:cubicBezTo>
                    <a:pt x="4" y="8"/>
                    <a:pt x="3" y="6"/>
                    <a:pt x="1" y="4"/>
                  </a:cubicBezTo>
                  <a:cubicBezTo>
                    <a:pt x="1" y="4"/>
                    <a:pt x="1" y="3"/>
                    <a:pt x="1" y="3"/>
                  </a:cubicBezTo>
                  <a:cubicBezTo>
                    <a:pt x="1" y="3"/>
                    <a:pt x="1" y="3"/>
                    <a:pt x="1" y="3"/>
                  </a:cubicBezTo>
                  <a:cubicBezTo>
                    <a:pt x="3" y="4"/>
                    <a:pt x="4" y="5"/>
                    <a:pt x="4" y="6"/>
                  </a:cubicBezTo>
                  <a:cubicBezTo>
                    <a:pt x="5" y="7"/>
                    <a:pt x="6" y="8"/>
                    <a:pt x="7" y="8"/>
                  </a:cubicBezTo>
                  <a:cubicBezTo>
                    <a:pt x="7" y="9"/>
                    <a:pt x="7" y="9"/>
                    <a:pt x="7" y="9"/>
                  </a:cubicBezTo>
                  <a:cubicBezTo>
                    <a:pt x="6" y="8"/>
                    <a:pt x="5" y="7"/>
                    <a:pt x="4" y="6"/>
                  </a:cubicBezTo>
                  <a:cubicBezTo>
                    <a:pt x="3" y="4"/>
                    <a:pt x="3" y="4"/>
                    <a:pt x="3" y="4"/>
                  </a:cubicBezTo>
                  <a:cubicBezTo>
                    <a:pt x="2" y="4"/>
                    <a:pt x="2" y="3"/>
                    <a:pt x="1" y="2"/>
                  </a:cubicBezTo>
                  <a:cubicBezTo>
                    <a:pt x="1" y="2"/>
                    <a:pt x="1" y="2"/>
                    <a:pt x="2" y="2"/>
                  </a:cubicBezTo>
                  <a:cubicBezTo>
                    <a:pt x="2" y="2"/>
                    <a:pt x="2" y="2"/>
                    <a:pt x="2" y="2"/>
                  </a:cubicBezTo>
                  <a:cubicBezTo>
                    <a:pt x="3" y="3"/>
                    <a:pt x="3" y="3"/>
                    <a:pt x="3" y="3"/>
                  </a:cubicBezTo>
                  <a:cubicBezTo>
                    <a:pt x="4" y="4"/>
                    <a:pt x="4" y="4"/>
                    <a:pt x="4" y="4"/>
                  </a:cubicBezTo>
                  <a:cubicBezTo>
                    <a:pt x="5" y="5"/>
                    <a:pt x="5" y="5"/>
                    <a:pt x="5" y="5"/>
                  </a:cubicBezTo>
                  <a:cubicBezTo>
                    <a:pt x="7" y="6"/>
                    <a:pt x="7" y="6"/>
                    <a:pt x="7" y="6"/>
                  </a:cubicBezTo>
                  <a:cubicBezTo>
                    <a:pt x="6" y="6"/>
                    <a:pt x="6" y="6"/>
                    <a:pt x="6" y="6"/>
                  </a:cubicBezTo>
                  <a:cubicBezTo>
                    <a:pt x="6" y="5"/>
                    <a:pt x="5" y="5"/>
                    <a:pt x="4" y="4"/>
                  </a:cubicBezTo>
                  <a:cubicBezTo>
                    <a:pt x="4" y="3"/>
                    <a:pt x="3" y="3"/>
                    <a:pt x="3" y="2"/>
                  </a:cubicBezTo>
                  <a:cubicBezTo>
                    <a:pt x="3" y="2"/>
                    <a:pt x="2" y="1"/>
                    <a:pt x="2" y="1"/>
                  </a:cubicBezTo>
                  <a:cubicBezTo>
                    <a:pt x="2" y="1"/>
                    <a:pt x="2" y="0"/>
                    <a:pt x="2" y="0"/>
                  </a:cubicBezTo>
                  <a:cubicBezTo>
                    <a:pt x="2" y="0"/>
                    <a:pt x="2" y="0"/>
                    <a:pt x="2" y="0"/>
                  </a:cubicBezTo>
                  <a:cubicBezTo>
                    <a:pt x="3" y="1"/>
                    <a:pt x="4" y="2"/>
                    <a:pt x="5" y="2"/>
                  </a:cubicBezTo>
                  <a:cubicBezTo>
                    <a:pt x="5" y="3"/>
                    <a:pt x="6" y="4"/>
                    <a:pt x="7" y="4"/>
                  </a:cubicBezTo>
                  <a:cubicBezTo>
                    <a:pt x="7" y="4"/>
                    <a:pt x="7" y="4"/>
                    <a:pt x="7" y="4"/>
                  </a:cubicBezTo>
                  <a:cubicBezTo>
                    <a:pt x="6" y="3"/>
                    <a:pt x="5" y="2"/>
                    <a:pt x="5" y="0"/>
                  </a:cubicBezTo>
                  <a:cubicBezTo>
                    <a:pt x="5" y="0"/>
                    <a:pt x="5" y="0"/>
                    <a:pt x="5" y="0"/>
                  </a:cubicBezTo>
                  <a:cubicBezTo>
                    <a:pt x="5" y="0"/>
                    <a:pt x="6" y="1"/>
                    <a:pt x="6" y="1"/>
                  </a:cubicBezTo>
                  <a:cubicBezTo>
                    <a:pt x="6" y="1"/>
                    <a:pt x="5" y="0"/>
                    <a:pt x="5" y="0"/>
                  </a:cubicBezTo>
                  <a:cubicBezTo>
                    <a:pt x="5" y="0"/>
                    <a:pt x="5" y="0"/>
                    <a:pt x="5" y="0"/>
                  </a:cubicBezTo>
                  <a:cubicBezTo>
                    <a:pt x="5" y="2"/>
                    <a:pt x="6" y="3"/>
                    <a:pt x="7" y="4"/>
                  </a:cubicBezTo>
                  <a:cubicBezTo>
                    <a:pt x="7" y="4"/>
                    <a:pt x="7" y="4"/>
                    <a:pt x="7" y="4"/>
                  </a:cubicBezTo>
                  <a:cubicBezTo>
                    <a:pt x="7" y="4"/>
                    <a:pt x="7" y="4"/>
                    <a:pt x="7" y="4"/>
                  </a:cubicBezTo>
                  <a:cubicBezTo>
                    <a:pt x="6" y="4"/>
                    <a:pt x="5" y="3"/>
                    <a:pt x="5" y="3"/>
                  </a:cubicBezTo>
                  <a:cubicBezTo>
                    <a:pt x="4" y="2"/>
                    <a:pt x="3" y="1"/>
                    <a:pt x="2" y="1"/>
                  </a:cubicBezTo>
                  <a:cubicBezTo>
                    <a:pt x="3" y="1"/>
                    <a:pt x="3" y="1"/>
                    <a:pt x="3" y="1"/>
                  </a:cubicBezTo>
                  <a:cubicBezTo>
                    <a:pt x="3" y="1"/>
                    <a:pt x="3" y="2"/>
                    <a:pt x="3" y="2"/>
                  </a:cubicBezTo>
                  <a:cubicBezTo>
                    <a:pt x="4" y="3"/>
                    <a:pt x="4" y="3"/>
                    <a:pt x="4" y="3"/>
                  </a:cubicBezTo>
                  <a:cubicBezTo>
                    <a:pt x="5" y="4"/>
                    <a:pt x="6" y="5"/>
                    <a:pt x="7" y="6"/>
                  </a:cubicBezTo>
                  <a:cubicBezTo>
                    <a:pt x="7" y="6"/>
                    <a:pt x="7" y="6"/>
                    <a:pt x="7" y="6"/>
                  </a:cubicBezTo>
                  <a:cubicBezTo>
                    <a:pt x="7" y="6"/>
                    <a:pt x="7" y="6"/>
                    <a:pt x="7" y="7"/>
                  </a:cubicBezTo>
                  <a:cubicBezTo>
                    <a:pt x="7" y="7"/>
                    <a:pt x="7" y="7"/>
                    <a:pt x="7" y="7"/>
                  </a:cubicBezTo>
                  <a:cubicBezTo>
                    <a:pt x="5" y="6"/>
                    <a:pt x="5" y="6"/>
                    <a:pt x="5" y="6"/>
                  </a:cubicBezTo>
                  <a:cubicBezTo>
                    <a:pt x="4" y="4"/>
                    <a:pt x="4" y="4"/>
                    <a:pt x="4" y="4"/>
                  </a:cubicBezTo>
                  <a:cubicBezTo>
                    <a:pt x="3" y="3"/>
                    <a:pt x="3" y="3"/>
                    <a:pt x="3" y="3"/>
                  </a:cubicBezTo>
                  <a:cubicBezTo>
                    <a:pt x="2" y="3"/>
                    <a:pt x="2" y="3"/>
                    <a:pt x="2" y="3"/>
                  </a:cubicBezTo>
                  <a:cubicBezTo>
                    <a:pt x="2" y="2"/>
                    <a:pt x="2" y="2"/>
                    <a:pt x="2" y="2"/>
                  </a:cubicBezTo>
                  <a:cubicBezTo>
                    <a:pt x="2" y="3"/>
                    <a:pt x="3" y="3"/>
                    <a:pt x="3" y="4"/>
                  </a:cubicBezTo>
                  <a:cubicBezTo>
                    <a:pt x="5" y="5"/>
                    <a:pt x="5" y="5"/>
                    <a:pt x="5" y="5"/>
                  </a:cubicBezTo>
                  <a:cubicBezTo>
                    <a:pt x="6" y="6"/>
                    <a:pt x="6" y="7"/>
                    <a:pt x="7" y="8"/>
                  </a:cubicBezTo>
                  <a:cubicBezTo>
                    <a:pt x="8" y="8"/>
                    <a:pt x="8" y="9"/>
                    <a:pt x="7" y="9"/>
                  </a:cubicBezTo>
                  <a:cubicBezTo>
                    <a:pt x="7" y="9"/>
                    <a:pt x="7" y="9"/>
                    <a:pt x="7" y="9"/>
                  </a:cubicBezTo>
                  <a:cubicBezTo>
                    <a:pt x="6" y="8"/>
                    <a:pt x="5" y="7"/>
                    <a:pt x="4" y="6"/>
                  </a:cubicBezTo>
                  <a:cubicBezTo>
                    <a:pt x="3" y="5"/>
                    <a:pt x="2" y="5"/>
                    <a:pt x="1" y="4"/>
                  </a:cubicBezTo>
                  <a:cubicBezTo>
                    <a:pt x="2" y="3"/>
                    <a:pt x="2" y="3"/>
                    <a:pt x="2" y="3"/>
                  </a:cubicBezTo>
                  <a:cubicBezTo>
                    <a:pt x="3" y="6"/>
                    <a:pt x="5" y="8"/>
                    <a:pt x="7" y="10"/>
                  </a:cubicBezTo>
                  <a:cubicBezTo>
                    <a:pt x="7" y="10"/>
                    <a:pt x="7" y="10"/>
                    <a:pt x="7" y="10"/>
                  </a:cubicBezTo>
                  <a:cubicBezTo>
                    <a:pt x="7" y="10"/>
                    <a:pt x="6" y="10"/>
                    <a:pt x="6" y="10"/>
                  </a:cubicBezTo>
                  <a:cubicBezTo>
                    <a:pt x="5" y="10"/>
                    <a:pt x="4" y="9"/>
                    <a:pt x="3" y="8"/>
                  </a:cubicBezTo>
                  <a:cubicBezTo>
                    <a:pt x="2" y="7"/>
                    <a:pt x="2" y="7"/>
                    <a:pt x="2" y="7"/>
                  </a:cubicBezTo>
                  <a:cubicBezTo>
                    <a:pt x="0" y="6"/>
                    <a:pt x="0" y="6"/>
                    <a:pt x="0" y="6"/>
                  </a:cubicBezTo>
                  <a:cubicBezTo>
                    <a:pt x="1" y="6"/>
                    <a:pt x="1" y="6"/>
                    <a:pt x="1" y="6"/>
                  </a:cubicBezTo>
                  <a:cubicBezTo>
                    <a:pt x="1" y="6"/>
                    <a:pt x="1" y="7"/>
                    <a:pt x="2" y="7"/>
                  </a:cubicBezTo>
                  <a:cubicBezTo>
                    <a:pt x="2" y="8"/>
                    <a:pt x="3" y="8"/>
                    <a:pt x="3" y="9"/>
                  </a:cubicBezTo>
                  <a:cubicBezTo>
                    <a:pt x="6" y="11"/>
                    <a:pt x="6" y="11"/>
                    <a:pt x="6" y="11"/>
                  </a:cubicBezTo>
                  <a:cubicBezTo>
                    <a:pt x="6" y="11"/>
                    <a:pt x="6" y="11"/>
                    <a:pt x="6" y="11"/>
                  </a:cubicBezTo>
                  <a:cubicBezTo>
                    <a:pt x="7" y="12"/>
                    <a:pt x="7" y="12"/>
                    <a:pt x="6" y="12"/>
                  </a:cubicBezTo>
                  <a:cubicBezTo>
                    <a:pt x="6" y="12"/>
                    <a:pt x="6" y="12"/>
                    <a:pt x="6" y="12"/>
                  </a:cubicBezTo>
                  <a:cubicBezTo>
                    <a:pt x="5" y="11"/>
                    <a:pt x="4" y="11"/>
                    <a:pt x="3" y="10"/>
                  </a:cubicBezTo>
                  <a:cubicBezTo>
                    <a:pt x="2" y="9"/>
                    <a:pt x="1" y="8"/>
                    <a:pt x="0" y="8"/>
                  </a:cubicBezTo>
                  <a:cubicBezTo>
                    <a:pt x="1" y="8"/>
                    <a:pt x="1" y="8"/>
                    <a:pt x="1" y="8"/>
                  </a:cubicBezTo>
                  <a:cubicBezTo>
                    <a:pt x="1" y="8"/>
                    <a:pt x="1" y="8"/>
                    <a:pt x="1" y="9"/>
                  </a:cubicBezTo>
                  <a:cubicBezTo>
                    <a:pt x="1" y="9"/>
                    <a:pt x="1" y="10"/>
                    <a:pt x="2" y="10"/>
                  </a:cubicBezTo>
                  <a:cubicBezTo>
                    <a:pt x="2" y="11"/>
                    <a:pt x="3" y="11"/>
                    <a:pt x="3" y="12"/>
                  </a:cubicBezTo>
                  <a:cubicBezTo>
                    <a:pt x="5" y="13"/>
                    <a:pt x="6" y="14"/>
                    <a:pt x="8" y="15"/>
                  </a:cubicBezTo>
                  <a:cubicBezTo>
                    <a:pt x="8" y="15"/>
                    <a:pt x="8" y="15"/>
                    <a:pt x="8" y="15"/>
                  </a:cubicBezTo>
                  <a:cubicBezTo>
                    <a:pt x="8" y="15"/>
                    <a:pt x="8" y="16"/>
                    <a:pt x="8" y="16"/>
                  </a:cubicBezTo>
                  <a:cubicBezTo>
                    <a:pt x="8" y="16"/>
                    <a:pt x="8" y="16"/>
                    <a:pt x="7" y="16"/>
                  </a:cubicBezTo>
                  <a:cubicBezTo>
                    <a:pt x="6" y="15"/>
                    <a:pt x="5" y="14"/>
                    <a:pt x="4" y="14"/>
                  </a:cubicBezTo>
                  <a:cubicBezTo>
                    <a:pt x="3" y="13"/>
                    <a:pt x="3" y="13"/>
                    <a:pt x="3" y="13"/>
                  </a:cubicBezTo>
                  <a:cubicBezTo>
                    <a:pt x="1" y="12"/>
                    <a:pt x="1" y="12"/>
                    <a:pt x="1" y="12"/>
                  </a:cubicBezTo>
                  <a:cubicBezTo>
                    <a:pt x="2" y="11"/>
                    <a:pt x="2" y="11"/>
                    <a:pt x="2" y="11"/>
                  </a:cubicBezTo>
                  <a:cubicBezTo>
                    <a:pt x="2" y="12"/>
                    <a:pt x="2" y="13"/>
                    <a:pt x="3" y="13"/>
                  </a:cubicBezTo>
                  <a:cubicBezTo>
                    <a:pt x="5" y="15"/>
                    <a:pt x="5" y="15"/>
                    <a:pt x="5" y="15"/>
                  </a:cubicBezTo>
                  <a:cubicBezTo>
                    <a:pt x="6" y="16"/>
                    <a:pt x="7" y="17"/>
                    <a:pt x="9" y="19"/>
                  </a:cubicBezTo>
                  <a:cubicBezTo>
                    <a:pt x="9" y="19"/>
                    <a:pt x="9" y="19"/>
                    <a:pt x="9" y="19"/>
                  </a:cubicBezTo>
                  <a:cubicBezTo>
                    <a:pt x="8" y="19"/>
                    <a:pt x="8" y="19"/>
                    <a:pt x="8" y="19"/>
                  </a:cubicBezTo>
                  <a:cubicBezTo>
                    <a:pt x="8" y="19"/>
                    <a:pt x="8" y="19"/>
                    <a:pt x="8" y="19"/>
                  </a:cubicBezTo>
                  <a:cubicBezTo>
                    <a:pt x="1" y="14"/>
                    <a:pt x="1" y="14"/>
                    <a:pt x="1" y="14"/>
                  </a:cubicBezTo>
                  <a:cubicBezTo>
                    <a:pt x="1" y="13"/>
                    <a:pt x="1" y="13"/>
                    <a:pt x="1" y="13"/>
                  </a:cubicBezTo>
                  <a:cubicBezTo>
                    <a:pt x="1" y="14"/>
                    <a:pt x="2" y="15"/>
                    <a:pt x="2" y="15"/>
                  </a:cubicBezTo>
                  <a:cubicBezTo>
                    <a:pt x="3" y="16"/>
                    <a:pt x="3" y="16"/>
                    <a:pt x="4" y="17"/>
                  </a:cubicBezTo>
                  <a:cubicBezTo>
                    <a:pt x="7" y="20"/>
                    <a:pt x="7" y="20"/>
                    <a:pt x="7" y="20"/>
                  </a:cubicBezTo>
                  <a:cubicBezTo>
                    <a:pt x="7" y="20"/>
                    <a:pt x="7" y="20"/>
                    <a:pt x="7" y="20"/>
                  </a:cubicBezTo>
                  <a:cubicBezTo>
                    <a:pt x="7" y="20"/>
                    <a:pt x="7" y="20"/>
                    <a:pt x="7" y="20"/>
                  </a:cubicBezTo>
                  <a:cubicBezTo>
                    <a:pt x="7" y="20"/>
                    <a:pt x="7" y="20"/>
                    <a:pt x="7" y="20"/>
                  </a:cubicBezTo>
                  <a:cubicBezTo>
                    <a:pt x="7" y="20"/>
                    <a:pt x="6" y="20"/>
                    <a:pt x="5" y="19"/>
                  </a:cubicBezTo>
                  <a:cubicBezTo>
                    <a:pt x="4" y="18"/>
                    <a:pt x="4" y="18"/>
                    <a:pt x="4" y="18"/>
                  </a:cubicBezTo>
                  <a:cubicBezTo>
                    <a:pt x="3" y="18"/>
                    <a:pt x="2" y="17"/>
                    <a:pt x="1" y="16"/>
                  </a:cubicBezTo>
                  <a:cubicBezTo>
                    <a:pt x="1" y="16"/>
                    <a:pt x="1" y="16"/>
                    <a:pt x="1" y="16"/>
                  </a:cubicBezTo>
                  <a:cubicBezTo>
                    <a:pt x="1" y="17"/>
                    <a:pt x="2" y="17"/>
                    <a:pt x="2" y="18"/>
                  </a:cubicBezTo>
                  <a:cubicBezTo>
                    <a:pt x="3" y="19"/>
                    <a:pt x="4" y="19"/>
                    <a:pt x="4" y="20"/>
                  </a:cubicBezTo>
                  <a:cubicBezTo>
                    <a:pt x="4" y="20"/>
                    <a:pt x="4" y="20"/>
                    <a:pt x="4" y="20"/>
                  </a:cubicBezTo>
                  <a:cubicBezTo>
                    <a:pt x="4" y="20"/>
                    <a:pt x="4" y="20"/>
                    <a:pt x="4" y="20"/>
                  </a:cubicBezTo>
                  <a:cubicBezTo>
                    <a:pt x="3" y="19"/>
                    <a:pt x="2" y="19"/>
                    <a:pt x="1" y="1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6" name="Freeform 12"/>
            <p:cNvSpPr/>
            <p:nvPr/>
          </p:nvSpPr>
          <p:spPr bwMode="auto">
            <a:xfrm>
              <a:off x="6653" y="692"/>
              <a:ext cx="25" cy="76"/>
            </a:xfrm>
            <a:custGeom>
              <a:avLst/>
              <a:gdLst>
                <a:gd name="T0" fmla="*/ 3 w 10"/>
                <a:gd name="T1" fmla="*/ 31 h 31"/>
                <a:gd name="T2" fmla="*/ 0 w 10"/>
                <a:gd name="T3" fmla="*/ 28 h 31"/>
                <a:gd name="T4" fmla="*/ 1 w 10"/>
                <a:gd name="T5" fmla="*/ 25 h 31"/>
                <a:gd name="T6" fmla="*/ 9 w 10"/>
                <a:gd name="T7" fmla="*/ 30 h 31"/>
                <a:gd name="T8" fmla="*/ 1 w 10"/>
                <a:gd name="T9" fmla="*/ 21 h 31"/>
                <a:gd name="T10" fmla="*/ 8 w 10"/>
                <a:gd name="T11" fmla="*/ 27 h 31"/>
                <a:gd name="T12" fmla="*/ 3 w 10"/>
                <a:gd name="T13" fmla="*/ 19 h 31"/>
                <a:gd name="T14" fmla="*/ 8 w 10"/>
                <a:gd name="T15" fmla="*/ 24 h 31"/>
                <a:gd name="T16" fmla="*/ 1 w 10"/>
                <a:gd name="T17" fmla="*/ 16 h 31"/>
                <a:gd name="T18" fmla="*/ 5 w 10"/>
                <a:gd name="T19" fmla="*/ 18 h 31"/>
                <a:gd name="T20" fmla="*/ 4 w 10"/>
                <a:gd name="T21" fmla="*/ 17 h 31"/>
                <a:gd name="T22" fmla="*/ 1 w 10"/>
                <a:gd name="T23" fmla="*/ 12 h 31"/>
                <a:gd name="T24" fmla="*/ 9 w 10"/>
                <a:gd name="T25" fmla="*/ 18 h 31"/>
                <a:gd name="T26" fmla="*/ 1 w 10"/>
                <a:gd name="T27" fmla="*/ 9 h 31"/>
                <a:gd name="T28" fmla="*/ 6 w 10"/>
                <a:gd name="T29" fmla="*/ 13 h 31"/>
                <a:gd name="T30" fmla="*/ 5 w 10"/>
                <a:gd name="T31" fmla="*/ 13 h 31"/>
                <a:gd name="T32" fmla="*/ 3 w 10"/>
                <a:gd name="T33" fmla="*/ 8 h 31"/>
                <a:gd name="T34" fmla="*/ 5 w 10"/>
                <a:gd name="T35" fmla="*/ 10 h 31"/>
                <a:gd name="T36" fmla="*/ 2 w 10"/>
                <a:gd name="T37" fmla="*/ 5 h 31"/>
                <a:gd name="T38" fmla="*/ 6 w 10"/>
                <a:gd name="T39" fmla="*/ 8 h 31"/>
                <a:gd name="T40" fmla="*/ 8 w 10"/>
                <a:gd name="T41" fmla="*/ 12 h 31"/>
                <a:gd name="T42" fmla="*/ 2 w 10"/>
                <a:gd name="T43" fmla="*/ 2 h 31"/>
                <a:gd name="T44" fmla="*/ 10 w 10"/>
                <a:gd name="T45" fmla="*/ 10 h 31"/>
                <a:gd name="T46" fmla="*/ 4 w 10"/>
                <a:gd name="T47" fmla="*/ 1 h 31"/>
                <a:gd name="T48" fmla="*/ 9 w 10"/>
                <a:gd name="T49" fmla="*/ 7 h 31"/>
                <a:gd name="T50" fmla="*/ 6 w 10"/>
                <a:gd name="T51" fmla="*/ 0 h 31"/>
                <a:gd name="T52" fmla="*/ 9 w 10"/>
                <a:gd name="T53" fmla="*/ 2 h 31"/>
                <a:gd name="T54" fmla="*/ 10 w 10"/>
                <a:gd name="T55" fmla="*/ 4 h 31"/>
                <a:gd name="T56" fmla="*/ 10 w 10"/>
                <a:gd name="T57" fmla="*/ 7 h 31"/>
                <a:gd name="T58" fmla="*/ 9 w 10"/>
                <a:gd name="T59" fmla="*/ 7 h 31"/>
                <a:gd name="T60" fmla="*/ 4 w 10"/>
                <a:gd name="T61" fmla="*/ 1 h 31"/>
                <a:gd name="T62" fmla="*/ 9 w 10"/>
                <a:gd name="T63" fmla="*/ 10 h 31"/>
                <a:gd name="T64" fmla="*/ 4 w 10"/>
                <a:gd name="T65" fmla="*/ 4 h 31"/>
                <a:gd name="T66" fmla="*/ 9 w 10"/>
                <a:gd name="T67" fmla="*/ 12 h 31"/>
                <a:gd name="T68" fmla="*/ 5 w 10"/>
                <a:gd name="T69" fmla="*/ 8 h 31"/>
                <a:gd name="T70" fmla="*/ 3 w 10"/>
                <a:gd name="T71" fmla="*/ 5 h 31"/>
                <a:gd name="T72" fmla="*/ 9 w 10"/>
                <a:gd name="T73" fmla="*/ 13 h 31"/>
                <a:gd name="T74" fmla="*/ 2 w 10"/>
                <a:gd name="T75" fmla="*/ 8 h 31"/>
                <a:gd name="T76" fmla="*/ 5 w 10"/>
                <a:gd name="T77" fmla="*/ 10 h 31"/>
                <a:gd name="T78" fmla="*/ 9 w 10"/>
                <a:gd name="T79" fmla="*/ 17 h 31"/>
                <a:gd name="T80" fmla="*/ 1 w 10"/>
                <a:gd name="T81" fmla="*/ 10 h 31"/>
                <a:gd name="T82" fmla="*/ 9 w 10"/>
                <a:gd name="T83" fmla="*/ 17 h 31"/>
                <a:gd name="T84" fmla="*/ 2 w 10"/>
                <a:gd name="T85" fmla="*/ 12 h 31"/>
                <a:gd name="T86" fmla="*/ 9 w 10"/>
                <a:gd name="T87" fmla="*/ 21 h 31"/>
                <a:gd name="T88" fmla="*/ 8 w 10"/>
                <a:gd name="T89" fmla="*/ 21 h 31"/>
                <a:gd name="T90" fmla="*/ 2 w 10"/>
                <a:gd name="T91" fmla="*/ 16 h 31"/>
                <a:gd name="T92" fmla="*/ 5 w 10"/>
                <a:gd name="T93" fmla="*/ 22 h 31"/>
                <a:gd name="T94" fmla="*/ 9 w 10"/>
                <a:gd name="T95" fmla="*/ 26 h 31"/>
                <a:gd name="T96" fmla="*/ 1 w 10"/>
                <a:gd name="T97" fmla="*/ 22 h 31"/>
                <a:gd name="T98" fmla="*/ 9 w 10"/>
                <a:gd name="T99" fmla="*/ 30 h 31"/>
                <a:gd name="T100" fmla="*/ 1 w 10"/>
                <a:gd name="T101" fmla="*/ 25 h 31"/>
                <a:gd name="T102" fmla="*/ 5 w 10"/>
                <a:gd name="T103" fmla="*/ 31 h 31"/>
                <a:gd name="T104" fmla="*/ 3 w 10"/>
                <a:gd name="T105" fmla="*/ 31 h 31"/>
                <a:gd name="T106" fmla="*/ 0 w 10"/>
                <a:gd name="T107" fmla="*/ 3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 h="31">
                  <a:moveTo>
                    <a:pt x="0" y="30"/>
                  </a:moveTo>
                  <a:cubicBezTo>
                    <a:pt x="1" y="30"/>
                    <a:pt x="2" y="31"/>
                    <a:pt x="3" y="31"/>
                  </a:cubicBezTo>
                  <a:cubicBezTo>
                    <a:pt x="3" y="31"/>
                    <a:pt x="3" y="31"/>
                    <a:pt x="3" y="31"/>
                  </a:cubicBezTo>
                  <a:cubicBezTo>
                    <a:pt x="2" y="30"/>
                    <a:pt x="1" y="29"/>
                    <a:pt x="0" y="28"/>
                  </a:cubicBezTo>
                  <a:cubicBezTo>
                    <a:pt x="0" y="28"/>
                    <a:pt x="0" y="28"/>
                    <a:pt x="0" y="28"/>
                  </a:cubicBezTo>
                  <a:cubicBezTo>
                    <a:pt x="0" y="28"/>
                    <a:pt x="0" y="28"/>
                    <a:pt x="0" y="28"/>
                  </a:cubicBezTo>
                  <a:cubicBezTo>
                    <a:pt x="2" y="28"/>
                    <a:pt x="4" y="30"/>
                    <a:pt x="6" y="30"/>
                  </a:cubicBezTo>
                  <a:cubicBezTo>
                    <a:pt x="5" y="31"/>
                    <a:pt x="5" y="31"/>
                    <a:pt x="5" y="31"/>
                  </a:cubicBezTo>
                  <a:cubicBezTo>
                    <a:pt x="4" y="29"/>
                    <a:pt x="2" y="27"/>
                    <a:pt x="1" y="25"/>
                  </a:cubicBezTo>
                  <a:cubicBezTo>
                    <a:pt x="0" y="25"/>
                    <a:pt x="0" y="25"/>
                    <a:pt x="1" y="25"/>
                  </a:cubicBezTo>
                  <a:cubicBezTo>
                    <a:pt x="1" y="25"/>
                    <a:pt x="1" y="25"/>
                    <a:pt x="1" y="25"/>
                  </a:cubicBezTo>
                  <a:cubicBezTo>
                    <a:pt x="4" y="26"/>
                    <a:pt x="6" y="28"/>
                    <a:pt x="9" y="30"/>
                  </a:cubicBezTo>
                  <a:cubicBezTo>
                    <a:pt x="9" y="30"/>
                    <a:pt x="9" y="30"/>
                    <a:pt x="9" y="30"/>
                  </a:cubicBezTo>
                  <a:cubicBezTo>
                    <a:pt x="7" y="27"/>
                    <a:pt x="3" y="25"/>
                    <a:pt x="1" y="22"/>
                  </a:cubicBezTo>
                  <a:cubicBezTo>
                    <a:pt x="1" y="22"/>
                    <a:pt x="1" y="21"/>
                    <a:pt x="1" y="21"/>
                  </a:cubicBezTo>
                  <a:cubicBezTo>
                    <a:pt x="2" y="21"/>
                    <a:pt x="2" y="21"/>
                    <a:pt x="2" y="21"/>
                  </a:cubicBezTo>
                  <a:cubicBezTo>
                    <a:pt x="8" y="26"/>
                    <a:pt x="8" y="26"/>
                    <a:pt x="8" y="26"/>
                  </a:cubicBezTo>
                  <a:cubicBezTo>
                    <a:pt x="8" y="27"/>
                    <a:pt x="8" y="27"/>
                    <a:pt x="8" y="27"/>
                  </a:cubicBezTo>
                  <a:cubicBezTo>
                    <a:pt x="6" y="25"/>
                    <a:pt x="3" y="23"/>
                    <a:pt x="2" y="20"/>
                  </a:cubicBezTo>
                  <a:cubicBezTo>
                    <a:pt x="2" y="19"/>
                    <a:pt x="2" y="19"/>
                    <a:pt x="2" y="19"/>
                  </a:cubicBezTo>
                  <a:cubicBezTo>
                    <a:pt x="2" y="19"/>
                    <a:pt x="3" y="19"/>
                    <a:pt x="3" y="19"/>
                  </a:cubicBezTo>
                  <a:cubicBezTo>
                    <a:pt x="4" y="20"/>
                    <a:pt x="5" y="20"/>
                    <a:pt x="6" y="21"/>
                  </a:cubicBezTo>
                  <a:cubicBezTo>
                    <a:pt x="7" y="22"/>
                    <a:pt x="7" y="23"/>
                    <a:pt x="8" y="24"/>
                  </a:cubicBezTo>
                  <a:cubicBezTo>
                    <a:pt x="9" y="24"/>
                    <a:pt x="9" y="24"/>
                    <a:pt x="8" y="24"/>
                  </a:cubicBezTo>
                  <a:cubicBezTo>
                    <a:pt x="8" y="25"/>
                    <a:pt x="8" y="25"/>
                    <a:pt x="8" y="24"/>
                  </a:cubicBezTo>
                  <a:cubicBezTo>
                    <a:pt x="5" y="23"/>
                    <a:pt x="3" y="20"/>
                    <a:pt x="1" y="16"/>
                  </a:cubicBezTo>
                  <a:cubicBezTo>
                    <a:pt x="1" y="16"/>
                    <a:pt x="1" y="16"/>
                    <a:pt x="1" y="16"/>
                  </a:cubicBezTo>
                  <a:cubicBezTo>
                    <a:pt x="1" y="16"/>
                    <a:pt x="1" y="16"/>
                    <a:pt x="1" y="16"/>
                  </a:cubicBezTo>
                  <a:cubicBezTo>
                    <a:pt x="2" y="16"/>
                    <a:pt x="2" y="16"/>
                    <a:pt x="2" y="16"/>
                  </a:cubicBezTo>
                  <a:cubicBezTo>
                    <a:pt x="5" y="18"/>
                    <a:pt x="5" y="18"/>
                    <a:pt x="5" y="18"/>
                  </a:cubicBezTo>
                  <a:cubicBezTo>
                    <a:pt x="9" y="21"/>
                    <a:pt x="9" y="21"/>
                    <a:pt x="9" y="21"/>
                  </a:cubicBezTo>
                  <a:cubicBezTo>
                    <a:pt x="8" y="21"/>
                    <a:pt x="8" y="21"/>
                    <a:pt x="8" y="21"/>
                  </a:cubicBezTo>
                  <a:cubicBezTo>
                    <a:pt x="7" y="20"/>
                    <a:pt x="5" y="19"/>
                    <a:pt x="4" y="17"/>
                  </a:cubicBezTo>
                  <a:cubicBezTo>
                    <a:pt x="3" y="17"/>
                    <a:pt x="2" y="16"/>
                    <a:pt x="2" y="15"/>
                  </a:cubicBezTo>
                  <a:cubicBezTo>
                    <a:pt x="2" y="14"/>
                    <a:pt x="1" y="13"/>
                    <a:pt x="1" y="13"/>
                  </a:cubicBezTo>
                  <a:cubicBezTo>
                    <a:pt x="1" y="12"/>
                    <a:pt x="1" y="12"/>
                    <a:pt x="1" y="12"/>
                  </a:cubicBezTo>
                  <a:cubicBezTo>
                    <a:pt x="1" y="12"/>
                    <a:pt x="1" y="12"/>
                    <a:pt x="1" y="12"/>
                  </a:cubicBezTo>
                  <a:cubicBezTo>
                    <a:pt x="4" y="14"/>
                    <a:pt x="6" y="16"/>
                    <a:pt x="9" y="17"/>
                  </a:cubicBezTo>
                  <a:cubicBezTo>
                    <a:pt x="9" y="18"/>
                    <a:pt x="9" y="18"/>
                    <a:pt x="9" y="18"/>
                  </a:cubicBezTo>
                  <a:cubicBezTo>
                    <a:pt x="9" y="18"/>
                    <a:pt x="8" y="18"/>
                    <a:pt x="8" y="18"/>
                  </a:cubicBezTo>
                  <a:cubicBezTo>
                    <a:pt x="6" y="17"/>
                    <a:pt x="5" y="16"/>
                    <a:pt x="4" y="14"/>
                  </a:cubicBezTo>
                  <a:cubicBezTo>
                    <a:pt x="3" y="13"/>
                    <a:pt x="1" y="11"/>
                    <a:pt x="1" y="9"/>
                  </a:cubicBezTo>
                  <a:cubicBezTo>
                    <a:pt x="1" y="9"/>
                    <a:pt x="1" y="9"/>
                    <a:pt x="1" y="9"/>
                  </a:cubicBezTo>
                  <a:cubicBezTo>
                    <a:pt x="1" y="9"/>
                    <a:pt x="1" y="9"/>
                    <a:pt x="1" y="9"/>
                  </a:cubicBezTo>
                  <a:cubicBezTo>
                    <a:pt x="3" y="10"/>
                    <a:pt x="5" y="11"/>
                    <a:pt x="6" y="13"/>
                  </a:cubicBezTo>
                  <a:cubicBezTo>
                    <a:pt x="7" y="14"/>
                    <a:pt x="8" y="16"/>
                    <a:pt x="10" y="17"/>
                  </a:cubicBezTo>
                  <a:cubicBezTo>
                    <a:pt x="9" y="17"/>
                    <a:pt x="9" y="17"/>
                    <a:pt x="9" y="17"/>
                  </a:cubicBezTo>
                  <a:cubicBezTo>
                    <a:pt x="8" y="16"/>
                    <a:pt x="7" y="15"/>
                    <a:pt x="5" y="13"/>
                  </a:cubicBezTo>
                  <a:cubicBezTo>
                    <a:pt x="5" y="12"/>
                    <a:pt x="4" y="12"/>
                    <a:pt x="4" y="11"/>
                  </a:cubicBezTo>
                  <a:cubicBezTo>
                    <a:pt x="3" y="10"/>
                    <a:pt x="3" y="9"/>
                    <a:pt x="2" y="8"/>
                  </a:cubicBezTo>
                  <a:cubicBezTo>
                    <a:pt x="3" y="8"/>
                    <a:pt x="3" y="8"/>
                    <a:pt x="3" y="8"/>
                  </a:cubicBezTo>
                  <a:cubicBezTo>
                    <a:pt x="5" y="10"/>
                    <a:pt x="7" y="12"/>
                    <a:pt x="9" y="13"/>
                  </a:cubicBezTo>
                  <a:cubicBezTo>
                    <a:pt x="8" y="14"/>
                    <a:pt x="8" y="14"/>
                    <a:pt x="8" y="14"/>
                  </a:cubicBezTo>
                  <a:cubicBezTo>
                    <a:pt x="8" y="12"/>
                    <a:pt x="6" y="11"/>
                    <a:pt x="5" y="10"/>
                  </a:cubicBezTo>
                  <a:cubicBezTo>
                    <a:pt x="3" y="8"/>
                    <a:pt x="3" y="8"/>
                    <a:pt x="3" y="8"/>
                  </a:cubicBezTo>
                  <a:cubicBezTo>
                    <a:pt x="3" y="7"/>
                    <a:pt x="2" y="6"/>
                    <a:pt x="2" y="5"/>
                  </a:cubicBezTo>
                  <a:cubicBezTo>
                    <a:pt x="2" y="5"/>
                    <a:pt x="2" y="5"/>
                    <a:pt x="2" y="5"/>
                  </a:cubicBezTo>
                  <a:cubicBezTo>
                    <a:pt x="2" y="5"/>
                    <a:pt x="2" y="5"/>
                    <a:pt x="3" y="5"/>
                  </a:cubicBezTo>
                  <a:cubicBezTo>
                    <a:pt x="3" y="5"/>
                    <a:pt x="4" y="6"/>
                    <a:pt x="4" y="6"/>
                  </a:cubicBezTo>
                  <a:cubicBezTo>
                    <a:pt x="5" y="7"/>
                    <a:pt x="5" y="7"/>
                    <a:pt x="6" y="8"/>
                  </a:cubicBezTo>
                  <a:cubicBezTo>
                    <a:pt x="6" y="8"/>
                    <a:pt x="7" y="9"/>
                    <a:pt x="7" y="10"/>
                  </a:cubicBezTo>
                  <a:cubicBezTo>
                    <a:pt x="8" y="10"/>
                    <a:pt x="8" y="11"/>
                    <a:pt x="9" y="11"/>
                  </a:cubicBezTo>
                  <a:cubicBezTo>
                    <a:pt x="8" y="12"/>
                    <a:pt x="8" y="12"/>
                    <a:pt x="8" y="12"/>
                  </a:cubicBezTo>
                  <a:cubicBezTo>
                    <a:pt x="7" y="10"/>
                    <a:pt x="6" y="9"/>
                    <a:pt x="5" y="7"/>
                  </a:cubicBezTo>
                  <a:cubicBezTo>
                    <a:pt x="3" y="5"/>
                    <a:pt x="3" y="5"/>
                    <a:pt x="3" y="5"/>
                  </a:cubicBezTo>
                  <a:cubicBezTo>
                    <a:pt x="2" y="2"/>
                    <a:pt x="2" y="2"/>
                    <a:pt x="2" y="2"/>
                  </a:cubicBezTo>
                  <a:cubicBezTo>
                    <a:pt x="2" y="2"/>
                    <a:pt x="2" y="2"/>
                    <a:pt x="2" y="2"/>
                  </a:cubicBezTo>
                  <a:cubicBezTo>
                    <a:pt x="2" y="2"/>
                    <a:pt x="2" y="2"/>
                    <a:pt x="2" y="2"/>
                  </a:cubicBezTo>
                  <a:cubicBezTo>
                    <a:pt x="6" y="4"/>
                    <a:pt x="8" y="7"/>
                    <a:pt x="10" y="10"/>
                  </a:cubicBezTo>
                  <a:cubicBezTo>
                    <a:pt x="9" y="10"/>
                    <a:pt x="9" y="10"/>
                    <a:pt x="9" y="10"/>
                  </a:cubicBezTo>
                  <a:cubicBezTo>
                    <a:pt x="8" y="7"/>
                    <a:pt x="5" y="5"/>
                    <a:pt x="4" y="1"/>
                  </a:cubicBezTo>
                  <a:cubicBezTo>
                    <a:pt x="4" y="1"/>
                    <a:pt x="4" y="1"/>
                    <a:pt x="4" y="1"/>
                  </a:cubicBezTo>
                  <a:cubicBezTo>
                    <a:pt x="4" y="1"/>
                    <a:pt x="4" y="1"/>
                    <a:pt x="4" y="1"/>
                  </a:cubicBezTo>
                  <a:cubicBezTo>
                    <a:pt x="7" y="2"/>
                    <a:pt x="8" y="5"/>
                    <a:pt x="10" y="7"/>
                  </a:cubicBezTo>
                  <a:cubicBezTo>
                    <a:pt x="9" y="7"/>
                    <a:pt x="9" y="7"/>
                    <a:pt x="9" y="7"/>
                  </a:cubicBezTo>
                  <a:cubicBezTo>
                    <a:pt x="9" y="5"/>
                    <a:pt x="7" y="3"/>
                    <a:pt x="6" y="0"/>
                  </a:cubicBezTo>
                  <a:cubicBezTo>
                    <a:pt x="6" y="0"/>
                    <a:pt x="6" y="0"/>
                    <a:pt x="6" y="0"/>
                  </a:cubicBezTo>
                  <a:cubicBezTo>
                    <a:pt x="6" y="0"/>
                    <a:pt x="6" y="0"/>
                    <a:pt x="6" y="0"/>
                  </a:cubicBezTo>
                  <a:cubicBezTo>
                    <a:pt x="8" y="1"/>
                    <a:pt x="9" y="3"/>
                    <a:pt x="10" y="4"/>
                  </a:cubicBezTo>
                  <a:cubicBezTo>
                    <a:pt x="10" y="4"/>
                    <a:pt x="10" y="4"/>
                    <a:pt x="10" y="4"/>
                  </a:cubicBezTo>
                  <a:cubicBezTo>
                    <a:pt x="10" y="3"/>
                    <a:pt x="10" y="2"/>
                    <a:pt x="9" y="2"/>
                  </a:cubicBezTo>
                  <a:cubicBezTo>
                    <a:pt x="10" y="2"/>
                    <a:pt x="10" y="3"/>
                    <a:pt x="10" y="4"/>
                  </a:cubicBezTo>
                  <a:cubicBezTo>
                    <a:pt x="10" y="4"/>
                    <a:pt x="10" y="4"/>
                    <a:pt x="10" y="4"/>
                  </a:cubicBezTo>
                  <a:cubicBezTo>
                    <a:pt x="10" y="4"/>
                    <a:pt x="10" y="4"/>
                    <a:pt x="10" y="4"/>
                  </a:cubicBezTo>
                  <a:cubicBezTo>
                    <a:pt x="8" y="3"/>
                    <a:pt x="8" y="1"/>
                    <a:pt x="6" y="0"/>
                  </a:cubicBezTo>
                  <a:cubicBezTo>
                    <a:pt x="6" y="0"/>
                    <a:pt x="6" y="0"/>
                    <a:pt x="6" y="0"/>
                  </a:cubicBezTo>
                  <a:cubicBezTo>
                    <a:pt x="7" y="3"/>
                    <a:pt x="9" y="4"/>
                    <a:pt x="10" y="7"/>
                  </a:cubicBezTo>
                  <a:cubicBezTo>
                    <a:pt x="10" y="7"/>
                    <a:pt x="10" y="7"/>
                    <a:pt x="10" y="7"/>
                  </a:cubicBezTo>
                  <a:cubicBezTo>
                    <a:pt x="10" y="8"/>
                    <a:pt x="10" y="7"/>
                    <a:pt x="9" y="7"/>
                  </a:cubicBezTo>
                  <a:cubicBezTo>
                    <a:pt x="9" y="7"/>
                    <a:pt x="9" y="7"/>
                    <a:pt x="9" y="7"/>
                  </a:cubicBezTo>
                  <a:cubicBezTo>
                    <a:pt x="8" y="6"/>
                    <a:pt x="8" y="5"/>
                    <a:pt x="7" y="4"/>
                  </a:cubicBezTo>
                  <a:cubicBezTo>
                    <a:pt x="6" y="3"/>
                    <a:pt x="5" y="2"/>
                    <a:pt x="4" y="2"/>
                  </a:cubicBezTo>
                  <a:cubicBezTo>
                    <a:pt x="4" y="1"/>
                    <a:pt x="4" y="1"/>
                    <a:pt x="4" y="1"/>
                  </a:cubicBezTo>
                  <a:cubicBezTo>
                    <a:pt x="6" y="4"/>
                    <a:pt x="9" y="6"/>
                    <a:pt x="10" y="10"/>
                  </a:cubicBezTo>
                  <a:cubicBezTo>
                    <a:pt x="10" y="10"/>
                    <a:pt x="10" y="10"/>
                    <a:pt x="10" y="10"/>
                  </a:cubicBezTo>
                  <a:cubicBezTo>
                    <a:pt x="10" y="10"/>
                    <a:pt x="10" y="10"/>
                    <a:pt x="9" y="10"/>
                  </a:cubicBezTo>
                  <a:cubicBezTo>
                    <a:pt x="7" y="7"/>
                    <a:pt x="5" y="4"/>
                    <a:pt x="2" y="3"/>
                  </a:cubicBezTo>
                  <a:cubicBezTo>
                    <a:pt x="2" y="2"/>
                    <a:pt x="2" y="2"/>
                    <a:pt x="2" y="2"/>
                  </a:cubicBezTo>
                  <a:cubicBezTo>
                    <a:pt x="4" y="4"/>
                    <a:pt x="4" y="4"/>
                    <a:pt x="4" y="4"/>
                  </a:cubicBezTo>
                  <a:cubicBezTo>
                    <a:pt x="5" y="7"/>
                    <a:pt x="5" y="7"/>
                    <a:pt x="5" y="7"/>
                  </a:cubicBezTo>
                  <a:cubicBezTo>
                    <a:pt x="7" y="8"/>
                    <a:pt x="8" y="10"/>
                    <a:pt x="9" y="11"/>
                  </a:cubicBezTo>
                  <a:cubicBezTo>
                    <a:pt x="9" y="11"/>
                    <a:pt x="9" y="12"/>
                    <a:pt x="9" y="12"/>
                  </a:cubicBezTo>
                  <a:cubicBezTo>
                    <a:pt x="9" y="12"/>
                    <a:pt x="9" y="12"/>
                    <a:pt x="8" y="12"/>
                  </a:cubicBezTo>
                  <a:cubicBezTo>
                    <a:pt x="8" y="11"/>
                    <a:pt x="7" y="11"/>
                    <a:pt x="7" y="10"/>
                  </a:cubicBezTo>
                  <a:cubicBezTo>
                    <a:pt x="6" y="10"/>
                    <a:pt x="6" y="9"/>
                    <a:pt x="5" y="8"/>
                  </a:cubicBezTo>
                  <a:cubicBezTo>
                    <a:pt x="5" y="8"/>
                    <a:pt x="4" y="7"/>
                    <a:pt x="4" y="7"/>
                  </a:cubicBezTo>
                  <a:cubicBezTo>
                    <a:pt x="3" y="6"/>
                    <a:pt x="3" y="6"/>
                    <a:pt x="2" y="5"/>
                  </a:cubicBezTo>
                  <a:cubicBezTo>
                    <a:pt x="3" y="5"/>
                    <a:pt x="3" y="5"/>
                    <a:pt x="3" y="5"/>
                  </a:cubicBezTo>
                  <a:cubicBezTo>
                    <a:pt x="3" y="6"/>
                    <a:pt x="3" y="6"/>
                    <a:pt x="4" y="7"/>
                  </a:cubicBezTo>
                  <a:cubicBezTo>
                    <a:pt x="6" y="9"/>
                    <a:pt x="6" y="9"/>
                    <a:pt x="6" y="9"/>
                  </a:cubicBezTo>
                  <a:cubicBezTo>
                    <a:pt x="7" y="10"/>
                    <a:pt x="8" y="12"/>
                    <a:pt x="9" y="13"/>
                  </a:cubicBezTo>
                  <a:cubicBezTo>
                    <a:pt x="9" y="13"/>
                    <a:pt x="9" y="14"/>
                    <a:pt x="9" y="14"/>
                  </a:cubicBezTo>
                  <a:cubicBezTo>
                    <a:pt x="9" y="14"/>
                    <a:pt x="9" y="14"/>
                    <a:pt x="8" y="14"/>
                  </a:cubicBezTo>
                  <a:cubicBezTo>
                    <a:pt x="6" y="12"/>
                    <a:pt x="4" y="10"/>
                    <a:pt x="2" y="8"/>
                  </a:cubicBezTo>
                  <a:cubicBezTo>
                    <a:pt x="2" y="8"/>
                    <a:pt x="2" y="8"/>
                    <a:pt x="2" y="8"/>
                  </a:cubicBezTo>
                  <a:cubicBezTo>
                    <a:pt x="2" y="8"/>
                    <a:pt x="3" y="8"/>
                    <a:pt x="3" y="8"/>
                  </a:cubicBezTo>
                  <a:cubicBezTo>
                    <a:pt x="4" y="8"/>
                    <a:pt x="4" y="9"/>
                    <a:pt x="5" y="10"/>
                  </a:cubicBezTo>
                  <a:cubicBezTo>
                    <a:pt x="5" y="11"/>
                    <a:pt x="6" y="12"/>
                    <a:pt x="6" y="12"/>
                  </a:cubicBezTo>
                  <a:cubicBezTo>
                    <a:pt x="7" y="14"/>
                    <a:pt x="9" y="15"/>
                    <a:pt x="10" y="17"/>
                  </a:cubicBezTo>
                  <a:cubicBezTo>
                    <a:pt x="10" y="17"/>
                    <a:pt x="10" y="17"/>
                    <a:pt x="9" y="17"/>
                  </a:cubicBezTo>
                  <a:cubicBezTo>
                    <a:pt x="9" y="18"/>
                    <a:pt x="9" y="18"/>
                    <a:pt x="9" y="17"/>
                  </a:cubicBezTo>
                  <a:cubicBezTo>
                    <a:pt x="7" y="16"/>
                    <a:pt x="6" y="15"/>
                    <a:pt x="5" y="13"/>
                  </a:cubicBezTo>
                  <a:cubicBezTo>
                    <a:pt x="4" y="12"/>
                    <a:pt x="3" y="10"/>
                    <a:pt x="1" y="10"/>
                  </a:cubicBezTo>
                  <a:cubicBezTo>
                    <a:pt x="2" y="9"/>
                    <a:pt x="2" y="9"/>
                    <a:pt x="2" y="9"/>
                  </a:cubicBezTo>
                  <a:cubicBezTo>
                    <a:pt x="2" y="11"/>
                    <a:pt x="3" y="12"/>
                    <a:pt x="5" y="14"/>
                  </a:cubicBezTo>
                  <a:cubicBezTo>
                    <a:pt x="6" y="15"/>
                    <a:pt x="7" y="16"/>
                    <a:pt x="9" y="17"/>
                  </a:cubicBezTo>
                  <a:cubicBezTo>
                    <a:pt x="8" y="18"/>
                    <a:pt x="8" y="18"/>
                    <a:pt x="8" y="18"/>
                  </a:cubicBezTo>
                  <a:cubicBezTo>
                    <a:pt x="6" y="16"/>
                    <a:pt x="3" y="14"/>
                    <a:pt x="1" y="13"/>
                  </a:cubicBezTo>
                  <a:cubicBezTo>
                    <a:pt x="2" y="12"/>
                    <a:pt x="2" y="12"/>
                    <a:pt x="2" y="12"/>
                  </a:cubicBezTo>
                  <a:cubicBezTo>
                    <a:pt x="2" y="13"/>
                    <a:pt x="2" y="14"/>
                    <a:pt x="3" y="15"/>
                  </a:cubicBezTo>
                  <a:cubicBezTo>
                    <a:pt x="3" y="15"/>
                    <a:pt x="4" y="16"/>
                    <a:pt x="5" y="17"/>
                  </a:cubicBezTo>
                  <a:cubicBezTo>
                    <a:pt x="6" y="18"/>
                    <a:pt x="7" y="19"/>
                    <a:pt x="9" y="21"/>
                  </a:cubicBezTo>
                  <a:cubicBezTo>
                    <a:pt x="9" y="21"/>
                    <a:pt x="9" y="21"/>
                    <a:pt x="9" y="21"/>
                  </a:cubicBezTo>
                  <a:cubicBezTo>
                    <a:pt x="9" y="21"/>
                    <a:pt x="8" y="21"/>
                    <a:pt x="8" y="21"/>
                  </a:cubicBezTo>
                  <a:cubicBezTo>
                    <a:pt x="8" y="21"/>
                    <a:pt x="8" y="21"/>
                    <a:pt x="8" y="21"/>
                  </a:cubicBezTo>
                  <a:cubicBezTo>
                    <a:pt x="5" y="19"/>
                    <a:pt x="5" y="19"/>
                    <a:pt x="5" y="19"/>
                  </a:cubicBezTo>
                  <a:cubicBezTo>
                    <a:pt x="1" y="17"/>
                    <a:pt x="1" y="17"/>
                    <a:pt x="1" y="17"/>
                  </a:cubicBezTo>
                  <a:cubicBezTo>
                    <a:pt x="2" y="16"/>
                    <a:pt x="2" y="16"/>
                    <a:pt x="2" y="16"/>
                  </a:cubicBezTo>
                  <a:cubicBezTo>
                    <a:pt x="4" y="19"/>
                    <a:pt x="6" y="22"/>
                    <a:pt x="8" y="24"/>
                  </a:cubicBezTo>
                  <a:cubicBezTo>
                    <a:pt x="8" y="24"/>
                    <a:pt x="8" y="24"/>
                    <a:pt x="8" y="24"/>
                  </a:cubicBezTo>
                  <a:cubicBezTo>
                    <a:pt x="7" y="24"/>
                    <a:pt x="6" y="23"/>
                    <a:pt x="5" y="22"/>
                  </a:cubicBezTo>
                  <a:cubicBezTo>
                    <a:pt x="4" y="21"/>
                    <a:pt x="3" y="20"/>
                    <a:pt x="2" y="20"/>
                  </a:cubicBezTo>
                  <a:cubicBezTo>
                    <a:pt x="3" y="19"/>
                    <a:pt x="3" y="19"/>
                    <a:pt x="3" y="19"/>
                  </a:cubicBezTo>
                  <a:cubicBezTo>
                    <a:pt x="4" y="22"/>
                    <a:pt x="6" y="24"/>
                    <a:pt x="9" y="26"/>
                  </a:cubicBezTo>
                  <a:cubicBezTo>
                    <a:pt x="9" y="26"/>
                    <a:pt x="9" y="27"/>
                    <a:pt x="9" y="27"/>
                  </a:cubicBezTo>
                  <a:cubicBezTo>
                    <a:pt x="8" y="27"/>
                    <a:pt x="8" y="27"/>
                    <a:pt x="8" y="27"/>
                  </a:cubicBezTo>
                  <a:cubicBezTo>
                    <a:pt x="1" y="22"/>
                    <a:pt x="1" y="22"/>
                    <a:pt x="1" y="22"/>
                  </a:cubicBezTo>
                  <a:cubicBezTo>
                    <a:pt x="2" y="21"/>
                    <a:pt x="2" y="21"/>
                    <a:pt x="2" y="21"/>
                  </a:cubicBezTo>
                  <a:cubicBezTo>
                    <a:pt x="4" y="25"/>
                    <a:pt x="7" y="27"/>
                    <a:pt x="9" y="30"/>
                  </a:cubicBezTo>
                  <a:cubicBezTo>
                    <a:pt x="9" y="30"/>
                    <a:pt x="9" y="30"/>
                    <a:pt x="9" y="30"/>
                  </a:cubicBezTo>
                  <a:cubicBezTo>
                    <a:pt x="9" y="31"/>
                    <a:pt x="9" y="31"/>
                    <a:pt x="9" y="31"/>
                  </a:cubicBezTo>
                  <a:cubicBezTo>
                    <a:pt x="6" y="29"/>
                    <a:pt x="4" y="27"/>
                    <a:pt x="1" y="25"/>
                  </a:cubicBezTo>
                  <a:cubicBezTo>
                    <a:pt x="1" y="25"/>
                    <a:pt x="1" y="25"/>
                    <a:pt x="1" y="25"/>
                  </a:cubicBezTo>
                  <a:cubicBezTo>
                    <a:pt x="3" y="27"/>
                    <a:pt x="4" y="29"/>
                    <a:pt x="6" y="30"/>
                  </a:cubicBezTo>
                  <a:cubicBezTo>
                    <a:pt x="6" y="31"/>
                    <a:pt x="6" y="31"/>
                    <a:pt x="6" y="31"/>
                  </a:cubicBezTo>
                  <a:cubicBezTo>
                    <a:pt x="6" y="31"/>
                    <a:pt x="6" y="31"/>
                    <a:pt x="5" y="31"/>
                  </a:cubicBezTo>
                  <a:cubicBezTo>
                    <a:pt x="3" y="30"/>
                    <a:pt x="2" y="29"/>
                    <a:pt x="0" y="28"/>
                  </a:cubicBezTo>
                  <a:cubicBezTo>
                    <a:pt x="0" y="28"/>
                    <a:pt x="0" y="28"/>
                    <a:pt x="0" y="28"/>
                  </a:cubicBezTo>
                  <a:cubicBezTo>
                    <a:pt x="1" y="29"/>
                    <a:pt x="2" y="30"/>
                    <a:pt x="3" y="31"/>
                  </a:cubicBezTo>
                  <a:cubicBezTo>
                    <a:pt x="3" y="31"/>
                    <a:pt x="3" y="31"/>
                    <a:pt x="3" y="31"/>
                  </a:cubicBezTo>
                  <a:cubicBezTo>
                    <a:pt x="3" y="31"/>
                    <a:pt x="3" y="31"/>
                    <a:pt x="3" y="31"/>
                  </a:cubicBezTo>
                  <a:cubicBezTo>
                    <a:pt x="2" y="31"/>
                    <a:pt x="1" y="30"/>
                    <a:pt x="0" y="3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7" name="Freeform 13"/>
            <p:cNvSpPr/>
            <p:nvPr/>
          </p:nvSpPr>
          <p:spPr bwMode="auto">
            <a:xfrm>
              <a:off x="6692" y="674"/>
              <a:ext cx="22" cy="94"/>
            </a:xfrm>
            <a:custGeom>
              <a:avLst/>
              <a:gdLst>
                <a:gd name="T0" fmla="*/ 1 w 9"/>
                <a:gd name="T1" fmla="*/ 36 h 38"/>
                <a:gd name="T2" fmla="*/ 1 w 9"/>
                <a:gd name="T3" fmla="*/ 35 h 38"/>
                <a:gd name="T4" fmla="*/ 2 w 9"/>
                <a:gd name="T5" fmla="*/ 33 h 38"/>
                <a:gd name="T6" fmla="*/ 2 w 9"/>
                <a:gd name="T7" fmla="*/ 33 h 38"/>
                <a:gd name="T8" fmla="*/ 2 w 9"/>
                <a:gd name="T9" fmla="*/ 33 h 38"/>
                <a:gd name="T10" fmla="*/ 5 w 9"/>
                <a:gd name="T11" fmla="*/ 33 h 38"/>
                <a:gd name="T12" fmla="*/ 1 w 9"/>
                <a:gd name="T13" fmla="*/ 29 h 38"/>
                <a:gd name="T14" fmla="*/ 2 w 9"/>
                <a:gd name="T15" fmla="*/ 27 h 38"/>
                <a:gd name="T16" fmla="*/ 8 w 9"/>
                <a:gd name="T17" fmla="*/ 34 h 38"/>
                <a:gd name="T18" fmla="*/ 7 w 9"/>
                <a:gd name="T19" fmla="*/ 30 h 38"/>
                <a:gd name="T20" fmla="*/ 2 w 9"/>
                <a:gd name="T21" fmla="*/ 22 h 38"/>
                <a:gd name="T22" fmla="*/ 1 w 9"/>
                <a:gd name="T23" fmla="*/ 19 h 38"/>
                <a:gd name="T24" fmla="*/ 2 w 9"/>
                <a:gd name="T25" fmla="*/ 18 h 38"/>
                <a:gd name="T26" fmla="*/ 5 w 9"/>
                <a:gd name="T27" fmla="*/ 22 h 38"/>
                <a:gd name="T28" fmla="*/ 7 w 9"/>
                <a:gd name="T29" fmla="*/ 27 h 38"/>
                <a:gd name="T30" fmla="*/ 6 w 9"/>
                <a:gd name="T31" fmla="*/ 22 h 38"/>
                <a:gd name="T32" fmla="*/ 4 w 9"/>
                <a:gd name="T33" fmla="*/ 10 h 38"/>
                <a:gd name="T34" fmla="*/ 7 w 9"/>
                <a:gd name="T35" fmla="*/ 21 h 38"/>
                <a:gd name="T36" fmla="*/ 4 w 9"/>
                <a:gd name="T37" fmla="*/ 14 h 38"/>
                <a:gd name="T38" fmla="*/ 1 w 9"/>
                <a:gd name="T39" fmla="*/ 8 h 38"/>
                <a:gd name="T40" fmla="*/ 4 w 9"/>
                <a:gd name="T41" fmla="*/ 11 h 38"/>
                <a:gd name="T42" fmla="*/ 9 w 9"/>
                <a:gd name="T43" fmla="*/ 14 h 38"/>
                <a:gd name="T44" fmla="*/ 7 w 9"/>
                <a:gd name="T45" fmla="*/ 7 h 38"/>
                <a:gd name="T46" fmla="*/ 3 w 9"/>
                <a:gd name="T47" fmla="*/ 1 h 38"/>
                <a:gd name="T48" fmla="*/ 9 w 9"/>
                <a:gd name="T49" fmla="*/ 9 h 38"/>
                <a:gd name="T50" fmla="*/ 7 w 9"/>
                <a:gd name="T51" fmla="*/ 3 h 38"/>
                <a:gd name="T52" fmla="*/ 6 w 9"/>
                <a:gd name="T53" fmla="*/ 1 h 38"/>
                <a:gd name="T54" fmla="*/ 7 w 9"/>
                <a:gd name="T55" fmla="*/ 2 h 38"/>
                <a:gd name="T56" fmla="*/ 6 w 9"/>
                <a:gd name="T57" fmla="*/ 1 h 38"/>
                <a:gd name="T58" fmla="*/ 4 w 9"/>
                <a:gd name="T59" fmla="*/ 1 h 38"/>
                <a:gd name="T60" fmla="*/ 4 w 9"/>
                <a:gd name="T61" fmla="*/ 1 h 38"/>
                <a:gd name="T62" fmla="*/ 3 w 9"/>
                <a:gd name="T63" fmla="*/ 4 h 38"/>
                <a:gd name="T64" fmla="*/ 2 w 9"/>
                <a:gd name="T65" fmla="*/ 6 h 38"/>
                <a:gd name="T66" fmla="*/ 7 w 9"/>
                <a:gd name="T67" fmla="*/ 15 h 38"/>
                <a:gd name="T68" fmla="*/ 4 w 9"/>
                <a:gd name="T69" fmla="*/ 16 h 38"/>
                <a:gd name="T70" fmla="*/ 8 w 9"/>
                <a:gd name="T71" fmla="*/ 20 h 38"/>
                <a:gd name="T72" fmla="*/ 4 w 9"/>
                <a:gd name="T73" fmla="*/ 14 h 38"/>
                <a:gd name="T74" fmla="*/ 2 w 9"/>
                <a:gd name="T75" fmla="*/ 17 h 38"/>
                <a:gd name="T76" fmla="*/ 6 w 9"/>
                <a:gd name="T77" fmla="*/ 25 h 38"/>
                <a:gd name="T78" fmla="*/ 2 w 9"/>
                <a:gd name="T79" fmla="*/ 19 h 38"/>
                <a:gd name="T80" fmla="*/ 2 w 9"/>
                <a:gd name="T81" fmla="*/ 19 h 38"/>
                <a:gd name="T82" fmla="*/ 2 w 9"/>
                <a:gd name="T83" fmla="*/ 23 h 38"/>
                <a:gd name="T84" fmla="*/ 3 w 9"/>
                <a:gd name="T85" fmla="*/ 25 h 38"/>
                <a:gd name="T86" fmla="*/ 3 w 9"/>
                <a:gd name="T87" fmla="*/ 27 h 38"/>
                <a:gd name="T88" fmla="*/ 1 w 9"/>
                <a:gd name="T89" fmla="*/ 29 h 38"/>
                <a:gd name="T90" fmla="*/ 8 w 9"/>
                <a:gd name="T91" fmla="*/ 37 h 38"/>
                <a:gd name="T92" fmla="*/ 1 w 9"/>
                <a:gd name="T93" fmla="*/ 30 h 38"/>
                <a:gd name="T94" fmla="*/ 6 w 9"/>
                <a:gd name="T95" fmla="*/ 38 h 38"/>
                <a:gd name="T96" fmla="*/ 5 w 9"/>
                <a:gd name="T97" fmla="*/ 37 h 38"/>
                <a:gd name="T98" fmla="*/ 4 w 9"/>
                <a:gd name="T99" fmla="*/ 37 h 38"/>
                <a:gd name="T100" fmla="*/ 3 w 9"/>
                <a:gd name="T101" fmla="*/ 38 h 38"/>
                <a:gd name="T102" fmla="*/ 3 w 9"/>
                <a:gd name="T103" fmla="*/ 38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9" h="38">
                  <a:moveTo>
                    <a:pt x="1" y="37"/>
                  </a:moveTo>
                  <a:cubicBezTo>
                    <a:pt x="1" y="37"/>
                    <a:pt x="2" y="38"/>
                    <a:pt x="3" y="38"/>
                  </a:cubicBezTo>
                  <a:cubicBezTo>
                    <a:pt x="3" y="38"/>
                    <a:pt x="3" y="38"/>
                    <a:pt x="3" y="38"/>
                  </a:cubicBezTo>
                  <a:cubicBezTo>
                    <a:pt x="2" y="37"/>
                    <a:pt x="1" y="37"/>
                    <a:pt x="1" y="36"/>
                  </a:cubicBezTo>
                  <a:cubicBezTo>
                    <a:pt x="1" y="36"/>
                    <a:pt x="1" y="36"/>
                    <a:pt x="1" y="36"/>
                  </a:cubicBezTo>
                  <a:cubicBezTo>
                    <a:pt x="1" y="36"/>
                    <a:pt x="1" y="36"/>
                    <a:pt x="1" y="36"/>
                  </a:cubicBezTo>
                  <a:cubicBezTo>
                    <a:pt x="2" y="36"/>
                    <a:pt x="3" y="37"/>
                    <a:pt x="3" y="38"/>
                  </a:cubicBezTo>
                  <a:cubicBezTo>
                    <a:pt x="3" y="38"/>
                    <a:pt x="3" y="38"/>
                    <a:pt x="3" y="38"/>
                  </a:cubicBezTo>
                  <a:cubicBezTo>
                    <a:pt x="3" y="37"/>
                    <a:pt x="2" y="36"/>
                    <a:pt x="1" y="35"/>
                  </a:cubicBezTo>
                  <a:cubicBezTo>
                    <a:pt x="1" y="35"/>
                    <a:pt x="1" y="35"/>
                    <a:pt x="1" y="35"/>
                  </a:cubicBezTo>
                  <a:cubicBezTo>
                    <a:pt x="1" y="35"/>
                    <a:pt x="2" y="35"/>
                    <a:pt x="2" y="35"/>
                  </a:cubicBezTo>
                  <a:cubicBezTo>
                    <a:pt x="2" y="36"/>
                    <a:pt x="3" y="37"/>
                    <a:pt x="4" y="37"/>
                  </a:cubicBezTo>
                  <a:cubicBezTo>
                    <a:pt x="4" y="37"/>
                    <a:pt x="4" y="37"/>
                    <a:pt x="4" y="37"/>
                  </a:cubicBezTo>
                  <a:cubicBezTo>
                    <a:pt x="3" y="36"/>
                    <a:pt x="2" y="35"/>
                    <a:pt x="1" y="34"/>
                  </a:cubicBezTo>
                  <a:cubicBezTo>
                    <a:pt x="1" y="34"/>
                    <a:pt x="1" y="33"/>
                    <a:pt x="2" y="33"/>
                  </a:cubicBezTo>
                  <a:cubicBezTo>
                    <a:pt x="2" y="33"/>
                    <a:pt x="2" y="33"/>
                    <a:pt x="2" y="33"/>
                  </a:cubicBezTo>
                  <a:cubicBezTo>
                    <a:pt x="3" y="35"/>
                    <a:pt x="4" y="36"/>
                    <a:pt x="5" y="37"/>
                  </a:cubicBezTo>
                  <a:cubicBezTo>
                    <a:pt x="5" y="37"/>
                    <a:pt x="5" y="37"/>
                    <a:pt x="5" y="37"/>
                  </a:cubicBezTo>
                  <a:cubicBezTo>
                    <a:pt x="2" y="33"/>
                    <a:pt x="2" y="33"/>
                    <a:pt x="2" y="33"/>
                  </a:cubicBezTo>
                  <a:cubicBezTo>
                    <a:pt x="2" y="33"/>
                    <a:pt x="2" y="33"/>
                    <a:pt x="2" y="33"/>
                  </a:cubicBezTo>
                  <a:cubicBezTo>
                    <a:pt x="3" y="34"/>
                    <a:pt x="4" y="34"/>
                    <a:pt x="4" y="35"/>
                  </a:cubicBezTo>
                  <a:cubicBezTo>
                    <a:pt x="5" y="36"/>
                    <a:pt x="6" y="37"/>
                    <a:pt x="7" y="38"/>
                  </a:cubicBezTo>
                  <a:cubicBezTo>
                    <a:pt x="6" y="38"/>
                    <a:pt x="6" y="38"/>
                    <a:pt x="6" y="38"/>
                  </a:cubicBezTo>
                  <a:cubicBezTo>
                    <a:pt x="6" y="37"/>
                    <a:pt x="4" y="36"/>
                    <a:pt x="3" y="35"/>
                  </a:cubicBezTo>
                  <a:cubicBezTo>
                    <a:pt x="2" y="33"/>
                    <a:pt x="2" y="33"/>
                    <a:pt x="2" y="33"/>
                  </a:cubicBezTo>
                  <a:cubicBezTo>
                    <a:pt x="1" y="30"/>
                    <a:pt x="1" y="30"/>
                    <a:pt x="1" y="30"/>
                  </a:cubicBezTo>
                  <a:cubicBezTo>
                    <a:pt x="0" y="30"/>
                    <a:pt x="1" y="30"/>
                    <a:pt x="1" y="30"/>
                  </a:cubicBezTo>
                  <a:cubicBezTo>
                    <a:pt x="1" y="30"/>
                    <a:pt x="1" y="30"/>
                    <a:pt x="1" y="30"/>
                  </a:cubicBezTo>
                  <a:cubicBezTo>
                    <a:pt x="1" y="30"/>
                    <a:pt x="1" y="30"/>
                    <a:pt x="1" y="30"/>
                  </a:cubicBezTo>
                  <a:cubicBezTo>
                    <a:pt x="2" y="31"/>
                    <a:pt x="4" y="32"/>
                    <a:pt x="5" y="33"/>
                  </a:cubicBezTo>
                  <a:cubicBezTo>
                    <a:pt x="6" y="34"/>
                    <a:pt x="7" y="36"/>
                    <a:pt x="8" y="37"/>
                  </a:cubicBezTo>
                  <a:cubicBezTo>
                    <a:pt x="7" y="37"/>
                    <a:pt x="7" y="37"/>
                    <a:pt x="7" y="37"/>
                  </a:cubicBezTo>
                  <a:cubicBezTo>
                    <a:pt x="6" y="36"/>
                    <a:pt x="5" y="35"/>
                    <a:pt x="4" y="33"/>
                  </a:cubicBezTo>
                  <a:cubicBezTo>
                    <a:pt x="4" y="33"/>
                    <a:pt x="3" y="32"/>
                    <a:pt x="3" y="31"/>
                  </a:cubicBezTo>
                  <a:cubicBezTo>
                    <a:pt x="2" y="31"/>
                    <a:pt x="2" y="30"/>
                    <a:pt x="1" y="29"/>
                  </a:cubicBezTo>
                  <a:cubicBezTo>
                    <a:pt x="2" y="29"/>
                    <a:pt x="2" y="29"/>
                    <a:pt x="2" y="29"/>
                  </a:cubicBezTo>
                  <a:cubicBezTo>
                    <a:pt x="4" y="31"/>
                    <a:pt x="7" y="33"/>
                    <a:pt x="8" y="36"/>
                  </a:cubicBezTo>
                  <a:cubicBezTo>
                    <a:pt x="7" y="37"/>
                    <a:pt x="7" y="37"/>
                    <a:pt x="7" y="37"/>
                  </a:cubicBezTo>
                  <a:cubicBezTo>
                    <a:pt x="7" y="35"/>
                    <a:pt x="6" y="34"/>
                    <a:pt x="4" y="32"/>
                  </a:cubicBezTo>
                  <a:cubicBezTo>
                    <a:pt x="3" y="30"/>
                    <a:pt x="2" y="29"/>
                    <a:pt x="2" y="27"/>
                  </a:cubicBezTo>
                  <a:cubicBezTo>
                    <a:pt x="2" y="26"/>
                    <a:pt x="2" y="26"/>
                    <a:pt x="2" y="26"/>
                  </a:cubicBezTo>
                  <a:cubicBezTo>
                    <a:pt x="2" y="26"/>
                    <a:pt x="3" y="26"/>
                    <a:pt x="3" y="26"/>
                  </a:cubicBezTo>
                  <a:cubicBezTo>
                    <a:pt x="4" y="29"/>
                    <a:pt x="7" y="31"/>
                    <a:pt x="8" y="33"/>
                  </a:cubicBezTo>
                  <a:cubicBezTo>
                    <a:pt x="9" y="34"/>
                    <a:pt x="8" y="34"/>
                    <a:pt x="8" y="34"/>
                  </a:cubicBezTo>
                  <a:cubicBezTo>
                    <a:pt x="8" y="34"/>
                    <a:pt x="8" y="34"/>
                    <a:pt x="8" y="34"/>
                  </a:cubicBezTo>
                  <a:cubicBezTo>
                    <a:pt x="6" y="33"/>
                    <a:pt x="5" y="32"/>
                    <a:pt x="4" y="30"/>
                  </a:cubicBezTo>
                  <a:cubicBezTo>
                    <a:pt x="3" y="29"/>
                    <a:pt x="2" y="27"/>
                    <a:pt x="2" y="25"/>
                  </a:cubicBezTo>
                  <a:cubicBezTo>
                    <a:pt x="2" y="25"/>
                    <a:pt x="2" y="24"/>
                    <a:pt x="2" y="24"/>
                  </a:cubicBezTo>
                  <a:cubicBezTo>
                    <a:pt x="2" y="24"/>
                    <a:pt x="2" y="24"/>
                    <a:pt x="2" y="25"/>
                  </a:cubicBezTo>
                  <a:cubicBezTo>
                    <a:pt x="5" y="26"/>
                    <a:pt x="6" y="28"/>
                    <a:pt x="7" y="30"/>
                  </a:cubicBezTo>
                  <a:cubicBezTo>
                    <a:pt x="7" y="31"/>
                    <a:pt x="7" y="31"/>
                    <a:pt x="7" y="31"/>
                  </a:cubicBezTo>
                  <a:cubicBezTo>
                    <a:pt x="7" y="31"/>
                    <a:pt x="6" y="31"/>
                    <a:pt x="6" y="31"/>
                  </a:cubicBezTo>
                  <a:cubicBezTo>
                    <a:pt x="4" y="29"/>
                    <a:pt x="2" y="26"/>
                    <a:pt x="1" y="23"/>
                  </a:cubicBezTo>
                  <a:cubicBezTo>
                    <a:pt x="1" y="22"/>
                    <a:pt x="1" y="22"/>
                    <a:pt x="2" y="22"/>
                  </a:cubicBezTo>
                  <a:cubicBezTo>
                    <a:pt x="2" y="22"/>
                    <a:pt x="2" y="22"/>
                    <a:pt x="2" y="22"/>
                  </a:cubicBezTo>
                  <a:cubicBezTo>
                    <a:pt x="4" y="24"/>
                    <a:pt x="6" y="26"/>
                    <a:pt x="7" y="28"/>
                  </a:cubicBezTo>
                  <a:cubicBezTo>
                    <a:pt x="7" y="28"/>
                    <a:pt x="7" y="29"/>
                    <a:pt x="7" y="29"/>
                  </a:cubicBezTo>
                  <a:cubicBezTo>
                    <a:pt x="6" y="29"/>
                    <a:pt x="6" y="29"/>
                    <a:pt x="6" y="29"/>
                  </a:cubicBezTo>
                  <a:cubicBezTo>
                    <a:pt x="5" y="27"/>
                    <a:pt x="4" y="25"/>
                    <a:pt x="4" y="24"/>
                  </a:cubicBezTo>
                  <a:cubicBezTo>
                    <a:pt x="3" y="22"/>
                    <a:pt x="2" y="21"/>
                    <a:pt x="1" y="19"/>
                  </a:cubicBezTo>
                  <a:cubicBezTo>
                    <a:pt x="1" y="19"/>
                    <a:pt x="1" y="19"/>
                    <a:pt x="1" y="19"/>
                  </a:cubicBezTo>
                  <a:cubicBezTo>
                    <a:pt x="1" y="19"/>
                    <a:pt x="1" y="19"/>
                    <a:pt x="1" y="19"/>
                  </a:cubicBezTo>
                  <a:cubicBezTo>
                    <a:pt x="1" y="19"/>
                    <a:pt x="1" y="19"/>
                    <a:pt x="1" y="19"/>
                  </a:cubicBezTo>
                  <a:cubicBezTo>
                    <a:pt x="1" y="18"/>
                    <a:pt x="2" y="18"/>
                    <a:pt x="2" y="18"/>
                  </a:cubicBezTo>
                  <a:cubicBezTo>
                    <a:pt x="2" y="18"/>
                    <a:pt x="2" y="18"/>
                    <a:pt x="2" y="18"/>
                  </a:cubicBezTo>
                  <a:cubicBezTo>
                    <a:pt x="2" y="19"/>
                    <a:pt x="2" y="19"/>
                    <a:pt x="2" y="19"/>
                  </a:cubicBezTo>
                  <a:cubicBezTo>
                    <a:pt x="2" y="19"/>
                    <a:pt x="2" y="19"/>
                    <a:pt x="2" y="19"/>
                  </a:cubicBezTo>
                  <a:cubicBezTo>
                    <a:pt x="3" y="19"/>
                    <a:pt x="3" y="19"/>
                    <a:pt x="3" y="19"/>
                  </a:cubicBezTo>
                  <a:cubicBezTo>
                    <a:pt x="4" y="20"/>
                    <a:pt x="4" y="20"/>
                    <a:pt x="4" y="20"/>
                  </a:cubicBezTo>
                  <a:cubicBezTo>
                    <a:pt x="5" y="22"/>
                    <a:pt x="5" y="22"/>
                    <a:pt x="5" y="22"/>
                  </a:cubicBezTo>
                  <a:cubicBezTo>
                    <a:pt x="7" y="24"/>
                    <a:pt x="7" y="24"/>
                    <a:pt x="7" y="24"/>
                  </a:cubicBezTo>
                  <a:cubicBezTo>
                    <a:pt x="8" y="25"/>
                    <a:pt x="8" y="25"/>
                    <a:pt x="8" y="25"/>
                  </a:cubicBezTo>
                  <a:cubicBezTo>
                    <a:pt x="8" y="26"/>
                    <a:pt x="8" y="26"/>
                    <a:pt x="8" y="27"/>
                  </a:cubicBezTo>
                  <a:cubicBezTo>
                    <a:pt x="8" y="27"/>
                    <a:pt x="8" y="27"/>
                    <a:pt x="8" y="27"/>
                  </a:cubicBezTo>
                  <a:cubicBezTo>
                    <a:pt x="8" y="27"/>
                    <a:pt x="7" y="27"/>
                    <a:pt x="7" y="27"/>
                  </a:cubicBezTo>
                  <a:cubicBezTo>
                    <a:pt x="7" y="27"/>
                    <a:pt x="7" y="27"/>
                    <a:pt x="7" y="27"/>
                  </a:cubicBezTo>
                  <a:cubicBezTo>
                    <a:pt x="5" y="24"/>
                    <a:pt x="4" y="20"/>
                    <a:pt x="1" y="17"/>
                  </a:cubicBezTo>
                  <a:cubicBezTo>
                    <a:pt x="1" y="17"/>
                    <a:pt x="1" y="17"/>
                    <a:pt x="1" y="16"/>
                  </a:cubicBezTo>
                  <a:cubicBezTo>
                    <a:pt x="2" y="16"/>
                    <a:pt x="2" y="16"/>
                    <a:pt x="2" y="16"/>
                  </a:cubicBezTo>
                  <a:cubicBezTo>
                    <a:pt x="4" y="18"/>
                    <a:pt x="5" y="20"/>
                    <a:pt x="6" y="22"/>
                  </a:cubicBezTo>
                  <a:cubicBezTo>
                    <a:pt x="6" y="22"/>
                    <a:pt x="6" y="22"/>
                    <a:pt x="6" y="22"/>
                  </a:cubicBezTo>
                  <a:cubicBezTo>
                    <a:pt x="5" y="21"/>
                    <a:pt x="4" y="19"/>
                    <a:pt x="3" y="17"/>
                  </a:cubicBezTo>
                  <a:cubicBezTo>
                    <a:pt x="3" y="16"/>
                    <a:pt x="3" y="15"/>
                    <a:pt x="3" y="14"/>
                  </a:cubicBezTo>
                  <a:cubicBezTo>
                    <a:pt x="3" y="12"/>
                    <a:pt x="3" y="11"/>
                    <a:pt x="3" y="10"/>
                  </a:cubicBezTo>
                  <a:cubicBezTo>
                    <a:pt x="3" y="10"/>
                    <a:pt x="4" y="10"/>
                    <a:pt x="4" y="10"/>
                  </a:cubicBezTo>
                  <a:cubicBezTo>
                    <a:pt x="4" y="10"/>
                    <a:pt x="4" y="10"/>
                    <a:pt x="4" y="10"/>
                  </a:cubicBezTo>
                  <a:cubicBezTo>
                    <a:pt x="5" y="12"/>
                    <a:pt x="6" y="13"/>
                    <a:pt x="6" y="15"/>
                  </a:cubicBezTo>
                  <a:cubicBezTo>
                    <a:pt x="7" y="17"/>
                    <a:pt x="7" y="18"/>
                    <a:pt x="8" y="20"/>
                  </a:cubicBezTo>
                  <a:cubicBezTo>
                    <a:pt x="8" y="20"/>
                    <a:pt x="8" y="21"/>
                    <a:pt x="7" y="21"/>
                  </a:cubicBezTo>
                  <a:cubicBezTo>
                    <a:pt x="7" y="21"/>
                    <a:pt x="7" y="21"/>
                    <a:pt x="7" y="21"/>
                  </a:cubicBezTo>
                  <a:cubicBezTo>
                    <a:pt x="6" y="20"/>
                    <a:pt x="5" y="19"/>
                    <a:pt x="5" y="18"/>
                  </a:cubicBezTo>
                  <a:cubicBezTo>
                    <a:pt x="5" y="17"/>
                    <a:pt x="4" y="16"/>
                    <a:pt x="4" y="16"/>
                  </a:cubicBezTo>
                  <a:cubicBezTo>
                    <a:pt x="4" y="15"/>
                    <a:pt x="3" y="15"/>
                    <a:pt x="3" y="14"/>
                  </a:cubicBezTo>
                  <a:cubicBezTo>
                    <a:pt x="3" y="14"/>
                    <a:pt x="3" y="14"/>
                    <a:pt x="4" y="14"/>
                  </a:cubicBezTo>
                  <a:cubicBezTo>
                    <a:pt x="4" y="14"/>
                    <a:pt x="4" y="14"/>
                    <a:pt x="4" y="14"/>
                  </a:cubicBezTo>
                  <a:cubicBezTo>
                    <a:pt x="4" y="14"/>
                    <a:pt x="4" y="14"/>
                    <a:pt x="4" y="14"/>
                  </a:cubicBezTo>
                  <a:cubicBezTo>
                    <a:pt x="5" y="14"/>
                    <a:pt x="5" y="15"/>
                    <a:pt x="5" y="15"/>
                  </a:cubicBezTo>
                  <a:cubicBezTo>
                    <a:pt x="6" y="15"/>
                    <a:pt x="5" y="16"/>
                    <a:pt x="5" y="16"/>
                  </a:cubicBezTo>
                  <a:cubicBezTo>
                    <a:pt x="5" y="16"/>
                    <a:pt x="5" y="16"/>
                    <a:pt x="4" y="16"/>
                  </a:cubicBezTo>
                  <a:cubicBezTo>
                    <a:pt x="3" y="13"/>
                    <a:pt x="2" y="10"/>
                    <a:pt x="1" y="8"/>
                  </a:cubicBezTo>
                  <a:cubicBezTo>
                    <a:pt x="1" y="7"/>
                    <a:pt x="1" y="7"/>
                    <a:pt x="2" y="7"/>
                  </a:cubicBezTo>
                  <a:cubicBezTo>
                    <a:pt x="2" y="7"/>
                    <a:pt x="2" y="7"/>
                    <a:pt x="2" y="7"/>
                  </a:cubicBezTo>
                  <a:cubicBezTo>
                    <a:pt x="4" y="10"/>
                    <a:pt x="5" y="13"/>
                    <a:pt x="8" y="15"/>
                  </a:cubicBezTo>
                  <a:cubicBezTo>
                    <a:pt x="7" y="15"/>
                    <a:pt x="7" y="15"/>
                    <a:pt x="7" y="15"/>
                  </a:cubicBezTo>
                  <a:cubicBezTo>
                    <a:pt x="6" y="14"/>
                    <a:pt x="5" y="12"/>
                    <a:pt x="4" y="11"/>
                  </a:cubicBezTo>
                  <a:cubicBezTo>
                    <a:pt x="4" y="10"/>
                    <a:pt x="3" y="9"/>
                    <a:pt x="3" y="9"/>
                  </a:cubicBezTo>
                  <a:cubicBezTo>
                    <a:pt x="3" y="8"/>
                    <a:pt x="2" y="7"/>
                    <a:pt x="2" y="6"/>
                  </a:cubicBezTo>
                  <a:cubicBezTo>
                    <a:pt x="2" y="6"/>
                    <a:pt x="2" y="5"/>
                    <a:pt x="3" y="5"/>
                  </a:cubicBezTo>
                  <a:cubicBezTo>
                    <a:pt x="3" y="5"/>
                    <a:pt x="3" y="5"/>
                    <a:pt x="3" y="6"/>
                  </a:cubicBezTo>
                  <a:cubicBezTo>
                    <a:pt x="6" y="8"/>
                    <a:pt x="7" y="11"/>
                    <a:pt x="9" y="14"/>
                  </a:cubicBezTo>
                  <a:cubicBezTo>
                    <a:pt x="8" y="14"/>
                    <a:pt x="8" y="14"/>
                    <a:pt x="8" y="14"/>
                  </a:cubicBezTo>
                  <a:cubicBezTo>
                    <a:pt x="7" y="11"/>
                    <a:pt x="4" y="8"/>
                    <a:pt x="3" y="4"/>
                  </a:cubicBezTo>
                  <a:cubicBezTo>
                    <a:pt x="3" y="4"/>
                    <a:pt x="3" y="4"/>
                    <a:pt x="4" y="4"/>
                  </a:cubicBezTo>
                  <a:cubicBezTo>
                    <a:pt x="4" y="4"/>
                    <a:pt x="4" y="4"/>
                    <a:pt x="4" y="4"/>
                  </a:cubicBezTo>
                  <a:cubicBezTo>
                    <a:pt x="5" y="5"/>
                    <a:pt x="6" y="6"/>
                    <a:pt x="7" y="7"/>
                  </a:cubicBezTo>
                  <a:cubicBezTo>
                    <a:pt x="8" y="9"/>
                    <a:pt x="8" y="10"/>
                    <a:pt x="9" y="11"/>
                  </a:cubicBezTo>
                  <a:cubicBezTo>
                    <a:pt x="9" y="11"/>
                    <a:pt x="9" y="12"/>
                    <a:pt x="9" y="12"/>
                  </a:cubicBezTo>
                  <a:cubicBezTo>
                    <a:pt x="9" y="12"/>
                    <a:pt x="8" y="12"/>
                    <a:pt x="8" y="12"/>
                  </a:cubicBezTo>
                  <a:cubicBezTo>
                    <a:pt x="7" y="10"/>
                    <a:pt x="6" y="9"/>
                    <a:pt x="5" y="7"/>
                  </a:cubicBezTo>
                  <a:cubicBezTo>
                    <a:pt x="4" y="5"/>
                    <a:pt x="3" y="3"/>
                    <a:pt x="3" y="1"/>
                  </a:cubicBezTo>
                  <a:cubicBezTo>
                    <a:pt x="3" y="1"/>
                    <a:pt x="3" y="1"/>
                    <a:pt x="4" y="1"/>
                  </a:cubicBezTo>
                  <a:cubicBezTo>
                    <a:pt x="4" y="1"/>
                    <a:pt x="4" y="1"/>
                    <a:pt x="4" y="1"/>
                  </a:cubicBezTo>
                  <a:cubicBezTo>
                    <a:pt x="6" y="3"/>
                    <a:pt x="8" y="6"/>
                    <a:pt x="9" y="8"/>
                  </a:cubicBezTo>
                  <a:cubicBezTo>
                    <a:pt x="9" y="8"/>
                    <a:pt x="9" y="8"/>
                    <a:pt x="9" y="8"/>
                  </a:cubicBezTo>
                  <a:cubicBezTo>
                    <a:pt x="9" y="9"/>
                    <a:pt x="9" y="9"/>
                    <a:pt x="9" y="9"/>
                  </a:cubicBezTo>
                  <a:cubicBezTo>
                    <a:pt x="9" y="9"/>
                    <a:pt x="9" y="9"/>
                    <a:pt x="9" y="9"/>
                  </a:cubicBezTo>
                  <a:cubicBezTo>
                    <a:pt x="6" y="6"/>
                    <a:pt x="5" y="4"/>
                    <a:pt x="4" y="1"/>
                  </a:cubicBezTo>
                  <a:cubicBezTo>
                    <a:pt x="4" y="0"/>
                    <a:pt x="4" y="0"/>
                    <a:pt x="4" y="0"/>
                  </a:cubicBezTo>
                  <a:cubicBezTo>
                    <a:pt x="4" y="0"/>
                    <a:pt x="4" y="0"/>
                    <a:pt x="4" y="0"/>
                  </a:cubicBezTo>
                  <a:cubicBezTo>
                    <a:pt x="5" y="1"/>
                    <a:pt x="6" y="2"/>
                    <a:pt x="7" y="3"/>
                  </a:cubicBezTo>
                  <a:cubicBezTo>
                    <a:pt x="7" y="4"/>
                    <a:pt x="8" y="6"/>
                    <a:pt x="9" y="7"/>
                  </a:cubicBezTo>
                  <a:cubicBezTo>
                    <a:pt x="9" y="7"/>
                    <a:pt x="9" y="7"/>
                    <a:pt x="9" y="7"/>
                  </a:cubicBezTo>
                  <a:cubicBezTo>
                    <a:pt x="9" y="7"/>
                    <a:pt x="8" y="7"/>
                    <a:pt x="8" y="7"/>
                  </a:cubicBezTo>
                  <a:cubicBezTo>
                    <a:pt x="8" y="6"/>
                    <a:pt x="8" y="5"/>
                    <a:pt x="7" y="4"/>
                  </a:cubicBezTo>
                  <a:cubicBezTo>
                    <a:pt x="7" y="3"/>
                    <a:pt x="6" y="2"/>
                    <a:pt x="6" y="1"/>
                  </a:cubicBezTo>
                  <a:cubicBezTo>
                    <a:pt x="6" y="1"/>
                    <a:pt x="6" y="1"/>
                    <a:pt x="6" y="1"/>
                  </a:cubicBezTo>
                  <a:cubicBezTo>
                    <a:pt x="6" y="1"/>
                    <a:pt x="6" y="1"/>
                    <a:pt x="6" y="1"/>
                  </a:cubicBezTo>
                  <a:cubicBezTo>
                    <a:pt x="7" y="2"/>
                    <a:pt x="7" y="2"/>
                    <a:pt x="8" y="3"/>
                  </a:cubicBezTo>
                  <a:cubicBezTo>
                    <a:pt x="8" y="3"/>
                    <a:pt x="8" y="3"/>
                    <a:pt x="8" y="3"/>
                  </a:cubicBezTo>
                  <a:cubicBezTo>
                    <a:pt x="7" y="2"/>
                    <a:pt x="7" y="2"/>
                    <a:pt x="7" y="2"/>
                  </a:cubicBezTo>
                  <a:cubicBezTo>
                    <a:pt x="8" y="3"/>
                    <a:pt x="8" y="3"/>
                    <a:pt x="8" y="3"/>
                  </a:cubicBezTo>
                  <a:cubicBezTo>
                    <a:pt x="8" y="3"/>
                    <a:pt x="8" y="3"/>
                    <a:pt x="8" y="3"/>
                  </a:cubicBezTo>
                  <a:cubicBezTo>
                    <a:pt x="8" y="3"/>
                    <a:pt x="8" y="3"/>
                    <a:pt x="8" y="3"/>
                  </a:cubicBezTo>
                  <a:cubicBezTo>
                    <a:pt x="7" y="2"/>
                    <a:pt x="7" y="2"/>
                    <a:pt x="6" y="1"/>
                  </a:cubicBezTo>
                  <a:cubicBezTo>
                    <a:pt x="6" y="1"/>
                    <a:pt x="6" y="1"/>
                    <a:pt x="6" y="1"/>
                  </a:cubicBezTo>
                  <a:cubicBezTo>
                    <a:pt x="7" y="2"/>
                    <a:pt x="7" y="3"/>
                    <a:pt x="7" y="4"/>
                  </a:cubicBezTo>
                  <a:cubicBezTo>
                    <a:pt x="8" y="5"/>
                    <a:pt x="8" y="6"/>
                    <a:pt x="9" y="7"/>
                  </a:cubicBezTo>
                  <a:cubicBezTo>
                    <a:pt x="8" y="7"/>
                    <a:pt x="8" y="7"/>
                    <a:pt x="8" y="7"/>
                  </a:cubicBezTo>
                  <a:cubicBezTo>
                    <a:pt x="8" y="6"/>
                    <a:pt x="7" y="5"/>
                    <a:pt x="6" y="4"/>
                  </a:cubicBezTo>
                  <a:cubicBezTo>
                    <a:pt x="6" y="2"/>
                    <a:pt x="5" y="2"/>
                    <a:pt x="4" y="1"/>
                  </a:cubicBezTo>
                  <a:cubicBezTo>
                    <a:pt x="4" y="0"/>
                    <a:pt x="4" y="0"/>
                    <a:pt x="4" y="0"/>
                  </a:cubicBezTo>
                  <a:cubicBezTo>
                    <a:pt x="5" y="3"/>
                    <a:pt x="7" y="6"/>
                    <a:pt x="9" y="8"/>
                  </a:cubicBezTo>
                  <a:cubicBezTo>
                    <a:pt x="9" y="9"/>
                    <a:pt x="9" y="9"/>
                    <a:pt x="9" y="9"/>
                  </a:cubicBezTo>
                  <a:cubicBezTo>
                    <a:pt x="7" y="6"/>
                    <a:pt x="6" y="3"/>
                    <a:pt x="3" y="2"/>
                  </a:cubicBezTo>
                  <a:cubicBezTo>
                    <a:pt x="4" y="1"/>
                    <a:pt x="4" y="1"/>
                    <a:pt x="4" y="1"/>
                  </a:cubicBezTo>
                  <a:cubicBezTo>
                    <a:pt x="4" y="3"/>
                    <a:pt x="5" y="5"/>
                    <a:pt x="6" y="6"/>
                  </a:cubicBezTo>
                  <a:cubicBezTo>
                    <a:pt x="7" y="8"/>
                    <a:pt x="8" y="10"/>
                    <a:pt x="9" y="11"/>
                  </a:cubicBezTo>
                  <a:cubicBezTo>
                    <a:pt x="8" y="12"/>
                    <a:pt x="8" y="12"/>
                    <a:pt x="8" y="12"/>
                  </a:cubicBezTo>
                  <a:cubicBezTo>
                    <a:pt x="7" y="10"/>
                    <a:pt x="7" y="9"/>
                    <a:pt x="6" y="8"/>
                  </a:cubicBezTo>
                  <a:cubicBezTo>
                    <a:pt x="5" y="7"/>
                    <a:pt x="4" y="6"/>
                    <a:pt x="3" y="4"/>
                  </a:cubicBezTo>
                  <a:cubicBezTo>
                    <a:pt x="4" y="4"/>
                    <a:pt x="4" y="4"/>
                    <a:pt x="4" y="4"/>
                  </a:cubicBezTo>
                  <a:cubicBezTo>
                    <a:pt x="5" y="8"/>
                    <a:pt x="7" y="10"/>
                    <a:pt x="9" y="14"/>
                  </a:cubicBezTo>
                  <a:cubicBezTo>
                    <a:pt x="9" y="14"/>
                    <a:pt x="9" y="14"/>
                    <a:pt x="9" y="15"/>
                  </a:cubicBezTo>
                  <a:cubicBezTo>
                    <a:pt x="8" y="15"/>
                    <a:pt x="8" y="15"/>
                    <a:pt x="8" y="14"/>
                  </a:cubicBezTo>
                  <a:cubicBezTo>
                    <a:pt x="6" y="12"/>
                    <a:pt x="5" y="8"/>
                    <a:pt x="2" y="6"/>
                  </a:cubicBezTo>
                  <a:cubicBezTo>
                    <a:pt x="3" y="6"/>
                    <a:pt x="3" y="6"/>
                    <a:pt x="3" y="6"/>
                  </a:cubicBezTo>
                  <a:cubicBezTo>
                    <a:pt x="3" y="7"/>
                    <a:pt x="3" y="7"/>
                    <a:pt x="4" y="8"/>
                  </a:cubicBezTo>
                  <a:cubicBezTo>
                    <a:pt x="4" y="9"/>
                    <a:pt x="5" y="10"/>
                    <a:pt x="5" y="10"/>
                  </a:cubicBezTo>
                  <a:cubicBezTo>
                    <a:pt x="6" y="12"/>
                    <a:pt x="7" y="13"/>
                    <a:pt x="8" y="15"/>
                  </a:cubicBezTo>
                  <a:cubicBezTo>
                    <a:pt x="8" y="15"/>
                    <a:pt x="8" y="15"/>
                    <a:pt x="7" y="15"/>
                  </a:cubicBezTo>
                  <a:cubicBezTo>
                    <a:pt x="7" y="16"/>
                    <a:pt x="7" y="16"/>
                    <a:pt x="7" y="15"/>
                  </a:cubicBezTo>
                  <a:cubicBezTo>
                    <a:pt x="4" y="13"/>
                    <a:pt x="3" y="10"/>
                    <a:pt x="1" y="8"/>
                  </a:cubicBezTo>
                  <a:cubicBezTo>
                    <a:pt x="2" y="7"/>
                    <a:pt x="2" y="7"/>
                    <a:pt x="2" y="7"/>
                  </a:cubicBezTo>
                  <a:cubicBezTo>
                    <a:pt x="3" y="10"/>
                    <a:pt x="4" y="13"/>
                    <a:pt x="5" y="15"/>
                  </a:cubicBezTo>
                  <a:cubicBezTo>
                    <a:pt x="4" y="16"/>
                    <a:pt x="4" y="16"/>
                    <a:pt x="4" y="16"/>
                  </a:cubicBezTo>
                  <a:cubicBezTo>
                    <a:pt x="4" y="15"/>
                    <a:pt x="4" y="15"/>
                    <a:pt x="3" y="15"/>
                  </a:cubicBezTo>
                  <a:cubicBezTo>
                    <a:pt x="4" y="14"/>
                    <a:pt x="4" y="14"/>
                    <a:pt x="4" y="14"/>
                  </a:cubicBezTo>
                  <a:cubicBezTo>
                    <a:pt x="4" y="14"/>
                    <a:pt x="5" y="15"/>
                    <a:pt x="5" y="15"/>
                  </a:cubicBezTo>
                  <a:cubicBezTo>
                    <a:pt x="5" y="16"/>
                    <a:pt x="5" y="16"/>
                    <a:pt x="6" y="17"/>
                  </a:cubicBezTo>
                  <a:cubicBezTo>
                    <a:pt x="6" y="18"/>
                    <a:pt x="7" y="19"/>
                    <a:pt x="8" y="20"/>
                  </a:cubicBezTo>
                  <a:cubicBezTo>
                    <a:pt x="7" y="20"/>
                    <a:pt x="7" y="20"/>
                    <a:pt x="7" y="20"/>
                  </a:cubicBezTo>
                  <a:cubicBezTo>
                    <a:pt x="7" y="19"/>
                    <a:pt x="6" y="17"/>
                    <a:pt x="5" y="15"/>
                  </a:cubicBezTo>
                  <a:cubicBezTo>
                    <a:pt x="5" y="14"/>
                    <a:pt x="4" y="12"/>
                    <a:pt x="3" y="11"/>
                  </a:cubicBezTo>
                  <a:cubicBezTo>
                    <a:pt x="4" y="11"/>
                    <a:pt x="4" y="11"/>
                    <a:pt x="4" y="11"/>
                  </a:cubicBezTo>
                  <a:cubicBezTo>
                    <a:pt x="4" y="12"/>
                    <a:pt x="4" y="13"/>
                    <a:pt x="4" y="14"/>
                  </a:cubicBezTo>
                  <a:cubicBezTo>
                    <a:pt x="4" y="14"/>
                    <a:pt x="4" y="15"/>
                    <a:pt x="4" y="16"/>
                  </a:cubicBezTo>
                  <a:cubicBezTo>
                    <a:pt x="5" y="18"/>
                    <a:pt x="6" y="20"/>
                    <a:pt x="7" y="22"/>
                  </a:cubicBezTo>
                  <a:cubicBezTo>
                    <a:pt x="7" y="22"/>
                    <a:pt x="7" y="22"/>
                    <a:pt x="6" y="23"/>
                  </a:cubicBezTo>
                  <a:cubicBezTo>
                    <a:pt x="6" y="23"/>
                    <a:pt x="6" y="23"/>
                    <a:pt x="6" y="23"/>
                  </a:cubicBezTo>
                  <a:cubicBezTo>
                    <a:pt x="4" y="21"/>
                    <a:pt x="3" y="18"/>
                    <a:pt x="2" y="17"/>
                  </a:cubicBezTo>
                  <a:cubicBezTo>
                    <a:pt x="2" y="16"/>
                    <a:pt x="2" y="16"/>
                    <a:pt x="2" y="16"/>
                  </a:cubicBezTo>
                  <a:cubicBezTo>
                    <a:pt x="5" y="20"/>
                    <a:pt x="6" y="23"/>
                    <a:pt x="8" y="26"/>
                  </a:cubicBezTo>
                  <a:cubicBezTo>
                    <a:pt x="7" y="27"/>
                    <a:pt x="7" y="27"/>
                    <a:pt x="7" y="27"/>
                  </a:cubicBezTo>
                  <a:cubicBezTo>
                    <a:pt x="7" y="27"/>
                    <a:pt x="7" y="26"/>
                    <a:pt x="7" y="26"/>
                  </a:cubicBezTo>
                  <a:cubicBezTo>
                    <a:pt x="6" y="25"/>
                    <a:pt x="6" y="25"/>
                    <a:pt x="6" y="25"/>
                  </a:cubicBezTo>
                  <a:cubicBezTo>
                    <a:pt x="4" y="23"/>
                    <a:pt x="4" y="23"/>
                    <a:pt x="4" y="23"/>
                  </a:cubicBezTo>
                  <a:cubicBezTo>
                    <a:pt x="3" y="21"/>
                    <a:pt x="3" y="21"/>
                    <a:pt x="3" y="21"/>
                  </a:cubicBezTo>
                  <a:cubicBezTo>
                    <a:pt x="2" y="20"/>
                    <a:pt x="2" y="20"/>
                    <a:pt x="2" y="20"/>
                  </a:cubicBezTo>
                  <a:cubicBezTo>
                    <a:pt x="2" y="19"/>
                    <a:pt x="2" y="19"/>
                    <a:pt x="2" y="19"/>
                  </a:cubicBezTo>
                  <a:cubicBezTo>
                    <a:pt x="2" y="19"/>
                    <a:pt x="2" y="19"/>
                    <a:pt x="2" y="19"/>
                  </a:cubicBezTo>
                  <a:cubicBezTo>
                    <a:pt x="2" y="19"/>
                    <a:pt x="2" y="19"/>
                    <a:pt x="2" y="19"/>
                  </a:cubicBezTo>
                  <a:cubicBezTo>
                    <a:pt x="2" y="19"/>
                    <a:pt x="2" y="19"/>
                    <a:pt x="2" y="19"/>
                  </a:cubicBezTo>
                  <a:cubicBezTo>
                    <a:pt x="2" y="19"/>
                    <a:pt x="2" y="19"/>
                    <a:pt x="2" y="19"/>
                  </a:cubicBezTo>
                  <a:cubicBezTo>
                    <a:pt x="2" y="19"/>
                    <a:pt x="2" y="19"/>
                    <a:pt x="2" y="19"/>
                  </a:cubicBezTo>
                  <a:cubicBezTo>
                    <a:pt x="2" y="19"/>
                    <a:pt x="2" y="19"/>
                    <a:pt x="2" y="19"/>
                  </a:cubicBezTo>
                  <a:cubicBezTo>
                    <a:pt x="2" y="19"/>
                    <a:pt x="2" y="19"/>
                    <a:pt x="2" y="19"/>
                  </a:cubicBezTo>
                  <a:cubicBezTo>
                    <a:pt x="3" y="20"/>
                    <a:pt x="4" y="22"/>
                    <a:pt x="5" y="24"/>
                  </a:cubicBezTo>
                  <a:cubicBezTo>
                    <a:pt x="5" y="25"/>
                    <a:pt x="6" y="27"/>
                    <a:pt x="7" y="28"/>
                  </a:cubicBezTo>
                  <a:cubicBezTo>
                    <a:pt x="6" y="29"/>
                    <a:pt x="6" y="29"/>
                    <a:pt x="6" y="29"/>
                  </a:cubicBezTo>
                  <a:cubicBezTo>
                    <a:pt x="5" y="26"/>
                    <a:pt x="3" y="24"/>
                    <a:pt x="2" y="23"/>
                  </a:cubicBezTo>
                  <a:cubicBezTo>
                    <a:pt x="2" y="22"/>
                    <a:pt x="2" y="22"/>
                    <a:pt x="2" y="22"/>
                  </a:cubicBezTo>
                  <a:cubicBezTo>
                    <a:pt x="3" y="25"/>
                    <a:pt x="5" y="28"/>
                    <a:pt x="7" y="30"/>
                  </a:cubicBezTo>
                  <a:cubicBezTo>
                    <a:pt x="6" y="31"/>
                    <a:pt x="6" y="31"/>
                    <a:pt x="6" y="31"/>
                  </a:cubicBezTo>
                  <a:cubicBezTo>
                    <a:pt x="5" y="29"/>
                    <a:pt x="4" y="27"/>
                    <a:pt x="2" y="25"/>
                  </a:cubicBezTo>
                  <a:cubicBezTo>
                    <a:pt x="3" y="25"/>
                    <a:pt x="3" y="25"/>
                    <a:pt x="3" y="25"/>
                  </a:cubicBezTo>
                  <a:cubicBezTo>
                    <a:pt x="3" y="27"/>
                    <a:pt x="4" y="28"/>
                    <a:pt x="5" y="29"/>
                  </a:cubicBezTo>
                  <a:cubicBezTo>
                    <a:pt x="6" y="31"/>
                    <a:pt x="7" y="32"/>
                    <a:pt x="8" y="33"/>
                  </a:cubicBezTo>
                  <a:cubicBezTo>
                    <a:pt x="7" y="34"/>
                    <a:pt x="7" y="34"/>
                    <a:pt x="7" y="34"/>
                  </a:cubicBezTo>
                  <a:cubicBezTo>
                    <a:pt x="6" y="31"/>
                    <a:pt x="4" y="29"/>
                    <a:pt x="2" y="27"/>
                  </a:cubicBezTo>
                  <a:cubicBezTo>
                    <a:pt x="3" y="27"/>
                    <a:pt x="3" y="27"/>
                    <a:pt x="3" y="27"/>
                  </a:cubicBezTo>
                  <a:cubicBezTo>
                    <a:pt x="3" y="28"/>
                    <a:pt x="4" y="30"/>
                    <a:pt x="5" y="31"/>
                  </a:cubicBezTo>
                  <a:cubicBezTo>
                    <a:pt x="6" y="33"/>
                    <a:pt x="8" y="35"/>
                    <a:pt x="8" y="37"/>
                  </a:cubicBezTo>
                  <a:cubicBezTo>
                    <a:pt x="8" y="37"/>
                    <a:pt x="8" y="37"/>
                    <a:pt x="8" y="37"/>
                  </a:cubicBezTo>
                  <a:cubicBezTo>
                    <a:pt x="8" y="37"/>
                    <a:pt x="7" y="37"/>
                    <a:pt x="7" y="37"/>
                  </a:cubicBezTo>
                  <a:cubicBezTo>
                    <a:pt x="6" y="34"/>
                    <a:pt x="3" y="32"/>
                    <a:pt x="1" y="29"/>
                  </a:cubicBezTo>
                  <a:cubicBezTo>
                    <a:pt x="1" y="29"/>
                    <a:pt x="1" y="29"/>
                    <a:pt x="1" y="29"/>
                  </a:cubicBezTo>
                  <a:cubicBezTo>
                    <a:pt x="2" y="28"/>
                    <a:pt x="2" y="28"/>
                    <a:pt x="2" y="29"/>
                  </a:cubicBezTo>
                  <a:cubicBezTo>
                    <a:pt x="3" y="29"/>
                    <a:pt x="3" y="30"/>
                    <a:pt x="4" y="31"/>
                  </a:cubicBezTo>
                  <a:cubicBezTo>
                    <a:pt x="4" y="31"/>
                    <a:pt x="4" y="32"/>
                    <a:pt x="5" y="33"/>
                  </a:cubicBezTo>
                  <a:cubicBezTo>
                    <a:pt x="6" y="34"/>
                    <a:pt x="7" y="35"/>
                    <a:pt x="8" y="37"/>
                  </a:cubicBezTo>
                  <a:cubicBezTo>
                    <a:pt x="8" y="37"/>
                    <a:pt x="8" y="37"/>
                    <a:pt x="8" y="37"/>
                  </a:cubicBezTo>
                  <a:cubicBezTo>
                    <a:pt x="8" y="38"/>
                    <a:pt x="7" y="37"/>
                    <a:pt x="7" y="37"/>
                  </a:cubicBezTo>
                  <a:cubicBezTo>
                    <a:pt x="6" y="36"/>
                    <a:pt x="5" y="35"/>
                    <a:pt x="4" y="34"/>
                  </a:cubicBezTo>
                  <a:cubicBezTo>
                    <a:pt x="3" y="33"/>
                    <a:pt x="2" y="32"/>
                    <a:pt x="1" y="31"/>
                  </a:cubicBezTo>
                  <a:cubicBezTo>
                    <a:pt x="1" y="30"/>
                    <a:pt x="1" y="30"/>
                    <a:pt x="1" y="30"/>
                  </a:cubicBezTo>
                  <a:cubicBezTo>
                    <a:pt x="3" y="32"/>
                    <a:pt x="3" y="32"/>
                    <a:pt x="3" y="32"/>
                  </a:cubicBezTo>
                  <a:cubicBezTo>
                    <a:pt x="4" y="34"/>
                    <a:pt x="4" y="34"/>
                    <a:pt x="4" y="34"/>
                  </a:cubicBezTo>
                  <a:cubicBezTo>
                    <a:pt x="5" y="35"/>
                    <a:pt x="6" y="36"/>
                    <a:pt x="7" y="38"/>
                  </a:cubicBezTo>
                  <a:cubicBezTo>
                    <a:pt x="7" y="38"/>
                    <a:pt x="7" y="38"/>
                    <a:pt x="7" y="38"/>
                  </a:cubicBezTo>
                  <a:cubicBezTo>
                    <a:pt x="7" y="38"/>
                    <a:pt x="6" y="38"/>
                    <a:pt x="6" y="38"/>
                  </a:cubicBezTo>
                  <a:cubicBezTo>
                    <a:pt x="5" y="38"/>
                    <a:pt x="5" y="37"/>
                    <a:pt x="4" y="36"/>
                  </a:cubicBezTo>
                  <a:cubicBezTo>
                    <a:pt x="3" y="35"/>
                    <a:pt x="2" y="34"/>
                    <a:pt x="2" y="33"/>
                  </a:cubicBezTo>
                  <a:cubicBezTo>
                    <a:pt x="1" y="33"/>
                    <a:pt x="1" y="33"/>
                    <a:pt x="2" y="33"/>
                  </a:cubicBezTo>
                  <a:cubicBezTo>
                    <a:pt x="2" y="32"/>
                    <a:pt x="2" y="33"/>
                    <a:pt x="2" y="33"/>
                  </a:cubicBezTo>
                  <a:cubicBezTo>
                    <a:pt x="5" y="37"/>
                    <a:pt x="5" y="37"/>
                    <a:pt x="5" y="37"/>
                  </a:cubicBezTo>
                  <a:cubicBezTo>
                    <a:pt x="5" y="37"/>
                    <a:pt x="5" y="37"/>
                    <a:pt x="5" y="37"/>
                  </a:cubicBezTo>
                  <a:cubicBezTo>
                    <a:pt x="5" y="37"/>
                    <a:pt x="5" y="37"/>
                    <a:pt x="5" y="37"/>
                  </a:cubicBezTo>
                  <a:cubicBezTo>
                    <a:pt x="4" y="36"/>
                    <a:pt x="2" y="35"/>
                    <a:pt x="1" y="34"/>
                  </a:cubicBezTo>
                  <a:cubicBezTo>
                    <a:pt x="2" y="33"/>
                    <a:pt x="2" y="33"/>
                    <a:pt x="2" y="33"/>
                  </a:cubicBezTo>
                  <a:cubicBezTo>
                    <a:pt x="3" y="35"/>
                    <a:pt x="4" y="36"/>
                    <a:pt x="4" y="37"/>
                  </a:cubicBezTo>
                  <a:cubicBezTo>
                    <a:pt x="4" y="37"/>
                    <a:pt x="4" y="38"/>
                    <a:pt x="4" y="38"/>
                  </a:cubicBezTo>
                  <a:cubicBezTo>
                    <a:pt x="4" y="38"/>
                    <a:pt x="4" y="38"/>
                    <a:pt x="4" y="38"/>
                  </a:cubicBezTo>
                  <a:cubicBezTo>
                    <a:pt x="3" y="37"/>
                    <a:pt x="2" y="36"/>
                    <a:pt x="1" y="35"/>
                  </a:cubicBezTo>
                  <a:cubicBezTo>
                    <a:pt x="2" y="35"/>
                    <a:pt x="2" y="35"/>
                    <a:pt x="2" y="35"/>
                  </a:cubicBezTo>
                  <a:cubicBezTo>
                    <a:pt x="2" y="36"/>
                    <a:pt x="3" y="37"/>
                    <a:pt x="3" y="38"/>
                  </a:cubicBezTo>
                  <a:cubicBezTo>
                    <a:pt x="3" y="38"/>
                    <a:pt x="3" y="38"/>
                    <a:pt x="3" y="38"/>
                  </a:cubicBezTo>
                  <a:cubicBezTo>
                    <a:pt x="3" y="38"/>
                    <a:pt x="3" y="38"/>
                    <a:pt x="3" y="38"/>
                  </a:cubicBezTo>
                  <a:cubicBezTo>
                    <a:pt x="2" y="37"/>
                    <a:pt x="2" y="37"/>
                    <a:pt x="1" y="36"/>
                  </a:cubicBezTo>
                  <a:cubicBezTo>
                    <a:pt x="1" y="36"/>
                    <a:pt x="1" y="36"/>
                    <a:pt x="1" y="36"/>
                  </a:cubicBezTo>
                  <a:cubicBezTo>
                    <a:pt x="2" y="37"/>
                    <a:pt x="2" y="37"/>
                    <a:pt x="3" y="38"/>
                  </a:cubicBezTo>
                  <a:cubicBezTo>
                    <a:pt x="3" y="38"/>
                    <a:pt x="3" y="38"/>
                    <a:pt x="3" y="38"/>
                  </a:cubicBezTo>
                  <a:cubicBezTo>
                    <a:pt x="3" y="38"/>
                    <a:pt x="3" y="38"/>
                    <a:pt x="3" y="38"/>
                  </a:cubicBezTo>
                  <a:cubicBezTo>
                    <a:pt x="2" y="38"/>
                    <a:pt x="1" y="37"/>
                    <a:pt x="1" y="3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8" name="Freeform 14"/>
            <p:cNvSpPr/>
            <p:nvPr/>
          </p:nvSpPr>
          <p:spPr bwMode="auto">
            <a:xfrm>
              <a:off x="6726" y="707"/>
              <a:ext cx="25" cy="61"/>
            </a:xfrm>
            <a:custGeom>
              <a:avLst/>
              <a:gdLst>
                <a:gd name="T0" fmla="*/ 5 w 10"/>
                <a:gd name="T1" fmla="*/ 24 h 25"/>
                <a:gd name="T2" fmla="*/ 3 w 10"/>
                <a:gd name="T3" fmla="*/ 22 h 25"/>
                <a:gd name="T4" fmla="*/ 1 w 10"/>
                <a:gd name="T5" fmla="*/ 19 h 25"/>
                <a:gd name="T6" fmla="*/ 1 w 10"/>
                <a:gd name="T7" fmla="*/ 19 h 25"/>
                <a:gd name="T8" fmla="*/ 7 w 10"/>
                <a:gd name="T9" fmla="*/ 24 h 25"/>
                <a:gd name="T10" fmla="*/ 0 w 10"/>
                <a:gd name="T11" fmla="*/ 15 h 25"/>
                <a:gd name="T12" fmla="*/ 1 w 10"/>
                <a:gd name="T13" fmla="*/ 14 h 25"/>
                <a:gd name="T14" fmla="*/ 8 w 10"/>
                <a:gd name="T15" fmla="*/ 23 h 25"/>
                <a:gd name="T16" fmla="*/ 5 w 10"/>
                <a:gd name="T17" fmla="*/ 18 h 25"/>
                <a:gd name="T18" fmla="*/ 2 w 10"/>
                <a:gd name="T19" fmla="*/ 11 h 25"/>
                <a:gd name="T20" fmla="*/ 10 w 10"/>
                <a:gd name="T21" fmla="*/ 19 h 25"/>
                <a:gd name="T22" fmla="*/ 7 w 10"/>
                <a:gd name="T23" fmla="*/ 17 h 25"/>
                <a:gd name="T24" fmla="*/ 2 w 10"/>
                <a:gd name="T25" fmla="*/ 8 h 25"/>
                <a:gd name="T26" fmla="*/ 2 w 10"/>
                <a:gd name="T27" fmla="*/ 7 h 25"/>
                <a:gd name="T28" fmla="*/ 8 w 10"/>
                <a:gd name="T29" fmla="*/ 13 h 25"/>
                <a:gd name="T30" fmla="*/ 9 w 10"/>
                <a:gd name="T31" fmla="*/ 15 h 25"/>
                <a:gd name="T32" fmla="*/ 2 w 10"/>
                <a:gd name="T33" fmla="*/ 4 h 25"/>
                <a:gd name="T34" fmla="*/ 10 w 10"/>
                <a:gd name="T35" fmla="*/ 12 h 25"/>
                <a:gd name="T36" fmla="*/ 5 w 10"/>
                <a:gd name="T37" fmla="*/ 7 h 25"/>
                <a:gd name="T38" fmla="*/ 4 w 10"/>
                <a:gd name="T39" fmla="*/ 0 h 25"/>
                <a:gd name="T40" fmla="*/ 4 w 10"/>
                <a:gd name="T41" fmla="*/ 0 h 25"/>
                <a:gd name="T42" fmla="*/ 8 w 10"/>
                <a:gd name="T43" fmla="*/ 8 h 25"/>
                <a:gd name="T44" fmla="*/ 6 w 10"/>
                <a:gd name="T45" fmla="*/ 2 h 25"/>
                <a:gd name="T46" fmla="*/ 6 w 10"/>
                <a:gd name="T47" fmla="*/ 0 h 25"/>
                <a:gd name="T48" fmla="*/ 8 w 10"/>
                <a:gd name="T49" fmla="*/ 2 h 25"/>
                <a:gd name="T50" fmla="*/ 7 w 10"/>
                <a:gd name="T51" fmla="*/ 2 h 25"/>
                <a:gd name="T52" fmla="*/ 6 w 10"/>
                <a:gd name="T53" fmla="*/ 0 h 25"/>
                <a:gd name="T54" fmla="*/ 7 w 10"/>
                <a:gd name="T55" fmla="*/ 4 h 25"/>
                <a:gd name="T56" fmla="*/ 9 w 10"/>
                <a:gd name="T57" fmla="*/ 8 h 25"/>
                <a:gd name="T58" fmla="*/ 8 w 10"/>
                <a:gd name="T59" fmla="*/ 8 h 25"/>
                <a:gd name="T60" fmla="*/ 4 w 10"/>
                <a:gd name="T61" fmla="*/ 1 h 25"/>
                <a:gd name="T62" fmla="*/ 10 w 10"/>
                <a:gd name="T63" fmla="*/ 12 h 25"/>
                <a:gd name="T64" fmla="*/ 9 w 10"/>
                <a:gd name="T65" fmla="*/ 12 h 25"/>
                <a:gd name="T66" fmla="*/ 3 w 10"/>
                <a:gd name="T67" fmla="*/ 4 h 25"/>
                <a:gd name="T68" fmla="*/ 9 w 10"/>
                <a:gd name="T69" fmla="*/ 15 h 25"/>
                <a:gd name="T70" fmla="*/ 9 w 10"/>
                <a:gd name="T71" fmla="*/ 15 h 25"/>
                <a:gd name="T72" fmla="*/ 5 w 10"/>
                <a:gd name="T73" fmla="*/ 12 h 25"/>
                <a:gd name="T74" fmla="*/ 3 w 10"/>
                <a:gd name="T75" fmla="*/ 8 h 25"/>
                <a:gd name="T76" fmla="*/ 8 w 10"/>
                <a:gd name="T77" fmla="*/ 16 h 25"/>
                <a:gd name="T78" fmla="*/ 10 w 10"/>
                <a:gd name="T79" fmla="*/ 20 h 25"/>
                <a:gd name="T80" fmla="*/ 2 w 10"/>
                <a:gd name="T81" fmla="*/ 12 h 25"/>
                <a:gd name="T82" fmla="*/ 5 w 10"/>
                <a:gd name="T83" fmla="*/ 17 h 25"/>
                <a:gd name="T84" fmla="*/ 9 w 10"/>
                <a:gd name="T85" fmla="*/ 23 h 25"/>
                <a:gd name="T86" fmla="*/ 9 w 10"/>
                <a:gd name="T87" fmla="*/ 23 h 25"/>
                <a:gd name="T88" fmla="*/ 0 w 10"/>
                <a:gd name="T89" fmla="*/ 15 h 25"/>
                <a:gd name="T90" fmla="*/ 4 w 10"/>
                <a:gd name="T91" fmla="*/ 19 h 25"/>
                <a:gd name="T92" fmla="*/ 7 w 10"/>
                <a:gd name="T93" fmla="*/ 25 h 25"/>
                <a:gd name="T94" fmla="*/ 1 w 10"/>
                <a:gd name="T95" fmla="*/ 19 h 25"/>
                <a:gd name="T96" fmla="*/ 3 w 10"/>
                <a:gd name="T97" fmla="*/ 22 h 25"/>
                <a:gd name="T98" fmla="*/ 5 w 10"/>
                <a:gd name="T99" fmla="*/ 25 h 25"/>
                <a:gd name="T100" fmla="*/ 2 w 10"/>
                <a:gd name="T101" fmla="*/ 22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 h="25">
                  <a:moveTo>
                    <a:pt x="2" y="22"/>
                  </a:moveTo>
                  <a:cubicBezTo>
                    <a:pt x="2" y="23"/>
                    <a:pt x="4" y="24"/>
                    <a:pt x="5" y="24"/>
                  </a:cubicBezTo>
                  <a:cubicBezTo>
                    <a:pt x="5" y="25"/>
                    <a:pt x="5" y="25"/>
                    <a:pt x="5" y="25"/>
                  </a:cubicBezTo>
                  <a:cubicBezTo>
                    <a:pt x="4" y="24"/>
                    <a:pt x="3" y="23"/>
                    <a:pt x="3" y="22"/>
                  </a:cubicBezTo>
                  <a:cubicBezTo>
                    <a:pt x="2" y="21"/>
                    <a:pt x="1" y="20"/>
                    <a:pt x="1" y="19"/>
                  </a:cubicBezTo>
                  <a:cubicBezTo>
                    <a:pt x="1" y="19"/>
                    <a:pt x="1" y="19"/>
                    <a:pt x="1" y="19"/>
                  </a:cubicBezTo>
                  <a:cubicBezTo>
                    <a:pt x="1" y="19"/>
                    <a:pt x="1" y="19"/>
                    <a:pt x="1" y="19"/>
                  </a:cubicBezTo>
                  <a:cubicBezTo>
                    <a:pt x="1" y="19"/>
                    <a:pt x="1" y="19"/>
                    <a:pt x="1" y="19"/>
                  </a:cubicBezTo>
                  <a:cubicBezTo>
                    <a:pt x="4" y="20"/>
                    <a:pt x="5" y="22"/>
                    <a:pt x="8" y="24"/>
                  </a:cubicBezTo>
                  <a:cubicBezTo>
                    <a:pt x="7" y="24"/>
                    <a:pt x="7" y="24"/>
                    <a:pt x="7" y="24"/>
                  </a:cubicBezTo>
                  <a:cubicBezTo>
                    <a:pt x="6" y="22"/>
                    <a:pt x="5" y="21"/>
                    <a:pt x="4" y="20"/>
                  </a:cubicBezTo>
                  <a:cubicBezTo>
                    <a:pt x="2" y="18"/>
                    <a:pt x="1" y="17"/>
                    <a:pt x="0" y="15"/>
                  </a:cubicBezTo>
                  <a:cubicBezTo>
                    <a:pt x="0" y="15"/>
                    <a:pt x="0" y="14"/>
                    <a:pt x="0" y="14"/>
                  </a:cubicBezTo>
                  <a:cubicBezTo>
                    <a:pt x="1" y="14"/>
                    <a:pt x="1" y="14"/>
                    <a:pt x="1" y="14"/>
                  </a:cubicBezTo>
                  <a:cubicBezTo>
                    <a:pt x="9" y="23"/>
                    <a:pt x="9" y="23"/>
                    <a:pt x="9" y="23"/>
                  </a:cubicBezTo>
                  <a:cubicBezTo>
                    <a:pt x="8" y="23"/>
                    <a:pt x="8" y="23"/>
                    <a:pt x="8" y="23"/>
                  </a:cubicBezTo>
                  <a:cubicBezTo>
                    <a:pt x="6" y="21"/>
                    <a:pt x="6" y="21"/>
                    <a:pt x="6" y="21"/>
                  </a:cubicBezTo>
                  <a:cubicBezTo>
                    <a:pt x="5" y="18"/>
                    <a:pt x="5" y="18"/>
                    <a:pt x="5" y="18"/>
                  </a:cubicBezTo>
                  <a:cubicBezTo>
                    <a:pt x="3" y="16"/>
                    <a:pt x="2" y="14"/>
                    <a:pt x="2" y="12"/>
                  </a:cubicBezTo>
                  <a:cubicBezTo>
                    <a:pt x="1" y="11"/>
                    <a:pt x="2" y="11"/>
                    <a:pt x="2" y="11"/>
                  </a:cubicBezTo>
                  <a:cubicBezTo>
                    <a:pt x="2" y="11"/>
                    <a:pt x="2" y="11"/>
                    <a:pt x="2" y="11"/>
                  </a:cubicBezTo>
                  <a:cubicBezTo>
                    <a:pt x="5" y="14"/>
                    <a:pt x="7" y="17"/>
                    <a:pt x="10" y="19"/>
                  </a:cubicBezTo>
                  <a:cubicBezTo>
                    <a:pt x="9" y="20"/>
                    <a:pt x="9" y="20"/>
                    <a:pt x="9" y="20"/>
                  </a:cubicBezTo>
                  <a:cubicBezTo>
                    <a:pt x="8" y="19"/>
                    <a:pt x="8" y="18"/>
                    <a:pt x="7" y="17"/>
                  </a:cubicBezTo>
                  <a:cubicBezTo>
                    <a:pt x="7" y="16"/>
                    <a:pt x="6" y="15"/>
                    <a:pt x="6" y="14"/>
                  </a:cubicBezTo>
                  <a:cubicBezTo>
                    <a:pt x="4" y="12"/>
                    <a:pt x="3" y="10"/>
                    <a:pt x="2" y="8"/>
                  </a:cubicBezTo>
                  <a:cubicBezTo>
                    <a:pt x="2" y="8"/>
                    <a:pt x="2" y="7"/>
                    <a:pt x="2" y="7"/>
                  </a:cubicBezTo>
                  <a:cubicBezTo>
                    <a:pt x="2" y="7"/>
                    <a:pt x="2" y="7"/>
                    <a:pt x="2" y="7"/>
                  </a:cubicBezTo>
                  <a:cubicBezTo>
                    <a:pt x="4" y="9"/>
                    <a:pt x="5" y="10"/>
                    <a:pt x="6" y="11"/>
                  </a:cubicBezTo>
                  <a:cubicBezTo>
                    <a:pt x="8" y="13"/>
                    <a:pt x="8" y="13"/>
                    <a:pt x="8" y="13"/>
                  </a:cubicBezTo>
                  <a:cubicBezTo>
                    <a:pt x="10" y="15"/>
                    <a:pt x="10" y="15"/>
                    <a:pt x="10" y="15"/>
                  </a:cubicBezTo>
                  <a:cubicBezTo>
                    <a:pt x="9" y="15"/>
                    <a:pt x="9" y="15"/>
                    <a:pt x="9" y="15"/>
                  </a:cubicBezTo>
                  <a:cubicBezTo>
                    <a:pt x="7" y="11"/>
                    <a:pt x="4" y="9"/>
                    <a:pt x="2" y="5"/>
                  </a:cubicBezTo>
                  <a:cubicBezTo>
                    <a:pt x="2" y="5"/>
                    <a:pt x="2" y="4"/>
                    <a:pt x="2" y="4"/>
                  </a:cubicBezTo>
                  <a:cubicBezTo>
                    <a:pt x="2" y="4"/>
                    <a:pt x="2" y="4"/>
                    <a:pt x="3" y="4"/>
                  </a:cubicBezTo>
                  <a:cubicBezTo>
                    <a:pt x="5" y="6"/>
                    <a:pt x="7" y="9"/>
                    <a:pt x="10" y="12"/>
                  </a:cubicBezTo>
                  <a:cubicBezTo>
                    <a:pt x="9" y="12"/>
                    <a:pt x="9" y="12"/>
                    <a:pt x="9" y="12"/>
                  </a:cubicBezTo>
                  <a:cubicBezTo>
                    <a:pt x="8" y="11"/>
                    <a:pt x="7" y="9"/>
                    <a:pt x="5" y="7"/>
                  </a:cubicBezTo>
                  <a:cubicBezTo>
                    <a:pt x="4" y="5"/>
                    <a:pt x="3" y="3"/>
                    <a:pt x="3" y="1"/>
                  </a:cubicBezTo>
                  <a:cubicBezTo>
                    <a:pt x="3" y="1"/>
                    <a:pt x="4" y="0"/>
                    <a:pt x="4" y="0"/>
                  </a:cubicBezTo>
                  <a:cubicBezTo>
                    <a:pt x="4" y="0"/>
                    <a:pt x="4" y="0"/>
                    <a:pt x="4" y="0"/>
                  </a:cubicBezTo>
                  <a:cubicBezTo>
                    <a:pt x="4" y="0"/>
                    <a:pt x="4" y="0"/>
                    <a:pt x="4" y="0"/>
                  </a:cubicBezTo>
                  <a:cubicBezTo>
                    <a:pt x="6" y="3"/>
                    <a:pt x="7" y="5"/>
                    <a:pt x="9" y="7"/>
                  </a:cubicBezTo>
                  <a:cubicBezTo>
                    <a:pt x="8" y="8"/>
                    <a:pt x="8" y="8"/>
                    <a:pt x="8" y="8"/>
                  </a:cubicBezTo>
                  <a:cubicBezTo>
                    <a:pt x="8" y="7"/>
                    <a:pt x="7" y="5"/>
                    <a:pt x="7" y="4"/>
                  </a:cubicBezTo>
                  <a:cubicBezTo>
                    <a:pt x="6" y="4"/>
                    <a:pt x="6" y="3"/>
                    <a:pt x="6" y="2"/>
                  </a:cubicBezTo>
                  <a:cubicBezTo>
                    <a:pt x="6" y="0"/>
                    <a:pt x="6" y="0"/>
                    <a:pt x="6" y="0"/>
                  </a:cubicBezTo>
                  <a:cubicBezTo>
                    <a:pt x="6" y="0"/>
                    <a:pt x="6" y="0"/>
                    <a:pt x="6" y="0"/>
                  </a:cubicBezTo>
                  <a:cubicBezTo>
                    <a:pt x="6" y="0"/>
                    <a:pt x="6" y="0"/>
                    <a:pt x="6" y="0"/>
                  </a:cubicBezTo>
                  <a:cubicBezTo>
                    <a:pt x="6" y="1"/>
                    <a:pt x="7" y="1"/>
                    <a:pt x="8" y="2"/>
                  </a:cubicBezTo>
                  <a:cubicBezTo>
                    <a:pt x="8" y="2"/>
                    <a:pt x="9" y="3"/>
                    <a:pt x="9" y="3"/>
                  </a:cubicBezTo>
                  <a:cubicBezTo>
                    <a:pt x="9" y="3"/>
                    <a:pt x="8" y="2"/>
                    <a:pt x="7" y="2"/>
                  </a:cubicBezTo>
                  <a:cubicBezTo>
                    <a:pt x="7" y="1"/>
                    <a:pt x="6" y="1"/>
                    <a:pt x="6" y="0"/>
                  </a:cubicBezTo>
                  <a:cubicBezTo>
                    <a:pt x="6" y="0"/>
                    <a:pt x="6" y="0"/>
                    <a:pt x="6" y="0"/>
                  </a:cubicBezTo>
                  <a:cubicBezTo>
                    <a:pt x="6" y="2"/>
                    <a:pt x="6" y="2"/>
                    <a:pt x="6" y="2"/>
                  </a:cubicBezTo>
                  <a:cubicBezTo>
                    <a:pt x="7" y="3"/>
                    <a:pt x="7" y="3"/>
                    <a:pt x="7" y="4"/>
                  </a:cubicBezTo>
                  <a:cubicBezTo>
                    <a:pt x="8" y="5"/>
                    <a:pt x="8" y="6"/>
                    <a:pt x="9" y="7"/>
                  </a:cubicBezTo>
                  <a:cubicBezTo>
                    <a:pt x="9" y="8"/>
                    <a:pt x="9" y="8"/>
                    <a:pt x="9" y="8"/>
                  </a:cubicBezTo>
                  <a:cubicBezTo>
                    <a:pt x="9" y="8"/>
                    <a:pt x="8" y="8"/>
                    <a:pt x="8" y="8"/>
                  </a:cubicBezTo>
                  <a:cubicBezTo>
                    <a:pt x="8" y="8"/>
                    <a:pt x="8" y="8"/>
                    <a:pt x="8" y="8"/>
                  </a:cubicBezTo>
                  <a:cubicBezTo>
                    <a:pt x="6" y="6"/>
                    <a:pt x="5" y="3"/>
                    <a:pt x="3" y="1"/>
                  </a:cubicBezTo>
                  <a:cubicBezTo>
                    <a:pt x="4" y="1"/>
                    <a:pt x="4" y="1"/>
                    <a:pt x="4" y="1"/>
                  </a:cubicBezTo>
                  <a:cubicBezTo>
                    <a:pt x="4" y="3"/>
                    <a:pt x="5" y="5"/>
                    <a:pt x="6" y="6"/>
                  </a:cubicBezTo>
                  <a:cubicBezTo>
                    <a:pt x="7" y="8"/>
                    <a:pt x="9" y="10"/>
                    <a:pt x="10" y="12"/>
                  </a:cubicBezTo>
                  <a:cubicBezTo>
                    <a:pt x="10" y="12"/>
                    <a:pt x="10" y="12"/>
                    <a:pt x="10" y="12"/>
                  </a:cubicBezTo>
                  <a:cubicBezTo>
                    <a:pt x="9" y="13"/>
                    <a:pt x="9" y="13"/>
                    <a:pt x="9" y="12"/>
                  </a:cubicBezTo>
                  <a:cubicBezTo>
                    <a:pt x="7" y="10"/>
                    <a:pt x="5" y="7"/>
                    <a:pt x="2" y="5"/>
                  </a:cubicBezTo>
                  <a:cubicBezTo>
                    <a:pt x="3" y="4"/>
                    <a:pt x="3" y="4"/>
                    <a:pt x="3" y="4"/>
                  </a:cubicBezTo>
                  <a:cubicBezTo>
                    <a:pt x="5" y="8"/>
                    <a:pt x="8" y="11"/>
                    <a:pt x="10" y="15"/>
                  </a:cubicBezTo>
                  <a:cubicBezTo>
                    <a:pt x="10" y="15"/>
                    <a:pt x="10" y="15"/>
                    <a:pt x="9" y="15"/>
                  </a:cubicBezTo>
                  <a:cubicBezTo>
                    <a:pt x="9" y="15"/>
                    <a:pt x="9" y="15"/>
                    <a:pt x="9" y="15"/>
                  </a:cubicBezTo>
                  <a:cubicBezTo>
                    <a:pt x="9" y="15"/>
                    <a:pt x="9" y="15"/>
                    <a:pt x="9" y="15"/>
                  </a:cubicBezTo>
                  <a:cubicBezTo>
                    <a:pt x="7" y="13"/>
                    <a:pt x="7" y="13"/>
                    <a:pt x="7" y="13"/>
                  </a:cubicBezTo>
                  <a:cubicBezTo>
                    <a:pt x="5" y="12"/>
                    <a:pt x="5" y="12"/>
                    <a:pt x="5" y="12"/>
                  </a:cubicBezTo>
                  <a:cubicBezTo>
                    <a:pt x="4" y="10"/>
                    <a:pt x="3" y="9"/>
                    <a:pt x="2" y="8"/>
                  </a:cubicBezTo>
                  <a:cubicBezTo>
                    <a:pt x="3" y="8"/>
                    <a:pt x="3" y="8"/>
                    <a:pt x="3" y="8"/>
                  </a:cubicBezTo>
                  <a:cubicBezTo>
                    <a:pt x="4" y="10"/>
                    <a:pt x="5" y="12"/>
                    <a:pt x="6" y="13"/>
                  </a:cubicBezTo>
                  <a:cubicBezTo>
                    <a:pt x="7" y="14"/>
                    <a:pt x="8" y="15"/>
                    <a:pt x="8" y="16"/>
                  </a:cubicBezTo>
                  <a:cubicBezTo>
                    <a:pt x="9" y="18"/>
                    <a:pt x="9" y="19"/>
                    <a:pt x="10" y="20"/>
                  </a:cubicBezTo>
                  <a:cubicBezTo>
                    <a:pt x="10" y="20"/>
                    <a:pt x="10" y="20"/>
                    <a:pt x="10" y="20"/>
                  </a:cubicBezTo>
                  <a:cubicBezTo>
                    <a:pt x="9" y="20"/>
                    <a:pt x="9" y="20"/>
                    <a:pt x="9" y="20"/>
                  </a:cubicBezTo>
                  <a:cubicBezTo>
                    <a:pt x="6" y="18"/>
                    <a:pt x="4" y="14"/>
                    <a:pt x="2" y="12"/>
                  </a:cubicBezTo>
                  <a:cubicBezTo>
                    <a:pt x="2" y="11"/>
                    <a:pt x="2" y="11"/>
                    <a:pt x="2" y="11"/>
                  </a:cubicBezTo>
                  <a:cubicBezTo>
                    <a:pt x="3" y="13"/>
                    <a:pt x="4" y="15"/>
                    <a:pt x="5" y="17"/>
                  </a:cubicBezTo>
                  <a:cubicBezTo>
                    <a:pt x="7" y="20"/>
                    <a:pt x="7" y="20"/>
                    <a:pt x="7" y="20"/>
                  </a:cubicBezTo>
                  <a:cubicBezTo>
                    <a:pt x="9" y="23"/>
                    <a:pt x="9" y="23"/>
                    <a:pt x="9" y="23"/>
                  </a:cubicBezTo>
                  <a:cubicBezTo>
                    <a:pt x="9" y="23"/>
                    <a:pt x="9" y="23"/>
                    <a:pt x="9" y="23"/>
                  </a:cubicBezTo>
                  <a:cubicBezTo>
                    <a:pt x="9" y="23"/>
                    <a:pt x="9" y="23"/>
                    <a:pt x="9" y="23"/>
                  </a:cubicBezTo>
                  <a:cubicBezTo>
                    <a:pt x="9" y="24"/>
                    <a:pt x="8" y="24"/>
                    <a:pt x="8" y="23"/>
                  </a:cubicBezTo>
                  <a:cubicBezTo>
                    <a:pt x="0" y="15"/>
                    <a:pt x="0" y="15"/>
                    <a:pt x="0" y="15"/>
                  </a:cubicBezTo>
                  <a:cubicBezTo>
                    <a:pt x="1" y="15"/>
                    <a:pt x="1" y="15"/>
                    <a:pt x="1" y="15"/>
                  </a:cubicBezTo>
                  <a:cubicBezTo>
                    <a:pt x="2" y="16"/>
                    <a:pt x="3" y="18"/>
                    <a:pt x="4" y="19"/>
                  </a:cubicBezTo>
                  <a:cubicBezTo>
                    <a:pt x="6" y="20"/>
                    <a:pt x="7" y="22"/>
                    <a:pt x="8" y="24"/>
                  </a:cubicBezTo>
                  <a:cubicBezTo>
                    <a:pt x="8" y="24"/>
                    <a:pt x="8" y="24"/>
                    <a:pt x="7" y="25"/>
                  </a:cubicBezTo>
                  <a:cubicBezTo>
                    <a:pt x="7" y="25"/>
                    <a:pt x="7" y="25"/>
                    <a:pt x="7" y="24"/>
                  </a:cubicBezTo>
                  <a:cubicBezTo>
                    <a:pt x="5" y="23"/>
                    <a:pt x="3" y="21"/>
                    <a:pt x="1" y="19"/>
                  </a:cubicBezTo>
                  <a:cubicBezTo>
                    <a:pt x="2" y="19"/>
                    <a:pt x="2" y="19"/>
                    <a:pt x="2" y="19"/>
                  </a:cubicBezTo>
                  <a:cubicBezTo>
                    <a:pt x="2" y="20"/>
                    <a:pt x="2" y="21"/>
                    <a:pt x="3" y="22"/>
                  </a:cubicBezTo>
                  <a:cubicBezTo>
                    <a:pt x="3" y="23"/>
                    <a:pt x="4" y="23"/>
                    <a:pt x="5" y="24"/>
                  </a:cubicBezTo>
                  <a:cubicBezTo>
                    <a:pt x="5" y="25"/>
                    <a:pt x="5" y="25"/>
                    <a:pt x="5" y="25"/>
                  </a:cubicBezTo>
                  <a:cubicBezTo>
                    <a:pt x="5" y="25"/>
                    <a:pt x="5" y="25"/>
                    <a:pt x="5" y="25"/>
                  </a:cubicBezTo>
                  <a:cubicBezTo>
                    <a:pt x="3" y="24"/>
                    <a:pt x="2" y="23"/>
                    <a:pt x="2"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9" name="Freeform 15"/>
            <p:cNvSpPr/>
            <p:nvPr/>
          </p:nvSpPr>
          <p:spPr bwMode="auto">
            <a:xfrm>
              <a:off x="6607" y="620"/>
              <a:ext cx="170" cy="94"/>
            </a:xfrm>
            <a:custGeom>
              <a:avLst/>
              <a:gdLst>
                <a:gd name="T0" fmla="*/ 2 w 70"/>
                <a:gd name="T1" fmla="*/ 35 h 38"/>
                <a:gd name="T2" fmla="*/ 10 w 70"/>
                <a:gd name="T3" fmla="*/ 27 h 38"/>
                <a:gd name="T4" fmla="*/ 14 w 70"/>
                <a:gd name="T5" fmla="*/ 31 h 38"/>
                <a:gd name="T6" fmla="*/ 23 w 70"/>
                <a:gd name="T7" fmla="*/ 17 h 38"/>
                <a:gd name="T8" fmla="*/ 27 w 70"/>
                <a:gd name="T9" fmla="*/ 19 h 38"/>
                <a:gd name="T10" fmla="*/ 28 w 70"/>
                <a:gd name="T11" fmla="*/ 22 h 38"/>
                <a:gd name="T12" fmla="*/ 38 w 70"/>
                <a:gd name="T13" fmla="*/ 11 h 38"/>
                <a:gd name="T14" fmla="*/ 46 w 70"/>
                <a:gd name="T15" fmla="*/ 16 h 38"/>
                <a:gd name="T16" fmla="*/ 52 w 70"/>
                <a:gd name="T17" fmla="*/ 22 h 38"/>
                <a:gd name="T18" fmla="*/ 59 w 70"/>
                <a:gd name="T19" fmla="*/ 13 h 38"/>
                <a:gd name="T20" fmla="*/ 62 w 70"/>
                <a:gd name="T21" fmla="*/ 10 h 38"/>
                <a:gd name="T22" fmla="*/ 66 w 70"/>
                <a:gd name="T23" fmla="*/ 10 h 38"/>
                <a:gd name="T24" fmla="*/ 70 w 70"/>
                <a:gd name="T25" fmla="*/ 13 h 38"/>
                <a:gd name="T26" fmla="*/ 68 w 70"/>
                <a:gd name="T27" fmla="*/ 1 h 38"/>
                <a:gd name="T28" fmla="*/ 57 w 70"/>
                <a:gd name="T29" fmla="*/ 5 h 38"/>
                <a:gd name="T30" fmla="*/ 61 w 70"/>
                <a:gd name="T31" fmla="*/ 8 h 38"/>
                <a:gd name="T32" fmla="*/ 56 w 70"/>
                <a:gd name="T33" fmla="*/ 13 h 38"/>
                <a:gd name="T34" fmla="*/ 54 w 70"/>
                <a:gd name="T35" fmla="*/ 15 h 38"/>
                <a:gd name="T36" fmla="*/ 51 w 70"/>
                <a:gd name="T37" fmla="*/ 17 h 38"/>
                <a:gd name="T38" fmla="*/ 50 w 70"/>
                <a:gd name="T39" fmla="*/ 17 h 38"/>
                <a:gd name="T40" fmla="*/ 42 w 70"/>
                <a:gd name="T41" fmla="*/ 9 h 38"/>
                <a:gd name="T42" fmla="*/ 38 w 70"/>
                <a:gd name="T43" fmla="*/ 8 h 38"/>
                <a:gd name="T44" fmla="*/ 34 w 70"/>
                <a:gd name="T45" fmla="*/ 12 h 38"/>
                <a:gd name="T46" fmla="*/ 28 w 70"/>
                <a:gd name="T47" fmla="*/ 18 h 38"/>
                <a:gd name="T48" fmla="*/ 27 w 70"/>
                <a:gd name="T49" fmla="*/ 18 h 38"/>
                <a:gd name="T50" fmla="*/ 22 w 70"/>
                <a:gd name="T51" fmla="*/ 13 h 38"/>
                <a:gd name="T52" fmla="*/ 13 w 70"/>
                <a:gd name="T53" fmla="*/ 26 h 38"/>
                <a:gd name="T54" fmla="*/ 12 w 70"/>
                <a:gd name="T55" fmla="*/ 26 h 38"/>
                <a:gd name="T56" fmla="*/ 9 w 70"/>
                <a:gd name="T57" fmla="*/ 24 h 38"/>
                <a:gd name="T58" fmla="*/ 4 w 70"/>
                <a:gd name="T59" fmla="*/ 31 h 38"/>
                <a:gd name="T60" fmla="*/ 4 w 70"/>
                <a:gd name="T61" fmla="*/ 31 h 38"/>
                <a:gd name="T62" fmla="*/ 10 w 70"/>
                <a:gd name="T63" fmla="*/ 24 h 38"/>
                <a:gd name="T64" fmla="*/ 13 w 70"/>
                <a:gd name="T65" fmla="*/ 26 h 38"/>
                <a:gd name="T66" fmla="*/ 17 w 70"/>
                <a:gd name="T67" fmla="*/ 19 h 38"/>
                <a:gd name="T68" fmla="*/ 22 w 70"/>
                <a:gd name="T69" fmla="*/ 13 h 38"/>
                <a:gd name="T70" fmla="*/ 27 w 70"/>
                <a:gd name="T71" fmla="*/ 17 h 38"/>
                <a:gd name="T72" fmla="*/ 33 w 70"/>
                <a:gd name="T73" fmla="*/ 11 h 38"/>
                <a:gd name="T74" fmla="*/ 37 w 70"/>
                <a:gd name="T75" fmla="*/ 7 h 38"/>
                <a:gd name="T76" fmla="*/ 43 w 70"/>
                <a:gd name="T77" fmla="*/ 8 h 38"/>
                <a:gd name="T78" fmla="*/ 51 w 70"/>
                <a:gd name="T79" fmla="*/ 16 h 38"/>
                <a:gd name="T80" fmla="*/ 51 w 70"/>
                <a:gd name="T81" fmla="*/ 15 h 38"/>
                <a:gd name="T82" fmla="*/ 54 w 70"/>
                <a:gd name="T83" fmla="*/ 13 h 38"/>
                <a:gd name="T84" fmla="*/ 60 w 70"/>
                <a:gd name="T85" fmla="*/ 8 h 38"/>
                <a:gd name="T86" fmla="*/ 56 w 70"/>
                <a:gd name="T87" fmla="*/ 5 h 38"/>
                <a:gd name="T88" fmla="*/ 56 w 70"/>
                <a:gd name="T89" fmla="*/ 3 h 38"/>
                <a:gd name="T90" fmla="*/ 70 w 70"/>
                <a:gd name="T91" fmla="*/ 1 h 38"/>
                <a:gd name="T92" fmla="*/ 70 w 70"/>
                <a:gd name="T93" fmla="*/ 14 h 38"/>
                <a:gd name="T94" fmla="*/ 69 w 70"/>
                <a:gd name="T95" fmla="*/ 15 h 38"/>
                <a:gd name="T96" fmla="*/ 66 w 70"/>
                <a:gd name="T97" fmla="*/ 13 h 38"/>
                <a:gd name="T98" fmla="*/ 64 w 70"/>
                <a:gd name="T99" fmla="*/ 11 h 38"/>
                <a:gd name="T100" fmla="*/ 63 w 70"/>
                <a:gd name="T101" fmla="*/ 12 h 38"/>
                <a:gd name="T102" fmla="*/ 56 w 70"/>
                <a:gd name="T103" fmla="*/ 18 h 38"/>
                <a:gd name="T104" fmla="*/ 51 w 70"/>
                <a:gd name="T105" fmla="*/ 23 h 38"/>
                <a:gd name="T106" fmla="*/ 48 w 70"/>
                <a:gd name="T107" fmla="*/ 20 h 38"/>
                <a:gd name="T108" fmla="*/ 38 w 70"/>
                <a:gd name="T109" fmla="*/ 12 h 38"/>
                <a:gd name="T110" fmla="*/ 34 w 70"/>
                <a:gd name="T111" fmla="*/ 17 h 38"/>
                <a:gd name="T112" fmla="*/ 30 w 70"/>
                <a:gd name="T113" fmla="*/ 22 h 38"/>
                <a:gd name="T114" fmla="*/ 29 w 70"/>
                <a:gd name="T115" fmla="*/ 23 h 38"/>
                <a:gd name="T116" fmla="*/ 23 w 70"/>
                <a:gd name="T117" fmla="*/ 18 h 38"/>
                <a:gd name="T118" fmla="*/ 14 w 70"/>
                <a:gd name="T119" fmla="*/ 31 h 38"/>
                <a:gd name="T120" fmla="*/ 14 w 70"/>
                <a:gd name="T121" fmla="*/ 31 h 38"/>
                <a:gd name="T122" fmla="*/ 10 w 70"/>
                <a:gd name="T123" fmla="*/ 28 h 38"/>
                <a:gd name="T124" fmla="*/ 2 w 70"/>
                <a:gd name="T125" fmla="*/ 35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0" h="38">
                  <a:moveTo>
                    <a:pt x="0" y="37"/>
                  </a:moveTo>
                  <a:cubicBezTo>
                    <a:pt x="2" y="35"/>
                    <a:pt x="2" y="35"/>
                    <a:pt x="2" y="35"/>
                  </a:cubicBezTo>
                  <a:cubicBezTo>
                    <a:pt x="3" y="34"/>
                    <a:pt x="4" y="33"/>
                    <a:pt x="5" y="32"/>
                  </a:cubicBezTo>
                  <a:cubicBezTo>
                    <a:pt x="6" y="31"/>
                    <a:pt x="8" y="29"/>
                    <a:pt x="10" y="27"/>
                  </a:cubicBezTo>
                  <a:cubicBezTo>
                    <a:pt x="10" y="27"/>
                    <a:pt x="10" y="27"/>
                    <a:pt x="10" y="27"/>
                  </a:cubicBezTo>
                  <a:cubicBezTo>
                    <a:pt x="11" y="28"/>
                    <a:pt x="13" y="30"/>
                    <a:pt x="14" y="31"/>
                  </a:cubicBezTo>
                  <a:cubicBezTo>
                    <a:pt x="14" y="31"/>
                    <a:pt x="14" y="31"/>
                    <a:pt x="14" y="31"/>
                  </a:cubicBezTo>
                  <a:cubicBezTo>
                    <a:pt x="23" y="17"/>
                    <a:pt x="23" y="17"/>
                    <a:pt x="23" y="17"/>
                  </a:cubicBezTo>
                  <a:cubicBezTo>
                    <a:pt x="23" y="17"/>
                    <a:pt x="23" y="17"/>
                    <a:pt x="24" y="17"/>
                  </a:cubicBezTo>
                  <a:cubicBezTo>
                    <a:pt x="25" y="18"/>
                    <a:pt x="26" y="18"/>
                    <a:pt x="27" y="19"/>
                  </a:cubicBezTo>
                  <a:cubicBezTo>
                    <a:pt x="29" y="22"/>
                    <a:pt x="29" y="22"/>
                    <a:pt x="29" y="22"/>
                  </a:cubicBezTo>
                  <a:cubicBezTo>
                    <a:pt x="28" y="22"/>
                    <a:pt x="28" y="22"/>
                    <a:pt x="28" y="22"/>
                  </a:cubicBezTo>
                  <a:cubicBezTo>
                    <a:pt x="29" y="19"/>
                    <a:pt x="31" y="18"/>
                    <a:pt x="33" y="16"/>
                  </a:cubicBezTo>
                  <a:cubicBezTo>
                    <a:pt x="34" y="14"/>
                    <a:pt x="36" y="12"/>
                    <a:pt x="38" y="11"/>
                  </a:cubicBezTo>
                  <a:cubicBezTo>
                    <a:pt x="38" y="10"/>
                    <a:pt x="38" y="10"/>
                    <a:pt x="39" y="10"/>
                  </a:cubicBezTo>
                  <a:cubicBezTo>
                    <a:pt x="41" y="12"/>
                    <a:pt x="43" y="14"/>
                    <a:pt x="46" y="16"/>
                  </a:cubicBezTo>
                  <a:cubicBezTo>
                    <a:pt x="49" y="18"/>
                    <a:pt x="49" y="18"/>
                    <a:pt x="49" y="18"/>
                  </a:cubicBezTo>
                  <a:cubicBezTo>
                    <a:pt x="52" y="22"/>
                    <a:pt x="52" y="22"/>
                    <a:pt x="52" y="22"/>
                  </a:cubicBezTo>
                  <a:cubicBezTo>
                    <a:pt x="51" y="22"/>
                    <a:pt x="51" y="22"/>
                    <a:pt x="51" y="22"/>
                  </a:cubicBezTo>
                  <a:cubicBezTo>
                    <a:pt x="54" y="19"/>
                    <a:pt x="56" y="16"/>
                    <a:pt x="59" y="13"/>
                  </a:cubicBezTo>
                  <a:cubicBezTo>
                    <a:pt x="60" y="12"/>
                    <a:pt x="61" y="12"/>
                    <a:pt x="62" y="11"/>
                  </a:cubicBezTo>
                  <a:cubicBezTo>
                    <a:pt x="62" y="11"/>
                    <a:pt x="62" y="10"/>
                    <a:pt x="62" y="10"/>
                  </a:cubicBezTo>
                  <a:cubicBezTo>
                    <a:pt x="63" y="9"/>
                    <a:pt x="64" y="9"/>
                    <a:pt x="65" y="9"/>
                  </a:cubicBezTo>
                  <a:cubicBezTo>
                    <a:pt x="65" y="10"/>
                    <a:pt x="66" y="10"/>
                    <a:pt x="66" y="10"/>
                  </a:cubicBezTo>
                  <a:cubicBezTo>
                    <a:pt x="67" y="11"/>
                    <a:pt x="67" y="11"/>
                    <a:pt x="67" y="11"/>
                  </a:cubicBezTo>
                  <a:cubicBezTo>
                    <a:pt x="70" y="13"/>
                    <a:pt x="70" y="13"/>
                    <a:pt x="70" y="13"/>
                  </a:cubicBezTo>
                  <a:cubicBezTo>
                    <a:pt x="68" y="14"/>
                    <a:pt x="68" y="14"/>
                    <a:pt x="68" y="14"/>
                  </a:cubicBezTo>
                  <a:cubicBezTo>
                    <a:pt x="68" y="10"/>
                    <a:pt x="69" y="5"/>
                    <a:pt x="68" y="1"/>
                  </a:cubicBezTo>
                  <a:cubicBezTo>
                    <a:pt x="69" y="2"/>
                    <a:pt x="69" y="2"/>
                    <a:pt x="69" y="2"/>
                  </a:cubicBezTo>
                  <a:cubicBezTo>
                    <a:pt x="57" y="5"/>
                    <a:pt x="57" y="5"/>
                    <a:pt x="57" y="5"/>
                  </a:cubicBezTo>
                  <a:cubicBezTo>
                    <a:pt x="57" y="3"/>
                    <a:pt x="57" y="3"/>
                    <a:pt x="57" y="3"/>
                  </a:cubicBezTo>
                  <a:cubicBezTo>
                    <a:pt x="59" y="5"/>
                    <a:pt x="60" y="6"/>
                    <a:pt x="61" y="8"/>
                  </a:cubicBezTo>
                  <a:cubicBezTo>
                    <a:pt x="61" y="8"/>
                    <a:pt x="61" y="8"/>
                    <a:pt x="61" y="9"/>
                  </a:cubicBezTo>
                  <a:cubicBezTo>
                    <a:pt x="60" y="10"/>
                    <a:pt x="58" y="12"/>
                    <a:pt x="56" y="13"/>
                  </a:cubicBezTo>
                  <a:cubicBezTo>
                    <a:pt x="55" y="14"/>
                    <a:pt x="55" y="14"/>
                    <a:pt x="55" y="14"/>
                  </a:cubicBezTo>
                  <a:cubicBezTo>
                    <a:pt x="54" y="15"/>
                    <a:pt x="54" y="15"/>
                    <a:pt x="54" y="15"/>
                  </a:cubicBezTo>
                  <a:cubicBezTo>
                    <a:pt x="52" y="16"/>
                    <a:pt x="52" y="16"/>
                    <a:pt x="52" y="16"/>
                  </a:cubicBezTo>
                  <a:cubicBezTo>
                    <a:pt x="51" y="17"/>
                    <a:pt x="51" y="17"/>
                    <a:pt x="51" y="17"/>
                  </a:cubicBezTo>
                  <a:cubicBezTo>
                    <a:pt x="51" y="17"/>
                    <a:pt x="51" y="17"/>
                    <a:pt x="51" y="17"/>
                  </a:cubicBezTo>
                  <a:cubicBezTo>
                    <a:pt x="51" y="17"/>
                    <a:pt x="50" y="17"/>
                    <a:pt x="50" y="17"/>
                  </a:cubicBezTo>
                  <a:cubicBezTo>
                    <a:pt x="48" y="15"/>
                    <a:pt x="46" y="14"/>
                    <a:pt x="44" y="12"/>
                  </a:cubicBezTo>
                  <a:cubicBezTo>
                    <a:pt x="43" y="11"/>
                    <a:pt x="43" y="10"/>
                    <a:pt x="42" y="9"/>
                  </a:cubicBezTo>
                  <a:cubicBezTo>
                    <a:pt x="41" y="8"/>
                    <a:pt x="40" y="8"/>
                    <a:pt x="39" y="8"/>
                  </a:cubicBezTo>
                  <a:cubicBezTo>
                    <a:pt x="39" y="8"/>
                    <a:pt x="38" y="8"/>
                    <a:pt x="38" y="8"/>
                  </a:cubicBezTo>
                  <a:cubicBezTo>
                    <a:pt x="37" y="9"/>
                    <a:pt x="37" y="9"/>
                    <a:pt x="36" y="9"/>
                  </a:cubicBezTo>
                  <a:cubicBezTo>
                    <a:pt x="35" y="10"/>
                    <a:pt x="34" y="11"/>
                    <a:pt x="34" y="12"/>
                  </a:cubicBezTo>
                  <a:cubicBezTo>
                    <a:pt x="33" y="13"/>
                    <a:pt x="32" y="14"/>
                    <a:pt x="31" y="15"/>
                  </a:cubicBezTo>
                  <a:cubicBezTo>
                    <a:pt x="30" y="16"/>
                    <a:pt x="29" y="17"/>
                    <a:pt x="28" y="18"/>
                  </a:cubicBezTo>
                  <a:cubicBezTo>
                    <a:pt x="28" y="18"/>
                    <a:pt x="28" y="18"/>
                    <a:pt x="27" y="18"/>
                  </a:cubicBezTo>
                  <a:cubicBezTo>
                    <a:pt x="27" y="18"/>
                    <a:pt x="27" y="18"/>
                    <a:pt x="27" y="18"/>
                  </a:cubicBezTo>
                  <a:cubicBezTo>
                    <a:pt x="26" y="16"/>
                    <a:pt x="24" y="15"/>
                    <a:pt x="22" y="14"/>
                  </a:cubicBezTo>
                  <a:cubicBezTo>
                    <a:pt x="22" y="13"/>
                    <a:pt x="22" y="13"/>
                    <a:pt x="22" y="13"/>
                  </a:cubicBezTo>
                  <a:cubicBezTo>
                    <a:pt x="20" y="15"/>
                    <a:pt x="19" y="18"/>
                    <a:pt x="18" y="20"/>
                  </a:cubicBezTo>
                  <a:cubicBezTo>
                    <a:pt x="16" y="22"/>
                    <a:pt x="14" y="24"/>
                    <a:pt x="13" y="26"/>
                  </a:cubicBezTo>
                  <a:cubicBezTo>
                    <a:pt x="13" y="27"/>
                    <a:pt x="13" y="27"/>
                    <a:pt x="13" y="27"/>
                  </a:cubicBezTo>
                  <a:cubicBezTo>
                    <a:pt x="13" y="27"/>
                    <a:pt x="12" y="27"/>
                    <a:pt x="12" y="26"/>
                  </a:cubicBezTo>
                  <a:cubicBezTo>
                    <a:pt x="12" y="26"/>
                    <a:pt x="12" y="25"/>
                    <a:pt x="11" y="25"/>
                  </a:cubicBezTo>
                  <a:cubicBezTo>
                    <a:pt x="11" y="25"/>
                    <a:pt x="10" y="24"/>
                    <a:pt x="9" y="24"/>
                  </a:cubicBezTo>
                  <a:cubicBezTo>
                    <a:pt x="10" y="24"/>
                    <a:pt x="10" y="24"/>
                    <a:pt x="10" y="24"/>
                  </a:cubicBezTo>
                  <a:cubicBezTo>
                    <a:pt x="8" y="26"/>
                    <a:pt x="6" y="29"/>
                    <a:pt x="4" y="31"/>
                  </a:cubicBezTo>
                  <a:cubicBezTo>
                    <a:pt x="3" y="33"/>
                    <a:pt x="1" y="35"/>
                    <a:pt x="0" y="38"/>
                  </a:cubicBezTo>
                  <a:cubicBezTo>
                    <a:pt x="1" y="35"/>
                    <a:pt x="3" y="33"/>
                    <a:pt x="4" y="31"/>
                  </a:cubicBezTo>
                  <a:cubicBezTo>
                    <a:pt x="6" y="28"/>
                    <a:pt x="8" y="26"/>
                    <a:pt x="9" y="24"/>
                  </a:cubicBezTo>
                  <a:cubicBezTo>
                    <a:pt x="9" y="24"/>
                    <a:pt x="9" y="24"/>
                    <a:pt x="10" y="24"/>
                  </a:cubicBezTo>
                  <a:cubicBezTo>
                    <a:pt x="10" y="24"/>
                    <a:pt x="11" y="24"/>
                    <a:pt x="11" y="25"/>
                  </a:cubicBezTo>
                  <a:cubicBezTo>
                    <a:pt x="12" y="25"/>
                    <a:pt x="12" y="26"/>
                    <a:pt x="13" y="26"/>
                  </a:cubicBezTo>
                  <a:cubicBezTo>
                    <a:pt x="12" y="26"/>
                    <a:pt x="12" y="26"/>
                    <a:pt x="12" y="26"/>
                  </a:cubicBezTo>
                  <a:cubicBezTo>
                    <a:pt x="14" y="24"/>
                    <a:pt x="15" y="21"/>
                    <a:pt x="17" y="19"/>
                  </a:cubicBezTo>
                  <a:cubicBezTo>
                    <a:pt x="18" y="17"/>
                    <a:pt x="19" y="15"/>
                    <a:pt x="22" y="13"/>
                  </a:cubicBezTo>
                  <a:cubicBezTo>
                    <a:pt x="22" y="13"/>
                    <a:pt x="22" y="12"/>
                    <a:pt x="22" y="13"/>
                  </a:cubicBezTo>
                  <a:cubicBezTo>
                    <a:pt x="24" y="14"/>
                    <a:pt x="27" y="15"/>
                    <a:pt x="28" y="17"/>
                  </a:cubicBezTo>
                  <a:cubicBezTo>
                    <a:pt x="27" y="17"/>
                    <a:pt x="27" y="17"/>
                    <a:pt x="27" y="17"/>
                  </a:cubicBezTo>
                  <a:cubicBezTo>
                    <a:pt x="28" y="16"/>
                    <a:pt x="29" y="15"/>
                    <a:pt x="30" y="14"/>
                  </a:cubicBezTo>
                  <a:cubicBezTo>
                    <a:pt x="31" y="13"/>
                    <a:pt x="32" y="12"/>
                    <a:pt x="33" y="11"/>
                  </a:cubicBezTo>
                  <a:cubicBezTo>
                    <a:pt x="33" y="10"/>
                    <a:pt x="34" y="9"/>
                    <a:pt x="35" y="8"/>
                  </a:cubicBezTo>
                  <a:cubicBezTo>
                    <a:pt x="36" y="8"/>
                    <a:pt x="36" y="8"/>
                    <a:pt x="37" y="7"/>
                  </a:cubicBezTo>
                  <a:cubicBezTo>
                    <a:pt x="37" y="7"/>
                    <a:pt x="38" y="6"/>
                    <a:pt x="39" y="6"/>
                  </a:cubicBezTo>
                  <a:cubicBezTo>
                    <a:pt x="41" y="6"/>
                    <a:pt x="42" y="7"/>
                    <a:pt x="43" y="8"/>
                  </a:cubicBezTo>
                  <a:cubicBezTo>
                    <a:pt x="44" y="9"/>
                    <a:pt x="45" y="10"/>
                    <a:pt x="45" y="11"/>
                  </a:cubicBezTo>
                  <a:cubicBezTo>
                    <a:pt x="47" y="13"/>
                    <a:pt x="49" y="14"/>
                    <a:pt x="51" y="16"/>
                  </a:cubicBezTo>
                  <a:cubicBezTo>
                    <a:pt x="50" y="16"/>
                    <a:pt x="50" y="16"/>
                    <a:pt x="50" y="16"/>
                  </a:cubicBezTo>
                  <a:cubicBezTo>
                    <a:pt x="51" y="15"/>
                    <a:pt x="51" y="15"/>
                    <a:pt x="51" y="15"/>
                  </a:cubicBezTo>
                  <a:cubicBezTo>
                    <a:pt x="52" y="14"/>
                    <a:pt x="52" y="14"/>
                    <a:pt x="53" y="14"/>
                  </a:cubicBezTo>
                  <a:cubicBezTo>
                    <a:pt x="53" y="14"/>
                    <a:pt x="53" y="13"/>
                    <a:pt x="54" y="13"/>
                  </a:cubicBezTo>
                  <a:cubicBezTo>
                    <a:pt x="55" y="12"/>
                    <a:pt x="55" y="12"/>
                    <a:pt x="55" y="12"/>
                  </a:cubicBezTo>
                  <a:cubicBezTo>
                    <a:pt x="57" y="10"/>
                    <a:pt x="58" y="9"/>
                    <a:pt x="60" y="8"/>
                  </a:cubicBezTo>
                  <a:cubicBezTo>
                    <a:pt x="60" y="9"/>
                    <a:pt x="60" y="9"/>
                    <a:pt x="60" y="9"/>
                  </a:cubicBezTo>
                  <a:cubicBezTo>
                    <a:pt x="59" y="7"/>
                    <a:pt x="57" y="6"/>
                    <a:pt x="56" y="5"/>
                  </a:cubicBezTo>
                  <a:cubicBezTo>
                    <a:pt x="56" y="4"/>
                    <a:pt x="56" y="4"/>
                    <a:pt x="56" y="3"/>
                  </a:cubicBezTo>
                  <a:cubicBezTo>
                    <a:pt x="56" y="3"/>
                    <a:pt x="56" y="3"/>
                    <a:pt x="56" y="3"/>
                  </a:cubicBezTo>
                  <a:cubicBezTo>
                    <a:pt x="69" y="0"/>
                    <a:pt x="69" y="0"/>
                    <a:pt x="69" y="0"/>
                  </a:cubicBezTo>
                  <a:cubicBezTo>
                    <a:pt x="69" y="0"/>
                    <a:pt x="69" y="0"/>
                    <a:pt x="70" y="1"/>
                  </a:cubicBezTo>
                  <a:cubicBezTo>
                    <a:pt x="70" y="1"/>
                    <a:pt x="70" y="1"/>
                    <a:pt x="70" y="1"/>
                  </a:cubicBezTo>
                  <a:cubicBezTo>
                    <a:pt x="70" y="5"/>
                    <a:pt x="69" y="10"/>
                    <a:pt x="70" y="14"/>
                  </a:cubicBezTo>
                  <a:cubicBezTo>
                    <a:pt x="70" y="14"/>
                    <a:pt x="70" y="14"/>
                    <a:pt x="70" y="14"/>
                  </a:cubicBezTo>
                  <a:cubicBezTo>
                    <a:pt x="70" y="14"/>
                    <a:pt x="70" y="15"/>
                    <a:pt x="69" y="15"/>
                  </a:cubicBezTo>
                  <a:cubicBezTo>
                    <a:pt x="69" y="15"/>
                    <a:pt x="69" y="15"/>
                    <a:pt x="68" y="15"/>
                  </a:cubicBezTo>
                  <a:cubicBezTo>
                    <a:pt x="66" y="13"/>
                    <a:pt x="66" y="13"/>
                    <a:pt x="66" y="13"/>
                  </a:cubicBezTo>
                  <a:cubicBezTo>
                    <a:pt x="66" y="12"/>
                    <a:pt x="66" y="12"/>
                    <a:pt x="65" y="12"/>
                  </a:cubicBezTo>
                  <a:cubicBezTo>
                    <a:pt x="65" y="11"/>
                    <a:pt x="64" y="11"/>
                    <a:pt x="64" y="11"/>
                  </a:cubicBezTo>
                  <a:cubicBezTo>
                    <a:pt x="64" y="11"/>
                    <a:pt x="64" y="11"/>
                    <a:pt x="64" y="11"/>
                  </a:cubicBezTo>
                  <a:cubicBezTo>
                    <a:pt x="64" y="11"/>
                    <a:pt x="63" y="12"/>
                    <a:pt x="63" y="12"/>
                  </a:cubicBezTo>
                  <a:cubicBezTo>
                    <a:pt x="62" y="13"/>
                    <a:pt x="61" y="14"/>
                    <a:pt x="61" y="14"/>
                  </a:cubicBezTo>
                  <a:cubicBezTo>
                    <a:pt x="59" y="16"/>
                    <a:pt x="58" y="17"/>
                    <a:pt x="56" y="18"/>
                  </a:cubicBezTo>
                  <a:cubicBezTo>
                    <a:pt x="52" y="23"/>
                    <a:pt x="52" y="23"/>
                    <a:pt x="52" y="23"/>
                  </a:cubicBezTo>
                  <a:cubicBezTo>
                    <a:pt x="52" y="23"/>
                    <a:pt x="51" y="23"/>
                    <a:pt x="51" y="23"/>
                  </a:cubicBezTo>
                  <a:cubicBezTo>
                    <a:pt x="51" y="23"/>
                    <a:pt x="51" y="23"/>
                    <a:pt x="51" y="23"/>
                  </a:cubicBezTo>
                  <a:cubicBezTo>
                    <a:pt x="48" y="20"/>
                    <a:pt x="48" y="20"/>
                    <a:pt x="48" y="20"/>
                  </a:cubicBezTo>
                  <a:cubicBezTo>
                    <a:pt x="45" y="17"/>
                    <a:pt x="45" y="17"/>
                    <a:pt x="45" y="17"/>
                  </a:cubicBezTo>
                  <a:cubicBezTo>
                    <a:pt x="42" y="15"/>
                    <a:pt x="40" y="13"/>
                    <a:pt x="38" y="12"/>
                  </a:cubicBezTo>
                  <a:cubicBezTo>
                    <a:pt x="39" y="11"/>
                    <a:pt x="39" y="11"/>
                    <a:pt x="39" y="11"/>
                  </a:cubicBezTo>
                  <a:cubicBezTo>
                    <a:pt x="37" y="13"/>
                    <a:pt x="35" y="15"/>
                    <a:pt x="34" y="17"/>
                  </a:cubicBezTo>
                  <a:cubicBezTo>
                    <a:pt x="32" y="18"/>
                    <a:pt x="30" y="20"/>
                    <a:pt x="30" y="22"/>
                  </a:cubicBezTo>
                  <a:cubicBezTo>
                    <a:pt x="30" y="22"/>
                    <a:pt x="30" y="22"/>
                    <a:pt x="30" y="22"/>
                  </a:cubicBezTo>
                  <a:cubicBezTo>
                    <a:pt x="29" y="23"/>
                    <a:pt x="29" y="23"/>
                    <a:pt x="29" y="23"/>
                  </a:cubicBezTo>
                  <a:cubicBezTo>
                    <a:pt x="29" y="23"/>
                    <a:pt x="29" y="23"/>
                    <a:pt x="29" y="23"/>
                  </a:cubicBezTo>
                  <a:cubicBezTo>
                    <a:pt x="26" y="20"/>
                    <a:pt x="26" y="20"/>
                    <a:pt x="26" y="20"/>
                  </a:cubicBezTo>
                  <a:cubicBezTo>
                    <a:pt x="25" y="19"/>
                    <a:pt x="24" y="19"/>
                    <a:pt x="23" y="18"/>
                  </a:cubicBezTo>
                  <a:cubicBezTo>
                    <a:pt x="24" y="18"/>
                    <a:pt x="24" y="18"/>
                    <a:pt x="24" y="18"/>
                  </a:cubicBezTo>
                  <a:cubicBezTo>
                    <a:pt x="14" y="31"/>
                    <a:pt x="14" y="31"/>
                    <a:pt x="14" y="31"/>
                  </a:cubicBezTo>
                  <a:cubicBezTo>
                    <a:pt x="14" y="31"/>
                    <a:pt x="14" y="31"/>
                    <a:pt x="14" y="31"/>
                  </a:cubicBezTo>
                  <a:cubicBezTo>
                    <a:pt x="14" y="31"/>
                    <a:pt x="14" y="31"/>
                    <a:pt x="14" y="31"/>
                  </a:cubicBezTo>
                  <a:cubicBezTo>
                    <a:pt x="13" y="30"/>
                    <a:pt x="11" y="29"/>
                    <a:pt x="10" y="28"/>
                  </a:cubicBezTo>
                  <a:cubicBezTo>
                    <a:pt x="10" y="28"/>
                    <a:pt x="10" y="28"/>
                    <a:pt x="10" y="28"/>
                  </a:cubicBezTo>
                  <a:cubicBezTo>
                    <a:pt x="8" y="29"/>
                    <a:pt x="6" y="31"/>
                    <a:pt x="5" y="32"/>
                  </a:cubicBezTo>
                  <a:cubicBezTo>
                    <a:pt x="4" y="33"/>
                    <a:pt x="3" y="34"/>
                    <a:pt x="2" y="35"/>
                  </a:cubicBezTo>
                  <a:lnTo>
                    <a:pt x="0" y="3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0" name="Freeform 16"/>
            <p:cNvSpPr/>
            <p:nvPr/>
          </p:nvSpPr>
          <p:spPr bwMode="auto">
            <a:xfrm>
              <a:off x="6609" y="640"/>
              <a:ext cx="8" cy="5"/>
            </a:xfrm>
            <a:custGeom>
              <a:avLst/>
              <a:gdLst>
                <a:gd name="T0" fmla="*/ 0 w 3"/>
                <a:gd name="T1" fmla="*/ 1 h 2"/>
                <a:gd name="T2" fmla="*/ 0 w 3"/>
                <a:gd name="T3" fmla="*/ 1 h 2"/>
                <a:gd name="T4" fmla="*/ 0 w 3"/>
                <a:gd name="T5" fmla="*/ 0 h 2"/>
                <a:gd name="T6" fmla="*/ 1 w 3"/>
                <a:gd name="T7" fmla="*/ 1 h 2"/>
                <a:gd name="T8" fmla="*/ 2 w 3"/>
                <a:gd name="T9" fmla="*/ 0 h 2"/>
                <a:gd name="T10" fmla="*/ 2 w 3"/>
                <a:gd name="T11" fmla="*/ 1 h 2"/>
                <a:gd name="T12" fmla="*/ 3 w 3"/>
                <a:gd name="T13" fmla="*/ 1 h 2"/>
                <a:gd name="T14" fmla="*/ 3 w 3"/>
                <a:gd name="T15" fmla="*/ 1 h 2"/>
                <a:gd name="T16" fmla="*/ 2 w 3"/>
                <a:gd name="T17" fmla="*/ 1 h 2"/>
                <a:gd name="T18" fmla="*/ 1 w 3"/>
                <a:gd name="T19" fmla="*/ 2 h 2"/>
                <a:gd name="T20" fmla="*/ 0 w 3"/>
                <a:gd name="T21" fmla="*/ 1 h 2"/>
                <a:gd name="T22" fmla="*/ 0 w 3"/>
                <a:gd name="T23" fmla="*/ 1 h 2"/>
                <a:gd name="T24" fmla="*/ 0 w 3"/>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2">
                  <a:moveTo>
                    <a:pt x="0" y="1"/>
                  </a:moveTo>
                  <a:cubicBezTo>
                    <a:pt x="0" y="1"/>
                    <a:pt x="0" y="1"/>
                    <a:pt x="0" y="1"/>
                  </a:cubicBezTo>
                  <a:cubicBezTo>
                    <a:pt x="0" y="1"/>
                    <a:pt x="0" y="0"/>
                    <a:pt x="0" y="0"/>
                  </a:cubicBezTo>
                  <a:cubicBezTo>
                    <a:pt x="0" y="1"/>
                    <a:pt x="1" y="0"/>
                    <a:pt x="1" y="1"/>
                  </a:cubicBezTo>
                  <a:cubicBezTo>
                    <a:pt x="1" y="1"/>
                    <a:pt x="2" y="0"/>
                    <a:pt x="2" y="0"/>
                  </a:cubicBezTo>
                  <a:cubicBezTo>
                    <a:pt x="2" y="0"/>
                    <a:pt x="2" y="1"/>
                    <a:pt x="2" y="1"/>
                  </a:cubicBezTo>
                  <a:cubicBezTo>
                    <a:pt x="2" y="1"/>
                    <a:pt x="3" y="1"/>
                    <a:pt x="3" y="1"/>
                  </a:cubicBezTo>
                  <a:cubicBezTo>
                    <a:pt x="3" y="1"/>
                    <a:pt x="3" y="1"/>
                    <a:pt x="3" y="1"/>
                  </a:cubicBezTo>
                  <a:cubicBezTo>
                    <a:pt x="2" y="1"/>
                    <a:pt x="2" y="1"/>
                    <a:pt x="2" y="1"/>
                  </a:cubicBezTo>
                  <a:cubicBezTo>
                    <a:pt x="2" y="1"/>
                    <a:pt x="1" y="2"/>
                    <a:pt x="1" y="2"/>
                  </a:cubicBezTo>
                  <a:cubicBezTo>
                    <a:pt x="1" y="1"/>
                    <a:pt x="0" y="1"/>
                    <a:pt x="0" y="1"/>
                  </a:cubicBezTo>
                  <a:cubicBezTo>
                    <a:pt x="0" y="1"/>
                    <a:pt x="0"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1" name="Freeform 17"/>
            <p:cNvSpPr/>
            <p:nvPr/>
          </p:nvSpPr>
          <p:spPr bwMode="auto">
            <a:xfrm>
              <a:off x="6607" y="662"/>
              <a:ext cx="10" cy="5"/>
            </a:xfrm>
            <a:custGeom>
              <a:avLst/>
              <a:gdLst>
                <a:gd name="T0" fmla="*/ 0 w 4"/>
                <a:gd name="T1" fmla="*/ 1 h 2"/>
                <a:gd name="T2" fmla="*/ 0 w 4"/>
                <a:gd name="T3" fmla="*/ 1 h 2"/>
                <a:gd name="T4" fmla="*/ 1 w 4"/>
                <a:gd name="T5" fmla="*/ 0 h 2"/>
                <a:gd name="T6" fmla="*/ 2 w 4"/>
                <a:gd name="T7" fmla="*/ 1 h 2"/>
                <a:gd name="T8" fmla="*/ 3 w 4"/>
                <a:gd name="T9" fmla="*/ 1 h 2"/>
                <a:gd name="T10" fmla="*/ 3 w 4"/>
                <a:gd name="T11" fmla="*/ 1 h 2"/>
                <a:gd name="T12" fmla="*/ 4 w 4"/>
                <a:gd name="T13" fmla="*/ 1 h 2"/>
                <a:gd name="T14" fmla="*/ 3 w 4"/>
                <a:gd name="T15" fmla="*/ 1 h 2"/>
                <a:gd name="T16" fmla="*/ 3 w 4"/>
                <a:gd name="T17" fmla="*/ 2 h 2"/>
                <a:gd name="T18" fmla="*/ 2 w 4"/>
                <a:gd name="T19" fmla="*/ 2 h 2"/>
                <a:gd name="T20" fmla="*/ 0 w 4"/>
                <a:gd name="T21" fmla="*/ 1 h 2"/>
                <a:gd name="T22" fmla="*/ 0 w 4"/>
                <a:gd name="T23" fmla="*/ 1 h 2"/>
                <a:gd name="T24" fmla="*/ 0 w 4"/>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2">
                  <a:moveTo>
                    <a:pt x="0" y="1"/>
                  </a:moveTo>
                  <a:cubicBezTo>
                    <a:pt x="0" y="1"/>
                    <a:pt x="0" y="1"/>
                    <a:pt x="0" y="1"/>
                  </a:cubicBezTo>
                  <a:cubicBezTo>
                    <a:pt x="0" y="1"/>
                    <a:pt x="1" y="0"/>
                    <a:pt x="1" y="0"/>
                  </a:cubicBezTo>
                  <a:cubicBezTo>
                    <a:pt x="1" y="0"/>
                    <a:pt x="1" y="0"/>
                    <a:pt x="2" y="1"/>
                  </a:cubicBezTo>
                  <a:cubicBezTo>
                    <a:pt x="2" y="1"/>
                    <a:pt x="3" y="1"/>
                    <a:pt x="3" y="1"/>
                  </a:cubicBezTo>
                  <a:cubicBezTo>
                    <a:pt x="3" y="0"/>
                    <a:pt x="3" y="1"/>
                    <a:pt x="3" y="1"/>
                  </a:cubicBezTo>
                  <a:cubicBezTo>
                    <a:pt x="3" y="1"/>
                    <a:pt x="4" y="1"/>
                    <a:pt x="4" y="1"/>
                  </a:cubicBezTo>
                  <a:cubicBezTo>
                    <a:pt x="4" y="1"/>
                    <a:pt x="3" y="1"/>
                    <a:pt x="3" y="1"/>
                  </a:cubicBezTo>
                  <a:cubicBezTo>
                    <a:pt x="3" y="1"/>
                    <a:pt x="3" y="2"/>
                    <a:pt x="3" y="2"/>
                  </a:cubicBezTo>
                  <a:cubicBezTo>
                    <a:pt x="3" y="2"/>
                    <a:pt x="2" y="2"/>
                    <a:pt x="2" y="2"/>
                  </a:cubicBezTo>
                  <a:cubicBezTo>
                    <a:pt x="1" y="1"/>
                    <a:pt x="1" y="1"/>
                    <a:pt x="0" y="1"/>
                  </a:cubicBezTo>
                  <a:cubicBezTo>
                    <a:pt x="0" y="1"/>
                    <a:pt x="0"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2" name="Freeform 18"/>
            <p:cNvSpPr/>
            <p:nvPr/>
          </p:nvSpPr>
          <p:spPr bwMode="auto">
            <a:xfrm>
              <a:off x="6607" y="687"/>
              <a:ext cx="7" cy="2"/>
            </a:xfrm>
            <a:custGeom>
              <a:avLst/>
              <a:gdLst>
                <a:gd name="T0" fmla="*/ 0 w 3"/>
                <a:gd name="T1" fmla="*/ 0 h 1"/>
                <a:gd name="T2" fmla="*/ 0 w 3"/>
                <a:gd name="T3" fmla="*/ 0 h 1"/>
                <a:gd name="T4" fmla="*/ 0 w 3"/>
                <a:gd name="T5" fmla="*/ 0 h 1"/>
                <a:gd name="T6" fmla="*/ 1 w 3"/>
                <a:gd name="T7" fmla="*/ 0 h 1"/>
                <a:gd name="T8" fmla="*/ 2 w 3"/>
                <a:gd name="T9" fmla="*/ 0 h 1"/>
                <a:gd name="T10" fmla="*/ 3 w 3"/>
                <a:gd name="T11" fmla="*/ 0 h 1"/>
                <a:gd name="T12" fmla="*/ 3 w 3"/>
                <a:gd name="T13" fmla="*/ 0 h 1"/>
                <a:gd name="T14" fmla="*/ 3 w 3"/>
                <a:gd name="T15" fmla="*/ 0 h 1"/>
                <a:gd name="T16" fmla="*/ 2 w 3"/>
                <a:gd name="T17" fmla="*/ 1 h 1"/>
                <a:gd name="T18" fmla="*/ 1 w 3"/>
                <a:gd name="T19" fmla="*/ 1 h 1"/>
                <a:gd name="T20" fmla="*/ 0 w 3"/>
                <a:gd name="T21" fmla="*/ 1 h 1"/>
                <a:gd name="T22" fmla="*/ 0 w 3"/>
                <a:gd name="T23" fmla="*/ 0 h 1"/>
                <a:gd name="T24" fmla="*/ 0 w 3"/>
                <a:gd name="T25"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1">
                  <a:moveTo>
                    <a:pt x="0" y="0"/>
                  </a:moveTo>
                  <a:cubicBezTo>
                    <a:pt x="0" y="0"/>
                    <a:pt x="0" y="0"/>
                    <a:pt x="0" y="0"/>
                  </a:cubicBezTo>
                  <a:cubicBezTo>
                    <a:pt x="0" y="0"/>
                    <a:pt x="0" y="0"/>
                    <a:pt x="0" y="0"/>
                  </a:cubicBezTo>
                  <a:cubicBezTo>
                    <a:pt x="0" y="0"/>
                    <a:pt x="1" y="0"/>
                    <a:pt x="1" y="0"/>
                  </a:cubicBezTo>
                  <a:cubicBezTo>
                    <a:pt x="2" y="0"/>
                    <a:pt x="2" y="0"/>
                    <a:pt x="2" y="0"/>
                  </a:cubicBezTo>
                  <a:cubicBezTo>
                    <a:pt x="2" y="0"/>
                    <a:pt x="3" y="0"/>
                    <a:pt x="3" y="0"/>
                  </a:cubicBezTo>
                  <a:cubicBezTo>
                    <a:pt x="3" y="0"/>
                    <a:pt x="3" y="0"/>
                    <a:pt x="3" y="0"/>
                  </a:cubicBezTo>
                  <a:cubicBezTo>
                    <a:pt x="3" y="0"/>
                    <a:pt x="3" y="0"/>
                    <a:pt x="3" y="0"/>
                  </a:cubicBezTo>
                  <a:cubicBezTo>
                    <a:pt x="3" y="0"/>
                    <a:pt x="2" y="1"/>
                    <a:pt x="2" y="1"/>
                  </a:cubicBezTo>
                  <a:cubicBezTo>
                    <a:pt x="2" y="1"/>
                    <a:pt x="2" y="1"/>
                    <a:pt x="1" y="1"/>
                  </a:cubicBezTo>
                  <a:cubicBezTo>
                    <a:pt x="1" y="1"/>
                    <a:pt x="0" y="1"/>
                    <a:pt x="0" y="1"/>
                  </a:cubicBezTo>
                  <a:cubicBezTo>
                    <a:pt x="0" y="1"/>
                    <a:pt x="0" y="0"/>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3" name="Freeform 19"/>
            <p:cNvSpPr/>
            <p:nvPr/>
          </p:nvSpPr>
          <p:spPr bwMode="auto">
            <a:xfrm>
              <a:off x="6604" y="709"/>
              <a:ext cx="10" cy="5"/>
            </a:xfrm>
            <a:custGeom>
              <a:avLst/>
              <a:gdLst>
                <a:gd name="T0" fmla="*/ 0 w 4"/>
                <a:gd name="T1" fmla="*/ 1 h 2"/>
                <a:gd name="T2" fmla="*/ 0 w 4"/>
                <a:gd name="T3" fmla="*/ 1 h 2"/>
                <a:gd name="T4" fmla="*/ 1 w 4"/>
                <a:gd name="T5" fmla="*/ 0 h 2"/>
                <a:gd name="T6" fmla="*/ 2 w 4"/>
                <a:gd name="T7" fmla="*/ 0 h 2"/>
                <a:gd name="T8" fmla="*/ 4 w 4"/>
                <a:gd name="T9" fmla="*/ 0 h 2"/>
                <a:gd name="T10" fmla="*/ 4 w 4"/>
                <a:gd name="T11" fmla="*/ 1 h 2"/>
                <a:gd name="T12" fmla="*/ 4 w 4"/>
                <a:gd name="T13" fmla="*/ 1 h 2"/>
                <a:gd name="T14" fmla="*/ 4 w 4"/>
                <a:gd name="T15" fmla="*/ 1 h 2"/>
                <a:gd name="T16" fmla="*/ 4 w 4"/>
                <a:gd name="T17" fmla="*/ 1 h 2"/>
                <a:gd name="T18" fmla="*/ 2 w 4"/>
                <a:gd name="T19" fmla="*/ 1 h 2"/>
                <a:gd name="T20" fmla="*/ 1 w 4"/>
                <a:gd name="T21" fmla="*/ 1 h 2"/>
                <a:gd name="T22" fmla="*/ 0 w 4"/>
                <a:gd name="T23" fmla="*/ 1 h 2"/>
                <a:gd name="T24" fmla="*/ 0 w 4"/>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2">
                  <a:moveTo>
                    <a:pt x="0" y="1"/>
                  </a:moveTo>
                  <a:cubicBezTo>
                    <a:pt x="0" y="1"/>
                    <a:pt x="0" y="1"/>
                    <a:pt x="0" y="1"/>
                  </a:cubicBezTo>
                  <a:cubicBezTo>
                    <a:pt x="1" y="1"/>
                    <a:pt x="1" y="0"/>
                    <a:pt x="1" y="0"/>
                  </a:cubicBezTo>
                  <a:cubicBezTo>
                    <a:pt x="1" y="0"/>
                    <a:pt x="2" y="0"/>
                    <a:pt x="2" y="0"/>
                  </a:cubicBezTo>
                  <a:cubicBezTo>
                    <a:pt x="3" y="0"/>
                    <a:pt x="3" y="0"/>
                    <a:pt x="4" y="0"/>
                  </a:cubicBezTo>
                  <a:cubicBezTo>
                    <a:pt x="4" y="0"/>
                    <a:pt x="4" y="1"/>
                    <a:pt x="4" y="1"/>
                  </a:cubicBezTo>
                  <a:cubicBezTo>
                    <a:pt x="4" y="1"/>
                    <a:pt x="4" y="1"/>
                    <a:pt x="4" y="1"/>
                  </a:cubicBezTo>
                  <a:cubicBezTo>
                    <a:pt x="4" y="1"/>
                    <a:pt x="4" y="1"/>
                    <a:pt x="4" y="1"/>
                  </a:cubicBezTo>
                  <a:cubicBezTo>
                    <a:pt x="4" y="1"/>
                    <a:pt x="4" y="1"/>
                    <a:pt x="4" y="1"/>
                  </a:cubicBezTo>
                  <a:cubicBezTo>
                    <a:pt x="3" y="1"/>
                    <a:pt x="3" y="1"/>
                    <a:pt x="2" y="1"/>
                  </a:cubicBezTo>
                  <a:cubicBezTo>
                    <a:pt x="2" y="1"/>
                    <a:pt x="1" y="1"/>
                    <a:pt x="1" y="1"/>
                  </a:cubicBezTo>
                  <a:cubicBezTo>
                    <a:pt x="1" y="2"/>
                    <a:pt x="1"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4" name="Freeform 20"/>
            <p:cNvSpPr/>
            <p:nvPr/>
          </p:nvSpPr>
          <p:spPr bwMode="auto">
            <a:xfrm>
              <a:off x="6607" y="731"/>
              <a:ext cx="7" cy="5"/>
            </a:xfrm>
            <a:custGeom>
              <a:avLst/>
              <a:gdLst>
                <a:gd name="T0" fmla="*/ 0 w 3"/>
                <a:gd name="T1" fmla="*/ 1 h 2"/>
                <a:gd name="T2" fmla="*/ 0 w 3"/>
                <a:gd name="T3" fmla="*/ 1 h 2"/>
                <a:gd name="T4" fmla="*/ 1 w 3"/>
                <a:gd name="T5" fmla="*/ 1 h 2"/>
                <a:gd name="T6" fmla="*/ 2 w 3"/>
                <a:gd name="T7" fmla="*/ 1 h 2"/>
                <a:gd name="T8" fmla="*/ 3 w 3"/>
                <a:gd name="T9" fmla="*/ 0 h 2"/>
                <a:gd name="T10" fmla="*/ 3 w 3"/>
                <a:gd name="T11" fmla="*/ 1 h 2"/>
                <a:gd name="T12" fmla="*/ 3 w 3"/>
                <a:gd name="T13" fmla="*/ 1 h 2"/>
                <a:gd name="T14" fmla="*/ 3 w 3"/>
                <a:gd name="T15" fmla="*/ 1 h 2"/>
                <a:gd name="T16" fmla="*/ 3 w 3"/>
                <a:gd name="T17" fmla="*/ 1 h 2"/>
                <a:gd name="T18" fmla="*/ 2 w 3"/>
                <a:gd name="T19" fmla="*/ 2 h 2"/>
                <a:gd name="T20" fmla="*/ 1 w 3"/>
                <a:gd name="T21" fmla="*/ 2 h 2"/>
                <a:gd name="T22" fmla="*/ 0 w 3"/>
                <a:gd name="T23" fmla="*/ 1 h 2"/>
                <a:gd name="T24" fmla="*/ 0 w 3"/>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 h="2">
                  <a:moveTo>
                    <a:pt x="0" y="1"/>
                  </a:moveTo>
                  <a:cubicBezTo>
                    <a:pt x="0" y="1"/>
                    <a:pt x="0" y="1"/>
                    <a:pt x="0" y="1"/>
                  </a:cubicBezTo>
                  <a:cubicBezTo>
                    <a:pt x="1" y="1"/>
                    <a:pt x="1" y="0"/>
                    <a:pt x="1" y="1"/>
                  </a:cubicBezTo>
                  <a:cubicBezTo>
                    <a:pt x="1" y="1"/>
                    <a:pt x="1" y="1"/>
                    <a:pt x="2" y="1"/>
                  </a:cubicBezTo>
                  <a:cubicBezTo>
                    <a:pt x="2" y="0"/>
                    <a:pt x="2" y="0"/>
                    <a:pt x="3" y="0"/>
                  </a:cubicBezTo>
                  <a:cubicBezTo>
                    <a:pt x="3" y="0"/>
                    <a:pt x="3" y="1"/>
                    <a:pt x="3" y="1"/>
                  </a:cubicBezTo>
                  <a:cubicBezTo>
                    <a:pt x="3" y="1"/>
                    <a:pt x="3" y="1"/>
                    <a:pt x="3" y="1"/>
                  </a:cubicBezTo>
                  <a:cubicBezTo>
                    <a:pt x="3" y="1"/>
                    <a:pt x="3" y="1"/>
                    <a:pt x="3" y="1"/>
                  </a:cubicBezTo>
                  <a:cubicBezTo>
                    <a:pt x="3" y="1"/>
                    <a:pt x="3" y="1"/>
                    <a:pt x="3" y="1"/>
                  </a:cubicBezTo>
                  <a:cubicBezTo>
                    <a:pt x="3" y="1"/>
                    <a:pt x="2" y="1"/>
                    <a:pt x="2" y="2"/>
                  </a:cubicBezTo>
                  <a:cubicBezTo>
                    <a:pt x="1" y="2"/>
                    <a:pt x="1" y="2"/>
                    <a:pt x="1" y="2"/>
                  </a:cubicBezTo>
                  <a:cubicBezTo>
                    <a:pt x="1" y="2"/>
                    <a:pt x="1"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5" name="Freeform 21"/>
            <p:cNvSpPr/>
            <p:nvPr/>
          </p:nvSpPr>
          <p:spPr bwMode="auto">
            <a:xfrm>
              <a:off x="6607" y="756"/>
              <a:ext cx="10" cy="3"/>
            </a:xfrm>
            <a:custGeom>
              <a:avLst/>
              <a:gdLst>
                <a:gd name="T0" fmla="*/ 0 w 4"/>
                <a:gd name="T1" fmla="*/ 1 h 1"/>
                <a:gd name="T2" fmla="*/ 0 w 4"/>
                <a:gd name="T3" fmla="*/ 0 h 1"/>
                <a:gd name="T4" fmla="*/ 1 w 4"/>
                <a:gd name="T5" fmla="*/ 0 h 1"/>
                <a:gd name="T6" fmla="*/ 2 w 4"/>
                <a:gd name="T7" fmla="*/ 0 h 1"/>
                <a:gd name="T8" fmla="*/ 3 w 4"/>
                <a:gd name="T9" fmla="*/ 0 h 1"/>
                <a:gd name="T10" fmla="*/ 4 w 4"/>
                <a:gd name="T11" fmla="*/ 0 h 1"/>
                <a:gd name="T12" fmla="*/ 4 w 4"/>
                <a:gd name="T13" fmla="*/ 0 h 1"/>
                <a:gd name="T14" fmla="*/ 4 w 4"/>
                <a:gd name="T15" fmla="*/ 0 h 1"/>
                <a:gd name="T16" fmla="*/ 3 w 4"/>
                <a:gd name="T17" fmla="*/ 1 h 1"/>
                <a:gd name="T18" fmla="*/ 2 w 4"/>
                <a:gd name="T19" fmla="*/ 1 h 1"/>
                <a:gd name="T20" fmla="*/ 1 w 4"/>
                <a:gd name="T21" fmla="*/ 1 h 1"/>
                <a:gd name="T22" fmla="*/ 0 w 4"/>
                <a:gd name="T23" fmla="*/ 1 h 1"/>
                <a:gd name="T24" fmla="*/ 0 w 4"/>
                <a:gd name="T25"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 h="1">
                  <a:moveTo>
                    <a:pt x="0" y="1"/>
                  </a:moveTo>
                  <a:cubicBezTo>
                    <a:pt x="0" y="1"/>
                    <a:pt x="0" y="0"/>
                    <a:pt x="0" y="0"/>
                  </a:cubicBezTo>
                  <a:cubicBezTo>
                    <a:pt x="1" y="0"/>
                    <a:pt x="1" y="0"/>
                    <a:pt x="1" y="0"/>
                  </a:cubicBezTo>
                  <a:cubicBezTo>
                    <a:pt x="1" y="0"/>
                    <a:pt x="2" y="0"/>
                    <a:pt x="2" y="0"/>
                  </a:cubicBezTo>
                  <a:cubicBezTo>
                    <a:pt x="2" y="0"/>
                    <a:pt x="3" y="0"/>
                    <a:pt x="3" y="0"/>
                  </a:cubicBezTo>
                  <a:cubicBezTo>
                    <a:pt x="3" y="0"/>
                    <a:pt x="3" y="0"/>
                    <a:pt x="4" y="0"/>
                  </a:cubicBezTo>
                  <a:cubicBezTo>
                    <a:pt x="4" y="0"/>
                    <a:pt x="4" y="0"/>
                    <a:pt x="4" y="0"/>
                  </a:cubicBezTo>
                  <a:cubicBezTo>
                    <a:pt x="4" y="0"/>
                    <a:pt x="4" y="0"/>
                    <a:pt x="4" y="0"/>
                  </a:cubicBezTo>
                  <a:cubicBezTo>
                    <a:pt x="4" y="0"/>
                    <a:pt x="4" y="1"/>
                    <a:pt x="3" y="1"/>
                  </a:cubicBezTo>
                  <a:cubicBezTo>
                    <a:pt x="3" y="1"/>
                    <a:pt x="3" y="1"/>
                    <a:pt x="2" y="1"/>
                  </a:cubicBezTo>
                  <a:cubicBezTo>
                    <a:pt x="2" y="1"/>
                    <a:pt x="1" y="1"/>
                    <a:pt x="1" y="1"/>
                  </a:cubicBezTo>
                  <a:cubicBezTo>
                    <a:pt x="1" y="1"/>
                    <a:pt x="1"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grpSp>
      <p:sp>
        <p:nvSpPr>
          <p:cNvPr id="56" name="TextBox 28"/>
          <p:cNvSpPr txBox="1"/>
          <p:nvPr/>
        </p:nvSpPr>
        <p:spPr>
          <a:xfrm>
            <a:off x="1960780" y="3573551"/>
            <a:ext cx="1422184" cy="461665"/>
          </a:xfrm>
          <a:prstGeom prst="rect">
            <a:avLst/>
          </a:prstGeom>
          <a:noFill/>
        </p:spPr>
        <p:txBody>
          <a:bodyPr wrap="none" rtlCol="0">
            <a:spAutoFit/>
          </a:bodyPr>
          <a:lstStyle/>
          <a:p>
            <a:r>
              <a:rPr lang="zh-CN" altLang="en-US" sz="2400" b="1" dirty="0">
                <a:solidFill>
                  <a:srgbClr val="2C91B0"/>
                </a:solidFill>
                <a:cs typeface="+mn-ea"/>
                <a:sym typeface="+mn-lt"/>
              </a:rPr>
              <a:t>相关职位</a:t>
            </a:r>
            <a:endParaRPr lang="id-ID" sz="2400" b="1" dirty="0">
              <a:solidFill>
                <a:srgbClr val="2C91B0"/>
              </a:solidFill>
              <a:cs typeface="+mn-ea"/>
              <a:sym typeface="+mn-lt"/>
            </a:endParaRPr>
          </a:p>
        </p:txBody>
      </p:sp>
      <p:sp>
        <p:nvSpPr>
          <p:cNvPr id="57" name="矩形 56"/>
          <p:cNvSpPr/>
          <p:nvPr/>
        </p:nvSpPr>
        <p:spPr>
          <a:xfrm>
            <a:off x="1740494" y="3975990"/>
            <a:ext cx="1862756" cy="700576"/>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a:t>
            </a:r>
            <a:endParaRPr lang="zh-CN" altLang="en-US" sz="1400" dirty="0">
              <a:solidFill>
                <a:srgbClr val="2C91B0"/>
              </a:solidFill>
              <a:cs typeface="+mn-ea"/>
              <a:sym typeface="+mn-lt"/>
            </a:endParaRPr>
          </a:p>
        </p:txBody>
      </p:sp>
      <p:sp>
        <p:nvSpPr>
          <p:cNvPr id="58" name="TextBox 28"/>
          <p:cNvSpPr txBox="1"/>
          <p:nvPr/>
        </p:nvSpPr>
        <p:spPr>
          <a:xfrm>
            <a:off x="5523109" y="3573551"/>
            <a:ext cx="1422184" cy="461665"/>
          </a:xfrm>
          <a:prstGeom prst="rect">
            <a:avLst/>
          </a:prstGeom>
          <a:noFill/>
        </p:spPr>
        <p:txBody>
          <a:bodyPr wrap="none" rtlCol="0">
            <a:spAutoFit/>
          </a:bodyPr>
          <a:lstStyle/>
          <a:p>
            <a:r>
              <a:rPr lang="zh-CN" altLang="en-US" sz="2400" b="1" dirty="0">
                <a:solidFill>
                  <a:srgbClr val="2C91B0"/>
                </a:solidFill>
                <a:cs typeface="+mn-ea"/>
                <a:sym typeface="+mn-lt"/>
              </a:rPr>
              <a:t>公司近景</a:t>
            </a:r>
            <a:endParaRPr lang="id-ID" sz="2400" b="1" dirty="0">
              <a:solidFill>
                <a:srgbClr val="2C91B0"/>
              </a:solidFill>
              <a:cs typeface="+mn-ea"/>
              <a:sym typeface="+mn-lt"/>
            </a:endParaRPr>
          </a:p>
        </p:txBody>
      </p:sp>
      <p:sp>
        <p:nvSpPr>
          <p:cNvPr id="59" name="矩形 58"/>
          <p:cNvSpPr/>
          <p:nvPr/>
        </p:nvSpPr>
        <p:spPr>
          <a:xfrm>
            <a:off x="5302823" y="3975990"/>
            <a:ext cx="1862756" cy="700576"/>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a:t>
            </a:r>
            <a:endParaRPr lang="zh-CN" altLang="en-US" sz="1400" dirty="0">
              <a:solidFill>
                <a:srgbClr val="2C91B0"/>
              </a:solidFill>
              <a:cs typeface="+mn-ea"/>
              <a:sym typeface="+mn-lt"/>
            </a:endParaRPr>
          </a:p>
        </p:txBody>
      </p:sp>
      <p:sp>
        <p:nvSpPr>
          <p:cNvPr id="60" name="TextBox 28"/>
          <p:cNvSpPr txBox="1"/>
          <p:nvPr/>
        </p:nvSpPr>
        <p:spPr>
          <a:xfrm>
            <a:off x="8809038" y="3608503"/>
            <a:ext cx="1422184" cy="461665"/>
          </a:xfrm>
          <a:prstGeom prst="rect">
            <a:avLst/>
          </a:prstGeom>
          <a:noFill/>
        </p:spPr>
        <p:txBody>
          <a:bodyPr wrap="none" rtlCol="0">
            <a:spAutoFit/>
          </a:bodyPr>
          <a:lstStyle/>
          <a:p>
            <a:r>
              <a:rPr lang="zh-CN" altLang="en-US" sz="2400" b="1" dirty="0">
                <a:solidFill>
                  <a:srgbClr val="2C91B0"/>
                </a:solidFill>
                <a:cs typeface="+mn-ea"/>
                <a:sym typeface="+mn-lt"/>
              </a:rPr>
              <a:t>能力匹配</a:t>
            </a:r>
            <a:endParaRPr lang="id-ID" sz="2400" b="1" dirty="0">
              <a:solidFill>
                <a:srgbClr val="2C91B0"/>
              </a:solidFill>
              <a:cs typeface="+mn-ea"/>
              <a:sym typeface="+mn-lt"/>
            </a:endParaRPr>
          </a:p>
        </p:txBody>
      </p:sp>
      <p:sp>
        <p:nvSpPr>
          <p:cNvPr id="61" name="矩形 60"/>
          <p:cNvSpPr/>
          <p:nvPr/>
        </p:nvSpPr>
        <p:spPr>
          <a:xfrm>
            <a:off x="8588752" y="4010942"/>
            <a:ext cx="1862756" cy="700576"/>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a:t>
            </a:r>
            <a:endParaRPr lang="zh-CN" altLang="en-US" sz="1400" dirty="0">
              <a:solidFill>
                <a:srgbClr val="2C91B0"/>
              </a:solidFill>
              <a:cs typeface="+mn-ea"/>
              <a:sym typeface="+mn-lt"/>
            </a:endParaRPr>
          </a:p>
        </p:txBody>
      </p:sp>
      <p:pic>
        <p:nvPicPr>
          <p:cNvPr id="62" name="图片 61"/>
          <p:cNvPicPr>
            <a:picLocks noChangeAspect="1"/>
          </p:cNvPicPr>
          <p:nvPr/>
        </p:nvPicPr>
        <p:blipFill rotWithShape="1">
          <a:blip r:embed="rId1" cstate="screen"/>
          <a:srcRect/>
          <a:stretch>
            <a:fillRect/>
          </a:stretch>
        </p:blipFill>
        <p:spPr>
          <a:xfrm>
            <a:off x="7058281" y="4326695"/>
            <a:ext cx="818884" cy="1117381"/>
          </a:xfrm>
          <a:prstGeom prst="rect">
            <a:avLst/>
          </a:prstGeom>
        </p:spPr>
      </p:pic>
      <p:pic>
        <p:nvPicPr>
          <p:cNvPr id="63" name="图片 62"/>
          <p:cNvPicPr>
            <a:picLocks noChangeAspect="1"/>
          </p:cNvPicPr>
          <p:nvPr/>
        </p:nvPicPr>
        <p:blipFill rotWithShape="1">
          <a:blip r:embed="rId1" cstate="screen"/>
          <a:srcRect/>
          <a:stretch>
            <a:fillRect/>
          </a:stretch>
        </p:blipFill>
        <p:spPr>
          <a:xfrm>
            <a:off x="591661" y="1911054"/>
            <a:ext cx="818884" cy="1117381"/>
          </a:xfrm>
          <a:prstGeom prst="rect">
            <a:avLst/>
          </a:prstGeom>
        </p:spPr>
      </p:pic>
      <p:pic>
        <p:nvPicPr>
          <p:cNvPr id="64" name="图片 63"/>
          <p:cNvPicPr>
            <a:picLocks noChangeAspect="1"/>
          </p:cNvPicPr>
          <p:nvPr/>
        </p:nvPicPr>
        <p:blipFill rotWithShape="1">
          <a:blip r:embed="rId2" cstate="screen"/>
          <a:srcRect/>
          <a:stretch>
            <a:fillRect/>
          </a:stretch>
        </p:blipFill>
        <p:spPr>
          <a:xfrm>
            <a:off x="10835118" y="680969"/>
            <a:ext cx="691330" cy="943331"/>
          </a:xfrm>
          <a:prstGeom prst="rect">
            <a:avLst/>
          </a:prstGeom>
        </p:spPr>
      </p:pic>
      <p:sp>
        <p:nvSpPr>
          <p:cNvPr id="65" name="TextBox 64"/>
          <p:cNvSpPr txBox="1"/>
          <p:nvPr/>
        </p:nvSpPr>
        <p:spPr>
          <a:xfrm>
            <a:off x="1295636" y="6631193"/>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chemeClr val="bg1"/>
                </a:solidFill>
                <a:effectLst/>
                <a:uLnTx/>
                <a:uFillTx/>
              </a:rPr>
              <a:t>PPT</a:t>
            </a:r>
            <a:r>
              <a:rPr kumimoji="0" lang="zh-CN" altLang="en-US" sz="100" b="0" i="0" u="none" strike="noStrike" kern="0" cap="none" spc="0" normalizeH="0" baseline="0" noProof="0" dirty="0" smtClean="0">
                <a:ln>
                  <a:noFill/>
                </a:ln>
                <a:solidFill>
                  <a:schemeClr val="bg1"/>
                </a:solidFill>
                <a:effectLst/>
                <a:uLnTx/>
                <a:uFillTx/>
              </a:rPr>
              <a:t>下载 </a:t>
            </a:r>
            <a:r>
              <a:rPr kumimoji="0" lang="en-US" altLang="zh-CN" sz="100" b="0" i="0" u="none" strike="noStrike" kern="0" cap="none" spc="0" normalizeH="0" baseline="0" noProof="0" dirty="0" smtClean="0">
                <a:ln>
                  <a:noFill/>
                </a:ln>
                <a:solidFill>
                  <a:schemeClr val="bg1"/>
                </a:solidFill>
                <a:effectLst/>
                <a:uLnTx/>
                <a:uFillTx/>
              </a:rPr>
              <a:t>http://www.ypppt.com/xiazai/</a:t>
            </a:r>
            <a:endParaRPr kumimoji="0" lang="en-US" altLang="zh-CN" sz="100" b="0" i="0" u="none" strike="noStrike" kern="0" cap="none" spc="0" normalizeH="0" baseline="0" noProof="0" dirty="0" smtClean="0">
              <a:ln>
                <a:noFill/>
              </a:ln>
              <a:solidFill>
                <a:schemeClr val="bg1"/>
              </a:solidFill>
              <a:effectLst/>
              <a:uLnTx/>
              <a:uFillTx/>
            </a:endParaRPr>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6"/>
                                        </p:tgtEl>
                                        <p:attrNameLst>
                                          <p:attrName>style.visibility</p:attrName>
                                        </p:attrNameLst>
                                      </p:cBhvr>
                                      <p:to>
                                        <p:strVal val="visible"/>
                                      </p:to>
                                    </p:set>
                                    <p:anim calcmode="lin" valueType="num">
                                      <p:cBhvr>
                                        <p:cTn id="12" dur="500" fill="hold"/>
                                        <p:tgtEl>
                                          <p:spTgt spid="56"/>
                                        </p:tgtEl>
                                        <p:attrNameLst>
                                          <p:attrName>ppt_w</p:attrName>
                                        </p:attrNameLst>
                                      </p:cBhvr>
                                      <p:tavLst>
                                        <p:tav tm="0">
                                          <p:val>
                                            <p:fltVal val="0"/>
                                          </p:val>
                                        </p:tav>
                                        <p:tav tm="100000">
                                          <p:val>
                                            <p:strVal val="#ppt_w"/>
                                          </p:val>
                                        </p:tav>
                                      </p:tavLst>
                                    </p:anim>
                                    <p:anim calcmode="lin" valueType="num">
                                      <p:cBhvr>
                                        <p:cTn id="13" dur="500" fill="hold"/>
                                        <p:tgtEl>
                                          <p:spTgt spid="56"/>
                                        </p:tgtEl>
                                        <p:attrNameLst>
                                          <p:attrName>ppt_h</p:attrName>
                                        </p:attrNameLst>
                                      </p:cBhvr>
                                      <p:tavLst>
                                        <p:tav tm="0">
                                          <p:val>
                                            <p:fltVal val="0"/>
                                          </p:val>
                                        </p:tav>
                                        <p:tav tm="100000">
                                          <p:val>
                                            <p:strVal val="#ppt_h"/>
                                          </p:val>
                                        </p:tav>
                                      </p:tavLst>
                                    </p:anim>
                                    <p:animEffect transition="in" filter="fade">
                                      <p:cBhvr>
                                        <p:cTn id="14" dur="500"/>
                                        <p:tgtEl>
                                          <p:spTgt spid="5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7"/>
                                        </p:tgtEl>
                                        <p:attrNameLst>
                                          <p:attrName>style.visibility</p:attrName>
                                        </p:attrNameLst>
                                      </p:cBhvr>
                                      <p:to>
                                        <p:strVal val="visible"/>
                                      </p:to>
                                    </p:set>
                                    <p:anim calcmode="lin" valueType="num">
                                      <p:cBhvr>
                                        <p:cTn id="17" dur="500" fill="hold"/>
                                        <p:tgtEl>
                                          <p:spTgt spid="57"/>
                                        </p:tgtEl>
                                        <p:attrNameLst>
                                          <p:attrName>ppt_w</p:attrName>
                                        </p:attrNameLst>
                                      </p:cBhvr>
                                      <p:tavLst>
                                        <p:tav tm="0">
                                          <p:val>
                                            <p:fltVal val="0"/>
                                          </p:val>
                                        </p:tav>
                                        <p:tav tm="100000">
                                          <p:val>
                                            <p:strVal val="#ppt_w"/>
                                          </p:val>
                                        </p:tav>
                                      </p:tavLst>
                                    </p:anim>
                                    <p:anim calcmode="lin" valueType="num">
                                      <p:cBhvr>
                                        <p:cTn id="18" dur="500" fill="hold"/>
                                        <p:tgtEl>
                                          <p:spTgt spid="57"/>
                                        </p:tgtEl>
                                        <p:attrNameLst>
                                          <p:attrName>ppt_h</p:attrName>
                                        </p:attrNameLst>
                                      </p:cBhvr>
                                      <p:tavLst>
                                        <p:tav tm="0">
                                          <p:val>
                                            <p:fltVal val="0"/>
                                          </p:val>
                                        </p:tav>
                                        <p:tav tm="100000">
                                          <p:val>
                                            <p:strVal val="#ppt_h"/>
                                          </p:val>
                                        </p:tav>
                                      </p:tavLst>
                                    </p:anim>
                                    <p:animEffect transition="in" filter="fade">
                                      <p:cBhvr>
                                        <p:cTn id="19" dur="500"/>
                                        <p:tgtEl>
                                          <p:spTgt spid="57"/>
                                        </p:tgtEl>
                                      </p:cBhvr>
                                    </p:animEffect>
                                  </p:childTnLst>
                                </p:cTn>
                              </p:par>
                              <p:par>
                                <p:cTn id="20" presetID="53" presetClass="entr" presetSubtype="16" fill="hold" nodeType="withEffect">
                                  <p:stCondLst>
                                    <p:cond delay="0"/>
                                  </p:stCondLst>
                                  <p:childTnLst>
                                    <p:set>
                                      <p:cBhvr>
                                        <p:cTn id="21" dur="1" fill="hold">
                                          <p:stCondLst>
                                            <p:cond delay="0"/>
                                          </p:stCondLst>
                                        </p:cTn>
                                        <p:tgtEl>
                                          <p:spTgt spid="63"/>
                                        </p:tgtEl>
                                        <p:attrNameLst>
                                          <p:attrName>style.visibility</p:attrName>
                                        </p:attrNameLst>
                                      </p:cBhvr>
                                      <p:to>
                                        <p:strVal val="visible"/>
                                      </p:to>
                                    </p:set>
                                    <p:anim calcmode="lin" valueType="num">
                                      <p:cBhvr>
                                        <p:cTn id="22" dur="500" fill="hold"/>
                                        <p:tgtEl>
                                          <p:spTgt spid="63"/>
                                        </p:tgtEl>
                                        <p:attrNameLst>
                                          <p:attrName>ppt_w</p:attrName>
                                        </p:attrNameLst>
                                      </p:cBhvr>
                                      <p:tavLst>
                                        <p:tav tm="0">
                                          <p:val>
                                            <p:fltVal val="0"/>
                                          </p:val>
                                        </p:tav>
                                        <p:tav tm="100000">
                                          <p:val>
                                            <p:strVal val="#ppt_w"/>
                                          </p:val>
                                        </p:tav>
                                      </p:tavLst>
                                    </p:anim>
                                    <p:anim calcmode="lin" valueType="num">
                                      <p:cBhvr>
                                        <p:cTn id="23" dur="500" fill="hold"/>
                                        <p:tgtEl>
                                          <p:spTgt spid="63"/>
                                        </p:tgtEl>
                                        <p:attrNameLst>
                                          <p:attrName>ppt_h</p:attrName>
                                        </p:attrNameLst>
                                      </p:cBhvr>
                                      <p:tavLst>
                                        <p:tav tm="0">
                                          <p:val>
                                            <p:fltVal val="0"/>
                                          </p:val>
                                        </p:tav>
                                        <p:tav tm="100000">
                                          <p:val>
                                            <p:strVal val="#ppt_h"/>
                                          </p:val>
                                        </p:tav>
                                      </p:tavLst>
                                    </p:anim>
                                    <p:animEffect transition="in" filter="fade">
                                      <p:cBhvr>
                                        <p:cTn id="24" dur="500"/>
                                        <p:tgtEl>
                                          <p:spTgt spid="63"/>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nodeType="clickEffect">
                                  <p:stCondLst>
                                    <p:cond delay="0"/>
                                  </p:stCondLst>
                                  <p:childTnLst>
                                    <p:set>
                                      <p:cBhvr>
                                        <p:cTn id="28" dur="1" fill="hold">
                                          <p:stCondLst>
                                            <p:cond delay="0"/>
                                          </p:stCondLst>
                                        </p:cTn>
                                        <p:tgtEl>
                                          <p:spTgt spid="20"/>
                                        </p:tgtEl>
                                        <p:attrNameLst>
                                          <p:attrName>style.visibility</p:attrName>
                                        </p:attrNameLst>
                                      </p:cBhvr>
                                      <p:to>
                                        <p:strVal val="visible"/>
                                      </p:to>
                                    </p:set>
                                    <p:anim calcmode="lin" valueType="num">
                                      <p:cBhvr>
                                        <p:cTn id="29" dur="500" fill="hold"/>
                                        <p:tgtEl>
                                          <p:spTgt spid="20"/>
                                        </p:tgtEl>
                                        <p:attrNameLst>
                                          <p:attrName>ppt_w</p:attrName>
                                        </p:attrNameLst>
                                      </p:cBhvr>
                                      <p:tavLst>
                                        <p:tav tm="0">
                                          <p:val>
                                            <p:fltVal val="0"/>
                                          </p:val>
                                        </p:tav>
                                        <p:tav tm="100000">
                                          <p:val>
                                            <p:strVal val="#ppt_w"/>
                                          </p:val>
                                        </p:tav>
                                      </p:tavLst>
                                    </p:anim>
                                    <p:anim calcmode="lin" valueType="num">
                                      <p:cBhvr>
                                        <p:cTn id="30" dur="500" fill="hold"/>
                                        <p:tgtEl>
                                          <p:spTgt spid="20"/>
                                        </p:tgtEl>
                                        <p:attrNameLst>
                                          <p:attrName>ppt_h</p:attrName>
                                        </p:attrNameLst>
                                      </p:cBhvr>
                                      <p:tavLst>
                                        <p:tav tm="0">
                                          <p:val>
                                            <p:fltVal val="0"/>
                                          </p:val>
                                        </p:tav>
                                        <p:tav tm="100000">
                                          <p:val>
                                            <p:strVal val="#ppt_h"/>
                                          </p:val>
                                        </p:tav>
                                      </p:tavLst>
                                    </p:anim>
                                    <p:animEffect transition="in" filter="fade">
                                      <p:cBhvr>
                                        <p:cTn id="31" dur="500"/>
                                        <p:tgtEl>
                                          <p:spTgt spid="20"/>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58"/>
                                        </p:tgtEl>
                                        <p:attrNameLst>
                                          <p:attrName>style.visibility</p:attrName>
                                        </p:attrNameLst>
                                      </p:cBhvr>
                                      <p:to>
                                        <p:strVal val="visible"/>
                                      </p:to>
                                    </p:set>
                                    <p:anim calcmode="lin" valueType="num">
                                      <p:cBhvr>
                                        <p:cTn id="34" dur="500" fill="hold"/>
                                        <p:tgtEl>
                                          <p:spTgt spid="58"/>
                                        </p:tgtEl>
                                        <p:attrNameLst>
                                          <p:attrName>ppt_w</p:attrName>
                                        </p:attrNameLst>
                                      </p:cBhvr>
                                      <p:tavLst>
                                        <p:tav tm="0">
                                          <p:val>
                                            <p:fltVal val="0"/>
                                          </p:val>
                                        </p:tav>
                                        <p:tav tm="100000">
                                          <p:val>
                                            <p:strVal val="#ppt_w"/>
                                          </p:val>
                                        </p:tav>
                                      </p:tavLst>
                                    </p:anim>
                                    <p:anim calcmode="lin" valueType="num">
                                      <p:cBhvr>
                                        <p:cTn id="35" dur="500" fill="hold"/>
                                        <p:tgtEl>
                                          <p:spTgt spid="58"/>
                                        </p:tgtEl>
                                        <p:attrNameLst>
                                          <p:attrName>ppt_h</p:attrName>
                                        </p:attrNameLst>
                                      </p:cBhvr>
                                      <p:tavLst>
                                        <p:tav tm="0">
                                          <p:val>
                                            <p:fltVal val="0"/>
                                          </p:val>
                                        </p:tav>
                                        <p:tav tm="100000">
                                          <p:val>
                                            <p:strVal val="#ppt_h"/>
                                          </p:val>
                                        </p:tav>
                                      </p:tavLst>
                                    </p:anim>
                                    <p:animEffect transition="in" filter="fade">
                                      <p:cBhvr>
                                        <p:cTn id="36" dur="500"/>
                                        <p:tgtEl>
                                          <p:spTgt spid="58"/>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59"/>
                                        </p:tgtEl>
                                        <p:attrNameLst>
                                          <p:attrName>style.visibility</p:attrName>
                                        </p:attrNameLst>
                                      </p:cBhvr>
                                      <p:to>
                                        <p:strVal val="visible"/>
                                      </p:to>
                                    </p:set>
                                    <p:anim calcmode="lin" valueType="num">
                                      <p:cBhvr>
                                        <p:cTn id="39" dur="500" fill="hold"/>
                                        <p:tgtEl>
                                          <p:spTgt spid="59"/>
                                        </p:tgtEl>
                                        <p:attrNameLst>
                                          <p:attrName>ppt_w</p:attrName>
                                        </p:attrNameLst>
                                      </p:cBhvr>
                                      <p:tavLst>
                                        <p:tav tm="0">
                                          <p:val>
                                            <p:fltVal val="0"/>
                                          </p:val>
                                        </p:tav>
                                        <p:tav tm="100000">
                                          <p:val>
                                            <p:strVal val="#ppt_w"/>
                                          </p:val>
                                        </p:tav>
                                      </p:tavLst>
                                    </p:anim>
                                    <p:anim calcmode="lin" valueType="num">
                                      <p:cBhvr>
                                        <p:cTn id="40" dur="500" fill="hold"/>
                                        <p:tgtEl>
                                          <p:spTgt spid="59"/>
                                        </p:tgtEl>
                                        <p:attrNameLst>
                                          <p:attrName>ppt_h</p:attrName>
                                        </p:attrNameLst>
                                      </p:cBhvr>
                                      <p:tavLst>
                                        <p:tav tm="0">
                                          <p:val>
                                            <p:fltVal val="0"/>
                                          </p:val>
                                        </p:tav>
                                        <p:tav tm="100000">
                                          <p:val>
                                            <p:strVal val="#ppt_h"/>
                                          </p:val>
                                        </p:tav>
                                      </p:tavLst>
                                    </p:anim>
                                    <p:animEffect transition="in" filter="fade">
                                      <p:cBhvr>
                                        <p:cTn id="41" dur="500"/>
                                        <p:tgtEl>
                                          <p:spTgt spid="59"/>
                                        </p:tgtEl>
                                      </p:cBhvr>
                                    </p:animEffect>
                                  </p:childTnLst>
                                </p:cTn>
                              </p:par>
                              <p:par>
                                <p:cTn id="42" presetID="53" presetClass="entr" presetSubtype="16" fill="hold" nodeType="withEffect">
                                  <p:stCondLst>
                                    <p:cond delay="0"/>
                                  </p:stCondLst>
                                  <p:childTnLst>
                                    <p:set>
                                      <p:cBhvr>
                                        <p:cTn id="43" dur="1" fill="hold">
                                          <p:stCondLst>
                                            <p:cond delay="0"/>
                                          </p:stCondLst>
                                        </p:cTn>
                                        <p:tgtEl>
                                          <p:spTgt spid="62"/>
                                        </p:tgtEl>
                                        <p:attrNameLst>
                                          <p:attrName>style.visibility</p:attrName>
                                        </p:attrNameLst>
                                      </p:cBhvr>
                                      <p:to>
                                        <p:strVal val="visible"/>
                                      </p:to>
                                    </p:set>
                                    <p:anim calcmode="lin" valueType="num">
                                      <p:cBhvr>
                                        <p:cTn id="44" dur="500" fill="hold"/>
                                        <p:tgtEl>
                                          <p:spTgt spid="62"/>
                                        </p:tgtEl>
                                        <p:attrNameLst>
                                          <p:attrName>ppt_w</p:attrName>
                                        </p:attrNameLst>
                                      </p:cBhvr>
                                      <p:tavLst>
                                        <p:tav tm="0">
                                          <p:val>
                                            <p:fltVal val="0"/>
                                          </p:val>
                                        </p:tav>
                                        <p:tav tm="100000">
                                          <p:val>
                                            <p:strVal val="#ppt_w"/>
                                          </p:val>
                                        </p:tav>
                                      </p:tavLst>
                                    </p:anim>
                                    <p:anim calcmode="lin" valueType="num">
                                      <p:cBhvr>
                                        <p:cTn id="45" dur="500" fill="hold"/>
                                        <p:tgtEl>
                                          <p:spTgt spid="62"/>
                                        </p:tgtEl>
                                        <p:attrNameLst>
                                          <p:attrName>ppt_h</p:attrName>
                                        </p:attrNameLst>
                                      </p:cBhvr>
                                      <p:tavLst>
                                        <p:tav tm="0">
                                          <p:val>
                                            <p:fltVal val="0"/>
                                          </p:val>
                                        </p:tav>
                                        <p:tav tm="100000">
                                          <p:val>
                                            <p:strVal val="#ppt_h"/>
                                          </p:val>
                                        </p:tav>
                                      </p:tavLst>
                                    </p:anim>
                                    <p:animEffect transition="in" filter="fade">
                                      <p:cBhvr>
                                        <p:cTn id="46" dur="500"/>
                                        <p:tgtEl>
                                          <p:spTgt spid="62"/>
                                        </p:tgtEl>
                                      </p:cBhvr>
                                    </p:animEffect>
                                  </p:childTnLst>
                                </p:cTn>
                              </p:par>
                            </p:childTnLst>
                          </p:cTn>
                        </p:par>
                      </p:childTnLst>
                    </p:cTn>
                  </p:par>
                  <p:par>
                    <p:cTn id="47" fill="hold">
                      <p:stCondLst>
                        <p:cond delay="indefinite"/>
                      </p:stCondLst>
                      <p:childTnLst>
                        <p:par>
                          <p:cTn id="48" fill="hold">
                            <p:stCondLst>
                              <p:cond delay="0"/>
                            </p:stCondLst>
                            <p:childTnLst>
                              <p:par>
                                <p:cTn id="49" presetID="21" presetClass="entr" presetSubtype="1" fill="hold" nodeType="clickEffect">
                                  <p:stCondLst>
                                    <p:cond delay="0"/>
                                  </p:stCondLst>
                                  <p:childTnLst>
                                    <p:set>
                                      <p:cBhvr>
                                        <p:cTn id="50" dur="1" fill="hold">
                                          <p:stCondLst>
                                            <p:cond delay="0"/>
                                          </p:stCondLst>
                                        </p:cTn>
                                        <p:tgtEl>
                                          <p:spTgt spid="38"/>
                                        </p:tgtEl>
                                        <p:attrNameLst>
                                          <p:attrName>style.visibility</p:attrName>
                                        </p:attrNameLst>
                                      </p:cBhvr>
                                      <p:to>
                                        <p:strVal val="visible"/>
                                      </p:to>
                                    </p:set>
                                    <p:animEffect transition="in" filter="wheel(1)">
                                      <p:cBhvr>
                                        <p:cTn id="51" dur="2000"/>
                                        <p:tgtEl>
                                          <p:spTgt spid="38"/>
                                        </p:tgtEl>
                                      </p:cBhvr>
                                    </p:animEffect>
                                  </p:childTnLst>
                                </p:cTn>
                              </p:par>
                              <p:par>
                                <p:cTn id="52" presetID="21" presetClass="entr" presetSubtype="1" fill="hold" grpId="0" nodeType="withEffect">
                                  <p:stCondLst>
                                    <p:cond delay="0"/>
                                  </p:stCondLst>
                                  <p:childTnLst>
                                    <p:set>
                                      <p:cBhvr>
                                        <p:cTn id="53" dur="1" fill="hold">
                                          <p:stCondLst>
                                            <p:cond delay="0"/>
                                          </p:stCondLst>
                                        </p:cTn>
                                        <p:tgtEl>
                                          <p:spTgt spid="60"/>
                                        </p:tgtEl>
                                        <p:attrNameLst>
                                          <p:attrName>style.visibility</p:attrName>
                                        </p:attrNameLst>
                                      </p:cBhvr>
                                      <p:to>
                                        <p:strVal val="visible"/>
                                      </p:to>
                                    </p:set>
                                    <p:animEffect transition="in" filter="wheel(1)">
                                      <p:cBhvr>
                                        <p:cTn id="54" dur="2000"/>
                                        <p:tgtEl>
                                          <p:spTgt spid="60"/>
                                        </p:tgtEl>
                                      </p:cBhvr>
                                    </p:animEffect>
                                  </p:childTnLst>
                                </p:cTn>
                              </p:par>
                              <p:par>
                                <p:cTn id="55" presetID="21" presetClass="entr" presetSubtype="1" fill="hold" grpId="0" nodeType="withEffect">
                                  <p:stCondLst>
                                    <p:cond delay="0"/>
                                  </p:stCondLst>
                                  <p:childTnLst>
                                    <p:set>
                                      <p:cBhvr>
                                        <p:cTn id="56" dur="1" fill="hold">
                                          <p:stCondLst>
                                            <p:cond delay="0"/>
                                          </p:stCondLst>
                                        </p:cTn>
                                        <p:tgtEl>
                                          <p:spTgt spid="61"/>
                                        </p:tgtEl>
                                        <p:attrNameLst>
                                          <p:attrName>style.visibility</p:attrName>
                                        </p:attrNameLst>
                                      </p:cBhvr>
                                      <p:to>
                                        <p:strVal val="visible"/>
                                      </p:to>
                                    </p:set>
                                    <p:animEffect transition="in" filter="wheel(1)">
                                      <p:cBhvr>
                                        <p:cTn id="57" dur="2000"/>
                                        <p:tgtEl>
                                          <p:spTgt spid="61"/>
                                        </p:tgtEl>
                                      </p:cBhvr>
                                    </p:animEffect>
                                  </p:childTnLst>
                                </p:cTn>
                              </p:par>
                              <p:par>
                                <p:cTn id="58" presetID="21" presetClass="entr" presetSubtype="1" fill="hold" nodeType="withEffect">
                                  <p:stCondLst>
                                    <p:cond delay="0"/>
                                  </p:stCondLst>
                                  <p:childTnLst>
                                    <p:set>
                                      <p:cBhvr>
                                        <p:cTn id="59" dur="1" fill="hold">
                                          <p:stCondLst>
                                            <p:cond delay="0"/>
                                          </p:stCondLst>
                                        </p:cTn>
                                        <p:tgtEl>
                                          <p:spTgt spid="64"/>
                                        </p:tgtEl>
                                        <p:attrNameLst>
                                          <p:attrName>style.visibility</p:attrName>
                                        </p:attrNameLst>
                                      </p:cBhvr>
                                      <p:to>
                                        <p:strVal val="visible"/>
                                      </p:to>
                                    </p:set>
                                    <p:animEffect transition="in" filter="wheel(1)">
                                      <p:cBhvr>
                                        <p:cTn id="60" dur="2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57" grpId="0"/>
      <p:bldP spid="58" grpId="0"/>
      <p:bldP spid="59" grpId="0"/>
      <p:bldP spid="60" grpId="0"/>
      <p:bldP spid="6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8"/>
          <p:cNvSpPr txBox="1"/>
          <p:nvPr/>
        </p:nvSpPr>
        <p:spPr>
          <a:xfrm>
            <a:off x="2996370" y="1897222"/>
            <a:ext cx="1422184" cy="461665"/>
          </a:xfrm>
          <a:prstGeom prst="rect">
            <a:avLst/>
          </a:prstGeom>
          <a:noFill/>
        </p:spPr>
        <p:txBody>
          <a:bodyPr wrap="none" rtlCol="0">
            <a:spAutoFit/>
          </a:bodyPr>
          <a:lstStyle/>
          <a:p>
            <a:r>
              <a:rPr lang="zh-CN" altLang="en-US" sz="2400" b="1" dirty="0">
                <a:solidFill>
                  <a:srgbClr val="2C91B0"/>
                </a:solidFill>
                <a:cs typeface="+mn-ea"/>
                <a:sym typeface="+mn-lt"/>
              </a:rPr>
              <a:t>心仪职位</a:t>
            </a:r>
            <a:endParaRPr lang="id-ID" sz="2400" b="1" dirty="0">
              <a:solidFill>
                <a:srgbClr val="2C91B0"/>
              </a:solidFill>
              <a:cs typeface="+mn-ea"/>
              <a:sym typeface="+mn-lt"/>
            </a:endParaRPr>
          </a:p>
        </p:txBody>
      </p:sp>
      <p:sp>
        <p:nvSpPr>
          <p:cNvPr id="23" name="矩形 22"/>
          <p:cNvSpPr/>
          <p:nvPr/>
        </p:nvSpPr>
        <p:spPr>
          <a:xfrm>
            <a:off x="1190059" y="2512621"/>
            <a:ext cx="3068529" cy="1384995"/>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用户可以在投影仪或者计算机上进行演示也可以将演示文稿打印出来制作成胶片用户可以在投影仪或者计算机上进行演示</a:t>
            </a:r>
            <a:endParaRPr lang="zh-CN" altLang="en-US" sz="1400" dirty="0">
              <a:solidFill>
                <a:srgbClr val="2C91B0"/>
              </a:solidFill>
              <a:cs typeface="+mn-ea"/>
              <a:sym typeface="+mn-lt"/>
            </a:endParaRPr>
          </a:p>
        </p:txBody>
      </p:sp>
      <p:sp>
        <p:nvSpPr>
          <p:cNvPr id="24" name="TextBox 28"/>
          <p:cNvSpPr txBox="1"/>
          <p:nvPr/>
        </p:nvSpPr>
        <p:spPr>
          <a:xfrm>
            <a:off x="7317462" y="1753585"/>
            <a:ext cx="1422184" cy="461665"/>
          </a:xfrm>
          <a:prstGeom prst="rect">
            <a:avLst/>
          </a:prstGeom>
          <a:noFill/>
        </p:spPr>
        <p:txBody>
          <a:bodyPr wrap="none" rtlCol="0">
            <a:spAutoFit/>
          </a:bodyPr>
          <a:lstStyle/>
          <a:p>
            <a:r>
              <a:rPr lang="zh-CN" altLang="en-US" sz="2400" b="1" dirty="0">
                <a:solidFill>
                  <a:srgbClr val="2C91B0"/>
                </a:solidFill>
                <a:cs typeface="+mn-ea"/>
                <a:sym typeface="+mn-lt"/>
              </a:rPr>
              <a:t>心仪职位</a:t>
            </a:r>
            <a:endParaRPr lang="id-ID" sz="2400" b="1" dirty="0">
              <a:solidFill>
                <a:srgbClr val="2C91B0"/>
              </a:solidFill>
              <a:cs typeface="+mn-ea"/>
              <a:sym typeface="+mn-lt"/>
            </a:endParaRPr>
          </a:p>
        </p:txBody>
      </p:sp>
      <p:sp>
        <p:nvSpPr>
          <p:cNvPr id="25" name="矩形 24"/>
          <p:cNvSpPr/>
          <p:nvPr/>
        </p:nvSpPr>
        <p:spPr>
          <a:xfrm>
            <a:off x="7762418" y="2382471"/>
            <a:ext cx="3068529" cy="1384995"/>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用户可以在投影仪或者计算机上进行演示也可以将演示文稿打印出来制作成胶片用户可以在投影仪或者计算机上进行演示</a:t>
            </a:r>
            <a:endParaRPr lang="zh-CN" altLang="en-US" sz="1400" dirty="0">
              <a:solidFill>
                <a:srgbClr val="2C91B0"/>
              </a:solidFill>
              <a:cs typeface="+mn-ea"/>
              <a:sym typeface="+mn-lt"/>
            </a:endParaRPr>
          </a:p>
        </p:txBody>
      </p:sp>
      <p:grpSp>
        <p:nvGrpSpPr>
          <p:cNvPr id="26" name="Group 89"/>
          <p:cNvGrpSpPr>
            <a:grpSpLocks noChangeAspect="1"/>
          </p:cNvGrpSpPr>
          <p:nvPr/>
        </p:nvGrpSpPr>
        <p:grpSpPr bwMode="auto">
          <a:xfrm>
            <a:off x="2451655" y="1720350"/>
            <a:ext cx="514791" cy="662121"/>
            <a:chOff x="1309" y="2054"/>
            <a:chExt cx="297" cy="382"/>
          </a:xfrm>
          <a:solidFill>
            <a:srgbClr val="6EBF84"/>
          </a:solidFill>
        </p:grpSpPr>
        <p:sp>
          <p:nvSpPr>
            <p:cNvPr id="27" name="Freeform 90"/>
            <p:cNvSpPr/>
            <p:nvPr/>
          </p:nvSpPr>
          <p:spPr bwMode="auto">
            <a:xfrm>
              <a:off x="1362" y="2127"/>
              <a:ext cx="191" cy="204"/>
            </a:xfrm>
            <a:custGeom>
              <a:avLst/>
              <a:gdLst>
                <a:gd name="T0" fmla="*/ 10 w 36"/>
                <a:gd name="T1" fmla="*/ 39 h 39"/>
                <a:gd name="T2" fmla="*/ 9 w 36"/>
                <a:gd name="T3" fmla="*/ 35 h 39"/>
                <a:gd name="T4" fmla="*/ 7 w 36"/>
                <a:gd name="T5" fmla="*/ 31 h 39"/>
                <a:gd name="T6" fmla="*/ 3 w 36"/>
                <a:gd name="T7" fmla="*/ 26 h 39"/>
                <a:gd name="T8" fmla="*/ 1 w 36"/>
                <a:gd name="T9" fmla="*/ 18 h 39"/>
                <a:gd name="T10" fmla="*/ 2 w 36"/>
                <a:gd name="T11" fmla="*/ 9 h 39"/>
                <a:gd name="T12" fmla="*/ 3 w 36"/>
                <a:gd name="T13" fmla="*/ 7 h 39"/>
                <a:gd name="T14" fmla="*/ 5 w 36"/>
                <a:gd name="T15" fmla="*/ 6 h 39"/>
                <a:gd name="T16" fmla="*/ 9 w 36"/>
                <a:gd name="T17" fmla="*/ 3 h 39"/>
                <a:gd name="T18" fmla="*/ 13 w 36"/>
                <a:gd name="T19" fmla="*/ 1 h 39"/>
                <a:gd name="T20" fmla="*/ 16 w 36"/>
                <a:gd name="T21" fmla="*/ 0 h 39"/>
                <a:gd name="T22" fmla="*/ 18 w 36"/>
                <a:gd name="T23" fmla="*/ 0 h 39"/>
                <a:gd name="T24" fmla="*/ 23 w 36"/>
                <a:gd name="T25" fmla="*/ 1 h 39"/>
                <a:gd name="T26" fmla="*/ 27 w 36"/>
                <a:gd name="T27" fmla="*/ 3 h 39"/>
                <a:gd name="T28" fmla="*/ 31 w 36"/>
                <a:gd name="T29" fmla="*/ 6 h 39"/>
                <a:gd name="T30" fmla="*/ 33 w 36"/>
                <a:gd name="T31" fmla="*/ 8 h 39"/>
                <a:gd name="T32" fmla="*/ 34 w 36"/>
                <a:gd name="T33" fmla="*/ 10 h 39"/>
                <a:gd name="T34" fmla="*/ 35 w 36"/>
                <a:gd name="T35" fmla="*/ 18 h 39"/>
                <a:gd name="T36" fmla="*/ 33 w 36"/>
                <a:gd name="T37" fmla="*/ 26 h 39"/>
                <a:gd name="T38" fmla="*/ 29 w 36"/>
                <a:gd name="T39" fmla="*/ 31 h 39"/>
                <a:gd name="T40" fmla="*/ 26 w 36"/>
                <a:gd name="T41" fmla="*/ 35 h 39"/>
                <a:gd name="T42" fmla="*/ 25 w 36"/>
                <a:gd name="T43" fmla="*/ 38 h 39"/>
                <a:gd name="T44" fmla="*/ 25 w 36"/>
                <a:gd name="T45" fmla="*/ 39 h 39"/>
                <a:gd name="T46" fmla="*/ 25 w 36"/>
                <a:gd name="T47" fmla="*/ 38 h 39"/>
                <a:gd name="T48" fmla="*/ 26 w 36"/>
                <a:gd name="T49" fmla="*/ 35 h 39"/>
                <a:gd name="T50" fmla="*/ 29 w 36"/>
                <a:gd name="T51" fmla="*/ 31 h 39"/>
                <a:gd name="T52" fmla="*/ 32 w 36"/>
                <a:gd name="T53" fmla="*/ 25 h 39"/>
                <a:gd name="T54" fmla="*/ 34 w 36"/>
                <a:gd name="T55" fmla="*/ 18 h 39"/>
                <a:gd name="T56" fmla="*/ 33 w 36"/>
                <a:gd name="T57" fmla="*/ 10 h 39"/>
                <a:gd name="T58" fmla="*/ 31 w 36"/>
                <a:gd name="T59" fmla="*/ 9 h 39"/>
                <a:gd name="T60" fmla="*/ 30 w 36"/>
                <a:gd name="T61" fmla="*/ 7 h 39"/>
                <a:gd name="T62" fmla="*/ 27 w 36"/>
                <a:gd name="T63" fmla="*/ 4 h 39"/>
                <a:gd name="T64" fmla="*/ 23 w 36"/>
                <a:gd name="T65" fmla="*/ 3 h 39"/>
                <a:gd name="T66" fmla="*/ 18 w 36"/>
                <a:gd name="T67" fmla="*/ 2 h 39"/>
                <a:gd name="T68" fmla="*/ 16 w 36"/>
                <a:gd name="T69" fmla="*/ 2 h 39"/>
                <a:gd name="T70" fmla="*/ 14 w 36"/>
                <a:gd name="T71" fmla="*/ 3 h 39"/>
                <a:gd name="T72" fmla="*/ 10 w 36"/>
                <a:gd name="T73" fmla="*/ 4 h 39"/>
                <a:gd name="T74" fmla="*/ 6 w 36"/>
                <a:gd name="T75" fmla="*/ 7 h 39"/>
                <a:gd name="T76" fmla="*/ 5 w 36"/>
                <a:gd name="T77" fmla="*/ 9 h 39"/>
                <a:gd name="T78" fmla="*/ 4 w 36"/>
                <a:gd name="T79" fmla="*/ 10 h 39"/>
                <a:gd name="T80" fmla="*/ 2 w 36"/>
                <a:gd name="T81" fmla="*/ 18 h 39"/>
                <a:gd name="T82" fmla="*/ 4 w 36"/>
                <a:gd name="T83" fmla="*/ 25 h 39"/>
                <a:gd name="T84" fmla="*/ 7 w 36"/>
                <a:gd name="T85" fmla="*/ 31 h 39"/>
                <a:gd name="T86" fmla="*/ 9 w 36"/>
                <a:gd name="T87" fmla="*/ 35 h 39"/>
                <a:gd name="T88" fmla="*/ 10 w 36"/>
                <a:gd name="T89"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6" h="39">
                  <a:moveTo>
                    <a:pt x="10" y="39"/>
                  </a:moveTo>
                  <a:cubicBezTo>
                    <a:pt x="10" y="39"/>
                    <a:pt x="10" y="38"/>
                    <a:pt x="9" y="35"/>
                  </a:cubicBezTo>
                  <a:cubicBezTo>
                    <a:pt x="8" y="34"/>
                    <a:pt x="8" y="33"/>
                    <a:pt x="7" y="31"/>
                  </a:cubicBezTo>
                  <a:cubicBezTo>
                    <a:pt x="6" y="29"/>
                    <a:pt x="4" y="28"/>
                    <a:pt x="3" y="26"/>
                  </a:cubicBezTo>
                  <a:cubicBezTo>
                    <a:pt x="2" y="24"/>
                    <a:pt x="1" y="21"/>
                    <a:pt x="1" y="18"/>
                  </a:cubicBezTo>
                  <a:cubicBezTo>
                    <a:pt x="0" y="15"/>
                    <a:pt x="1" y="12"/>
                    <a:pt x="2" y="9"/>
                  </a:cubicBezTo>
                  <a:cubicBezTo>
                    <a:pt x="2" y="9"/>
                    <a:pt x="3" y="8"/>
                    <a:pt x="3" y="7"/>
                  </a:cubicBezTo>
                  <a:cubicBezTo>
                    <a:pt x="4" y="7"/>
                    <a:pt x="4" y="6"/>
                    <a:pt x="5" y="6"/>
                  </a:cubicBezTo>
                  <a:cubicBezTo>
                    <a:pt x="6" y="5"/>
                    <a:pt x="7" y="4"/>
                    <a:pt x="9" y="3"/>
                  </a:cubicBezTo>
                  <a:cubicBezTo>
                    <a:pt x="10" y="2"/>
                    <a:pt x="12" y="1"/>
                    <a:pt x="13" y="1"/>
                  </a:cubicBezTo>
                  <a:cubicBezTo>
                    <a:pt x="14" y="1"/>
                    <a:pt x="15" y="1"/>
                    <a:pt x="16" y="0"/>
                  </a:cubicBezTo>
                  <a:cubicBezTo>
                    <a:pt x="18" y="0"/>
                    <a:pt x="18" y="0"/>
                    <a:pt x="18" y="0"/>
                  </a:cubicBezTo>
                  <a:cubicBezTo>
                    <a:pt x="20" y="0"/>
                    <a:pt x="21" y="1"/>
                    <a:pt x="23" y="1"/>
                  </a:cubicBezTo>
                  <a:cubicBezTo>
                    <a:pt x="25" y="2"/>
                    <a:pt x="26" y="2"/>
                    <a:pt x="27" y="3"/>
                  </a:cubicBezTo>
                  <a:cubicBezTo>
                    <a:pt x="29" y="4"/>
                    <a:pt x="30" y="5"/>
                    <a:pt x="31" y="6"/>
                  </a:cubicBezTo>
                  <a:cubicBezTo>
                    <a:pt x="32" y="6"/>
                    <a:pt x="32" y="7"/>
                    <a:pt x="33" y="8"/>
                  </a:cubicBezTo>
                  <a:cubicBezTo>
                    <a:pt x="34" y="10"/>
                    <a:pt x="34" y="10"/>
                    <a:pt x="34" y="10"/>
                  </a:cubicBezTo>
                  <a:cubicBezTo>
                    <a:pt x="36" y="12"/>
                    <a:pt x="36" y="16"/>
                    <a:pt x="35" y="18"/>
                  </a:cubicBezTo>
                  <a:cubicBezTo>
                    <a:pt x="35" y="21"/>
                    <a:pt x="34" y="23"/>
                    <a:pt x="33" y="26"/>
                  </a:cubicBezTo>
                  <a:cubicBezTo>
                    <a:pt x="32" y="28"/>
                    <a:pt x="30" y="29"/>
                    <a:pt x="29" y="31"/>
                  </a:cubicBezTo>
                  <a:cubicBezTo>
                    <a:pt x="28" y="32"/>
                    <a:pt x="27" y="34"/>
                    <a:pt x="26" y="35"/>
                  </a:cubicBezTo>
                  <a:cubicBezTo>
                    <a:pt x="26" y="36"/>
                    <a:pt x="25" y="37"/>
                    <a:pt x="25" y="38"/>
                  </a:cubicBezTo>
                  <a:cubicBezTo>
                    <a:pt x="25" y="39"/>
                    <a:pt x="25" y="39"/>
                    <a:pt x="25" y="39"/>
                  </a:cubicBezTo>
                  <a:cubicBezTo>
                    <a:pt x="25" y="39"/>
                    <a:pt x="25" y="39"/>
                    <a:pt x="25" y="38"/>
                  </a:cubicBezTo>
                  <a:cubicBezTo>
                    <a:pt x="25" y="37"/>
                    <a:pt x="25" y="36"/>
                    <a:pt x="26" y="35"/>
                  </a:cubicBezTo>
                  <a:cubicBezTo>
                    <a:pt x="27" y="34"/>
                    <a:pt x="27" y="32"/>
                    <a:pt x="29" y="31"/>
                  </a:cubicBezTo>
                  <a:cubicBezTo>
                    <a:pt x="30" y="29"/>
                    <a:pt x="31" y="27"/>
                    <a:pt x="32" y="25"/>
                  </a:cubicBezTo>
                  <a:cubicBezTo>
                    <a:pt x="33" y="23"/>
                    <a:pt x="34" y="21"/>
                    <a:pt x="34" y="18"/>
                  </a:cubicBezTo>
                  <a:cubicBezTo>
                    <a:pt x="34" y="16"/>
                    <a:pt x="34" y="13"/>
                    <a:pt x="33" y="10"/>
                  </a:cubicBezTo>
                  <a:cubicBezTo>
                    <a:pt x="31" y="9"/>
                    <a:pt x="31" y="9"/>
                    <a:pt x="31" y="9"/>
                  </a:cubicBezTo>
                  <a:cubicBezTo>
                    <a:pt x="31" y="8"/>
                    <a:pt x="30" y="8"/>
                    <a:pt x="30" y="7"/>
                  </a:cubicBezTo>
                  <a:cubicBezTo>
                    <a:pt x="29" y="6"/>
                    <a:pt x="28" y="5"/>
                    <a:pt x="27" y="4"/>
                  </a:cubicBezTo>
                  <a:cubicBezTo>
                    <a:pt x="25" y="4"/>
                    <a:pt x="24" y="3"/>
                    <a:pt x="23" y="3"/>
                  </a:cubicBezTo>
                  <a:cubicBezTo>
                    <a:pt x="21" y="3"/>
                    <a:pt x="20" y="2"/>
                    <a:pt x="18" y="2"/>
                  </a:cubicBezTo>
                  <a:cubicBezTo>
                    <a:pt x="16" y="2"/>
                    <a:pt x="16" y="2"/>
                    <a:pt x="16" y="2"/>
                  </a:cubicBezTo>
                  <a:cubicBezTo>
                    <a:pt x="15" y="2"/>
                    <a:pt x="14" y="3"/>
                    <a:pt x="14" y="3"/>
                  </a:cubicBezTo>
                  <a:cubicBezTo>
                    <a:pt x="12" y="3"/>
                    <a:pt x="11" y="4"/>
                    <a:pt x="10" y="4"/>
                  </a:cubicBezTo>
                  <a:cubicBezTo>
                    <a:pt x="8" y="5"/>
                    <a:pt x="7" y="6"/>
                    <a:pt x="6" y="7"/>
                  </a:cubicBezTo>
                  <a:cubicBezTo>
                    <a:pt x="6" y="7"/>
                    <a:pt x="5" y="8"/>
                    <a:pt x="5" y="9"/>
                  </a:cubicBezTo>
                  <a:cubicBezTo>
                    <a:pt x="4" y="9"/>
                    <a:pt x="4" y="10"/>
                    <a:pt x="4" y="10"/>
                  </a:cubicBezTo>
                  <a:cubicBezTo>
                    <a:pt x="2" y="13"/>
                    <a:pt x="2" y="15"/>
                    <a:pt x="2" y="18"/>
                  </a:cubicBezTo>
                  <a:cubicBezTo>
                    <a:pt x="2" y="21"/>
                    <a:pt x="3" y="23"/>
                    <a:pt x="4" y="25"/>
                  </a:cubicBezTo>
                  <a:cubicBezTo>
                    <a:pt x="5" y="27"/>
                    <a:pt x="6" y="29"/>
                    <a:pt x="7" y="31"/>
                  </a:cubicBezTo>
                  <a:cubicBezTo>
                    <a:pt x="8" y="32"/>
                    <a:pt x="9" y="34"/>
                    <a:pt x="9" y="35"/>
                  </a:cubicBezTo>
                  <a:cubicBezTo>
                    <a:pt x="10" y="38"/>
                    <a:pt x="10" y="39"/>
                    <a:pt x="1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8" name="Freeform 91"/>
            <p:cNvSpPr/>
            <p:nvPr/>
          </p:nvSpPr>
          <p:spPr bwMode="auto">
            <a:xfrm>
              <a:off x="1410" y="2326"/>
              <a:ext cx="90" cy="26"/>
            </a:xfrm>
            <a:custGeom>
              <a:avLst/>
              <a:gdLst>
                <a:gd name="T0" fmla="*/ 1 w 17"/>
                <a:gd name="T1" fmla="*/ 5 h 5"/>
                <a:gd name="T2" fmla="*/ 0 w 17"/>
                <a:gd name="T3" fmla="*/ 4 h 5"/>
                <a:gd name="T4" fmla="*/ 0 w 17"/>
                <a:gd name="T5" fmla="*/ 3 h 5"/>
                <a:gd name="T6" fmla="*/ 1 w 17"/>
                <a:gd name="T7" fmla="*/ 2 h 5"/>
                <a:gd name="T8" fmla="*/ 2 w 17"/>
                <a:gd name="T9" fmla="*/ 1 h 5"/>
                <a:gd name="T10" fmla="*/ 5 w 17"/>
                <a:gd name="T11" fmla="*/ 1 h 5"/>
                <a:gd name="T12" fmla="*/ 6 w 17"/>
                <a:gd name="T13" fmla="*/ 0 h 5"/>
                <a:gd name="T14" fmla="*/ 7 w 17"/>
                <a:gd name="T15" fmla="*/ 0 h 5"/>
                <a:gd name="T16" fmla="*/ 7 w 17"/>
                <a:gd name="T17" fmla="*/ 0 h 5"/>
                <a:gd name="T18" fmla="*/ 12 w 17"/>
                <a:gd name="T19" fmla="*/ 0 h 5"/>
                <a:gd name="T20" fmla="*/ 14 w 17"/>
                <a:gd name="T21" fmla="*/ 0 h 5"/>
                <a:gd name="T22" fmla="*/ 17 w 17"/>
                <a:gd name="T23" fmla="*/ 1 h 5"/>
                <a:gd name="T24" fmla="*/ 17 w 17"/>
                <a:gd name="T25" fmla="*/ 1 h 5"/>
                <a:gd name="T26" fmla="*/ 17 w 17"/>
                <a:gd name="T27" fmla="*/ 2 h 5"/>
                <a:gd name="T28" fmla="*/ 16 w 17"/>
                <a:gd name="T29" fmla="*/ 4 h 5"/>
                <a:gd name="T30" fmla="*/ 16 w 17"/>
                <a:gd name="T31" fmla="*/ 2 h 5"/>
                <a:gd name="T32" fmla="*/ 16 w 17"/>
                <a:gd name="T33" fmla="*/ 3 h 5"/>
                <a:gd name="T34" fmla="*/ 14 w 17"/>
                <a:gd name="T35" fmla="*/ 3 h 5"/>
                <a:gd name="T36" fmla="*/ 12 w 17"/>
                <a:gd name="T37" fmla="*/ 3 h 5"/>
                <a:gd name="T38" fmla="*/ 7 w 17"/>
                <a:gd name="T39" fmla="*/ 3 h 5"/>
                <a:gd name="T40" fmla="*/ 7 w 17"/>
                <a:gd name="T41" fmla="*/ 3 h 5"/>
                <a:gd name="T42" fmla="*/ 6 w 17"/>
                <a:gd name="T43" fmla="*/ 3 h 5"/>
                <a:gd name="T44" fmla="*/ 5 w 17"/>
                <a:gd name="T45" fmla="*/ 3 h 5"/>
                <a:gd name="T46" fmla="*/ 3 w 17"/>
                <a:gd name="T47" fmla="*/ 3 h 5"/>
                <a:gd name="T48" fmla="*/ 1 w 17"/>
                <a:gd name="T49" fmla="*/ 3 h 5"/>
                <a:gd name="T50" fmla="*/ 1 w 17"/>
                <a:gd name="T51"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 h="5">
                  <a:moveTo>
                    <a:pt x="1" y="5"/>
                  </a:moveTo>
                  <a:cubicBezTo>
                    <a:pt x="1" y="5"/>
                    <a:pt x="1" y="5"/>
                    <a:pt x="0" y="4"/>
                  </a:cubicBezTo>
                  <a:cubicBezTo>
                    <a:pt x="0" y="4"/>
                    <a:pt x="0" y="4"/>
                    <a:pt x="0" y="3"/>
                  </a:cubicBezTo>
                  <a:cubicBezTo>
                    <a:pt x="0" y="2"/>
                    <a:pt x="1" y="2"/>
                    <a:pt x="1" y="2"/>
                  </a:cubicBezTo>
                  <a:cubicBezTo>
                    <a:pt x="1" y="1"/>
                    <a:pt x="2" y="1"/>
                    <a:pt x="2" y="1"/>
                  </a:cubicBezTo>
                  <a:cubicBezTo>
                    <a:pt x="3" y="1"/>
                    <a:pt x="4" y="1"/>
                    <a:pt x="5" y="1"/>
                  </a:cubicBezTo>
                  <a:cubicBezTo>
                    <a:pt x="6" y="0"/>
                    <a:pt x="6" y="0"/>
                    <a:pt x="6" y="0"/>
                  </a:cubicBezTo>
                  <a:cubicBezTo>
                    <a:pt x="7" y="0"/>
                    <a:pt x="7" y="0"/>
                    <a:pt x="7" y="0"/>
                  </a:cubicBezTo>
                  <a:cubicBezTo>
                    <a:pt x="7" y="0"/>
                    <a:pt x="7" y="0"/>
                    <a:pt x="7" y="0"/>
                  </a:cubicBezTo>
                  <a:cubicBezTo>
                    <a:pt x="9" y="0"/>
                    <a:pt x="10" y="0"/>
                    <a:pt x="12" y="0"/>
                  </a:cubicBezTo>
                  <a:cubicBezTo>
                    <a:pt x="12" y="0"/>
                    <a:pt x="13" y="0"/>
                    <a:pt x="14" y="0"/>
                  </a:cubicBezTo>
                  <a:cubicBezTo>
                    <a:pt x="15" y="1"/>
                    <a:pt x="16" y="1"/>
                    <a:pt x="17" y="1"/>
                  </a:cubicBezTo>
                  <a:cubicBezTo>
                    <a:pt x="17" y="1"/>
                    <a:pt x="17" y="1"/>
                    <a:pt x="17" y="1"/>
                  </a:cubicBezTo>
                  <a:cubicBezTo>
                    <a:pt x="17" y="1"/>
                    <a:pt x="17" y="2"/>
                    <a:pt x="17" y="2"/>
                  </a:cubicBezTo>
                  <a:cubicBezTo>
                    <a:pt x="17" y="3"/>
                    <a:pt x="17" y="4"/>
                    <a:pt x="16" y="4"/>
                  </a:cubicBezTo>
                  <a:cubicBezTo>
                    <a:pt x="16" y="4"/>
                    <a:pt x="16" y="3"/>
                    <a:pt x="16" y="2"/>
                  </a:cubicBezTo>
                  <a:cubicBezTo>
                    <a:pt x="16" y="3"/>
                    <a:pt x="16" y="3"/>
                    <a:pt x="16" y="3"/>
                  </a:cubicBezTo>
                  <a:cubicBezTo>
                    <a:pt x="15" y="3"/>
                    <a:pt x="15" y="3"/>
                    <a:pt x="14" y="3"/>
                  </a:cubicBezTo>
                  <a:cubicBezTo>
                    <a:pt x="13" y="3"/>
                    <a:pt x="13" y="3"/>
                    <a:pt x="12" y="3"/>
                  </a:cubicBezTo>
                  <a:cubicBezTo>
                    <a:pt x="10" y="3"/>
                    <a:pt x="9" y="3"/>
                    <a:pt x="7" y="3"/>
                  </a:cubicBezTo>
                  <a:cubicBezTo>
                    <a:pt x="7" y="3"/>
                    <a:pt x="7" y="3"/>
                    <a:pt x="7" y="3"/>
                  </a:cubicBezTo>
                  <a:cubicBezTo>
                    <a:pt x="6" y="3"/>
                    <a:pt x="6" y="3"/>
                    <a:pt x="6" y="3"/>
                  </a:cubicBezTo>
                  <a:cubicBezTo>
                    <a:pt x="5" y="3"/>
                    <a:pt x="5" y="3"/>
                    <a:pt x="5" y="3"/>
                  </a:cubicBezTo>
                  <a:cubicBezTo>
                    <a:pt x="4" y="3"/>
                    <a:pt x="3" y="3"/>
                    <a:pt x="3" y="3"/>
                  </a:cubicBezTo>
                  <a:cubicBezTo>
                    <a:pt x="2" y="3"/>
                    <a:pt x="2" y="3"/>
                    <a:pt x="1" y="3"/>
                  </a:cubicBezTo>
                  <a:cubicBezTo>
                    <a:pt x="1" y="4"/>
                    <a:pt x="1"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9" name="Freeform 92"/>
            <p:cNvSpPr/>
            <p:nvPr/>
          </p:nvSpPr>
          <p:spPr bwMode="auto">
            <a:xfrm>
              <a:off x="1410" y="2352"/>
              <a:ext cx="95" cy="21"/>
            </a:xfrm>
            <a:custGeom>
              <a:avLst/>
              <a:gdLst>
                <a:gd name="T0" fmla="*/ 1 w 18"/>
                <a:gd name="T1" fmla="*/ 1 h 4"/>
                <a:gd name="T2" fmla="*/ 17 w 18"/>
                <a:gd name="T3" fmla="*/ 0 h 4"/>
                <a:gd name="T4" fmla="*/ 18 w 18"/>
                <a:gd name="T5" fmla="*/ 0 h 4"/>
                <a:gd name="T6" fmla="*/ 18 w 18"/>
                <a:gd name="T7" fmla="*/ 2 h 4"/>
                <a:gd name="T8" fmla="*/ 17 w 18"/>
                <a:gd name="T9" fmla="*/ 3 h 4"/>
                <a:gd name="T10" fmla="*/ 15 w 18"/>
                <a:gd name="T11" fmla="*/ 3 h 4"/>
                <a:gd name="T12" fmla="*/ 12 w 18"/>
                <a:gd name="T13" fmla="*/ 4 h 4"/>
                <a:gd name="T14" fmla="*/ 8 w 18"/>
                <a:gd name="T15" fmla="*/ 3 h 4"/>
                <a:gd name="T16" fmla="*/ 3 w 18"/>
                <a:gd name="T17" fmla="*/ 3 h 4"/>
                <a:gd name="T18" fmla="*/ 1 w 18"/>
                <a:gd name="T19" fmla="*/ 2 h 4"/>
                <a:gd name="T20" fmla="*/ 0 w 18"/>
                <a:gd name="T21" fmla="*/ 2 h 4"/>
                <a:gd name="T22" fmla="*/ 0 w 18"/>
                <a:gd name="T23" fmla="*/ 1 h 4"/>
                <a:gd name="T24" fmla="*/ 2 w 18"/>
                <a:gd name="T25" fmla="*/ 1 h 4"/>
                <a:gd name="T26" fmla="*/ 1 w 18"/>
                <a:gd name="T27" fmla="*/ 1 h 4"/>
                <a:gd name="T28" fmla="*/ 1 w 18"/>
                <a:gd name="T29" fmla="*/ 2 h 4"/>
                <a:gd name="T30" fmla="*/ 3 w 18"/>
                <a:gd name="T31" fmla="*/ 2 h 4"/>
                <a:gd name="T32" fmla="*/ 8 w 18"/>
                <a:gd name="T33" fmla="*/ 2 h 4"/>
                <a:gd name="T34" fmla="*/ 12 w 18"/>
                <a:gd name="T35" fmla="*/ 2 h 4"/>
                <a:gd name="T36" fmla="*/ 15 w 18"/>
                <a:gd name="T37" fmla="*/ 1 h 4"/>
                <a:gd name="T38" fmla="*/ 17 w 18"/>
                <a:gd name="T39" fmla="*/ 1 h 4"/>
                <a:gd name="T40" fmla="*/ 16 w 18"/>
                <a:gd name="T41" fmla="*/ 2 h 4"/>
                <a:gd name="T42" fmla="*/ 16 w 18"/>
                <a:gd name="T43" fmla="*/ 1 h 4"/>
                <a:gd name="T44" fmla="*/ 17 w 18"/>
                <a:gd name="T45" fmla="*/ 2 h 4"/>
                <a:gd name="T46" fmla="*/ 9 w 18"/>
                <a:gd name="T47" fmla="*/ 1 h 4"/>
                <a:gd name="T48" fmla="*/ 1 w 18"/>
                <a:gd name="T49"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4">
                  <a:moveTo>
                    <a:pt x="1" y="1"/>
                  </a:moveTo>
                  <a:cubicBezTo>
                    <a:pt x="6" y="0"/>
                    <a:pt x="11" y="0"/>
                    <a:pt x="17" y="0"/>
                  </a:cubicBezTo>
                  <a:cubicBezTo>
                    <a:pt x="17" y="0"/>
                    <a:pt x="18" y="0"/>
                    <a:pt x="18" y="0"/>
                  </a:cubicBezTo>
                  <a:cubicBezTo>
                    <a:pt x="18" y="1"/>
                    <a:pt x="18" y="2"/>
                    <a:pt x="18" y="2"/>
                  </a:cubicBezTo>
                  <a:cubicBezTo>
                    <a:pt x="18" y="3"/>
                    <a:pt x="18" y="3"/>
                    <a:pt x="17" y="3"/>
                  </a:cubicBezTo>
                  <a:cubicBezTo>
                    <a:pt x="15" y="3"/>
                    <a:pt x="15" y="3"/>
                    <a:pt x="15" y="3"/>
                  </a:cubicBezTo>
                  <a:cubicBezTo>
                    <a:pt x="12" y="4"/>
                    <a:pt x="12" y="4"/>
                    <a:pt x="12" y="4"/>
                  </a:cubicBezTo>
                  <a:cubicBezTo>
                    <a:pt x="11" y="3"/>
                    <a:pt x="9" y="3"/>
                    <a:pt x="8" y="3"/>
                  </a:cubicBezTo>
                  <a:cubicBezTo>
                    <a:pt x="6" y="3"/>
                    <a:pt x="5" y="3"/>
                    <a:pt x="3" y="3"/>
                  </a:cubicBezTo>
                  <a:cubicBezTo>
                    <a:pt x="2" y="3"/>
                    <a:pt x="1" y="3"/>
                    <a:pt x="1" y="2"/>
                  </a:cubicBezTo>
                  <a:cubicBezTo>
                    <a:pt x="1" y="2"/>
                    <a:pt x="0" y="2"/>
                    <a:pt x="0" y="2"/>
                  </a:cubicBezTo>
                  <a:cubicBezTo>
                    <a:pt x="0" y="1"/>
                    <a:pt x="0" y="1"/>
                    <a:pt x="0" y="1"/>
                  </a:cubicBezTo>
                  <a:cubicBezTo>
                    <a:pt x="1" y="1"/>
                    <a:pt x="1" y="1"/>
                    <a:pt x="2" y="1"/>
                  </a:cubicBezTo>
                  <a:cubicBezTo>
                    <a:pt x="1" y="1"/>
                    <a:pt x="1" y="1"/>
                    <a:pt x="1" y="1"/>
                  </a:cubicBezTo>
                  <a:cubicBezTo>
                    <a:pt x="0" y="1"/>
                    <a:pt x="1" y="1"/>
                    <a:pt x="1" y="2"/>
                  </a:cubicBezTo>
                  <a:cubicBezTo>
                    <a:pt x="2" y="2"/>
                    <a:pt x="2" y="2"/>
                    <a:pt x="3" y="2"/>
                  </a:cubicBezTo>
                  <a:cubicBezTo>
                    <a:pt x="5" y="2"/>
                    <a:pt x="6" y="2"/>
                    <a:pt x="8" y="2"/>
                  </a:cubicBezTo>
                  <a:cubicBezTo>
                    <a:pt x="9" y="2"/>
                    <a:pt x="11" y="2"/>
                    <a:pt x="12" y="2"/>
                  </a:cubicBezTo>
                  <a:cubicBezTo>
                    <a:pt x="15" y="1"/>
                    <a:pt x="15" y="1"/>
                    <a:pt x="15" y="1"/>
                  </a:cubicBezTo>
                  <a:cubicBezTo>
                    <a:pt x="17" y="1"/>
                    <a:pt x="17" y="1"/>
                    <a:pt x="17" y="1"/>
                  </a:cubicBezTo>
                  <a:cubicBezTo>
                    <a:pt x="16" y="2"/>
                    <a:pt x="16" y="2"/>
                    <a:pt x="16" y="2"/>
                  </a:cubicBezTo>
                  <a:cubicBezTo>
                    <a:pt x="16" y="2"/>
                    <a:pt x="16" y="1"/>
                    <a:pt x="16" y="1"/>
                  </a:cubicBezTo>
                  <a:cubicBezTo>
                    <a:pt x="17" y="2"/>
                    <a:pt x="17" y="2"/>
                    <a:pt x="17" y="2"/>
                  </a:cubicBezTo>
                  <a:cubicBezTo>
                    <a:pt x="14" y="2"/>
                    <a:pt x="11" y="2"/>
                    <a:pt x="9" y="1"/>
                  </a:cubicBezTo>
                  <a:cubicBezTo>
                    <a:pt x="6" y="1"/>
                    <a:pt x="4"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0" name="Freeform 93"/>
            <p:cNvSpPr/>
            <p:nvPr/>
          </p:nvSpPr>
          <p:spPr bwMode="auto">
            <a:xfrm>
              <a:off x="1405" y="2362"/>
              <a:ext cx="95" cy="21"/>
            </a:xfrm>
            <a:custGeom>
              <a:avLst/>
              <a:gdLst>
                <a:gd name="T0" fmla="*/ 3 w 18"/>
                <a:gd name="T1" fmla="*/ 0 h 4"/>
                <a:gd name="T2" fmla="*/ 2 w 18"/>
                <a:gd name="T3" fmla="*/ 1 h 4"/>
                <a:gd name="T4" fmla="*/ 1 w 18"/>
                <a:gd name="T5" fmla="*/ 2 h 4"/>
                <a:gd name="T6" fmla="*/ 2 w 18"/>
                <a:gd name="T7" fmla="*/ 2 h 4"/>
                <a:gd name="T8" fmla="*/ 2 w 18"/>
                <a:gd name="T9" fmla="*/ 2 h 4"/>
                <a:gd name="T10" fmla="*/ 3 w 18"/>
                <a:gd name="T11" fmla="*/ 2 h 4"/>
                <a:gd name="T12" fmla="*/ 8 w 18"/>
                <a:gd name="T13" fmla="*/ 2 h 4"/>
                <a:gd name="T14" fmla="*/ 13 w 18"/>
                <a:gd name="T15" fmla="*/ 3 h 4"/>
                <a:gd name="T16" fmla="*/ 16 w 18"/>
                <a:gd name="T17" fmla="*/ 3 h 4"/>
                <a:gd name="T18" fmla="*/ 17 w 18"/>
                <a:gd name="T19" fmla="*/ 2 h 4"/>
                <a:gd name="T20" fmla="*/ 18 w 18"/>
                <a:gd name="T21" fmla="*/ 2 h 4"/>
                <a:gd name="T22" fmla="*/ 18 w 18"/>
                <a:gd name="T23" fmla="*/ 2 h 4"/>
                <a:gd name="T24" fmla="*/ 17 w 18"/>
                <a:gd name="T25" fmla="*/ 1 h 4"/>
                <a:gd name="T26" fmla="*/ 18 w 18"/>
                <a:gd name="T27" fmla="*/ 2 h 4"/>
                <a:gd name="T28" fmla="*/ 18 w 18"/>
                <a:gd name="T29" fmla="*/ 2 h 4"/>
                <a:gd name="T30" fmla="*/ 17 w 18"/>
                <a:gd name="T31" fmla="*/ 3 h 4"/>
                <a:gd name="T32" fmla="*/ 16 w 18"/>
                <a:gd name="T33" fmla="*/ 4 h 4"/>
                <a:gd name="T34" fmla="*/ 13 w 18"/>
                <a:gd name="T35" fmla="*/ 4 h 4"/>
                <a:gd name="T36" fmla="*/ 8 w 18"/>
                <a:gd name="T37" fmla="*/ 4 h 4"/>
                <a:gd name="T38" fmla="*/ 3 w 18"/>
                <a:gd name="T39" fmla="*/ 4 h 4"/>
                <a:gd name="T40" fmla="*/ 2 w 18"/>
                <a:gd name="T41" fmla="*/ 3 h 4"/>
                <a:gd name="T42" fmla="*/ 1 w 18"/>
                <a:gd name="T43" fmla="*/ 3 h 4"/>
                <a:gd name="T44" fmla="*/ 1 w 18"/>
                <a:gd name="T45" fmla="*/ 2 h 4"/>
                <a:gd name="T46" fmla="*/ 2 w 18"/>
                <a:gd name="T47" fmla="*/ 1 h 4"/>
                <a:gd name="T48" fmla="*/ 3 w 18"/>
                <a:gd name="T4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4">
                  <a:moveTo>
                    <a:pt x="3" y="0"/>
                  </a:moveTo>
                  <a:cubicBezTo>
                    <a:pt x="2" y="1"/>
                    <a:pt x="2" y="1"/>
                    <a:pt x="2" y="1"/>
                  </a:cubicBezTo>
                  <a:cubicBezTo>
                    <a:pt x="2" y="2"/>
                    <a:pt x="1" y="2"/>
                    <a:pt x="1" y="2"/>
                  </a:cubicBezTo>
                  <a:cubicBezTo>
                    <a:pt x="1" y="2"/>
                    <a:pt x="1" y="2"/>
                    <a:pt x="2" y="2"/>
                  </a:cubicBezTo>
                  <a:cubicBezTo>
                    <a:pt x="2" y="2"/>
                    <a:pt x="2" y="2"/>
                    <a:pt x="2" y="2"/>
                  </a:cubicBezTo>
                  <a:cubicBezTo>
                    <a:pt x="2" y="2"/>
                    <a:pt x="3" y="2"/>
                    <a:pt x="3" y="2"/>
                  </a:cubicBezTo>
                  <a:cubicBezTo>
                    <a:pt x="5" y="2"/>
                    <a:pt x="6" y="2"/>
                    <a:pt x="8" y="2"/>
                  </a:cubicBezTo>
                  <a:cubicBezTo>
                    <a:pt x="10" y="2"/>
                    <a:pt x="12" y="2"/>
                    <a:pt x="13" y="3"/>
                  </a:cubicBezTo>
                  <a:cubicBezTo>
                    <a:pt x="14" y="3"/>
                    <a:pt x="15" y="3"/>
                    <a:pt x="16" y="3"/>
                  </a:cubicBezTo>
                  <a:cubicBezTo>
                    <a:pt x="16" y="3"/>
                    <a:pt x="16" y="2"/>
                    <a:pt x="17" y="2"/>
                  </a:cubicBezTo>
                  <a:cubicBezTo>
                    <a:pt x="17" y="2"/>
                    <a:pt x="17" y="2"/>
                    <a:pt x="18" y="2"/>
                  </a:cubicBezTo>
                  <a:cubicBezTo>
                    <a:pt x="18" y="2"/>
                    <a:pt x="18" y="2"/>
                    <a:pt x="18" y="2"/>
                  </a:cubicBezTo>
                  <a:cubicBezTo>
                    <a:pt x="17" y="1"/>
                    <a:pt x="17" y="1"/>
                    <a:pt x="17" y="1"/>
                  </a:cubicBezTo>
                  <a:cubicBezTo>
                    <a:pt x="17" y="1"/>
                    <a:pt x="18" y="1"/>
                    <a:pt x="18" y="2"/>
                  </a:cubicBezTo>
                  <a:cubicBezTo>
                    <a:pt x="18" y="2"/>
                    <a:pt x="18" y="2"/>
                    <a:pt x="18" y="2"/>
                  </a:cubicBezTo>
                  <a:cubicBezTo>
                    <a:pt x="18" y="2"/>
                    <a:pt x="18" y="3"/>
                    <a:pt x="17" y="3"/>
                  </a:cubicBezTo>
                  <a:cubicBezTo>
                    <a:pt x="17" y="3"/>
                    <a:pt x="16" y="4"/>
                    <a:pt x="16" y="4"/>
                  </a:cubicBezTo>
                  <a:cubicBezTo>
                    <a:pt x="15" y="4"/>
                    <a:pt x="14" y="4"/>
                    <a:pt x="13" y="4"/>
                  </a:cubicBezTo>
                  <a:cubicBezTo>
                    <a:pt x="11" y="4"/>
                    <a:pt x="10" y="4"/>
                    <a:pt x="8" y="4"/>
                  </a:cubicBezTo>
                  <a:cubicBezTo>
                    <a:pt x="6" y="4"/>
                    <a:pt x="5" y="4"/>
                    <a:pt x="3" y="4"/>
                  </a:cubicBezTo>
                  <a:cubicBezTo>
                    <a:pt x="2" y="4"/>
                    <a:pt x="2" y="4"/>
                    <a:pt x="2" y="3"/>
                  </a:cubicBezTo>
                  <a:cubicBezTo>
                    <a:pt x="1" y="3"/>
                    <a:pt x="1" y="3"/>
                    <a:pt x="1" y="3"/>
                  </a:cubicBezTo>
                  <a:cubicBezTo>
                    <a:pt x="0" y="3"/>
                    <a:pt x="0" y="2"/>
                    <a:pt x="1" y="2"/>
                  </a:cubicBezTo>
                  <a:cubicBezTo>
                    <a:pt x="1" y="1"/>
                    <a:pt x="1" y="1"/>
                    <a:pt x="2" y="1"/>
                  </a:cubicBezTo>
                  <a:cubicBezTo>
                    <a:pt x="2" y="1"/>
                    <a:pt x="3" y="1"/>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1" name="Freeform 94"/>
            <p:cNvSpPr/>
            <p:nvPr/>
          </p:nvSpPr>
          <p:spPr bwMode="auto">
            <a:xfrm>
              <a:off x="1410" y="2383"/>
              <a:ext cx="90" cy="26"/>
            </a:xfrm>
            <a:custGeom>
              <a:avLst/>
              <a:gdLst>
                <a:gd name="T0" fmla="*/ 1 w 17"/>
                <a:gd name="T1" fmla="*/ 0 h 5"/>
                <a:gd name="T2" fmla="*/ 0 w 17"/>
                <a:gd name="T3" fmla="*/ 1 h 5"/>
                <a:gd name="T4" fmla="*/ 1 w 17"/>
                <a:gd name="T5" fmla="*/ 2 h 5"/>
                <a:gd name="T6" fmla="*/ 1 w 17"/>
                <a:gd name="T7" fmla="*/ 3 h 5"/>
                <a:gd name="T8" fmla="*/ 1 w 17"/>
                <a:gd name="T9" fmla="*/ 3 h 5"/>
                <a:gd name="T10" fmla="*/ 1 w 17"/>
                <a:gd name="T11" fmla="*/ 3 h 5"/>
                <a:gd name="T12" fmla="*/ 3 w 17"/>
                <a:gd name="T13" fmla="*/ 3 h 5"/>
                <a:gd name="T14" fmla="*/ 5 w 17"/>
                <a:gd name="T15" fmla="*/ 3 h 5"/>
                <a:gd name="T16" fmla="*/ 9 w 17"/>
                <a:gd name="T17" fmla="*/ 2 h 5"/>
                <a:gd name="T18" fmla="*/ 14 w 17"/>
                <a:gd name="T19" fmla="*/ 2 h 5"/>
                <a:gd name="T20" fmla="*/ 16 w 17"/>
                <a:gd name="T21" fmla="*/ 2 h 5"/>
                <a:gd name="T22" fmla="*/ 16 w 17"/>
                <a:gd name="T23" fmla="*/ 1 h 5"/>
                <a:gd name="T24" fmla="*/ 16 w 17"/>
                <a:gd name="T25" fmla="*/ 1 h 5"/>
                <a:gd name="T26" fmla="*/ 16 w 17"/>
                <a:gd name="T27" fmla="*/ 1 h 5"/>
                <a:gd name="T28" fmla="*/ 16 w 17"/>
                <a:gd name="T29" fmla="*/ 0 h 5"/>
                <a:gd name="T30" fmla="*/ 16 w 17"/>
                <a:gd name="T31" fmla="*/ 0 h 5"/>
                <a:gd name="T32" fmla="*/ 17 w 17"/>
                <a:gd name="T33" fmla="*/ 0 h 5"/>
                <a:gd name="T34" fmla="*/ 17 w 17"/>
                <a:gd name="T35" fmla="*/ 1 h 5"/>
                <a:gd name="T36" fmla="*/ 17 w 17"/>
                <a:gd name="T37" fmla="*/ 1 h 5"/>
                <a:gd name="T38" fmla="*/ 16 w 17"/>
                <a:gd name="T39" fmla="*/ 0 h 5"/>
                <a:gd name="T40" fmla="*/ 16 w 17"/>
                <a:gd name="T41" fmla="*/ 0 h 5"/>
                <a:gd name="T42" fmla="*/ 16 w 17"/>
                <a:gd name="T43" fmla="*/ 0 h 5"/>
                <a:gd name="T44" fmla="*/ 17 w 17"/>
                <a:gd name="T45" fmla="*/ 0 h 5"/>
                <a:gd name="T46" fmla="*/ 17 w 17"/>
                <a:gd name="T47" fmla="*/ 0 h 5"/>
                <a:gd name="T48" fmla="*/ 17 w 17"/>
                <a:gd name="T49" fmla="*/ 1 h 5"/>
                <a:gd name="T50" fmla="*/ 17 w 17"/>
                <a:gd name="T51" fmla="*/ 1 h 5"/>
                <a:gd name="T52" fmla="*/ 16 w 17"/>
                <a:gd name="T53" fmla="*/ 1 h 5"/>
                <a:gd name="T54" fmla="*/ 16 w 17"/>
                <a:gd name="T55" fmla="*/ 0 h 5"/>
                <a:gd name="T56" fmla="*/ 17 w 17"/>
                <a:gd name="T57" fmla="*/ 2 h 5"/>
                <a:gd name="T58" fmla="*/ 16 w 17"/>
                <a:gd name="T59" fmla="*/ 3 h 5"/>
                <a:gd name="T60" fmla="*/ 14 w 17"/>
                <a:gd name="T61" fmla="*/ 4 h 5"/>
                <a:gd name="T62" fmla="*/ 9 w 17"/>
                <a:gd name="T63" fmla="*/ 5 h 5"/>
                <a:gd name="T64" fmla="*/ 5 w 17"/>
                <a:gd name="T65" fmla="*/ 5 h 5"/>
                <a:gd name="T66" fmla="*/ 2 w 17"/>
                <a:gd name="T67" fmla="*/ 5 h 5"/>
                <a:gd name="T68" fmla="*/ 1 w 17"/>
                <a:gd name="T69" fmla="*/ 4 h 5"/>
                <a:gd name="T70" fmla="*/ 0 w 17"/>
                <a:gd name="T71" fmla="*/ 3 h 5"/>
                <a:gd name="T72" fmla="*/ 0 w 17"/>
                <a:gd name="T73" fmla="*/ 3 h 5"/>
                <a:gd name="T74" fmla="*/ 0 w 17"/>
                <a:gd name="T75" fmla="*/ 2 h 5"/>
                <a:gd name="T76" fmla="*/ 0 w 17"/>
                <a:gd name="T77" fmla="*/ 1 h 5"/>
                <a:gd name="T78" fmla="*/ 1 w 17"/>
                <a:gd name="T79"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 h="5">
                  <a:moveTo>
                    <a:pt x="1" y="0"/>
                  </a:moveTo>
                  <a:cubicBezTo>
                    <a:pt x="0" y="0"/>
                    <a:pt x="0" y="1"/>
                    <a:pt x="0" y="1"/>
                  </a:cubicBezTo>
                  <a:cubicBezTo>
                    <a:pt x="1" y="2"/>
                    <a:pt x="1" y="2"/>
                    <a:pt x="1" y="2"/>
                  </a:cubicBezTo>
                  <a:cubicBezTo>
                    <a:pt x="1" y="3"/>
                    <a:pt x="1" y="3"/>
                    <a:pt x="1" y="3"/>
                  </a:cubicBezTo>
                  <a:cubicBezTo>
                    <a:pt x="1" y="3"/>
                    <a:pt x="1" y="3"/>
                    <a:pt x="1" y="3"/>
                  </a:cubicBezTo>
                  <a:cubicBezTo>
                    <a:pt x="1" y="3"/>
                    <a:pt x="1" y="3"/>
                    <a:pt x="1" y="3"/>
                  </a:cubicBezTo>
                  <a:cubicBezTo>
                    <a:pt x="2" y="3"/>
                    <a:pt x="2" y="3"/>
                    <a:pt x="3" y="3"/>
                  </a:cubicBezTo>
                  <a:cubicBezTo>
                    <a:pt x="5" y="3"/>
                    <a:pt x="5" y="3"/>
                    <a:pt x="5" y="3"/>
                  </a:cubicBezTo>
                  <a:cubicBezTo>
                    <a:pt x="9" y="2"/>
                    <a:pt x="9" y="2"/>
                    <a:pt x="9" y="2"/>
                  </a:cubicBezTo>
                  <a:cubicBezTo>
                    <a:pt x="11" y="2"/>
                    <a:pt x="12" y="2"/>
                    <a:pt x="14" y="2"/>
                  </a:cubicBezTo>
                  <a:cubicBezTo>
                    <a:pt x="14" y="2"/>
                    <a:pt x="15" y="2"/>
                    <a:pt x="16" y="2"/>
                  </a:cubicBezTo>
                  <a:cubicBezTo>
                    <a:pt x="16" y="1"/>
                    <a:pt x="16" y="1"/>
                    <a:pt x="16" y="1"/>
                  </a:cubicBezTo>
                  <a:cubicBezTo>
                    <a:pt x="16" y="1"/>
                    <a:pt x="16" y="1"/>
                    <a:pt x="16" y="1"/>
                  </a:cubicBezTo>
                  <a:cubicBezTo>
                    <a:pt x="16" y="1"/>
                    <a:pt x="16" y="1"/>
                    <a:pt x="16" y="1"/>
                  </a:cubicBezTo>
                  <a:cubicBezTo>
                    <a:pt x="16" y="0"/>
                    <a:pt x="16" y="0"/>
                    <a:pt x="16" y="0"/>
                  </a:cubicBezTo>
                  <a:cubicBezTo>
                    <a:pt x="16" y="0"/>
                    <a:pt x="16" y="0"/>
                    <a:pt x="16" y="0"/>
                  </a:cubicBezTo>
                  <a:cubicBezTo>
                    <a:pt x="17" y="0"/>
                    <a:pt x="17" y="0"/>
                    <a:pt x="17" y="0"/>
                  </a:cubicBezTo>
                  <a:cubicBezTo>
                    <a:pt x="17" y="0"/>
                    <a:pt x="16" y="0"/>
                    <a:pt x="17" y="1"/>
                  </a:cubicBezTo>
                  <a:cubicBezTo>
                    <a:pt x="17" y="1"/>
                    <a:pt x="17" y="1"/>
                    <a:pt x="17" y="1"/>
                  </a:cubicBezTo>
                  <a:cubicBezTo>
                    <a:pt x="16" y="0"/>
                    <a:pt x="16" y="0"/>
                    <a:pt x="16" y="0"/>
                  </a:cubicBezTo>
                  <a:cubicBezTo>
                    <a:pt x="16" y="0"/>
                    <a:pt x="16" y="0"/>
                    <a:pt x="16" y="0"/>
                  </a:cubicBezTo>
                  <a:cubicBezTo>
                    <a:pt x="16" y="0"/>
                    <a:pt x="16" y="0"/>
                    <a:pt x="16" y="0"/>
                  </a:cubicBezTo>
                  <a:cubicBezTo>
                    <a:pt x="17" y="0"/>
                    <a:pt x="17" y="0"/>
                    <a:pt x="17" y="0"/>
                  </a:cubicBezTo>
                  <a:cubicBezTo>
                    <a:pt x="17" y="0"/>
                    <a:pt x="17" y="0"/>
                    <a:pt x="17" y="0"/>
                  </a:cubicBezTo>
                  <a:cubicBezTo>
                    <a:pt x="17" y="0"/>
                    <a:pt x="17" y="1"/>
                    <a:pt x="17" y="1"/>
                  </a:cubicBezTo>
                  <a:cubicBezTo>
                    <a:pt x="17" y="1"/>
                    <a:pt x="17" y="1"/>
                    <a:pt x="17" y="1"/>
                  </a:cubicBezTo>
                  <a:cubicBezTo>
                    <a:pt x="17" y="1"/>
                    <a:pt x="16" y="1"/>
                    <a:pt x="16" y="1"/>
                  </a:cubicBezTo>
                  <a:cubicBezTo>
                    <a:pt x="16" y="0"/>
                    <a:pt x="16" y="0"/>
                    <a:pt x="16" y="0"/>
                  </a:cubicBezTo>
                  <a:cubicBezTo>
                    <a:pt x="17" y="0"/>
                    <a:pt x="17" y="1"/>
                    <a:pt x="17" y="2"/>
                  </a:cubicBezTo>
                  <a:cubicBezTo>
                    <a:pt x="17" y="2"/>
                    <a:pt x="17" y="3"/>
                    <a:pt x="16" y="3"/>
                  </a:cubicBezTo>
                  <a:cubicBezTo>
                    <a:pt x="16" y="4"/>
                    <a:pt x="15" y="4"/>
                    <a:pt x="14" y="4"/>
                  </a:cubicBezTo>
                  <a:cubicBezTo>
                    <a:pt x="13" y="5"/>
                    <a:pt x="11" y="5"/>
                    <a:pt x="9" y="5"/>
                  </a:cubicBezTo>
                  <a:cubicBezTo>
                    <a:pt x="8" y="5"/>
                    <a:pt x="6" y="5"/>
                    <a:pt x="5" y="5"/>
                  </a:cubicBezTo>
                  <a:cubicBezTo>
                    <a:pt x="4" y="5"/>
                    <a:pt x="3" y="5"/>
                    <a:pt x="2" y="5"/>
                  </a:cubicBezTo>
                  <a:cubicBezTo>
                    <a:pt x="2" y="5"/>
                    <a:pt x="2" y="5"/>
                    <a:pt x="1" y="4"/>
                  </a:cubicBezTo>
                  <a:cubicBezTo>
                    <a:pt x="1" y="4"/>
                    <a:pt x="0" y="4"/>
                    <a:pt x="0" y="3"/>
                  </a:cubicBezTo>
                  <a:cubicBezTo>
                    <a:pt x="0" y="3"/>
                    <a:pt x="0" y="3"/>
                    <a:pt x="0" y="3"/>
                  </a:cubicBezTo>
                  <a:cubicBezTo>
                    <a:pt x="0" y="2"/>
                    <a:pt x="0" y="2"/>
                    <a:pt x="0" y="2"/>
                  </a:cubicBezTo>
                  <a:cubicBezTo>
                    <a:pt x="0" y="1"/>
                    <a:pt x="0" y="1"/>
                    <a:pt x="0" y="1"/>
                  </a:cubicBezTo>
                  <a:cubicBezTo>
                    <a:pt x="0" y="1"/>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2" name="Freeform 95"/>
            <p:cNvSpPr/>
            <p:nvPr/>
          </p:nvSpPr>
          <p:spPr bwMode="auto">
            <a:xfrm>
              <a:off x="1426" y="2394"/>
              <a:ext cx="63" cy="42"/>
            </a:xfrm>
            <a:custGeom>
              <a:avLst/>
              <a:gdLst>
                <a:gd name="T0" fmla="*/ 0 w 12"/>
                <a:gd name="T1" fmla="*/ 1 h 8"/>
                <a:gd name="T2" fmla="*/ 0 w 12"/>
                <a:gd name="T3" fmla="*/ 1 h 8"/>
                <a:gd name="T4" fmla="*/ 1 w 12"/>
                <a:gd name="T5" fmla="*/ 2 h 8"/>
                <a:gd name="T6" fmla="*/ 1 w 12"/>
                <a:gd name="T7" fmla="*/ 3 h 8"/>
                <a:gd name="T8" fmla="*/ 3 w 12"/>
                <a:gd name="T9" fmla="*/ 5 h 8"/>
                <a:gd name="T10" fmla="*/ 4 w 12"/>
                <a:gd name="T11" fmla="*/ 5 h 8"/>
                <a:gd name="T12" fmla="*/ 6 w 12"/>
                <a:gd name="T13" fmla="*/ 5 h 8"/>
                <a:gd name="T14" fmla="*/ 7 w 12"/>
                <a:gd name="T15" fmla="*/ 5 h 8"/>
                <a:gd name="T16" fmla="*/ 8 w 12"/>
                <a:gd name="T17" fmla="*/ 5 h 8"/>
                <a:gd name="T18" fmla="*/ 10 w 12"/>
                <a:gd name="T19" fmla="*/ 3 h 8"/>
                <a:gd name="T20" fmla="*/ 11 w 12"/>
                <a:gd name="T21" fmla="*/ 1 h 8"/>
                <a:gd name="T22" fmla="*/ 11 w 12"/>
                <a:gd name="T23" fmla="*/ 0 h 8"/>
                <a:gd name="T24" fmla="*/ 11 w 12"/>
                <a:gd name="T25" fmla="*/ 3 h 8"/>
                <a:gd name="T26" fmla="*/ 10 w 12"/>
                <a:gd name="T27" fmla="*/ 6 h 8"/>
                <a:gd name="T28" fmla="*/ 6 w 12"/>
                <a:gd name="T29" fmla="*/ 8 h 8"/>
                <a:gd name="T30" fmla="*/ 2 w 12"/>
                <a:gd name="T31" fmla="*/ 7 h 8"/>
                <a:gd name="T32" fmla="*/ 0 w 12"/>
                <a:gd name="T33" fmla="*/ 4 h 8"/>
                <a:gd name="T34" fmla="*/ 0 w 12"/>
                <a:gd name="T35" fmla="*/ 2 h 8"/>
                <a:gd name="T36" fmla="*/ 0 w 12"/>
                <a:gd name="T37" fmla="*/ 1 h 8"/>
                <a:gd name="T38" fmla="*/ 0 w 12"/>
                <a:gd name="T39"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 h="8">
                  <a:moveTo>
                    <a:pt x="0" y="1"/>
                  </a:moveTo>
                  <a:cubicBezTo>
                    <a:pt x="0" y="1"/>
                    <a:pt x="0" y="1"/>
                    <a:pt x="0" y="1"/>
                  </a:cubicBezTo>
                  <a:cubicBezTo>
                    <a:pt x="1" y="2"/>
                    <a:pt x="1" y="2"/>
                    <a:pt x="1" y="2"/>
                  </a:cubicBezTo>
                  <a:cubicBezTo>
                    <a:pt x="1" y="2"/>
                    <a:pt x="1" y="3"/>
                    <a:pt x="1" y="3"/>
                  </a:cubicBezTo>
                  <a:cubicBezTo>
                    <a:pt x="2" y="4"/>
                    <a:pt x="2" y="4"/>
                    <a:pt x="3" y="5"/>
                  </a:cubicBezTo>
                  <a:cubicBezTo>
                    <a:pt x="4" y="5"/>
                    <a:pt x="4" y="5"/>
                    <a:pt x="4" y="5"/>
                  </a:cubicBezTo>
                  <a:cubicBezTo>
                    <a:pt x="5" y="5"/>
                    <a:pt x="5" y="5"/>
                    <a:pt x="6" y="5"/>
                  </a:cubicBezTo>
                  <a:cubicBezTo>
                    <a:pt x="6" y="5"/>
                    <a:pt x="7" y="5"/>
                    <a:pt x="7" y="5"/>
                  </a:cubicBezTo>
                  <a:cubicBezTo>
                    <a:pt x="7" y="5"/>
                    <a:pt x="8" y="5"/>
                    <a:pt x="8" y="5"/>
                  </a:cubicBezTo>
                  <a:cubicBezTo>
                    <a:pt x="9" y="4"/>
                    <a:pt x="10" y="3"/>
                    <a:pt x="10" y="3"/>
                  </a:cubicBezTo>
                  <a:cubicBezTo>
                    <a:pt x="10" y="2"/>
                    <a:pt x="11" y="1"/>
                    <a:pt x="11" y="1"/>
                  </a:cubicBezTo>
                  <a:cubicBezTo>
                    <a:pt x="11" y="0"/>
                    <a:pt x="11" y="0"/>
                    <a:pt x="11" y="0"/>
                  </a:cubicBezTo>
                  <a:cubicBezTo>
                    <a:pt x="11" y="0"/>
                    <a:pt x="12" y="1"/>
                    <a:pt x="11" y="3"/>
                  </a:cubicBezTo>
                  <a:cubicBezTo>
                    <a:pt x="11" y="4"/>
                    <a:pt x="11" y="5"/>
                    <a:pt x="10" y="6"/>
                  </a:cubicBezTo>
                  <a:cubicBezTo>
                    <a:pt x="9" y="7"/>
                    <a:pt x="7" y="8"/>
                    <a:pt x="6" y="8"/>
                  </a:cubicBezTo>
                  <a:cubicBezTo>
                    <a:pt x="4" y="8"/>
                    <a:pt x="3" y="7"/>
                    <a:pt x="2" y="7"/>
                  </a:cubicBezTo>
                  <a:cubicBezTo>
                    <a:pt x="1" y="6"/>
                    <a:pt x="0" y="5"/>
                    <a:pt x="0" y="4"/>
                  </a:cubicBezTo>
                  <a:cubicBezTo>
                    <a:pt x="0" y="3"/>
                    <a:pt x="0" y="3"/>
                    <a:pt x="0" y="2"/>
                  </a:cubicBezTo>
                  <a:cubicBezTo>
                    <a:pt x="0" y="2"/>
                    <a:pt x="0" y="2"/>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3" name="Freeform 96"/>
            <p:cNvSpPr/>
            <p:nvPr/>
          </p:nvSpPr>
          <p:spPr bwMode="auto">
            <a:xfrm>
              <a:off x="1436" y="2315"/>
              <a:ext cx="32" cy="16"/>
            </a:xfrm>
            <a:custGeom>
              <a:avLst/>
              <a:gdLst>
                <a:gd name="T0" fmla="*/ 2 w 6"/>
                <a:gd name="T1" fmla="*/ 3 h 3"/>
                <a:gd name="T2" fmla="*/ 1 w 6"/>
                <a:gd name="T3" fmla="*/ 2 h 3"/>
                <a:gd name="T4" fmla="*/ 1 w 6"/>
                <a:gd name="T5" fmla="*/ 0 h 3"/>
                <a:gd name="T6" fmla="*/ 1 w 6"/>
                <a:gd name="T7" fmla="*/ 0 h 3"/>
                <a:gd name="T8" fmla="*/ 1 w 6"/>
                <a:gd name="T9" fmla="*/ 0 h 3"/>
                <a:gd name="T10" fmla="*/ 1 w 6"/>
                <a:gd name="T11" fmla="*/ 0 h 3"/>
                <a:gd name="T12" fmla="*/ 3 w 6"/>
                <a:gd name="T13" fmla="*/ 0 h 3"/>
                <a:gd name="T14" fmla="*/ 6 w 6"/>
                <a:gd name="T15" fmla="*/ 0 h 3"/>
                <a:gd name="T16" fmla="*/ 6 w 6"/>
                <a:gd name="T17" fmla="*/ 0 h 3"/>
                <a:gd name="T18" fmla="*/ 6 w 6"/>
                <a:gd name="T19" fmla="*/ 0 h 3"/>
                <a:gd name="T20" fmla="*/ 6 w 6"/>
                <a:gd name="T21" fmla="*/ 2 h 3"/>
                <a:gd name="T22" fmla="*/ 6 w 6"/>
                <a:gd name="T23" fmla="*/ 3 h 3"/>
                <a:gd name="T24" fmla="*/ 5 w 6"/>
                <a:gd name="T25" fmla="*/ 0 h 3"/>
                <a:gd name="T26" fmla="*/ 6 w 6"/>
                <a:gd name="T27" fmla="*/ 1 h 3"/>
                <a:gd name="T28" fmla="*/ 5 w 6"/>
                <a:gd name="T29" fmla="*/ 1 h 3"/>
                <a:gd name="T30" fmla="*/ 3 w 6"/>
                <a:gd name="T31" fmla="*/ 1 h 3"/>
                <a:gd name="T32" fmla="*/ 1 w 6"/>
                <a:gd name="T33" fmla="*/ 1 h 3"/>
                <a:gd name="T34" fmla="*/ 1 w 6"/>
                <a:gd name="T35" fmla="*/ 0 h 3"/>
                <a:gd name="T36" fmla="*/ 2 w 6"/>
                <a:gd name="T37"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
                  <a:moveTo>
                    <a:pt x="2" y="3"/>
                  </a:moveTo>
                  <a:cubicBezTo>
                    <a:pt x="1" y="3"/>
                    <a:pt x="1" y="3"/>
                    <a:pt x="1" y="2"/>
                  </a:cubicBezTo>
                  <a:cubicBezTo>
                    <a:pt x="1" y="0"/>
                    <a:pt x="1" y="0"/>
                    <a:pt x="1" y="0"/>
                  </a:cubicBezTo>
                  <a:cubicBezTo>
                    <a:pt x="0" y="0"/>
                    <a:pt x="1" y="0"/>
                    <a:pt x="1" y="0"/>
                  </a:cubicBezTo>
                  <a:cubicBezTo>
                    <a:pt x="1" y="0"/>
                    <a:pt x="1" y="0"/>
                    <a:pt x="1" y="0"/>
                  </a:cubicBezTo>
                  <a:cubicBezTo>
                    <a:pt x="1" y="0"/>
                    <a:pt x="1" y="0"/>
                    <a:pt x="1" y="0"/>
                  </a:cubicBezTo>
                  <a:cubicBezTo>
                    <a:pt x="2" y="0"/>
                    <a:pt x="2" y="0"/>
                    <a:pt x="3" y="0"/>
                  </a:cubicBezTo>
                  <a:cubicBezTo>
                    <a:pt x="4" y="0"/>
                    <a:pt x="5" y="0"/>
                    <a:pt x="6" y="0"/>
                  </a:cubicBezTo>
                  <a:cubicBezTo>
                    <a:pt x="6" y="0"/>
                    <a:pt x="6" y="0"/>
                    <a:pt x="6" y="0"/>
                  </a:cubicBezTo>
                  <a:cubicBezTo>
                    <a:pt x="6" y="0"/>
                    <a:pt x="6" y="0"/>
                    <a:pt x="6" y="0"/>
                  </a:cubicBezTo>
                  <a:cubicBezTo>
                    <a:pt x="6" y="2"/>
                    <a:pt x="6" y="2"/>
                    <a:pt x="6" y="2"/>
                  </a:cubicBezTo>
                  <a:cubicBezTo>
                    <a:pt x="6" y="2"/>
                    <a:pt x="6" y="3"/>
                    <a:pt x="6" y="3"/>
                  </a:cubicBezTo>
                  <a:cubicBezTo>
                    <a:pt x="6" y="2"/>
                    <a:pt x="6" y="1"/>
                    <a:pt x="5" y="0"/>
                  </a:cubicBezTo>
                  <a:cubicBezTo>
                    <a:pt x="6" y="1"/>
                    <a:pt x="6" y="1"/>
                    <a:pt x="6" y="1"/>
                  </a:cubicBezTo>
                  <a:cubicBezTo>
                    <a:pt x="5" y="1"/>
                    <a:pt x="5" y="1"/>
                    <a:pt x="5" y="1"/>
                  </a:cubicBezTo>
                  <a:cubicBezTo>
                    <a:pt x="4" y="1"/>
                    <a:pt x="4" y="1"/>
                    <a:pt x="3" y="1"/>
                  </a:cubicBezTo>
                  <a:cubicBezTo>
                    <a:pt x="3" y="1"/>
                    <a:pt x="2" y="1"/>
                    <a:pt x="1" y="1"/>
                  </a:cubicBezTo>
                  <a:cubicBezTo>
                    <a:pt x="1" y="0"/>
                    <a:pt x="1" y="0"/>
                    <a:pt x="1" y="0"/>
                  </a:cubicBezTo>
                  <a:cubicBezTo>
                    <a:pt x="1" y="1"/>
                    <a:pt x="1" y="2"/>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4" name="Freeform 97"/>
            <p:cNvSpPr/>
            <p:nvPr/>
          </p:nvSpPr>
          <p:spPr bwMode="auto">
            <a:xfrm>
              <a:off x="1410" y="2248"/>
              <a:ext cx="32" cy="62"/>
            </a:xfrm>
            <a:custGeom>
              <a:avLst/>
              <a:gdLst>
                <a:gd name="T0" fmla="*/ 6 w 6"/>
                <a:gd name="T1" fmla="*/ 12 h 12"/>
                <a:gd name="T2" fmla="*/ 5 w 6"/>
                <a:gd name="T3" fmla="*/ 11 h 12"/>
                <a:gd name="T4" fmla="*/ 4 w 6"/>
                <a:gd name="T5" fmla="*/ 9 h 12"/>
                <a:gd name="T6" fmla="*/ 3 w 6"/>
                <a:gd name="T7" fmla="*/ 6 h 12"/>
                <a:gd name="T8" fmla="*/ 1 w 6"/>
                <a:gd name="T9" fmla="*/ 4 h 12"/>
                <a:gd name="T10" fmla="*/ 0 w 6"/>
                <a:gd name="T11" fmla="*/ 1 h 12"/>
                <a:gd name="T12" fmla="*/ 0 w 6"/>
                <a:gd name="T13" fmla="*/ 1 h 12"/>
                <a:gd name="T14" fmla="*/ 0 w 6"/>
                <a:gd name="T15" fmla="*/ 0 h 12"/>
                <a:gd name="T16" fmla="*/ 0 w 6"/>
                <a:gd name="T17" fmla="*/ 0 h 12"/>
                <a:gd name="T18" fmla="*/ 3 w 6"/>
                <a:gd name="T19" fmla="*/ 0 h 12"/>
                <a:gd name="T20" fmla="*/ 0 w 6"/>
                <a:gd name="T21" fmla="*/ 1 h 12"/>
                <a:gd name="T22" fmla="*/ 0 w 6"/>
                <a:gd name="T23" fmla="*/ 0 h 12"/>
                <a:gd name="T24" fmla="*/ 2 w 6"/>
                <a:gd name="T25" fmla="*/ 3 h 12"/>
                <a:gd name="T26" fmla="*/ 4 w 6"/>
                <a:gd name="T27" fmla="*/ 6 h 12"/>
                <a:gd name="T28" fmla="*/ 5 w 6"/>
                <a:gd name="T29" fmla="*/ 9 h 12"/>
                <a:gd name="T30" fmla="*/ 6 w 6"/>
                <a:gd name="T3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 h="12">
                  <a:moveTo>
                    <a:pt x="6" y="12"/>
                  </a:moveTo>
                  <a:cubicBezTo>
                    <a:pt x="5" y="11"/>
                    <a:pt x="5" y="11"/>
                    <a:pt x="5" y="11"/>
                  </a:cubicBezTo>
                  <a:cubicBezTo>
                    <a:pt x="5" y="10"/>
                    <a:pt x="4" y="10"/>
                    <a:pt x="4" y="9"/>
                  </a:cubicBezTo>
                  <a:cubicBezTo>
                    <a:pt x="4" y="8"/>
                    <a:pt x="3" y="7"/>
                    <a:pt x="3" y="6"/>
                  </a:cubicBezTo>
                  <a:cubicBezTo>
                    <a:pt x="2" y="6"/>
                    <a:pt x="2" y="5"/>
                    <a:pt x="1" y="4"/>
                  </a:cubicBezTo>
                  <a:cubicBezTo>
                    <a:pt x="1" y="3"/>
                    <a:pt x="0" y="2"/>
                    <a:pt x="0" y="1"/>
                  </a:cubicBezTo>
                  <a:cubicBezTo>
                    <a:pt x="0" y="1"/>
                    <a:pt x="0" y="1"/>
                    <a:pt x="0" y="1"/>
                  </a:cubicBezTo>
                  <a:cubicBezTo>
                    <a:pt x="0" y="0"/>
                    <a:pt x="0" y="0"/>
                    <a:pt x="0" y="0"/>
                  </a:cubicBezTo>
                  <a:cubicBezTo>
                    <a:pt x="0" y="0"/>
                    <a:pt x="0" y="0"/>
                    <a:pt x="0" y="0"/>
                  </a:cubicBezTo>
                  <a:cubicBezTo>
                    <a:pt x="1" y="0"/>
                    <a:pt x="2" y="0"/>
                    <a:pt x="3" y="0"/>
                  </a:cubicBezTo>
                  <a:cubicBezTo>
                    <a:pt x="2" y="1"/>
                    <a:pt x="1" y="1"/>
                    <a:pt x="0" y="1"/>
                  </a:cubicBezTo>
                  <a:cubicBezTo>
                    <a:pt x="0" y="0"/>
                    <a:pt x="0" y="0"/>
                    <a:pt x="0" y="0"/>
                  </a:cubicBezTo>
                  <a:cubicBezTo>
                    <a:pt x="1" y="1"/>
                    <a:pt x="1" y="2"/>
                    <a:pt x="2" y="3"/>
                  </a:cubicBezTo>
                  <a:cubicBezTo>
                    <a:pt x="3" y="4"/>
                    <a:pt x="3" y="5"/>
                    <a:pt x="4" y="6"/>
                  </a:cubicBezTo>
                  <a:cubicBezTo>
                    <a:pt x="4" y="7"/>
                    <a:pt x="4" y="8"/>
                    <a:pt x="5" y="9"/>
                  </a:cubicBezTo>
                  <a:cubicBezTo>
                    <a:pt x="5" y="10"/>
                    <a:pt x="6" y="11"/>
                    <a:pt x="6"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5" name="Freeform 98"/>
            <p:cNvSpPr/>
            <p:nvPr/>
          </p:nvSpPr>
          <p:spPr bwMode="auto">
            <a:xfrm>
              <a:off x="1420" y="2232"/>
              <a:ext cx="32" cy="31"/>
            </a:xfrm>
            <a:custGeom>
              <a:avLst/>
              <a:gdLst>
                <a:gd name="T0" fmla="*/ 2 w 6"/>
                <a:gd name="T1" fmla="*/ 6 h 6"/>
                <a:gd name="T2" fmla="*/ 1 w 6"/>
                <a:gd name="T3" fmla="*/ 6 h 6"/>
                <a:gd name="T4" fmla="*/ 0 w 6"/>
                <a:gd name="T5" fmla="*/ 4 h 6"/>
                <a:gd name="T6" fmla="*/ 1 w 6"/>
                <a:gd name="T7" fmla="*/ 2 h 6"/>
                <a:gd name="T8" fmla="*/ 2 w 6"/>
                <a:gd name="T9" fmla="*/ 0 h 6"/>
                <a:gd name="T10" fmla="*/ 4 w 6"/>
                <a:gd name="T11" fmla="*/ 1 h 6"/>
                <a:gd name="T12" fmla="*/ 5 w 6"/>
                <a:gd name="T13" fmla="*/ 2 h 6"/>
                <a:gd name="T14" fmla="*/ 6 w 6"/>
                <a:gd name="T15" fmla="*/ 4 h 6"/>
                <a:gd name="T16" fmla="*/ 4 w 6"/>
                <a:gd name="T17" fmla="*/ 6 h 6"/>
                <a:gd name="T18" fmla="*/ 3 w 6"/>
                <a:gd name="T19" fmla="*/ 6 h 6"/>
                <a:gd name="T20" fmla="*/ 2 w 6"/>
                <a:gd name="T21" fmla="*/ 5 h 6"/>
                <a:gd name="T22" fmla="*/ 2 w 6"/>
                <a:gd name="T23" fmla="*/ 5 h 6"/>
                <a:gd name="T24" fmla="*/ 2 w 6"/>
                <a:gd name="T25" fmla="*/ 5 h 6"/>
                <a:gd name="T26" fmla="*/ 3 w 6"/>
                <a:gd name="T27" fmla="*/ 6 h 6"/>
                <a:gd name="T28" fmla="*/ 4 w 6"/>
                <a:gd name="T29" fmla="*/ 5 h 6"/>
                <a:gd name="T30" fmla="*/ 5 w 6"/>
                <a:gd name="T31" fmla="*/ 3 h 6"/>
                <a:gd name="T32" fmla="*/ 4 w 6"/>
                <a:gd name="T33" fmla="*/ 2 h 6"/>
                <a:gd name="T34" fmla="*/ 4 w 6"/>
                <a:gd name="T35" fmla="*/ 1 h 6"/>
                <a:gd name="T36" fmla="*/ 3 w 6"/>
                <a:gd name="T37" fmla="*/ 1 h 6"/>
                <a:gd name="T38" fmla="*/ 2 w 6"/>
                <a:gd name="T39" fmla="*/ 2 h 6"/>
                <a:gd name="T40" fmla="*/ 1 w 6"/>
                <a:gd name="T41" fmla="*/ 4 h 6"/>
                <a:gd name="T42" fmla="*/ 2 w 6"/>
                <a:gd name="T43" fmla="*/ 6 h 6"/>
                <a:gd name="T44" fmla="*/ 2 w 6"/>
                <a:gd name="T45"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 h="6">
                  <a:moveTo>
                    <a:pt x="2" y="6"/>
                  </a:moveTo>
                  <a:cubicBezTo>
                    <a:pt x="2" y="6"/>
                    <a:pt x="2" y="6"/>
                    <a:pt x="1" y="6"/>
                  </a:cubicBezTo>
                  <a:cubicBezTo>
                    <a:pt x="1" y="6"/>
                    <a:pt x="0" y="5"/>
                    <a:pt x="0" y="4"/>
                  </a:cubicBezTo>
                  <a:cubicBezTo>
                    <a:pt x="0" y="3"/>
                    <a:pt x="1" y="2"/>
                    <a:pt x="1" y="2"/>
                  </a:cubicBezTo>
                  <a:cubicBezTo>
                    <a:pt x="2" y="1"/>
                    <a:pt x="2" y="1"/>
                    <a:pt x="2" y="0"/>
                  </a:cubicBezTo>
                  <a:cubicBezTo>
                    <a:pt x="3" y="0"/>
                    <a:pt x="4" y="0"/>
                    <a:pt x="4" y="1"/>
                  </a:cubicBezTo>
                  <a:cubicBezTo>
                    <a:pt x="5" y="1"/>
                    <a:pt x="5" y="1"/>
                    <a:pt x="5" y="2"/>
                  </a:cubicBezTo>
                  <a:cubicBezTo>
                    <a:pt x="6" y="3"/>
                    <a:pt x="6" y="3"/>
                    <a:pt x="6" y="4"/>
                  </a:cubicBezTo>
                  <a:cubicBezTo>
                    <a:pt x="5" y="5"/>
                    <a:pt x="5" y="5"/>
                    <a:pt x="4" y="6"/>
                  </a:cubicBezTo>
                  <a:cubicBezTo>
                    <a:pt x="4" y="6"/>
                    <a:pt x="3" y="6"/>
                    <a:pt x="3" y="6"/>
                  </a:cubicBezTo>
                  <a:cubicBezTo>
                    <a:pt x="2" y="6"/>
                    <a:pt x="2" y="6"/>
                    <a:pt x="2" y="5"/>
                  </a:cubicBezTo>
                  <a:cubicBezTo>
                    <a:pt x="2" y="5"/>
                    <a:pt x="2" y="5"/>
                    <a:pt x="2" y="5"/>
                  </a:cubicBezTo>
                  <a:cubicBezTo>
                    <a:pt x="2" y="5"/>
                    <a:pt x="2" y="5"/>
                    <a:pt x="2" y="5"/>
                  </a:cubicBezTo>
                  <a:cubicBezTo>
                    <a:pt x="2" y="6"/>
                    <a:pt x="3" y="6"/>
                    <a:pt x="3" y="6"/>
                  </a:cubicBezTo>
                  <a:cubicBezTo>
                    <a:pt x="3" y="6"/>
                    <a:pt x="3" y="6"/>
                    <a:pt x="4" y="5"/>
                  </a:cubicBezTo>
                  <a:cubicBezTo>
                    <a:pt x="4" y="5"/>
                    <a:pt x="4" y="4"/>
                    <a:pt x="5" y="3"/>
                  </a:cubicBezTo>
                  <a:cubicBezTo>
                    <a:pt x="5" y="3"/>
                    <a:pt x="5" y="3"/>
                    <a:pt x="4" y="2"/>
                  </a:cubicBezTo>
                  <a:cubicBezTo>
                    <a:pt x="4" y="2"/>
                    <a:pt x="4" y="2"/>
                    <a:pt x="4" y="1"/>
                  </a:cubicBezTo>
                  <a:cubicBezTo>
                    <a:pt x="4" y="1"/>
                    <a:pt x="3" y="1"/>
                    <a:pt x="3" y="1"/>
                  </a:cubicBezTo>
                  <a:cubicBezTo>
                    <a:pt x="3" y="2"/>
                    <a:pt x="2" y="2"/>
                    <a:pt x="2" y="2"/>
                  </a:cubicBezTo>
                  <a:cubicBezTo>
                    <a:pt x="1" y="3"/>
                    <a:pt x="1" y="4"/>
                    <a:pt x="1" y="4"/>
                  </a:cubicBezTo>
                  <a:cubicBezTo>
                    <a:pt x="1" y="5"/>
                    <a:pt x="1" y="5"/>
                    <a:pt x="2" y="6"/>
                  </a:cubicBezTo>
                  <a:cubicBezTo>
                    <a:pt x="2" y="6"/>
                    <a:pt x="2" y="6"/>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6" name="Freeform 99"/>
            <p:cNvSpPr/>
            <p:nvPr/>
          </p:nvSpPr>
          <p:spPr bwMode="auto">
            <a:xfrm>
              <a:off x="1447" y="2232"/>
              <a:ext cx="26" cy="31"/>
            </a:xfrm>
            <a:custGeom>
              <a:avLst/>
              <a:gdLst>
                <a:gd name="T0" fmla="*/ 2 w 5"/>
                <a:gd name="T1" fmla="*/ 1 h 6"/>
                <a:gd name="T2" fmla="*/ 1 w 5"/>
                <a:gd name="T3" fmla="*/ 2 h 6"/>
                <a:gd name="T4" fmla="*/ 1 w 5"/>
                <a:gd name="T5" fmla="*/ 3 h 6"/>
                <a:gd name="T6" fmla="*/ 1 w 5"/>
                <a:gd name="T7" fmla="*/ 5 h 6"/>
                <a:gd name="T8" fmla="*/ 3 w 5"/>
                <a:gd name="T9" fmla="*/ 5 h 6"/>
                <a:gd name="T10" fmla="*/ 4 w 5"/>
                <a:gd name="T11" fmla="*/ 4 h 6"/>
                <a:gd name="T12" fmla="*/ 4 w 5"/>
                <a:gd name="T13" fmla="*/ 3 h 6"/>
                <a:gd name="T14" fmla="*/ 3 w 5"/>
                <a:gd name="T15" fmla="*/ 1 h 6"/>
                <a:gd name="T16" fmla="*/ 2 w 5"/>
                <a:gd name="T17" fmla="*/ 1 h 6"/>
                <a:gd name="T18" fmla="*/ 1 w 5"/>
                <a:gd name="T19" fmla="*/ 1 h 6"/>
                <a:gd name="T20" fmla="*/ 2 w 5"/>
                <a:gd name="T21" fmla="*/ 1 h 6"/>
                <a:gd name="T22" fmla="*/ 2 w 5"/>
                <a:gd name="T23" fmla="*/ 1 h 6"/>
                <a:gd name="T24" fmla="*/ 3 w 5"/>
                <a:gd name="T25" fmla="*/ 1 h 6"/>
                <a:gd name="T26" fmla="*/ 4 w 5"/>
                <a:gd name="T27" fmla="*/ 2 h 6"/>
                <a:gd name="T28" fmla="*/ 5 w 5"/>
                <a:gd name="T29" fmla="*/ 3 h 6"/>
                <a:gd name="T30" fmla="*/ 4 w 5"/>
                <a:gd name="T31" fmla="*/ 5 h 6"/>
                <a:gd name="T32" fmla="*/ 3 w 5"/>
                <a:gd name="T33" fmla="*/ 6 h 6"/>
                <a:gd name="T34" fmla="*/ 2 w 5"/>
                <a:gd name="T35" fmla="*/ 6 h 6"/>
                <a:gd name="T36" fmla="*/ 0 w 5"/>
                <a:gd name="T37" fmla="*/ 5 h 6"/>
                <a:gd name="T38" fmla="*/ 0 w 5"/>
                <a:gd name="T39" fmla="*/ 3 h 6"/>
                <a:gd name="T40" fmla="*/ 1 w 5"/>
                <a:gd name="T41" fmla="*/ 1 h 6"/>
                <a:gd name="T42" fmla="*/ 2 w 5"/>
                <a:gd name="T43"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 h="6">
                  <a:moveTo>
                    <a:pt x="2" y="1"/>
                  </a:moveTo>
                  <a:cubicBezTo>
                    <a:pt x="2" y="1"/>
                    <a:pt x="1" y="1"/>
                    <a:pt x="1" y="2"/>
                  </a:cubicBezTo>
                  <a:cubicBezTo>
                    <a:pt x="1" y="2"/>
                    <a:pt x="1" y="2"/>
                    <a:pt x="1" y="3"/>
                  </a:cubicBezTo>
                  <a:cubicBezTo>
                    <a:pt x="1" y="4"/>
                    <a:pt x="1" y="4"/>
                    <a:pt x="1" y="5"/>
                  </a:cubicBezTo>
                  <a:cubicBezTo>
                    <a:pt x="1" y="5"/>
                    <a:pt x="2" y="5"/>
                    <a:pt x="3" y="5"/>
                  </a:cubicBezTo>
                  <a:cubicBezTo>
                    <a:pt x="3" y="5"/>
                    <a:pt x="3" y="4"/>
                    <a:pt x="4" y="4"/>
                  </a:cubicBezTo>
                  <a:cubicBezTo>
                    <a:pt x="4" y="4"/>
                    <a:pt x="4" y="3"/>
                    <a:pt x="4" y="3"/>
                  </a:cubicBezTo>
                  <a:cubicBezTo>
                    <a:pt x="4" y="2"/>
                    <a:pt x="4" y="2"/>
                    <a:pt x="3" y="1"/>
                  </a:cubicBezTo>
                  <a:cubicBezTo>
                    <a:pt x="3" y="1"/>
                    <a:pt x="2" y="1"/>
                    <a:pt x="2" y="1"/>
                  </a:cubicBezTo>
                  <a:cubicBezTo>
                    <a:pt x="1" y="1"/>
                    <a:pt x="1" y="1"/>
                    <a:pt x="1" y="1"/>
                  </a:cubicBezTo>
                  <a:cubicBezTo>
                    <a:pt x="1" y="1"/>
                    <a:pt x="1" y="1"/>
                    <a:pt x="2" y="1"/>
                  </a:cubicBezTo>
                  <a:cubicBezTo>
                    <a:pt x="2" y="0"/>
                    <a:pt x="2" y="0"/>
                    <a:pt x="2" y="1"/>
                  </a:cubicBezTo>
                  <a:cubicBezTo>
                    <a:pt x="3" y="1"/>
                    <a:pt x="3" y="1"/>
                    <a:pt x="3" y="1"/>
                  </a:cubicBezTo>
                  <a:cubicBezTo>
                    <a:pt x="4" y="1"/>
                    <a:pt x="4" y="1"/>
                    <a:pt x="4" y="2"/>
                  </a:cubicBezTo>
                  <a:cubicBezTo>
                    <a:pt x="4" y="2"/>
                    <a:pt x="5" y="3"/>
                    <a:pt x="5" y="3"/>
                  </a:cubicBezTo>
                  <a:cubicBezTo>
                    <a:pt x="5" y="4"/>
                    <a:pt x="5" y="4"/>
                    <a:pt x="4" y="5"/>
                  </a:cubicBezTo>
                  <a:cubicBezTo>
                    <a:pt x="4" y="5"/>
                    <a:pt x="4" y="5"/>
                    <a:pt x="3" y="6"/>
                  </a:cubicBezTo>
                  <a:cubicBezTo>
                    <a:pt x="3" y="6"/>
                    <a:pt x="2" y="6"/>
                    <a:pt x="2" y="6"/>
                  </a:cubicBezTo>
                  <a:cubicBezTo>
                    <a:pt x="1" y="6"/>
                    <a:pt x="1" y="6"/>
                    <a:pt x="0" y="5"/>
                  </a:cubicBezTo>
                  <a:cubicBezTo>
                    <a:pt x="0" y="4"/>
                    <a:pt x="0" y="4"/>
                    <a:pt x="0" y="3"/>
                  </a:cubicBezTo>
                  <a:cubicBezTo>
                    <a:pt x="0" y="2"/>
                    <a:pt x="1" y="2"/>
                    <a:pt x="1" y="1"/>
                  </a:cubicBezTo>
                  <a:cubicBezTo>
                    <a:pt x="1" y="1"/>
                    <a:pt x="2" y="1"/>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7" name="Freeform 100"/>
            <p:cNvSpPr/>
            <p:nvPr/>
          </p:nvSpPr>
          <p:spPr bwMode="auto">
            <a:xfrm>
              <a:off x="1468" y="2237"/>
              <a:ext cx="21" cy="26"/>
            </a:xfrm>
            <a:custGeom>
              <a:avLst/>
              <a:gdLst>
                <a:gd name="T0" fmla="*/ 1 w 4"/>
                <a:gd name="T1" fmla="*/ 0 h 5"/>
                <a:gd name="T2" fmla="*/ 1 w 4"/>
                <a:gd name="T3" fmla="*/ 1 h 5"/>
                <a:gd name="T4" fmla="*/ 0 w 4"/>
                <a:gd name="T5" fmla="*/ 2 h 5"/>
                <a:gd name="T6" fmla="*/ 1 w 4"/>
                <a:gd name="T7" fmla="*/ 4 h 5"/>
                <a:gd name="T8" fmla="*/ 2 w 4"/>
                <a:gd name="T9" fmla="*/ 4 h 5"/>
                <a:gd name="T10" fmla="*/ 3 w 4"/>
                <a:gd name="T11" fmla="*/ 3 h 5"/>
                <a:gd name="T12" fmla="*/ 4 w 4"/>
                <a:gd name="T13" fmla="*/ 2 h 5"/>
                <a:gd name="T14" fmla="*/ 3 w 4"/>
                <a:gd name="T15" fmla="*/ 0 h 5"/>
                <a:gd name="T16" fmla="*/ 2 w 4"/>
                <a:gd name="T17" fmla="*/ 0 h 5"/>
                <a:gd name="T18" fmla="*/ 1 w 4"/>
                <a:gd name="T19" fmla="*/ 0 h 5"/>
                <a:gd name="T20" fmla="*/ 2 w 4"/>
                <a:gd name="T21" fmla="*/ 0 h 5"/>
                <a:gd name="T22" fmla="*/ 2 w 4"/>
                <a:gd name="T23" fmla="*/ 0 h 5"/>
                <a:gd name="T24" fmla="*/ 3 w 4"/>
                <a:gd name="T25" fmla="*/ 0 h 5"/>
                <a:gd name="T26" fmla="*/ 4 w 4"/>
                <a:gd name="T27" fmla="*/ 2 h 5"/>
                <a:gd name="T28" fmla="*/ 4 w 4"/>
                <a:gd name="T29" fmla="*/ 4 h 5"/>
                <a:gd name="T30" fmla="*/ 3 w 4"/>
                <a:gd name="T31" fmla="*/ 5 h 5"/>
                <a:gd name="T32" fmla="*/ 2 w 4"/>
                <a:gd name="T33" fmla="*/ 5 h 5"/>
                <a:gd name="T34" fmla="*/ 0 w 4"/>
                <a:gd name="T35" fmla="*/ 4 h 5"/>
                <a:gd name="T36" fmla="*/ 0 w 4"/>
                <a:gd name="T37" fmla="*/ 2 h 5"/>
                <a:gd name="T38" fmla="*/ 1 w 4"/>
                <a:gd name="T39" fmla="*/ 1 h 5"/>
                <a:gd name="T40" fmla="*/ 1 w 4"/>
                <a:gd name="T4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 h="5">
                  <a:moveTo>
                    <a:pt x="1" y="0"/>
                  </a:moveTo>
                  <a:cubicBezTo>
                    <a:pt x="1" y="0"/>
                    <a:pt x="1" y="0"/>
                    <a:pt x="1" y="1"/>
                  </a:cubicBezTo>
                  <a:cubicBezTo>
                    <a:pt x="1" y="1"/>
                    <a:pt x="0" y="1"/>
                    <a:pt x="0" y="2"/>
                  </a:cubicBezTo>
                  <a:cubicBezTo>
                    <a:pt x="0" y="3"/>
                    <a:pt x="0" y="3"/>
                    <a:pt x="1" y="4"/>
                  </a:cubicBezTo>
                  <a:cubicBezTo>
                    <a:pt x="1" y="4"/>
                    <a:pt x="2" y="4"/>
                    <a:pt x="2" y="4"/>
                  </a:cubicBezTo>
                  <a:cubicBezTo>
                    <a:pt x="3" y="4"/>
                    <a:pt x="3" y="3"/>
                    <a:pt x="3" y="3"/>
                  </a:cubicBezTo>
                  <a:cubicBezTo>
                    <a:pt x="3" y="3"/>
                    <a:pt x="4" y="3"/>
                    <a:pt x="4" y="2"/>
                  </a:cubicBezTo>
                  <a:cubicBezTo>
                    <a:pt x="4" y="2"/>
                    <a:pt x="3" y="1"/>
                    <a:pt x="3" y="0"/>
                  </a:cubicBezTo>
                  <a:cubicBezTo>
                    <a:pt x="2" y="0"/>
                    <a:pt x="2" y="0"/>
                    <a:pt x="2" y="0"/>
                  </a:cubicBezTo>
                  <a:cubicBezTo>
                    <a:pt x="1" y="0"/>
                    <a:pt x="1" y="0"/>
                    <a:pt x="1" y="0"/>
                  </a:cubicBezTo>
                  <a:cubicBezTo>
                    <a:pt x="1" y="0"/>
                    <a:pt x="1" y="0"/>
                    <a:pt x="2" y="0"/>
                  </a:cubicBezTo>
                  <a:cubicBezTo>
                    <a:pt x="2" y="0"/>
                    <a:pt x="2" y="0"/>
                    <a:pt x="2" y="0"/>
                  </a:cubicBezTo>
                  <a:cubicBezTo>
                    <a:pt x="3" y="0"/>
                    <a:pt x="3" y="0"/>
                    <a:pt x="3" y="0"/>
                  </a:cubicBezTo>
                  <a:cubicBezTo>
                    <a:pt x="4" y="0"/>
                    <a:pt x="4" y="1"/>
                    <a:pt x="4" y="2"/>
                  </a:cubicBezTo>
                  <a:cubicBezTo>
                    <a:pt x="4" y="3"/>
                    <a:pt x="4" y="3"/>
                    <a:pt x="4" y="4"/>
                  </a:cubicBezTo>
                  <a:cubicBezTo>
                    <a:pt x="4" y="4"/>
                    <a:pt x="4" y="4"/>
                    <a:pt x="3" y="5"/>
                  </a:cubicBezTo>
                  <a:cubicBezTo>
                    <a:pt x="3" y="5"/>
                    <a:pt x="2" y="5"/>
                    <a:pt x="2" y="5"/>
                  </a:cubicBezTo>
                  <a:cubicBezTo>
                    <a:pt x="1" y="5"/>
                    <a:pt x="0" y="5"/>
                    <a:pt x="0" y="4"/>
                  </a:cubicBezTo>
                  <a:cubicBezTo>
                    <a:pt x="0" y="4"/>
                    <a:pt x="0" y="3"/>
                    <a:pt x="0" y="2"/>
                  </a:cubicBezTo>
                  <a:cubicBezTo>
                    <a:pt x="0" y="1"/>
                    <a:pt x="1" y="1"/>
                    <a:pt x="1" y="1"/>
                  </a:cubicBezTo>
                  <a:cubicBezTo>
                    <a:pt x="1"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8" name="Freeform 101"/>
            <p:cNvSpPr/>
            <p:nvPr/>
          </p:nvSpPr>
          <p:spPr bwMode="auto">
            <a:xfrm>
              <a:off x="1473" y="2253"/>
              <a:ext cx="32" cy="62"/>
            </a:xfrm>
            <a:custGeom>
              <a:avLst/>
              <a:gdLst>
                <a:gd name="T0" fmla="*/ 3 w 6"/>
                <a:gd name="T1" fmla="*/ 0 h 12"/>
                <a:gd name="T2" fmla="*/ 6 w 6"/>
                <a:gd name="T3" fmla="*/ 0 h 12"/>
                <a:gd name="T4" fmla="*/ 6 w 6"/>
                <a:gd name="T5" fmla="*/ 0 h 12"/>
                <a:gd name="T6" fmla="*/ 6 w 6"/>
                <a:gd name="T7" fmla="*/ 0 h 12"/>
                <a:gd name="T8" fmla="*/ 6 w 6"/>
                <a:gd name="T9" fmla="*/ 0 h 12"/>
                <a:gd name="T10" fmla="*/ 5 w 6"/>
                <a:gd name="T11" fmla="*/ 3 h 12"/>
                <a:gd name="T12" fmla="*/ 3 w 6"/>
                <a:gd name="T13" fmla="*/ 6 h 12"/>
                <a:gd name="T14" fmla="*/ 1 w 6"/>
                <a:gd name="T15" fmla="*/ 9 h 12"/>
                <a:gd name="T16" fmla="*/ 0 w 6"/>
                <a:gd name="T17" fmla="*/ 12 h 12"/>
                <a:gd name="T18" fmla="*/ 1 w 6"/>
                <a:gd name="T19" fmla="*/ 9 h 12"/>
                <a:gd name="T20" fmla="*/ 2 w 6"/>
                <a:gd name="T21" fmla="*/ 6 h 12"/>
                <a:gd name="T22" fmla="*/ 4 w 6"/>
                <a:gd name="T23" fmla="*/ 3 h 12"/>
                <a:gd name="T24" fmla="*/ 5 w 6"/>
                <a:gd name="T25" fmla="*/ 0 h 12"/>
                <a:gd name="T26" fmla="*/ 6 w 6"/>
                <a:gd name="T27" fmla="*/ 1 h 12"/>
                <a:gd name="T28" fmla="*/ 3 w 6"/>
                <a:gd name="T2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2">
                  <a:moveTo>
                    <a:pt x="3" y="0"/>
                  </a:moveTo>
                  <a:cubicBezTo>
                    <a:pt x="4" y="0"/>
                    <a:pt x="5" y="0"/>
                    <a:pt x="6" y="0"/>
                  </a:cubicBezTo>
                  <a:cubicBezTo>
                    <a:pt x="6" y="0"/>
                    <a:pt x="6" y="0"/>
                    <a:pt x="6" y="0"/>
                  </a:cubicBezTo>
                  <a:cubicBezTo>
                    <a:pt x="6" y="0"/>
                    <a:pt x="6" y="0"/>
                    <a:pt x="6" y="0"/>
                  </a:cubicBezTo>
                  <a:cubicBezTo>
                    <a:pt x="6" y="0"/>
                    <a:pt x="6" y="0"/>
                    <a:pt x="6" y="0"/>
                  </a:cubicBezTo>
                  <a:cubicBezTo>
                    <a:pt x="5" y="1"/>
                    <a:pt x="5" y="2"/>
                    <a:pt x="5" y="3"/>
                  </a:cubicBezTo>
                  <a:cubicBezTo>
                    <a:pt x="4" y="4"/>
                    <a:pt x="4" y="5"/>
                    <a:pt x="3" y="6"/>
                  </a:cubicBezTo>
                  <a:cubicBezTo>
                    <a:pt x="2" y="7"/>
                    <a:pt x="2" y="8"/>
                    <a:pt x="1" y="9"/>
                  </a:cubicBezTo>
                  <a:cubicBezTo>
                    <a:pt x="1" y="10"/>
                    <a:pt x="0" y="11"/>
                    <a:pt x="0" y="12"/>
                  </a:cubicBezTo>
                  <a:cubicBezTo>
                    <a:pt x="0" y="11"/>
                    <a:pt x="0" y="10"/>
                    <a:pt x="1" y="9"/>
                  </a:cubicBezTo>
                  <a:cubicBezTo>
                    <a:pt x="1" y="8"/>
                    <a:pt x="2" y="7"/>
                    <a:pt x="2" y="6"/>
                  </a:cubicBezTo>
                  <a:cubicBezTo>
                    <a:pt x="3" y="5"/>
                    <a:pt x="3" y="4"/>
                    <a:pt x="4" y="3"/>
                  </a:cubicBezTo>
                  <a:cubicBezTo>
                    <a:pt x="4" y="2"/>
                    <a:pt x="5" y="1"/>
                    <a:pt x="5" y="0"/>
                  </a:cubicBezTo>
                  <a:cubicBezTo>
                    <a:pt x="6" y="1"/>
                    <a:pt x="6" y="1"/>
                    <a:pt x="6" y="1"/>
                  </a:cubicBezTo>
                  <a:cubicBezTo>
                    <a:pt x="4" y="1"/>
                    <a:pt x="4"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9" name="Freeform 102"/>
            <p:cNvSpPr>
              <a:spLocks noEditPoints="1"/>
            </p:cNvSpPr>
            <p:nvPr/>
          </p:nvSpPr>
          <p:spPr bwMode="auto">
            <a:xfrm>
              <a:off x="1394" y="2148"/>
              <a:ext cx="95" cy="47"/>
            </a:xfrm>
            <a:custGeom>
              <a:avLst/>
              <a:gdLst>
                <a:gd name="T0" fmla="*/ 0 w 18"/>
                <a:gd name="T1" fmla="*/ 9 h 9"/>
                <a:gd name="T2" fmla="*/ 0 w 18"/>
                <a:gd name="T3" fmla="*/ 8 h 9"/>
                <a:gd name="T4" fmla="*/ 0 w 18"/>
                <a:gd name="T5" fmla="*/ 8 h 9"/>
                <a:gd name="T6" fmla="*/ 5 w 18"/>
                <a:gd name="T7" fmla="*/ 2 h 9"/>
                <a:gd name="T8" fmla="*/ 5 w 18"/>
                <a:gd name="T9" fmla="*/ 2 h 9"/>
                <a:gd name="T10" fmla="*/ 5 w 18"/>
                <a:gd name="T11" fmla="*/ 2 h 9"/>
                <a:gd name="T12" fmla="*/ 5 w 18"/>
                <a:gd name="T13" fmla="*/ 2 h 9"/>
                <a:gd name="T14" fmla="*/ 10 w 18"/>
                <a:gd name="T15" fmla="*/ 0 h 9"/>
                <a:gd name="T16" fmla="*/ 10 w 18"/>
                <a:gd name="T17" fmla="*/ 0 h 9"/>
                <a:gd name="T18" fmla="*/ 13 w 18"/>
                <a:gd name="T19" fmla="*/ 0 h 9"/>
                <a:gd name="T20" fmla="*/ 13 w 18"/>
                <a:gd name="T21" fmla="*/ 0 h 9"/>
                <a:gd name="T22" fmla="*/ 18 w 18"/>
                <a:gd name="T23" fmla="*/ 3 h 9"/>
                <a:gd name="T24" fmla="*/ 18 w 18"/>
                <a:gd name="T25" fmla="*/ 3 h 9"/>
                <a:gd name="T26" fmla="*/ 17 w 18"/>
                <a:gd name="T27" fmla="*/ 4 h 9"/>
                <a:gd name="T28" fmla="*/ 17 w 18"/>
                <a:gd name="T29" fmla="*/ 4 h 9"/>
                <a:gd name="T30" fmla="*/ 14 w 18"/>
                <a:gd name="T31" fmla="*/ 5 h 9"/>
                <a:gd name="T32" fmla="*/ 14 w 18"/>
                <a:gd name="T33" fmla="*/ 5 h 9"/>
                <a:gd name="T34" fmla="*/ 10 w 18"/>
                <a:gd name="T35" fmla="*/ 4 h 9"/>
                <a:gd name="T36" fmla="*/ 10 w 18"/>
                <a:gd name="T37" fmla="*/ 4 h 9"/>
                <a:gd name="T38" fmla="*/ 9 w 18"/>
                <a:gd name="T39" fmla="*/ 5 h 9"/>
                <a:gd name="T40" fmla="*/ 9 w 18"/>
                <a:gd name="T41" fmla="*/ 5 h 9"/>
                <a:gd name="T42" fmla="*/ 1 w 18"/>
                <a:gd name="T43" fmla="*/ 9 h 9"/>
                <a:gd name="T44" fmla="*/ 1 w 18"/>
                <a:gd name="T45" fmla="*/ 9 h 9"/>
                <a:gd name="T46" fmla="*/ 1 w 18"/>
                <a:gd name="T47" fmla="*/ 9 h 9"/>
                <a:gd name="T48" fmla="*/ 1 w 18"/>
                <a:gd name="T49" fmla="*/ 9 h 9"/>
                <a:gd name="T50" fmla="*/ 0 w 18"/>
                <a:gd name="T51" fmla="*/ 9 h 9"/>
                <a:gd name="T52" fmla="*/ 7 w 18"/>
                <a:gd name="T53" fmla="*/ 1 h 9"/>
                <a:gd name="T54" fmla="*/ 7 w 18"/>
                <a:gd name="T55" fmla="*/ 2 h 9"/>
                <a:gd name="T56" fmla="*/ 7 w 18"/>
                <a:gd name="T57" fmla="*/ 2 h 9"/>
                <a:gd name="T58" fmla="*/ 2 w 18"/>
                <a:gd name="T59" fmla="*/ 7 h 9"/>
                <a:gd name="T60" fmla="*/ 2 w 18"/>
                <a:gd name="T61" fmla="*/ 7 h 9"/>
                <a:gd name="T62" fmla="*/ 8 w 18"/>
                <a:gd name="T63" fmla="*/ 4 h 9"/>
                <a:gd name="T64" fmla="*/ 8 w 18"/>
                <a:gd name="T65" fmla="*/ 4 h 9"/>
                <a:gd name="T66" fmla="*/ 10 w 18"/>
                <a:gd name="T67" fmla="*/ 4 h 9"/>
                <a:gd name="T68" fmla="*/ 10 w 18"/>
                <a:gd name="T69" fmla="*/ 4 h 9"/>
                <a:gd name="T70" fmla="*/ 14 w 18"/>
                <a:gd name="T71" fmla="*/ 4 h 9"/>
                <a:gd name="T72" fmla="*/ 14 w 18"/>
                <a:gd name="T73" fmla="*/ 4 h 9"/>
                <a:gd name="T74" fmla="*/ 16 w 18"/>
                <a:gd name="T75" fmla="*/ 3 h 9"/>
                <a:gd name="T76" fmla="*/ 16 w 18"/>
                <a:gd name="T77" fmla="*/ 3 h 9"/>
                <a:gd name="T78" fmla="*/ 17 w 18"/>
                <a:gd name="T79" fmla="*/ 3 h 9"/>
                <a:gd name="T80" fmla="*/ 17 w 18"/>
                <a:gd name="T81" fmla="*/ 3 h 9"/>
                <a:gd name="T82" fmla="*/ 15 w 18"/>
                <a:gd name="T83" fmla="*/ 2 h 9"/>
                <a:gd name="T84" fmla="*/ 15 w 18"/>
                <a:gd name="T85" fmla="*/ 2 h 9"/>
                <a:gd name="T86" fmla="*/ 13 w 18"/>
                <a:gd name="T87" fmla="*/ 1 h 9"/>
                <a:gd name="T88" fmla="*/ 13 w 18"/>
                <a:gd name="T89" fmla="*/ 1 h 9"/>
                <a:gd name="T90" fmla="*/ 10 w 18"/>
                <a:gd name="T91" fmla="*/ 1 h 9"/>
                <a:gd name="T92" fmla="*/ 10 w 18"/>
                <a:gd name="T93" fmla="*/ 1 h 9"/>
                <a:gd name="T94" fmla="*/ 7 w 18"/>
                <a:gd name="T95" fmla="*/ 1 h 9"/>
                <a:gd name="T96" fmla="*/ 7 w 18"/>
                <a:gd name="T97" fmla="*/ 1 h 9"/>
                <a:gd name="T98" fmla="*/ 7 w 18"/>
                <a:gd name="T99"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 h="9">
                  <a:moveTo>
                    <a:pt x="0" y="9"/>
                  </a:moveTo>
                  <a:cubicBezTo>
                    <a:pt x="0" y="8"/>
                    <a:pt x="0" y="8"/>
                    <a:pt x="0" y="8"/>
                  </a:cubicBezTo>
                  <a:cubicBezTo>
                    <a:pt x="0" y="8"/>
                    <a:pt x="0" y="8"/>
                    <a:pt x="0" y="8"/>
                  </a:cubicBezTo>
                  <a:cubicBezTo>
                    <a:pt x="1" y="6"/>
                    <a:pt x="2" y="3"/>
                    <a:pt x="5" y="2"/>
                  </a:cubicBezTo>
                  <a:cubicBezTo>
                    <a:pt x="5" y="2"/>
                    <a:pt x="5" y="2"/>
                    <a:pt x="5" y="2"/>
                  </a:cubicBezTo>
                  <a:cubicBezTo>
                    <a:pt x="5" y="2"/>
                    <a:pt x="5" y="2"/>
                    <a:pt x="5" y="2"/>
                  </a:cubicBezTo>
                  <a:cubicBezTo>
                    <a:pt x="5" y="2"/>
                    <a:pt x="5" y="2"/>
                    <a:pt x="5" y="2"/>
                  </a:cubicBezTo>
                  <a:cubicBezTo>
                    <a:pt x="6" y="0"/>
                    <a:pt x="8" y="0"/>
                    <a:pt x="10" y="0"/>
                  </a:cubicBezTo>
                  <a:cubicBezTo>
                    <a:pt x="10" y="0"/>
                    <a:pt x="10" y="0"/>
                    <a:pt x="10" y="0"/>
                  </a:cubicBezTo>
                  <a:cubicBezTo>
                    <a:pt x="11" y="0"/>
                    <a:pt x="12" y="0"/>
                    <a:pt x="13" y="0"/>
                  </a:cubicBezTo>
                  <a:cubicBezTo>
                    <a:pt x="13" y="0"/>
                    <a:pt x="13" y="0"/>
                    <a:pt x="13" y="0"/>
                  </a:cubicBezTo>
                  <a:cubicBezTo>
                    <a:pt x="14" y="1"/>
                    <a:pt x="18" y="1"/>
                    <a:pt x="18" y="3"/>
                  </a:cubicBezTo>
                  <a:cubicBezTo>
                    <a:pt x="18" y="3"/>
                    <a:pt x="18" y="3"/>
                    <a:pt x="18" y="3"/>
                  </a:cubicBezTo>
                  <a:cubicBezTo>
                    <a:pt x="18" y="3"/>
                    <a:pt x="17" y="4"/>
                    <a:pt x="17" y="4"/>
                  </a:cubicBezTo>
                  <a:cubicBezTo>
                    <a:pt x="17" y="4"/>
                    <a:pt x="17" y="4"/>
                    <a:pt x="17" y="4"/>
                  </a:cubicBezTo>
                  <a:cubicBezTo>
                    <a:pt x="16" y="5"/>
                    <a:pt x="15" y="5"/>
                    <a:pt x="14" y="5"/>
                  </a:cubicBezTo>
                  <a:cubicBezTo>
                    <a:pt x="14" y="5"/>
                    <a:pt x="14" y="5"/>
                    <a:pt x="14" y="5"/>
                  </a:cubicBezTo>
                  <a:cubicBezTo>
                    <a:pt x="13" y="5"/>
                    <a:pt x="11" y="4"/>
                    <a:pt x="10" y="4"/>
                  </a:cubicBezTo>
                  <a:cubicBezTo>
                    <a:pt x="10" y="4"/>
                    <a:pt x="10" y="4"/>
                    <a:pt x="10" y="4"/>
                  </a:cubicBezTo>
                  <a:cubicBezTo>
                    <a:pt x="9" y="4"/>
                    <a:pt x="9" y="5"/>
                    <a:pt x="9" y="5"/>
                  </a:cubicBezTo>
                  <a:cubicBezTo>
                    <a:pt x="9" y="5"/>
                    <a:pt x="9" y="5"/>
                    <a:pt x="9" y="5"/>
                  </a:cubicBezTo>
                  <a:cubicBezTo>
                    <a:pt x="5" y="5"/>
                    <a:pt x="3" y="7"/>
                    <a:pt x="1" y="9"/>
                  </a:cubicBezTo>
                  <a:cubicBezTo>
                    <a:pt x="1" y="9"/>
                    <a:pt x="1" y="9"/>
                    <a:pt x="1" y="9"/>
                  </a:cubicBezTo>
                  <a:cubicBezTo>
                    <a:pt x="1" y="9"/>
                    <a:pt x="1" y="9"/>
                    <a:pt x="1" y="9"/>
                  </a:cubicBezTo>
                  <a:cubicBezTo>
                    <a:pt x="1" y="9"/>
                    <a:pt x="1" y="9"/>
                    <a:pt x="1" y="9"/>
                  </a:cubicBezTo>
                  <a:cubicBezTo>
                    <a:pt x="1" y="9"/>
                    <a:pt x="0" y="9"/>
                    <a:pt x="0" y="9"/>
                  </a:cubicBezTo>
                  <a:close/>
                  <a:moveTo>
                    <a:pt x="7" y="1"/>
                  </a:moveTo>
                  <a:cubicBezTo>
                    <a:pt x="7" y="2"/>
                    <a:pt x="7" y="2"/>
                    <a:pt x="7" y="2"/>
                  </a:cubicBezTo>
                  <a:cubicBezTo>
                    <a:pt x="7" y="2"/>
                    <a:pt x="7" y="2"/>
                    <a:pt x="7" y="2"/>
                  </a:cubicBezTo>
                  <a:cubicBezTo>
                    <a:pt x="4" y="2"/>
                    <a:pt x="3" y="4"/>
                    <a:pt x="2" y="7"/>
                  </a:cubicBezTo>
                  <a:cubicBezTo>
                    <a:pt x="2" y="7"/>
                    <a:pt x="2" y="7"/>
                    <a:pt x="2" y="7"/>
                  </a:cubicBezTo>
                  <a:cubicBezTo>
                    <a:pt x="4" y="5"/>
                    <a:pt x="6" y="4"/>
                    <a:pt x="8" y="4"/>
                  </a:cubicBezTo>
                  <a:cubicBezTo>
                    <a:pt x="8" y="4"/>
                    <a:pt x="8" y="4"/>
                    <a:pt x="8" y="4"/>
                  </a:cubicBezTo>
                  <a:cubicBezTo>
                    <a:pt x="9" y="4"/>
                    <a:pt x="9" y="4"/>
                    <a:pt x="10" y="4"/>
                  </a:cubicBezTo>
                  <a:cubicBezTo>
                    <a:pt x="10" y="4"/>
                    <a:pt x="10" y="4"/>
                    <a:pt x="10" y="4"/>
                  </a:cubicBezTo>
                  <a:cubicBezTo>
                    <a:pt x="11" y="4"/>
                    <a:pt x="13" y="4"/>
                    <a:pt x="14" y="4"/>
                  </a:cubicBezTo>
                  <a:cubicBezTo>
                    <a:pt x="14" y="4"/>
                    <a:pt x="14" y="4"/>
                    <a:pt x="14" y="4"/>
                  </a:cubicBezTo>
                  <a:cubicBezTo>
                    <a:pt x="15" y="4"/>
                    <a:pt x="16" y="4"/>
                    <a:pt x="16" y="3"/>
                  </a:cubicBezTo>
                  <a:cubicBezTo>
                    <a:pt x="16" y="3"/>
                    <a:pt x="16" y="3"/>
                    <a:pt x="16" y="3"/>
                  </a:cubicBezTo>
                  <a:cubicBezTo>
                    <a:pt x="17" y="3"/>
                    <a:pt x="17" y="3"/>
                    <a:pt x="17" y="3"/>
                  </a:cubicBezTo>
                  <a:cubicBezTo>
                    <a:pt x="17" y="3"/>
                    <a:pt x="17" y="3"/>
                    <a:pt x="17" y="3"/>
                  </a:cubicBezTo>
                  <a:cubicBezTo>
                    <a:pt x="17" y="3"/>
                    <a:pt x="16" y="2"/>
                    <a:pt x="15" y="2"/>
                  </a:cubicBezTo>
                  <a:cubicBezTo>
                    <a:pt x="15" y="2"/>
                    <a:pt x="15" y="2"/>
                    <a:pt x="15" y="2"/>
                  </a:cubicBezTo>
                  <a:cubicBezTo>
                    <a:pt x="15" y="2"/>
                    <a:pt x="13" y="1"/>
                    <a:pt x="13" y="1"/>
                  </a:cubicBezTo>
                  <a:cubicBezTo>
                    <a:pt x="13" y="1"/>
                    <a:pt x="13" y="1"/>
                    <a:pt x="13" y="1"/>
                  </a:cubicBezTo>
                  <a:cubicBezTo>
                    <a:pt x="12" y="1"/>
                    <a:pt x="11" y="1"/>
                    <a:pt x="10" y="1"/>
                  </a:cubicBezTo>
                  <a:cubicBezTo>
                    <a:pt x="10" y="1"/>
                    <a:pt x="10" y="1"/>
                    <a:pt x="10" y="1"/>
                  </a:cubicBezTo>
                  <a:cubicBezTo>
                    <a:pt x="9" y="1"/>
                    <a:pt x="8" y="1"/>
                    <a:pt x="7" y="1"/>
                  </a:cubicBezTo>
                  <a:cubicBezTo>
                    <a:pt x="7" y="1"/>
                    <a:pt x="7" y="1"/>
                    <a:pt x="7" y="1"/>
                  </a:cubicBezTo>
                  <a:cubicBezTo>
                    <a:pt x="7" y="1"/>
                    <a:pt x="7" y="1"/>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0" name="Freeform 103"/>
            <p:cNvSpPr>
              <a:spLocks noEditPoints="1"/>
            </p:cNvSpPr>
            <p:nvPr/>
          </p:nvSpPr>
          <p:spPr bwMode="auto">
            <a:xfrm>
              <a:off x="1383" y="2206"/>
              <a:ext cx="22" cy="31"/>
            </a:xfrm>
            <a:custGeom>
              <a:avLst/>
              <a:gdLst>
                <a:gd name="T0" fmla="*/ 1 w 4"/>
                <a:gd name="T1" fmla="*/ 5 h 6"/>
                <a:gd name="T2" fmla="*/ 0 w 4"/>
                <a:gd name="T3" fmla="*/ 4 h 6"/>
                <a:gd name="T4" fmla="*/ 0 w 4"/>
                <a:gd name="T5" fmla="*/ 4 h 6"/>
                <a:gd name="T6" fmla="*/ 2 w 4"/>
                <a:gd name="T7" fmla="*/ 0 h 6"/>
                <a:gd name="T8" fmla="*/ 2 w 4"/>
                <a:gd name="T9" fmla="*/ 0 h 6"/>
                <a:gd name="T10" fmla="*/ 2 w 4"/>
                <a:gd name="T11" fmla="*/ 0 h 6"/>
                <a:gd name="T12" fmla="*/ 3 w 4"/>
                <a:gd name="T13" fmla="*/ 1 h 6"/>
                <a:gd name="T14" fmla="*/ 3 w 4"/>
                <a:gd name="T15" fmla="*/ 1 h 6"/>
                <a:gd name="T16" fmla="*/ 3 w 4"/>
                <a:gd name="T17" fmla="*/ 1 h 6"/>
                <a:gd name="T18" fmla="*/ 3 w 4"/>
                <a:gd name="T19" fmla="*/ 1 h 6"/>
                <a:gd name="T20" fmla="*/ 4 w 4"/>
                <a:gd name="T21" fmla="*/ 3 h 6"/>
                <a:gd name="T22" fmla="*/ 4 w 4"/>
                <a:gd name="T23" fmla="*/ 3 h 6"/>
                <a:gd name="T24" fmla="*/ 1 w 4"/>
                <a:gd name="T25" fmla="*/ 6 h 6"/>
                <a:gd name="T26" fmla="*/ 1 w 4"/>
                <a:gd name="T27" fmla="*/ 6 h 6"/>
                <a:gd name="T28" fmla="*/ 1 w 4"/>
                <a:gd name="T29" fmla="*/ 5 h 6"/>
                <a:gd name="T30" fmla="*/ 0 w 4"/>
                <a:gd name="T31" fmla="*/ 4 h 6"/>
                <a:gd name="T32" fmla="*/ 1 w 4"/>
                <a:gd name="T33" fmla="*/ 5 h 6"/>
                <a:gd name="T34" fmla="*/ 1 w 4"/>
                <a:gd name="T35" fmla="*/ 5 h 6"/>
                <a:gd name="T36" fmla="*/ 1 w 4"/>
                <a:gd name="T37" fmla="*/ 5 h 6"/>
                <a:gd name="T38" fmla="*/ 1 w 4"/>
                <a:gd name="T39" fmla="*/ 5 h 6"/>
                <a:gd name="T40" fmla="*/ 3 w 4"/>
                <a:gd name="T41" fmla="*/ 3 h 6"/>
                <a:gd name="T42" fmla="*/ 3 w 4"/>
                <a:gd name="T43" fmla="*/ 3 h 6"/>
                <a:gd name="T44" fmla="*/ 2 w 4"/>
                <a:gd name="T45" fmla="*/ 2 h 6"/>
                <a:gd name="T46" fmla="*/ 2 w 4"/>
                <a:gd name="T47" fmla="*/ 2 h 6"/>
                <a:gd name="T48" fmla="*/ 2 w 4"/>
                <a:gd name="T49" fmla="*/ 2 h 6"/>
                <a:gd name="T50" fmla="*/ 2 w 4"/>
                <a:gd name="T51" fmla="*/ 2 h 6"/>
                <a:gd name="T52" fmla="*/ 0 w 4"/>
                <a:gd name="T53" fmla="*/ 4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 h="6">
                  <a:moveTo>
                    <a:pt x="1" y="5"/>
                  </a:moveTo>
                  <a:cubicBezTo>
                    <a:pt x="0" y="5"/>
                    <a:pt x="0" y="4"/>
                    <a:pt x="0" y="4"/>
                  </a:cubicBezTo>
                  <a:cubicBezTo>
                    <a:pt x="0" y="4"/>
                    <a:pt x="0" y="4"/>
                    <a:pt x="0" y="4"/>
                  </a:cubicBezTo>
                  <a:cubicBezTo>
                    <a:pt x="0" y="2"/>
                    <a:pt x="1" y="1"/>
                    <a:pt x="2" y="0"/>
                  </a:cubicBezTo>
                  <a:cubicBezTo>
                    <a:pt x="2" y="0"/>
                    <a:pt x="2" y="0"/>
                    <a:pt x="2" y="0"/>
                  </a:cubicBezTo>
                  <a:cubicBezTo>
                    <a:pt x="2" y="0"/>
                    <a:pt x="2" y="0"/>
                    <a:pt x="2" y="0"/>
                  </a:cubicBezTo>
                  <a:cubicBezTo>
                    <a:pt x="2" y="0"/>
                    <a:pt x="3" y="0"/>
                    <a:pt x="3" y="1"/>
                  </a:cubicBezTo>
                  <a:cubicBezTo>
                    <a:pt x="3" y="1"/>
                    <a:pt x="3" y="1"/>
                    <a:pt x="3" y="1"/>
                  </a:cubicBezTo>
                  <a:cubicBezTo>
                    <a:pt x="3" y="1"/>
                    <a:pt x="3" y="1"/>
                    <a:pt x="3" y="1"/>
                  </a:cubicBezTo>
                  <a:cubicBezTo>
                    <a:pt x="3" y="1"/>
                    <a:pt x="3" y="1"/>
                    <a:pt x="3" y="1"/>
                  </a:cubicBezTo>
                  <a:cubicBezTo>
                    <a:pt x="3" y="1"/>
                    <a:pt x="4" y="2"/>
                    <a:pt x="4" y="3"/>
                  </a:cubicBezTo>
                  <a:cubicBezTo>
                    <a:pt x="4" y="3"/>
                    <a:pt x="4" y="3"/>
                    <a:pt x="4" y="3"/>
                  </a:cubicBezTo>
                  <a:cubicBezTo>
                    <a:pt x="4" y="4"/>
                    <a:pt x="3" y="6"/>
                    <a:pt x="1" y="6"/>
                  </a:cubicBezTo>
                  <a:cubicBezTo>
                    <a:pt x="1" y="6"/>
                    <a:pt x="1" y="6"/>
                    <a:pt x="1" y="6"/>
                  </a:cubicBezTo>
                  <a:cubicBezTo>
                    <a:pt x="1" y="6"/>
                    <a:pt x="1" y="5"/>
                    <a:pt x="1" y="5"/>
                  </a:cubicBezTo>
                  <a:close/>
                  <a:moveTo>
                    <a:pt x="0" y="4"/>
                  </a:moveTo>
                  <a:cubicBezTo>
                    <a:pt x="0" y="4"/>
                    <a:pt x="1" y="4"/>
                    <a:pt x="1" y="5"/>
                  </a:cubicBezTo>
                  <a:cubicBezTo>
                    <a:pt x="1" y="5"/>
                    <a:pt x="1" y="5"/>
                    <a:pt x="1" y="5"/>
                  </a:cubicBezTo>
                  <a:cubicBezTo>
                    <a:pt x="1" y="5"/>
                    <a:pt x="1" y="5"/>
                    <a:pt x="1" y="5"/>
                  </a:cubicBezTo>
                  <a:cubicBezTo>
                    <a:pt x="1" y="5"/>
                    <a:pt x="1" y="5"/>
                    <a:pt x="1" y="5"/>
                  </a:cubicBezTo>
                  <a:cubicBezTo>
                    <a:pt x="2" y="5"/>
                    <a:pt x="3" y="4"/>
                    <a:pt x="3" y="3"/>
                  </a:cubicBezTo>
                  <a:cubicBezTo>
                    <a:pt x="3" y="3"/>
                    <a:pt x="3" y="3"/>
                    <a:pt x="3" y="3"/>
                  </a:cubicBezTo>
                  <a:cubicBezTo>
                    <a:pt x="3" y="2"/>
                    <a:pt x="2" y="2"/>
                    <a:pt x="2" y="2"/>
                  </a:cubicBezTo>
                  <a:cubicBezTo>
                    <a:pt x="2" y="2"/>
                    <a:pt x="2" y="2"/>
                    <a:pt x="2" y="2"/>
                  </a:cubicBezTo>
                  <a:cubicBezTo>
                    <a:pt x="2" y="2"/>
                    <a:pt x="2" y="2"/>
                    <a:pt x="2" y="2"/>
                  </a:cubicBezTo>
                  <a:cubicBezTo>
                    <a:pt x="2" y="2"/>
                    <a:pt x="2" y="2"/>
                    <a:pt x="2" y="2"/>
                  </a:cubicBezTo>
                  <a:cubicBezTo>
                    <a:pt x="1" y="2"/>
                    <a:pt x="0" y="3"/>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1" name="Freeform 104"/>
            <p:cNvSpPr/>
            <p:nvPr/>
          </p:nvSpPr>
          <p:spPr bwMode="auto">
            <a:xfrm>
              <a:off x="1320" y="2117"/>
              <a:ext cx="37" cy="16"/>
            </a:xfrm>
            <a:custGeom>
              <a:avLst/>
              <a:gdLst>
                <a:gd name="T0" fmla="*/ 1 w 7"/>
                <a:gd name="T1" fmla="*/ 0 h 3"/>
                <a:gd name="T2" fmla="*/ 2 w 7"/>
                <a:gd name="T3" fmla="*/ 0 h 3"/>
                <a:gd name="T4" fmla="*/ 4 w 7"/>
                <a:gd name="T5" fmla="*/ 0 h 3"/>
                <a:gd name="T6" fmla="*/ 5 w 7"/>
                <a:gd name="T7" fmla="*/ 1 h 3"/>
                <a:gd name="T8" fmla="*/ 6 w 7"/>
                <a:gd name="T9" fmla="*/ 2 h 3"/>
                <a:gd name="T10" fmla="*/ 7 w 7"/>
                <a:gd name="T11" fmla="*/ 2 h 3"/>
                <a:gd name="T12" fmla="*/ 6 w 7"/>
                <a:gd name="T13" fmla="*/ 3 h 3"/>
                <a:gd name="T14" fmla="*/ 3 w 7"/>
                <a:gd name="T15" fmla="*/ 2 h 3"/>
                <a:gd name="T16" fmla="*/ 1 w 7"/>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3">
                  <a:moveTo>
                    <a:pt x="1" y="0"/>
                  </a:moveTo>
                  <a:cubicBezTo>
                    <a:pt x="1" y="0"/>
                    <a:pt x="1" y="0"/>
                    <a:pt x="2" y="0"/>
                  </a:cubicBezTo>
                  <a:cubicBezTo>
                    <a:pt x="2" y="0"/>
                    <a:pt x="3" y="0"/>
                    <a:pt x="4" y="0"/>
                  </a:cubicBezTo>
                  <a:cubicBezTo>
                    <a:pt x="4" y="1"/>
                    <a:pt x="5" y="1"/>
                    <a:pt x="5" y="1"/>
                  </a:cubicBezTo>
                  <a:cubicBezTo>
                    <a:pt x="5" y="1"/>
                    <a:pt x="6" y="1"/>
                    <a:pt x="6" y="2"/>
                  </a:cubicBezTo>
                  <a:cubicBezTo>
                    <a:pt x="6" y="2"/>
                    <a:pt x="7" y="2"/>
                    <a:pt x="7" y="2"/>
                  </a:cubicBezTo>
                  <a:cubicBezTo>
                    <a:pt x="7" y="2"/>
                    <a:pt x="6" y="2"/>
                    <a:pt x="6" y="3"/>
                  </a:cubicBezTo>
                  <a:cubicBezTo>
                    <a:pt x="5" y="3"/>
                    <a:pt x="4" y="3"/>
                    <a:pt x="3" y="2"/>
                  </a:cubicBezTo>
                  <a:cubicBezTo>
                    <a:pt x="2" y="2"/>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2" name="Freeform 105"/>
            <p:cNvSpPr/>
            <p:nvPr/>
          </p:nvSpPr>
          <p:spPr bwMode="auto">
            <a:xfrm>
              <a:off x="1357" y="2080"/>
              <a:ext cx="32" cy="32"/>
            </a:xfrm>
            <a:custGeom>
              <a:avLst/>
              <a:gdLst>
                <a:gd name="T0" fmla="*/ 1 w 6"/>
                <a:gd name="T1" fmla="*/ 0 h 6"/>
                <a:gd name="T2" fmla="*/ 2 w 6"/>
                <a:gd name="T3" fmla="*/ 1 h 6"/>
                <a:gd name="T4" fmla="*/ 4 w 6"/>
                <a:gd name="T5" fmla="*/ 2 h 6"/>
                <a:gd name="T6" fmla="*/ 5 w 6"/>
                <a:gd name="T7" fmla="*/ 4 h 6"/>
                <a:gd name="T8" fmla="*/ 6 w 6"/>
                <a:gd name="T9" fmla="*/ 5 h 6"/>
                <a:gd name="T10" fmla="*/ 6 w 6"/>
                <a:gd name="T11" fmla="*/ 6 h 6"/>
                <a:gd name="T12" fmla="*/ 5 w 6"/>
                <a:gd name="T13" fmla="*/ 5 h 6"/>
                <a:gd name="T14" fmla="*/ 3 w 6"/>
                <a:gd name="T15" fmla="*/ 4 h 6"/>
                <a:gd name="T16" fmla="*/ 1 w 6"/>
                <a:gd name="T17" fmla="*/ 1 h 6"/>
                <a:gd name="T18" fmla="*/ 1 w 6"/>
                <a:gd name="T19" fmla="*/ 1 h 6"/>
                <a:gd name="T20" fmla="*/ 1 w 6"/>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6">
                  <a:moveTo>
                    <a:pt x="1" y="0"/>
                  </a:moveTo>
                  <a:cubicBezTo>
                    <a:pt x="1" y="0"/>
                    <a:pt x="1" y="0"/>
                    <a:pt x="2" y="1"/>
                  </a:cubicBezTo>
                  <a:cubicBezTo>
                    <a:pt x="2" y="1"/>
                    <a:pt x="3" y="2"/>
                    <a:pt x="4" y="2"/>
                  </a:cubicBezTo>
                  <a:cubicBezTo>
                    <a:pt x="5" y="3"/>
                    <a:pt x="5" y="4"/>
                    <a:pt x="5" y="4"/>
                  </a:cubicBezTo>
                  <a:cubicBezTo>
                    <a:pt x="6" y="5"/>
                    <a:pt x="6" y="5"/>
                    <a:pt x="6" y="5"/>
                  </a:cubicBezTo>
                  <a:cubicBezTo>
                    <a:pt x="6" y="6"/>
                    <a:pt x="6" y="6"/>
                    <a:pt x="6" y="6"/>
                  </a:cubicBezTo>
                  <a:cubicBezTo>
                    <a:pt x="5" y="6"/>
                    <a:pt x="5" y="5"/>
                    <a:pt x="5" y="5"/>
                  </a:cubicBezTo>
                  <a:cubicBezTo>
                    <a:pt x="4" y="5"/>
                    <a:pt x="3" y="4"/>
                    <a:pt x="3" y="4"/>
                  </a:cubicBezTo>
                  <a:cubicBezTo>
                    <a:pt x="2" y="3"/>
                    <a:pt x="1" y="2"/>
                    <a:pt x="1" y="1"/>
                  </a:cubicBezTo>
                  <a:cubicBezTo>
                    <a:pt x="1" y="1"/>
                    <a:pt x="1" y="1"/>
                    <a:pt x="1" y="1"/>
                  </a:cubicBezTo>
                  <a:cubicBezTo>
                    <a:pt x="0"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3" name="Freeform 106"/>
            <p:cNvSpPr/>
            <p:nvPr/>
          </p:nvSpPr>
          <p:spPr bwMode="auto">
            <a:xfrm>
              <a:off x="1420" y="2060"/>
              <a:ext cx="11" cy="41"/>
            </a:xfrm>
            <a:custGeom>
              <a:avLst/>
              <a:gdLst>
                <a:gd name="T0" fmla="*/ 0 w 2"/>
                <a:gd name="T1" fmla="*/ 0 h 8"/>
                <a:gd name="T2" fmla="*/ 1 w 2"/>
                <a:gd name="T3" fmla="*/ 1 h 8"/>
                <a:gd name="T4" fmla="*/ 2 w 2"/>
                <a:gd name="T5" fmla="*/ 3 h 8"/>
                <a:gd name="T6" fmla="*/ 2 w 2"/>
                <a:gd name="T7" fmla="*/ 6 h 8"/>
                <a:gd name="T8" fmla="*/ 2 w 2"/>
                <a:gd name="T9" fmla="*/ 8 h 8"/>
                <a:gd name="T10" fmla="*/ 1 w 2"/>
                <a:gd name="T11" fmla="*/ 7 h 8"/>
                <a:gd name="T12" fmla="*/ 0 w 2"/>
                <a:gd name="T13" fmla="*/ 4 h 8"/>
                <a:gd name="T14" fmla="*/ 0 w 2"/>
                <a:gd name="T15" fmla="*/ 1 h 8"/>
                <a:gd name="T16" fmla="*/ 0 w 2"/>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8">
                  <a:moveTo>
                    <a:pt x="0" y="0"/>
                  </a:moveTo>
                  <a:cubicBezTo>
                    <a:pt x="0" y="0"/>
                    <a:pt x="1" y="0"/>
                    <a:pt x="1" y="1"/>
                  </a:cubicBezTo>
                  <a:cubicBezTo>
                    <a:pt x="1" y="2"/>
                    <a:pt x="2" y="3"/>
                    <a:pt x="2" y="3"/>
                  </a:cubicBezTo>
                  <a:cubicBezTo>
                    <a:pt x="2" y="4"/>
                    <a:pt x="2" y="5"/>
                    <a:pt x="2" y="6"/>
                  </a:cubicBezTo>
                  <a:cubicBezTo>
                    <a:pt x="2" y="7"/>
                    <a:pt x="2" y="8"/>
                    <a:pt x="2" y="8"/>
                  </a:cubicBezTo>
                  <a:cubicBezTo>
                    <a:pt x="2" y="8"/>
                    <a:pt x="2" y="7"/>
                    <a:pt x="1" y="7"/>
                  </a:cubicBezTo>
                  <a:cubicBezTo>
                    <a:pt x="1" y="6"/>
                    <a:pt x="0" y="5"/>
                    <a:pt x="0" y="4"/>
                  </a:cubicBezTo>
                  <a:cubicBezTo>
                    <a:pt x="0" y="3"/>
                    <a:pt x="0" y="2"/>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4" name="Freeform 107"/>
            <p:cNvSpPr/>
            <p:nvPr/>
          </p:nvSpPr>
          <p:spPr bwMode="auto">
            <a:xfrm>
              <a:off x="1468" y="2054"/>
              <a:ext cx="11" cy="47"/>
            </a:xfrm>
            <a:custGeom>
              <a:avLst/>
              <a:gdLst>
                <a:gd name="T0" fmla="*/ 2 w 2"/>
                <a:gd name="T1" fmla="*/ 0 h 9"/>
                <a:gd name="T2" fmla="*/ 2 w 2"/>
                <a:gd name="T3" fmla="*/ 2 h 9"/>
                <a:gd name="T4" fmla="*/ 2 w 2"/>
                <a:gd name="T5" fmla="*/ 4 h 9"/>
                <a:gd name="T6" fmla="*/ 2 w 2"/>
                <a:gd name="T7" fmla="*/ 7 h 9"/>
                <a:gd name="T8" fmla="*/ 1 w 2"/>
                <a:gd name="T9" fmla="*/ 9 h 9"/>
                <a:gd name="T10" fmla="*/ 1 w 2"/>
                <a:gd name="T11" fmla="*/ 7 h 9"/>
                <a:gd name="T12" fmla="*/ 0 w 2"/>
                <a:gd name="T13" fmla="*/ 4 h 9"/>
                <a:gd name="T14" fmla="*/ 1 w 2"/>
                <a:gd name="T15" fmla="*/ 1 h 9"/>
                <a:gd name="T16" fmla="*/ 2 w 2"/>
                <a:gd name="T1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2" y="0"/>
                  </a:moveTo>
                  <a:cubicBezTo>
                    <a:pt x="2" y="0"/>
                    <a:pt x="2" y="1"/>
                    <a:pt x="2" y="2"/>
                  </a:cubicBezTo>
                  <a:cubicBezTo>
                    <a:pt x="2" y="2"/>
                    <a:pt x="2" y="3"/>
                    <a:pt x="2" y="4"/>
                  </a:cubicBezTo>
                  <a:cubicBezTo>
                    <a:pt x="2" y="5"/>
                    <a:pt x="2" y="6"/>
                    <a:pt x="2" y="7"/>
                  </a:cubicBezTo>
                  <a:cubicBezTo>
                    <a:pt x="1" y="8"/>
                    <a:pt x="1" y="9"/>
                    <a:pt x="1" y="9"/>
                  </a:cubicBezTo>
                  <a:cubicBezTo>
                    <a:pt x="1" y="9"/>
                    <a:pt x="1" y="8"/>
                    <a:pt x="1" y="7"/>
                  </a:cubicBezTo>
                  <a:cubicBezTo>
                    <a:pt x="0" y="6"/>
                    <a:pt x="0" y="5"/>
                    <a:pt x="0" y="4"/>
                  </a:cubicBezTo>
                  <a:cubicBezTo>
                    <a:pt x="0" y="3"/>
                    <a:pt x="1" y="2"/>
                    <a:pt x="1" y="1"/>
                  </a:cubicBezTo>
                  <a:cubicBezTo>
                    <a:pt x="1" y="1"/>
                    <a:pt x="2"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5" name="Freeform 108"/>
            <p:cNvSpPr/>
            <p:nvPr/>
          </p:nvSpPr>
          <p:spPr bwMode="auto">
            <a:xfrm>
              <a:off x="1521" y="2075"/>
              <a:ext cx="27" cy="37"/>
            </a:xfrm>
            <a:custGeom>
              <a:avLst/>
              <a:gdLst>
                <a:gd name="T0" fmla="*/ 5 w 5"/>
                <a:gd name="T1" fmla="*/ 0 h 7"/>
                <a:gd name="T2" fmla="*/ 4 w 5"/>
                <a:gd name="T3" fmla="*/ 1 h 7"/>
                <a:gd name="T4" fmla="*/ 3 w 5"/>
                <a:gd name="T5" fmla="*/ 4 h 7"/>
                <a:gd name="T6" fmla="*/ 1 w 5"/>
                <a:gd name="T7" fmla="*/ 6 h 7"/>
                <a:gd name="T8" fmla="*/ 0 w 5"/>
                <a:gd name="T9" fmla="*/ 7 h 7"/>
                <a:gd name="T10" fmla="*/ 0 w 5"/>
                <a:gd name="T11" fmla="*/ 6 h 7"/>
                <a:gd name="T12" fmla="*/ 1 w 5"/>
                <a:gd name="T13" fmla="*/ 3 h 7"/>
                <a:gd name="T14" fmla="*/ 4 w 5"/>
                <a:gd name="T15" fmla="*/ 1 h 7"/>
                <a:gd name="T16" fmla="*/ 5 w 5"/>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7">
                  <a:moveTo>
                    <a:pt x="5" y="0"/>
                  </a:moveTo>
                  <a:cubicBezTo>
                    <a:pt x="5" y="0"/>
                    <a:pt x="5" y="0"/>
                    <a:pt x="4" y="1"/>
                  </a:cubicBezTo>
                  <a:cubicBezTo>
                    <a:pt x="4" y="2"/>
                    <a:pt x="4" y="3"/>
                    <a:pt x="3" y="4"/>
                  </a:cubicBezTo>
                  <a:cubicBezTo>
                    <a:pt x="2" y="5"/>
                    <a:pt x="2" y="6"/>
                    <a:pt x="1" y="6"/>
                  </a:cubicBezTo>
                  <a:cubicBezTo>
                    <a:pt x="0" y="7"/>
                    <a:pt x="0" y="7"/>
                    <a:pt x="0" y="7"/>
                  </a:cubicBezTo>
                  <a:cubicBezTo>
                    <a:pt x="0" y="7"/>
                    <a:pt x="0" y="7"/>
                    <a:pt x="0" y="6"/>
                  </a:cubicBezTo>
                  <a:cubicBezTo>
                    <a:pt x="0" y="5"/>
                    <a:pt x="1" y="4"/>
                    <a:pt x="1" y="3"/>
                  </a:cubicBezTo>
                  <a:cubicBezTo>
                    <a:pt x="2" y="2"/>
                    <a:pt x="3" y="1"/>
                    <a:pt x="4" y="1"/>
                  </a:cubicBezTo>
                  <a:cubicBezTo>
                    <a:pt x="4" y="0"/>
                    <a:pt x="5" y="0"/>
                    <a:pt x="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6" name="Freeform 109"/>
            <p:cNvSpPr/>
            <p:nvPr/>
          </p:nvSpPr>
          <p:spPr bwMode="auto">
            <a:xfrm>
              <a:off x="1558" y="2117"/>
              <a:ext cx="37" cy="21"/>
            </a:xfrm>
            <a:custGeom>
              <a:avLst/>
              <a:gdLst>
                <a:gd name="T0" fmla="*/ 0 w 7"/>
                <a:gd name="T1" fmla="*/ 4 h 4"/>
                <a:gd name="T2" fmla="*/ 1 w 7"/>
                <a:gd name="T3" fmla="*/ 3 h 4"/>
                <a:gd name="T4" fmla="*/ 3 w 7"/>
                <a:gd name="T5" fmla="*/ 1 h 4"/>
                <a:gd name="T6" fmla="*/ 4 w 7"/>
                <a:gd name="T7" fmla="*/ 1 h 4"/>
                <a:gd name="T8" fmla="*/ 6 w 7"/>
                <a:gd name="T9" fmla="*/ 0 h 4"/>
                <a:gd name="T10" fmla="*/ 7 w 7"/>
                <a:gd name="T11" fmla="*/ 1 h 4"/>
                <a:gd name="T12" fmla="*/ 6 w 7"/>
                <a:gd name="T13" fmla="*/ 1 h 4"/>
                <a:gd name="T14" fmla="*/ 4 w 7"/>
                <a:gd name="T15" fmla="*/ 3 h 4"/>
                <a:gd name="T16" fmla="*/ 2 w 7"/>
                <a:gd name="T17" fmla="*/ 4 h 4"/>
                <a:gd name="T18" fmla="*/ 0 w 7"/>
                <a:gd name="T1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4">
                  <a:moveTo>
                    <a:pt x="0" y="4"/>
                  </a:moveTo>
                  <a:cubicBezTo>
                    <a:pt x="0" y="4"/>
                    <a:pt x="0" y="4"/>
                    <a:pt x="1" y="3"/>
                  </a:cubicBezTo>
                  <a:cubicBezTo>
                    <a:pt x="1" y="2"/>
                    <a:pt x="2" y="2"/>
                    <a:pt x="3" y="1"/>
                  </a:cubicBezTo>
                  <a:cubicBezTo>
                    <a:pt x="4" y="1"/>
                    <a:pt x="4" y="1"/>
                    <a:pt x="4" y="1"/>
                  </a:cubicBezTo>
                  <a:cubicBezTo>
                    <a:pt x="5" y="0"/>
                    <a:pt x="5" y="0"/>
                    <a:pt x="6" y="0"/>
                  </a:cubicBezTo>
                  <a:cubicBezTo>
                    <a:pt x="7" y="0"/>
                    <a:pt x="7" y="1"/>
                    <a:pt x="7" y="1"/>
                  </a:cubicBezTo>
                  <a:cubicBezTo>
                    <a:pt x="7" y="1"/>
                    <a:pt x="7" y="1"/>
                    <a:pt x="6" y="1"/>
                  </a:cubicBezTo>
                  <a:cubicBezTo>
                    <a:pt x="6" y="2"/>
                    <a:pt x="5" y="3"/>
                    <a:pt x="4" y="3"/>
                  </a:cubicBezTo>
                  <a:cubicBezTo>
                    <a:pt x="3" y="3"/>
                    <a:pt x="2" y="4"/>
                    <a:pt x="2" y="4"/>
                  </a:cubicBezTo>
                  <a:cubicBezTo>
                    <a:pt x="1" y="4"/>
                    <a:pt x="0" y="4"/>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7" name="Freeform 110"/>
            <p:cNvSpPr/>
            <p:nvPr/>
          </p:nvSpPr>
          <p:spPr bwMode="auto">
            <a:xfrm>
              <a:off x="1309" y="2169"/>
              <a:ext cx="32" cy="11"/>
            </a:xfrm>
            <a:custGeom>
              <a:avLst/>
              <a:gdLst>
                <a:gd name="T0" fmla="*/ 0 w 6"/>
                <a:gd name="T1" fmla="*/ 0 h 2"/>
                <a:gd name="T2" fmla="*/ 1 w 6"/>
                <a:gd name="T3" fmla="*/ 0 h 2"/>
                <a:gd name="T4" fmla="*/ 3 w 6"/>
                <a:gd name="T5" fmla="*/ 0 h 2"/>
                <a:gd name="T6" fmla="*/ 5 w 6"/>
                <a:gd name="T7" fmla="*/ 1 h 2"/>
                <a:gd name="T8" fmla="*/ 6 w 6"/>
                <a:gd name="T9" fmla="*/ 2 h 2"/>
                <a:gd name="T10" fmla="*/ 5 w 6"/>
                <a:gd name="T11" fmla="*/ 2 h 2"/>
                <a:gd name="T12" fmla="*/ 3 w 6"/>
                <a:gd name="T13" fmla="*/ 2 h 2"/>
                <a:gd name="T14" fmla="*/ 1 w 6"/>
                <a:gd name="T15" fmla="*/ 1 h 2"/>
                <a:gd name="T16" fmla="*/ 0 w 6"/>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
                  <a:moveTo>
                    <a:pt x="0" y="0"/>
                  </a:moveTo>
                  <a:cubicBezTo>
                    <a:pt x="0" y="0"/>
                    <a:pt x="0" y="0"/>
                    <a:pt x="1" y="0"/>
                  </a:cubicBezTo>
                  <a:cubicBezTo>
                    <a:pt x="2" y="0"/>
                    <a:pt x="2" y="0"/>
                    <a:pt x="3" y="0"/>
                  </a:cubicBezTo>
                  <a:cubicBezTo>
                    <a:pt x="4" y="0"/>
                    <a:pt x="5" y="0"/>
                    <a:pt x="5" y="1"/>
                  </a:cubicBezTo>
                  <a:cubicBezTo>
                    <a:pt x="6" y="1"/>
                    <a:pt x="6" y="2"/>
                    <a:pt x="6" y="2"/>
                  </a:cubicBezTo>
                  <a:cubicBezTo>
                    <a:pt x="6" y="2"/>
                    <a:pt x="5" y="2"/>
                    <a:pt x="5" y="2"/>
                  </a:cubicBezTo>
                  <a:cubicBezTo>
                    <a:pt x="4" y="2"/>
                    <a:pt x="3" y="2"/>
                    <a:pt x="3" y="2"/>
                  </a:cubicBezTo>
                  <a:cubicBezTo>
                    <a:pt x="2" y="2"/>
                    <a:pt x="1" y="1"/>
                    <a:pt x="1" y="1"/>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8" name="Freeform 111"/>
            <p:cNvSpPr/>
            <p:nvPr/>
          </p:nvSpPr>
          <p:spPr bwMode="auto">
            <a:xfrm>
              <a:off x="1325" y="2216"/>
              <a:ext cx="11" cy="11"/>
            </a:xfrm>
            <a:custGeom>
              <a:avLst/>
              <a:gdLst>
                <a:gd name="T0" fmla="*/ 0 w 2"/>
                <a:gd name="T1" fmla="*/ 2 h 2"/>
                <a:gd name="T2" fmla="*/ 0 w 2"/>
                <a:gd name="T3" fmla="*/ 1 h 2"/>
                <a:gd name="T4" fmla="*/ 1 w 2"/>
                <a:gd name="T5" fmla="*/ 0 h 2"/>
                <a:gd name="T6" fmla="*/ 1 w 2"/>
                <a:gd name="T7" fmla="*/ 0 h 2"/>
                <a:gd name="T8" fmla="*/ 2 w 2"/>
                <a:gd name="T9" fmla="*/ 1 h 2"/>
                <a:gd name="T10" fmla="*/ 2 w 2"/>
                <a:gd name="T11" fmla="*/ 1 h 2"/>
                <a:gd name="T12" fmla="*/ 2 w 2"/>
                <a:gd name="T13" fmla="*/ 2 h 2"/>
                <a:gd name="T14" fmla="*/ 1 w 2"/>
                <a:gd name="T15" fmla="*/ 2 h 2"/>
                <a:gd name="T16" fmla="*/ 1 w 2"/>
                <a:gd name="T17" fmla="*/ 2 h 2"/>
                <a:gd name="T18" fmla="*/ 0 w 2"/>
                <a:gd name="T19" fmla="*/ 2 h 2"/>
                <a:gd name="T20" fmla="*/ 0 w 2"/>
                <a:gd name="T2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 h="2">
                  <a:moveTo>
                    <a:pt x="0" y="2"/>
                  </a:moveTo>
                  <a:cubicBezTo>
                    <a:pt x="0" y="2"/>
                    <a:pt x="0" y="1"/>
                    <a:pt x="0" y="1"/>
                  </a:cubicBezTo>
                  <a:cubicBezTo>
                    <a:pt x="1" y="1"/>
                    <a:pt x="1" y="0"/>
                    <a:pt x="1" y="0"/>
                  </a:cubicBezTo>
                  <a:cubicBezTo>
                    <a:pt x="1" y="0"/>
                    <a:pt x="1" y="0"/>
                    <a:pt x="1" y="0"/>
                  </a:cubicBezTo>
                  <a:cubicBezTo>
                    <a:pt x="1" y="0"/>
                    <a:pt x="1" y="1"/>
                    <a:pt x="2" y="1"/>
                  </a:cubicBezTo>
                  <a:cubicBezTo>
                    <a:pt x="2" y="1"/>
                    <a:pt x="2" y="1"/>
                    <a:pt x="2" y="1"/>
                  </a:cubicBezTo>
                  <a:cubicBezTo>
                    <a:pt x="2" y="1"/>
                    <a:pt x="2" y="1"/>
                    <a:pt x="2" y="2"/>
                  </a:cubicBezTo>
                  <a:cubicBezTo>
                    <a:pt x="2" y="2"/>
                    <a:pt x="2" y="2"/>
                    <a:pt x="1" y="2"/>
                  </a:cubicBezTo>
                  <a:cubicBezTo>
                    <a:pt x="1" y="2"/>
                    <a:pt x="1" y="2"/>
                    <a:pt x="1" y="2"/>
                  </a:cubicBezTo>
                  <a:cubicBezTo>
                    <a:pt x="0" y="2"/>
                    <a:pt x="0" y="2"/>
                    <a:pt x="0" y="2"/>
                  </a:cubicBezTo>
                  <a:cubicBezTo>
                    <a:pt x="0" y="2"/>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9" name="Freeform 112"/>
            <p:cNvSpPr/>
            <p:nvPr/>
          </p:nvSpPr>
          <p:spPr bwMode="auto">
            <a:xfrm>
              <a:off x="1564" y="2174"/>
              <a:ext cx="42" cy="16"/>
            </a:xfrm>
            <a:custGeom>
              <a:avLst/>
              <a:gdLst>
                <a:gd name="T0" fmla="*/ 0 w 8"/>
                <a:gd name="T1" fmla="*/ 2 h 3"/>
                <a:gd name="T2" fmla="*/ 4 w 8"/>
                <a:gd name="T3" fmla="*/ 0 h 3"/>
                <a:gd name="T4" fmla="*/ 8 w 8"/>
                <a:gd name="T5" fmla="*/ 1 h 3"/>
                <a:gd name="T6" fmla="*/ 6 w 8"/>
                <a:gd name="T7" fmla="*/ 2 h 3"/>
                <a:gd name="T8" fmla="*/ 4 w 8"/>
                <a:gd name="T9" fmla="*/ 2 h 3"/>
                <a:gd name="T10" fmla="*/ 0 w 8"/>
                <a:gd name="T11" fmla="*/ 2 h 3"/>
              </a:gdLst>
              <a:ahLst/>
              <a:cxnLst>
                <a:cxn ang="0">
                  <a:pos x="T0" y="T1"/>
                </a:cxn>
                <a:cxn ang="0">
                  <a:pos x="T2" y="T3"/>
                </a:cxn>
                <a:cxn ang="0">
                  <a:pos x="T4" y="T5"/>
                </a:cxn>
                <a:cxn ang="0">
                  <a:pos x="T6" y="T7"/>
                </a:cxn>
                <a:cxn ang="0">
                  <a:pos x="T8" y="T9"/>
                </a:cxn>
                <a:cxn ang="0">
                  <a:pos x="T10" y="T11"/>
                </a:cxn>
              </a:cxnLst>
              <a:rect l="0" t="0" r="r" b="b"/>
              <a:pathLst>
                <a:path w="8" h="3">
                  <a:moveTo>
                    <a:pt x="0" y="2"/>
                  </a:moveTo>
                  <a:cubicBezTo>
                    <a:pt x="0" y="2"/>
                    <a:pt x="2" y="0"/>
                    <a:pt x="4" y="0"/>
                  </a:cubicBezTo>
                  <a:cubicBezTo>
                    <a:pt x="6" y="0"/>
                    <a:pt x="8" y="1"/>
                    <a:pt x="8" y="1"/>
                  </a:cubicBezTo>
                  <a:cubicBezTo>
                    <a:pt x="8" y="1"/>
                    <a:pt x="7" y="1"/>
                    <a:pt x="6" y="2"/>
                  </a:cubicBezTo>
                  <a:cubicBezTo>
                    <a:pt x="6" y="2"/>
                    <a:pt x="5" y="2"/>
                    <a:pt x="4" y="2"/>
                  </a:cubicBezTo>
                  <a:cubicBezTo>
                    <a:pt x="2" y="3"/>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0" name="Freeform 113"/>
            <p:cNvSpPr/>
            <p:nvPr/>
          </p:nvSpPr>
          <p:spPr bwMode="auto">
            <a:xfrm>
              <a:off x="1580" y="2221"/>
              <a:ext cx="15" cy="11"/>
            </a:xfrm>
            <a:custGeom>
              <a:avLst/>
              <a:gdLst>
                <a:gd name="T0" fmla="*/ 0 w 3"/>
                <a:gd name="T1" fmla="*/ 0 h 2"/>
                <a:gd name="T2" fmla="*/ 1 w 3"/>
                <a:gd name="T3" fmla="*/ 0 h 2"/>
                <a:gd name="T4" fmla="*/ 2 w 3"/>
                <a:gd name="T5" fmla="*/ 0 h 2"/>
                <a:gd name="T6" fmla="*/ 3 w 3"/>
                <a:gd name="T7" fmla="*/ 1 h 2"/>
                <a:gd name="T8" fmla="*/ 3 w 3"/>
                <a:gd name="T9" fmla="*/ 1 h 2"/>
                <a:gd name="T10" fmla="*/ 3 w 3"/>
                <a:gd name="T11" fmla="*/ 2 h 2"/>
                <a:gd name="T12" fmla="*/ 1 w 3"/>
                <a:gd name="T13" fmla="*/ 2 h 2"/>
                <a:gd name="T14" fmla="*/ 0 w 3"/>
                <a:gd name="T15" fmla="*/ 1 h 2"/>
                <a:gd name="T16" fmla="*/ 0 w 3"/>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2">
                  <a:moveTo>
                    <a:pt x="0" y="0"/>
                  </a:moveTo>
                  <a:cubicBezTo>
                    <a:pt x="0" y="0"/>
                    <a:pt x="0" y="0"/>
                    <a:pt x="1" y="0"/>
                  </a:cubicBezTo>
                  <a:cubicBezTo>
                    <a:pt x="1" y="0"/>
                    <a:pt x="1" y="0"/>
                    <a:pt x="2" y="0"/>
                  </a:cubicBezTo>
                  <a:cubicBezTo>
                    <a:pt x="2" y="0"/>
                    <a:pt x="2" y="0"/>
                    <a:pt x="3" y="1"/>
                  </a:cubicBezTo>
                  <a:cubicBezTo>
                    <a:pt x="3" y="1"/>
                    <a:pt x="3" y="1"/>
                    <a:pt x="3" y="1"/>
                  </a:cubicBezTo>
                  <a:cubicBezTo>
                    <a:pt x="3" y="1"/>
                    <a:pt x="3" y="1"/>
                    <a:pt x="3" y="2"/>
                  </a:cubicBezTo>
                  <a:cubicBezTo>
                    <a:pt x="2" y="2"/>
                    <a:pt x="2" y="2"/>
                    <a:pt x="1" y="2"/>
                  </a:cubicBezTo>
                  <a:cubicBezTo>
                    <a:pt x="0" y="2"/>
                    <a:pt x="0" y="1"/>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1" name="Freeform 114"/>
            <p:cNvSpPr/>
            <p:nvPr/>
          </p:nvSpPr>
          <p:spPr bwMode="auto">
            <a:xfrm>
              <a:off x="1410" y="2347"/>
              <a:ext cx="85" cy="21"/>
            </a:xfrm>
            <a:custGeom>
              <a:avLst/>
              <a:gdLst>
                <a:gd name="T0" fmla="*/ 1 w 16"/>
                <a:gd name="T1" fmla="*/ 4 h 4"/>
                <a:gd name="T2" fmla="*/ 0 w 16"/>
                <a:gd name="T3" fmla="*/ 3 h 4"/>
                <a:gd name="T4" fmla="*/ 0 w 16"/>
                <a:gd name="T5" fmla="*/ 3 h 4"/>
                <a:gd name="T6" fmla="*/ 1 w 16"/>
                <a:gd name="T7" fmla="*/ 2 h 4"/>
                <a:gd name="T8" fmla="*/ 1 w 16"/>
                <a:gd name="T9" fmla="*/ 2 h 4"/>
                <a:gd name="T10" fmla="*/ 1 w 16"/>
                <a:gd name="T11" fmla="*/ 1 h 4"/>
                <a:gd name="T12" fmla="*/ 1 w 16"/>
                <a:gd name="T13" fmla="*/ 1 h 4"/>
                <a:gd name="T14" fmla="*/ 2 w 16"/>
                <a:gd name="T15" fmla="*/ 0 h 4"/>
                <a:gd name="T16" fmla="*/ 2 w 16"/>
                <a:gd name="T17" fmla="*/ 0 h 4"/>
                <a:gd name="T18" fmla="*/ 2 w 16"/>
                <a:gd name="T19" fmla="*/ 0 h 4"/>
                <a:gd name="T20" fmla="*/ 2 w 16"/>
                <a:gd name="T21" fmla="*/ 0 h 4"/>
                <a:gd name="T22" fmla="*/ 3 w 16"/>
                <a:gd name="T23" fmla="*/ 0 h 4"/>
                <a:gd name="T24" fmla="*/ 3 w 16"/>
                <a:gd name="T25" fmla="*/ 0 h 4"/>
                <a:gd name="T26" fmla="*/ 3 w 16"/>
                <a:gd name="T27" fmla="*/ 0 h 4"/>
                <a:gd name="T28" fmla="*/ 3 w 16"/>
                <a:gd name="T29" fmla="*/ 0 h 4"/>
                <a:gd name="T30" fmla="*/ 4 w 16"/>
                <a:gd name="T31" fmla="*/ 0 h 4"/>
                <a:gd name="T32" fmla="*/ 4 w 16"/>
                <a:gd name="T33" fmla="*/ 0 h 4"/>
                <a:gd name="T34" fmla="*/ 7 w 16"/>
                <a:gd name="T35" fmla="*/ 1 h 4"/>
                <a:gd name="T36" fmla="*/ 7 w 16"/>
                <a:gd name="T37" fmla="*/ 1 h 4"/>
                <a:gd name="T38" fmla="*/ 9 w 16"/>
                <a:gd name="T39" fmla="*/ 1 h 4"/>
                <a:gd name="T40" fmla="*/ 9 w 16"/>
                <a:gd name="T41" fmla="*/ 1 h 4"/>
                <a:gd name="T42" fmla="*/ 13 w 16"/>
                <a:gd name="T43" fmla="*/ 0 h 4"/>
                <a:gd name="T44" fmla="*/ 13 w 16"/>
                <a:gd name="T45" fmla="*/ 0 h 4"/>
                <a:gd name="T46" fmla="*/ 15 w 16"/>
                <a:gd name="T47" fmla="*/ 1 h 4"/>
                <a:gd name="T48" fmla="*/ 15 w 16"/>
                <a:gd name="T49" fmla="*/ 1 h 4"/>
                <a:gd name="T50" fmla="*/ 16 w 16"/>
                <a:gd name="T51" fmla="*/ 1 h 4"/>
                <a:gd name="T52" fmla="*/ 16 w 16"/>
                <a:gd name="T53" fmla="*/ 1 h 4"/>
                <a:gd name="T54" fmla="*/ 15 w 16"/>
                <a:gd name="T55" fmla="*/ 2 h 4"/>
                <a:gd name="T56" fmla="*/ 15 w 16"/>
                <a:gd name="T57" fmla="*/ 2 h 4"/>
                <a:gd name="T58" fmla="*/ 15 w 16"/>
                <a:gd name="T59" fmla="*/ 2 h 4"/>
                <a:gd name="T60" fmla="*/ 15 w 16"/>
                <a:gd name="T61" fmla="*/ 2 h 4"/>
                <a:gd name="T62" fmla="*/ 14 w 16"/>
                <a:gd name="T63" fmla="*/ 3 h 4"/>
                <a:gd name="T64" fmla="*/ 14 w 16"/>
                <a:gd name="T65" fmla="*/ 3 h 4"/>
                <a:gd name="T66" fmla="*/ 8 w 16"/>
                <a:gd name="T67" fmla="*/ 4 h 4"/>
                <a:gd name="T68" fmla="*/ 8 w 16"/>
                <a:gd name="T69" fmla="*/ 4 h 4"/>
                <a:gd name="T70" fmla="*/ 7 w 16"/>
                <a:gd name="T71" fmla="*/ 4 h 4"/>
                <a:gd name="T72" fmla="*/ 7 w 16"/>
                <a:gd name="T73" fmla="*/ 4 h 4"/>
                <a:gd name="T74" fmla="*/ 7 w 16"/>
                <a:gd name="T75" fmla="*/ 4 h 4"/>
                <a:gd name="T76" fmla="*/ 7 w 16"/>
                <a:gd name="T77" fmla="*/ 4 h 4"/>
                <a:gd name="T78" fmla="*/ 2 w 16"/>
                <a:gd name="T79" fmla="*/ 4 h 4"/>
                <a:gd name="T80" fmla="*/ 2 w 16"/>
                <a:gd name="T81" fmla="*/ 4 h 4"/>
                <a:gd name="T82" fmla="*/ 1 w 16"/>
                <a:gd name="T83"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6" h="4">
                  <a:moveTo>
                    <a:pt x="1" y="4"/>
                  </a:moveTo>
                  <a:cubicBezTo>
                    <a:pt x="1" y="4"/>
                    <a:pt x="0" y="3"/>
                    <a:pt x="0" y="3"/>
                  </a:cubicBezTo>
                  <a:cubicBezTo>
                    <a:pt x="0" y="3"/>
                    <a:pt x="0" y="3"/>
                    <a:pt x="0" y="3"/>
                  </a:cubicBezTo>
                  <a:cubicBezTo>
                    <a:pt x="0" y="3"/>
                    <a:pt x="0" y="2"/>
                    <a:pt x="1" y="2"/>
                  </a:cubicBezTo>
                  <a:cubicBezTo>
                    <a:pt x="1" y="2"/>
                    <a:pt x="1" y="2"/>
                    <a:pt x="1" y="2"/>
                  </a:cubicBezTo>
                  <a:cubicBezTo>
                    <a:pt x="1" y="2"/>
                    <a:pt x="1" y="2"/>
                    <a:pt x="1" y="1"/>
                  </a:cubicBezTo>
                  <a:cubicBezTo>
                    <a:pt x="1" y="1"/>
                    <a:pt x="1" y="1"/>
                    <a:pt x="1" y="1"/>
                  </a:cubicBezTo>
                  <a:cubicBezTo>
                    <a:pt x="1" y="1"/>
                    <a:pt x="1" y="0"/>
                    <a:pt x="2" y="0"/>
                  </a:cubicBezTo>
                  <a:cubicBezTo>
                    <a:pt x="2" y="0"/>
                    <a:pt x="2" y="0"/>
                    <a:pt x="2" y="0"/>
                  </a:cubicBezTo>
                  <a:cubicBezTo>
                    <a:pt x="2" y="0"/>
                    <a:pt x="2" y="0"/>
                    <a:pt x="2" y="0"/>
                  </a:cubicBezTo>
                  <a:cubicBezTo>
                    <a:pt x="2" y="0"/>
                    <a:pt x="2" y="0"/>
                    <a:pt x="2" y="0"/>
                  </a:cubicBezTo>
                  <a:cubicBezTo>
                    <a:pt x="2" y="0"/>
                    <a:pt x="3" y="0"/>
                    <a:pt x="3" y="0"/>
                  </a:cubicBezTo>
                  <a:cubicBezTo>
                    <a:pt x="3" y="0"/>
                    <a:pt x="3" y="0"/>
                    <a:pt x="3" y="0"/>
                  </a:cubicBezTo>
                  <a:cubicBezTo>
                    <a:pt x="3" y="0"/>
                    <a:pt x="3" y="0"/>
                    <a:pt x="3" y="0"/>
                  </a:cubicBezTo>
                  <a:cubicBezTo>
                    <a:pt x="3" y="0"/>
                    <a:pt x="3" y="0"/>
                    <a:pt x="3" y="0"/>
                  </a:cubicBezTo>
                  <a:cubicBezTo>
                    <a:pt x="3" y="0"/>
                    <a:pt x="4" y="0"/>
                    <a:pt x="4" y="0"/>
                  </a:cubicBezTo>
                  <a:cubicBezTo>
                    <a:pt x="4" y="0"/>
                    <a:pt x="4" y="0"/>
                    <a:pt x="4" y="0"/>
                  </a:cubicBezTo>
                  <a:cubicBezTo>
                    <a:pt x="5" y="0"/>
                    <a:pt x="6" y="0"/>
                    <a:pt x="7" y="1"/>
                  </a:cubicBezTo>
                  <a:cubicBezTo>
                    <a:pt x="7" y="1"/>
                    <a:pt x="7" y="1"/>
                    <a:pt x="7" y="1"/>
                  </a:cubicBezTo>
                  <a:cubicBezTo>
                    <a:pt x="8" y="1"/>
                    <a:pt x="8" y="1"/>
                    <a:pt x="9" y="1"/>
                  </a:cubicBezTo>
                  <a:cubicBezTo>
                    <a:pt x="9" y="1"/>
                    <a:pt x="9" y="1"/>
                    <a:pt x="9" y="1"/>
                  </a:cubicBezTo>
                  <a:cubicBezTo>
                    <a:pt x="10" y="1"/>
                    <a:pt x="12" y="0"/>
                    <a:pt x="13" y="0"/>
                  </a:cubicBezTo>
                  <a:cubicBezTo>
                    <a:pt x="13" y="0"/>
                    <a:pt x="13" y="0"/>
                    <a:pt x="13" y="0"/>
                  </a:cubicBezTo>
                  <a:cubicBezTo>
                    <a:pt x="14" y="0"/>
                    <a:pt x="14" y="0"/>
                    <a:pt x="15" y="1"/>
                  </a:cubicBezTo>
                  <a:cubicBezTo>
                    <a:pt x="15" y="1"/>
                    <a:pt x="15" y="1"/>
                    <a:pt x="15" y="1"/>
                  </a:cubicBezTo>
                  <a:cubicBezTo>
                    <a:pt x="15" y="1"/>
                    <a:pt x="15" y="1"/>
                    <a:pt x="16" y="1"/>
                  </a:cubicBezTo>
                  <a:cubicBezTo>
                    <a:pt x="16" y="1"/>
                    <a:pt x="16" y="1"/>
                    <a:pt x="16" y="1"/>
                  </a:cubicBezTo>
                  <a:cubicBezTo>
                    <a:pt x="16" y="2"/>
                    <a:pt x="15" y="2"/>
                    <a:pt x="15" y="2"/>
                  </a:cubicBezTo>
                  <a:cubicBezTo>
                    <a:pt x="15" y="2"/>
                    <a:pt x="15" y="2"/>
                    <a:pt x="15" y="2"/>
                  </a:cubicBezTo>
                  <a:cubicBezTo>
                    <a:pt x="15" y="2"/>
                    <a:pt x="15" y="2"/>
                    <a:pt x="15" y="2"/>
                  </a:cubicBezTo>
                  <a:cubicBezTo>
                    <a:pt x="15" y="2"/>
                    <a:pt x="15" y="2"/>
                    <a:pt x="15" y="2"/>
                  </a:cubicBezTo>
                  <a:cubicBezTo>
                    <a:pt x="15" y="3"/>
                    <a:pt x="15" y="3"/>
                    <a:pt x="14" y="3"/>
                  </a:cubicBezTo>
                  <a:cubicBezTo>
                    <a:pt x="14" y="3"/>
                    <a:pt x="14" y="3"/>
                    <a:pt x="14" y="3"/>
                  </a:cubicBezTo>
                  <a:cubicBezTo>
                    <a:pt x="12" y="3"/>
                    <a:pt x="10" y="4"/>
                    <a:pt x="8" y="4"/>
                  </a:cubicBezTo>
                  <a:cubicBezTo>
                    <a:pt x="8" y="4"/>
                    <a:pt x="8" y="4"/>
                    <a:pt x="8" y="4"/>
                  </a:cubicBezTo>
                  <a:cubicBezTo>
                    <a:pt x="8" y="4"/>
                    <a:pt x="7" y="4"/>
                    <a:pt x="7" y="4"/>
                  </a:cubicBezTo>
                  <a:cubicBezTo>
                    <a:pt x="7" y="4"/>
                    <a:pt x="7" y="4"/>
                    <a:pt x="7" y="4"/>
                  </a:cubicBezTo>
                  <a:cubicBezTo>
                    <a:pt x="7" y="4"/>
                    <a:pt x="7" y="4"/>
                    <a:pt x="7" y="4"/>
                  </a:cubicBezTo>
                  <a:cubicBezTo>
                    <a:pt x="7" y="4"/>
                    <a:pt x="7" y="4"/>
                    <a:pt x="7" y="4"/>
                  </a:cubicBezTo>
                  <a:cubicBezTo>
                    <a:pt x="5" y="4"/>
                    <a:pt x="4" y="4"/>
                    <a:pt x="2" y="4"/>
                  </a:cubicBezTo>
                  <a:cubicBezTo>
                    <a:pt x="2" y="4"/>
                    <a:pt x="2" y="4"/>
                    <a:pt x="2" y="4"/>
                  </a:cubicBezTo>
                  <a:cubicBezTo>
                    <a:pt x="2" y="4"/>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2" name="Freeform 115"/>
            <p:cNvSpPr/>
            <p:nvPr/>
          </p:nvSpPr>
          <p:spPr bwMode="auto">
            <a:xfrm>
              <a:off x="1405" y="2352"/>
              <a:ext cx="53" cy="16"/>
            </a:xfrm>
            <a:custGeom>
              <a:avLst/>
              <a:gdLst>
                <a:gd name="T0" fmla="*/ 1 w 10"/>
                <a:gd name="T1" fmla="*/ 3 h 3"/>
                <a:gd name="T2" fmla="*/ 1 w 10"/>
                <a:gd name="T3" fmla="*/ 3 h 3"/>
                <a:gd name="T4" fmla="*/ 0 w 10"/>
                <a:gd name="T5" fmla="*/ 1 h 3"/>
                <a:gd name="T6" fmla="*/ 0 w 10"/>
                <a:gd name="T7" fmla="*/ 1 h 3"/>
                <a:gd name="T8" fmla="*/ 2 w 10"/>
                <a:gd name="T9" fmla="*/ 0 h 3"/>
                <a:gd name="T10" fmla="*/ 2 w 10"/>
                <a:gd name="T11" fmla="*/ 0 h 3"/>
                <a:gd name="T12" fmla="*/ 4 w 10"/>
                <a:gd name="T13" fmla="*/ 0 h 3"/>
                <a:gd name="T14" fmla="*/ 4 w 10"/>
                <a:gd name="T15" fmla="*/ 0 h 3"/>
                <a:gd name="T16" fmla="*/ 8 w 10"/>
                <a:gd name="T17" fmla="*/ 0 h 3"/>
                <a:gd name="T18" fmla="*/ 8 w 10"/>
                <a:gd name="T19" fmla="*/ 0 h 3"/>
                <a:gd name="T20" fmla="*/ 9 w 10"/>
                <a:gd name="T21" fmla="*/ 0 h 3"/>
                <a:gd name="T22" fmla="*/ 9 w 10"/>
                <a:gd name="T23" fmla="*/ 0 h 3"/>
                <a:gd name="T24" fmla="*/ 9 w 10"/>
                <a:gd name="T25" fmla="*/ 3 h 3"/>
                <a:gd name="T26" fmla="*/ 9 w 10"/>
                <a:gd name="T27" fmla="*/ 3 h 3"/>
                <a:gd name="T28" fmla="*/ 8 w 10"/>
                <a:gd name="T29" fmla="*/ 3 h 3"/>
                <a:gd name="T30" fmla="*/ 8 w 10"/>
                <a:gd name="T31" fmla="*/ 3 h 3"/>
                <a:gd name="T32" fmla="*/ 8 w 10"/>
                <a:gd name="T33" fmla="*/ 3 h 3"/>
                <a:gd name="T34" fmla="*/ 8 w 10"/>
                <a:gd name="T35" fmla="*/ 3 h 3"/>
                <a:gd name="T36" fmla="*/ 8 w 10"/>
                <a:gd name="T37" fmla="*/ 3 h 3"/>
                <a:gd name="T38" fmla="*/ 8 w 10"/>
                <a:gd name="T39" fmla="*/ 3 h 3"/>
                <a:gd name="T40" fmla="*/ 4 w 10"/>
                <a:gd name="T41" fmla="*/ 3 h 3"/>
                <a:gd name="T42" fmla="*/ 4 w 10"/>
                <a:gd name="T43" fmla="*/ 3 h 3"/>
                <a:gd name="T44" fmla="*/ 1 w 10"/>
                <a:gd name="T45"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 h="3">
                  <a:moveTo>
                    <a:pt x="1" y="3"/>
                  </a:moveTo>
                  <a:cubicBezTo>
                    <a:pt x="1" y="3"/>
                    <a:pt x="1" y="3"/>
                    <a:pt x="1" y="3"/>
                  </a:cubicBezTo>
                  <a:cubicBezTo>
                    <a:pt x="1" y="3"/>
                    <a:pt x="0" y="2"/>
                    <a:pt x="0" y="1"/>
                  </a:cubicBezTo>
                  <a:cubicBezTo>
                    <a:pt x="0" y="1"/>
                    <a:pt x="0" y="1"/>
                    <a:pt x="0" y="1"/>
                  </a:cubicBezTo>
                  <a:cubicBezTo>
                    <a:pt x="1" y="0"/>
                    <a:pt x="2" y="0"/>
                    <a:pt x="2" y="0"/>
                  </a:cubicBezTo>
                  <a:cubicBezTo>
                    <a:pt x="2" y="0"/>
                    <a:pt x="2" y="0"/>
                    <a:pt x="2" y="0"/>
                  </a:cubicBezTo>
                  <a:cubicBezTo>
                    <a:pt x="3" y="0"/>
                    <a:pt x="3" y="0"/>
                    <a:pt x="4" y="0"/>
                  </a:cubicBezTo>
                  <a:cubicBezTo>
                    <a:pt x="4" y="0"/>
                    <a:pt x="4" y="0"/>
                    <a:pt x="4" y="0"/>
                  </a:cubicBezTo>
                  <a:cubicBezTo>
                    <a:pt x="5" y="0"/>
                    <a:pt x="7" y="0"/>
                    <a:pt x="8" y="0"/>
                  </a:cubicBezTo>
                  <a:cubicBezTo>
                    <a:pt x="8" y="0"/>
                    <a:pt x="8" y="0"/>
                    <a:pt x="8" y="0"/>
                  </a:cubicBezTo>
                  <a:cubicBezTo>
                    <a:pt x="8" y="0"/>
                    <a:pt x="9" y="0"/>
                    <a:pt x="9" y="0"/>
                  </a:cubicBezTo>
                  <a:cubicBezTo>
                    <a:pt x="9" y="0"/>
                    <a:pt x="9" y="0"/>
                    <a:pt x="9" y="0"/>
                  </a:cubicBezTo>
                  <a:cubicBezTo>
                    <a:pt x="10" y="1"/>
                    <a:pt x="10" y="2"/>
                    <a:pt x="9" y="3"/>
                  </a:cubicBezTo>
                  <a:cubicBezTo>
                    <a:pt x="9" y="3"/>
                    <a:pt x="9" y="3"/>
                    <a:pt x="9" y="3"/>
                  </a:cubicBezTo>
                  <a:cubicBezTo>
                    <a:pt x="9" y="3"/>
                    <a:pt x="9"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7" y="3"/>
                    <a:pt x="5" y="3"/>
                    <a:pt x="4" y="3"/>
                  </a:cubicBezTo>
                  <a:cubicBezTo>
                    <a:pt x="4" y="3"/>
                    <a:pt x="4" y="3"/>
                    <a:pt x="4" y="3"/>
                  </a:cubicBezTo>
                  <a:cubicBezTo>
                    <a:pt x="3" y="3"/>
                    <a:pt x="2"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3" name="Freeform 116"/>
            <p:cNvSpPr/>
            <p:nvPr/>
          </p:nvSpPr>
          <p:spPr bwMode="auto">
            <a:xfrm>
              <a:off x="1405" y="2373"/>
              <a:ext cx="100" cy="21"/>
            </a:xfrm>
            <a:custGeom>
              <a:avLst/>
              <a:gdLst>
                <a:gd name="T0" fmla="*/ 1 w 19"/>
                <a:gd name="T1" fmla="*/ 3 h 4"/>
                <a:gd name="T2" fmla="*/ 0 w 19"/>
                <a:gd name="T3" fmla="*/ 2 h 4"/>
                <a:gd name="T4" fmla="*/ 0 w 19"/>
                <a:gd name="T5" fmla="*/ 2 h 4"/>
                <a:gd name="T6" fmla="*/ 1 w 19"/>
                <a:gd name="T7" fmla="*/ 2 h 4"/>
                <a:gd name="T8" fmla="*/ 1 w 19"/>
                <a:gd name="T9" fmla="*/ 2 h 4"/>
                <a:gd name="T10" fmla="*/ 1 w 19"/>
                <a:gd name="T11" fmla="*/ 1 h 4"/>
                <a:gd name="T12" fmla="*/ 1 w 19"/>
                <a:gd name="T13" fmla="*/ 1 h 4"/>
                <a:gd name="T14" fmla="*/ 2 w 19"/>
                <a:gd name="T15" fmla="*/ 1 h 4"/>
                <a:gd name="T16" fmla="*/ 2 w 19"/>
                <a:gd name="T17" fmla="*/ 1 h 4"/>
                <a:gd name="T18" fmla="*/ 7 w 19"/>
                <a:gd name="T19" fmla="*/ 1 h 4"/>
                <a:gd name="T20" fmla="*/ 7 w 19"/>
                <a:gd name="T21" fmla="*/ 1 h 4"/>
                <a:gd name="T22" fmla="*/ 11 w 19"/>
                <a:gd name="T23" fmla="*/ 1 h 4"/>
                <a:gd name="T24" fmla="*/ 11 w 19"/>
                <a:gd name="T25" fmla="*/ 1 h 4"/>
                <a:gd name="T26" fmla="*/ 17 w 19"/>
                <a:gd name="T27" fmla="*/ 0 h 4"/>
                <a:gd name="T28" fmla="*/ 17 w 19"/>
                <a:gd name="T29" fmla="*/ 0 h 4"/>
                <a:gd name="T30" fmla="*/ 19 w 19"/>
                <a:gd name="T31" fmla="*/ 1 h 4"/>
                <a:gd name="T32" fmla="*/ 19 w 19"/>
                <a:gd name="T33" fmla="*/ 1 h 4"/>
                <a:gd name="T34" fmla="*/ 18 w 19"/>
                <a:gd name="T35" fmla="*/ 2 h 4"/>
                <a:gd name="T36" fmla="*/ 18 w 19"/>
                <a:gd name="T37" fmla="*/ 2 h 4"/>
                <a:gd name="T38" fmla="*/ 14 w 19"/>
                <a:gd name="T39" fmla="*/ 3 h 4"/>
                <a:gd name="T40" fmla="*/ 14 w 19"/>
                <a:gd name="T41" fmla="*/ 3 h 4"/>
                <a:gd name="T42" fmla="*/ 14 w 19"/>
                <a:gd name="T43" fmla="*/ 3 h 4"/>
                <a:gd name="T44" fmla="*/ 14 w 19"/>
                <a:gd name="T45" fmla="*/ 3 h 4"/>
                <a:gd name="T46" fmla="*/ 10 w 19"/>
                <a:gd name="T47" fmla="*/ 3 h 4"/>
                <a:gd name="T48" fmla="*/ 10 w 19"/>
                <a:gd name="T49" fmla="*/ 3 h 4"/>
                <a:gd name="T50" fmla="*/ 9 w 19"/>
                <a:gd name="T51" fmla="*/ 3 h 4"/>
                <a:gd name="T52" fmla="*/ 9 w 19"/>
                <a:gd name="T53" fmla="*/ 3 h 4"/>
                <a:gd name="T54" fmla="*/ 4 w 19"/>
                <a:gd name="T55" fmla="*/ 4 h 4"/>
                <a:gd name="T56" fmla="*/ 4 w 19"/>
                <a:gd name="T57" fmla="*/ 4 h 4"/>
                <a:gd name="T58" fmla="*/ 1 w 19"/>
                <a:gd name="T59"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 h="4">
                  <a:moveTo>
                    <a:pt x="1" y="3"/>
                  </a:moveTo>
                  <a:cubicBezTo>
                    <a:pt x="1" y="3"/>
                    <a:pt x="0" y="3"/>
                    <a:pt x="0" y="2"/>
                  </a:cubicBezTo>
                  <a:cubicBezTo>
                    <a:pt x="0" y="2"/>
                    <a:pt x="0" y="2"/>
                    <a:pt x="0" y="2"/>
                  </a:cubicBezTo>
                  <a:cubicBezTo>
                    <a:pt x="0" y="2"/>
                    <a:pt x="1" y="2"/>
                    <a:pt x="1" y="2"/>
                  </a:cubicBezTo>
                  <a:cubicBezTo>
                    <a:pt x="1" y="2"/>
                    <a:pt x="1" y="2"/>
                    <a:pt x="1" y="2"/>
                  </a:cubicBezTo>
                  <a:cubicBezTo>
                    <a:pt x="1" y="2"/>
                    <a:pt x="1" y="1"/>
                    <a:pt x="1" y="1"/>
                  </a:cubicBezTo>
                  <a:cubicBezTo>
                    <a:pt x="1" y="1"/>
                    <a:pt x="1" y="1"/>
                    <a:pt x="1" y="1"/>
                  </a:cubicBezTo>
                  <a:cubicBezTo>
                    <a:pt x="1" y="1"/>
                    <a:pt x="1" y="1"/>
                    <a:pt x="2" y="1"/>
                  </a:cubicBezTo>
                  <a:cubicBezTo>
                    <a:pt x="2" y="1"/>
                    <a:pt x="2" y="1"/>
                    <a:pt x="2" y="1"/>
                  </a:cubicBezTo>
                  <a:cubicBezTo>
                    <a:pt x="3" y="1"/>
                    <a:pt x="5" y="1"/>
                    <a:pt x="7" y="1"/>
                  </a:cubicBezTo>
                  <a:cubicBezTo>
                    <a:pt x="7" y="1"/>
                    <a:pt x="7" y="1"/>
                    <a:pt x="7" y="1"/>
                  </a:cubicBezTo>
                  <a:cubicBezTo>
                    <a:pt x="8" y="1"/>
                    <a:pt x="9" y="1"/>
                    <a:pt x="11" y="1"/>
                  </a:cubicBezTo>
                  <a:cubicBezTo>
                    <a:pt x="11" y="1"/>
                    <a:pt x="11" y="1"/>
                    <a:pt x="11" y="1"/>
                  </a:cubicBezTo>
                  <a:cubicBezTo>
                    <a:pt x="13" y="1"/>
                    <a:pt x="15" y="1"/>
                    <a:pt x="17" y="0"/>
                  </a:cubicBezTo>
                  <a:cubicBezTo>
                    <a:pt x="17" y="0"/>
                    <a:pt x="17" y="0"/>
                    <a:pt x="17" y="0"/>
                  </a:cubicBezTo>
                  <a:cubicBezTo>
                    <a:pt x="18" y="0"/>
                    <a:pt x="18" y="0"/>
                    <a:pt x="19" y="1"/>
                  </a:cubicBezTo>
                  <a:cubicBezTo>
                    <a:pt x="19" y="1"/>
                    <a:pt x="19" y="1"/>
                    <a:pt x="19" y="1"/>
                  </a:cubicBezTo>
                  <a:cubicBezTo>
                    <a:pt x="19" y="1"/>
                    <a:pt x="18" y="2"/>
                    <a:pt x="18" y="2"/>
                  </a:cubicBezTo>
                  <a:cubicBezTo>
                    <a:pt x="18" y="2"/>
                    <a:pt x="18" y="2"/>
                    <a:pt x="18" y="2"/>
                  </a:cubicBezTo>
                  <a:cubicBezTo>
                    <a:pt x="17" y="2"/>
                    <a:pt x="16" y="2"/>
                    <a:pt x="14" y="3"/>
                  </a:cubicBezTo>
                  <a:cubicBezTo>
                    <a:pt x="14" y="3"/>
                    <a:pt x="14" y="3"/>
                    <a:pt x="14" y="3"/>
                  </a:cubicBezTo>
                  <a:cubicBezTo>
                    <a:pt x="14" y="3"/>
                    <a:pt x="14" y="3"/>
                    <a:pt x="14" y="3"/>
                  </a:cubicBezTo>
                  <a:cubicBezTo>
                    <a:pt x="14" y="3"/>
                    <a:pt x="14" y="3"/>
                    <a:pt x="14" y="3"/>
                  </a:cubicBezTo>
                  <a:cubicBezTo>
                    <a:pt x="12" y="3"/>
                    <a:pt x="11" y="3"/>
                    <a:pt x="10" y="3"/>
                  </a:cubicBezTo>
                  <a:cubicBezTo>
                    <a:pt x="10" y="3"/>
                    <a:pt x="10" y="3"/>
                    <a:pt x="10" y="3"/>
                  </a:cubicBezTo>
                  <a:cubicBezTo>
                    <a:pt x="9" y="3"/>
                    <a:pt x="9" y="3"/>
                    <a:pt x="9" y="3"/>
                  </a:cubicBezTo>
                  <a:cubicBezTo>
                    <a:pt x="9" y="3"/>
                    <a:pt x="9" y="3"/>
                    <a:pt x="9" y="3"/>
                  </a:cubicBezTo>
                  <a:cubicBezTo>
                    <a:pt x="7" y="3"/>
                    <a:pt x="5" y="4"/>
                    <a:pt x="4" y="4"/>
                  </a:cubicBezTo>
                  <a:cubicBezTo>
                    <a:pt x="4" y="4"/>
                    <a:pt x="4" y="4"/>
                    <a:pt x="4" y="4"/>
                  </a:cubicBezTo>
                  <a:cubicBezTo>
                    <a:pt x="3" y="4"/>
                    <a:pt x="2" y="4"/>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grpSp>
      <p:grpSp>
        <p:nvGrpSpPr>
          <p:cNvPr id="54" name="Group 89"/>
          <p:cNvGrpSpPr>
            <a:grpSpLocks noChangeAspect="1"/>
          </p:cNvGrpSpPr>
          <p:nvPr/>
        </p:nvGrpSpPr>
        <p:grpSpPr bwMode="auto">
          <a:xfrm>
            <a:off x="8725100" y="1560924"/>
            <a:ext cx="514791" cy="662121"/>
            <a:chOff x="1309" y="2054"/>
            <a:chExt cx="297" cy="382"/>
          </a:xfrm>
          <a:solidFill>
            <a:srgbClr val="6EBF84"/>
          </a:solidFill>
        </p:grpSpPr>
        <p:sp>
          <p:nvSpPr>
            <p:cNvPr id="55" name="Freeform 90"/>
            <p:cNvSpPr/>
            <p:nvPr/>
          </p:nvSpPr>
          <p:spPr bwMode="auto">
            <a:xfrm>
              <a:off x="1362" y="2127"/>
              <a:ext cx="191" cy="204"/>
            </a:xfrm>
            <a:custGeom>
              <a:avLst/>
              <a:gdLst>
                <a:gd name="T0" fmla="*/ 10 w 36"/>
                <a:gd name="T1" fmla="*/ 39 h 39"/>
                <a:gd name="T2" fmla="*/ 9 w 36"/>
                <a:gd name="T3" fmla="*/ 35 h 39"/>
                <a:gd name="T4" fmla="*/ 7 w 36"/>
                <a:gd name="T5" fmla="*/ 31 h 39"/>
                <a:gd name="T6" fmla="*/ 3 w 36"/>
                <a:gd name="T7" fmla="*/ 26 h 39"/>
                <a:gd name="T8" fmla="*/ 1 w 36"/>
                <a:gd name="T9" fmla="*/ 18 h 39"/>
                <a:gd name="T10" fmla="*/ 2 w 36"/>
                <a:gd name="T11" fmla="*/ 9 h 39"/>
                <a:gd name="T12" fmla="*/ 3 w 36"/>
                <a:gd name="T13" fmla="*/ 7 h 39"/>
                <a:gd name="T14" fmla="*/ 5 w 36"/>
                <a:gd name="T15" fmla="*/ 6 h 39"/>
                <a:gd name="T16" fmla="*/ 9 w 36"/>
                <a:gd name="T17" fmla="*/ 3 h 39"/>
                <a:gd name="T18" fmla="*/ 13 w 36"/>
                <a:gd name="T19" fmla="*/ 1 h 39"/>
                <a:gd name="T20" fmla="*/ 16 w 36"/>
                <a:gd name="T21" fmla="*/ 0 h 39"/>
                <a:gd name="T22" fmla="*/ 18 w 36"/>
                <a:gd name="T23" fmla="*/ 0 h 39"/>
                <a:gd name="T24" fmla="*/ 23 w 36"/>
                <a:gd name="T25" fmla="*/ 1 h 39"/>
                <a:gd name="T26" fmla="*/ 27 w 36"/>
                <a:gd name="T27" fmla="*/ 3 h 39"/>
                <a:gd name="T28" fmla="*/ 31 w 36"/>
                <a:gd name="T29" fmla="*/ 6 h 39"/>
                <a:gd name="T30" fmla="*/ 33 w 36"/>
                <a:gd name="T31" fmla="*/ 8 h 39"/>
                <a:gd name="T32" fmla="*/ 34 w 36"/>
                <a:gd name="T33" fmla="*/ 10 h 39"/>
                <a:gd name="T34" fmla="*/ 35 w 36"/>
                <a:gd name="T35" fmla="*/ 18 h 39"/>
                <a:gd name="T36" fmla="*/ 33 w 36"/>
                <a:gd name="T37" fmla="*/ 26 h 39"/>
                <a:gd name="T38" fmla="*/ 29 w 36"/>
                <a:gd name="T39" fmla="*/ 31 h 39"/>
                <a:gd name="T40" fmla="*/ 26 w 36"/>
                <a:gd name="T41" fmla="*/ 35 h 39"/>
                <a:gd name="T42" fmla="*/ 25 w 36"/>
                <a:gd name="T43" fmla="*/ 38 h 39"/>
                <a:gd name="T44" fmla="*/ 25 w 36"/>
                <a:gd name="T45" fmla="*/ 39 h 39"/>
                <a:gd name="T46" fmla="*/ 25 w 36"/>
                <a:gd name="T47" fmla="*/ 38 h 39"/>
                <a:gd name="T48" fmla="*/ 26 w 36"/>
                <a:gd name="T49" fmla="*/ 35 h 39"/>
                <a:gd name="T50" fmla="*/ 29 w 36"/>
                <a:gd name="T51" fmla="*/ 31 h 39"/>
                <a:gd name="T52" fmla="*/ 32 w 36"/>
                <a:gd name="T53" fmla="*/ 25 h 39"/>
                <a:gd name="T54" fmla="*/ 34 w 36"/>
                <a:gd name="T55" fmla="*/ 18 h 39"/>
                <a:gd name="T56" fmla="*/ 33 w 36"/>
                <a:gd name="T57" fmla="*/ 10 h 39"/>
                <a:gd name="T58" fmla="*/ 31 w 36"/>
                <a:gd name="T59" fmla="*/ 9 h 39"/>
                <a:gd name="T60" fmla="*/ 30 w 36"/>
                <a:gd name="T61" fmla="*/ 7 h 39"/>
                <a:gd name="T62" fmla="*/ 27 w 36"/>
                <a:gd name="T63" fmla="*/ 4 h 39"/>
                <a:gd name="T64" fmla="*/ 23 w 36"/>
                <a:gd name="T65" fmla="*/ 3 h 39"/>
                <a:gd name="T66" fmla="*/ 18 w 36"/>
                <a:gd name="T67" fmla="*/ 2 h 39"/>
                <a:gd name="T68" fmla="*/ 16 w 36"/>
                <a:gd name="T69" fmla="*/ 2 h 39"/>
                <a:gd name="T70" fmla="*/ 14 w 36"/>
                <a:gd name="T71" fmla="*/ 3 h 39"/>
                <a:gd name="T72" fmla="*/ 10 w 36"/>
                <a:gd name="T73" fmla="*/ 4 h 39"/>
                <a:gd name="T74" fmla="*/ 6 w 36"/>
                <a:gd name="T75" fmla="*/ 7 h 39"/>
                <a:gd name="T76" fmla="*/ 5 w 36"/>
                <a:gd name="T77" fmla="*/ 9 h 39"/>
                <a:gd name="T78" fmla="*/ 4 w 36"/>
                <a:gd name="T79" fmla="*/ 10 h 39"/>
                <a:gd name="T80" fmla="*/ 2 w 36"/>
                <a:gd name="T81" fmla="*/ 18 h 39"/>
                <a:gd name="T82" fmla="*/ 4 w 36"/>
                <a:gd name="T83" fmla="*/ 25 h 39"/>
                <a:gd name="T84" fmla="*/ 7 w 36"/>
                <a:gd name="T85" fmla="*/ 31 h 39"/>
                <a:gd name="T86" fmla="*/ 9 w 36"/>
                <a:gd name="T87" fmla="*/ 35 h 39"/>
                <a:gd name="T88" fmla="*/ 10 w 36"/>
                <a:gd name="T89"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6" h="39">
                  <a:moveTo>
                    <a:pt x="10" y="39"/>
                  </a:moveTo>
                  <a:cubicBezTo>
                    <a:pt x="10" y="39"/>
                    <a:pt x="10" y="38"/>
                    <a:pt x="9" y="35"/>
                  </a:cubicBezTo>
                  <a:cubicBezTo>
                    <a:pt x="8" y="34"/>
                    <a:pt x="8" y="33"/>
                    <a:pt x="7" y="31"/>
                  </a:cubicBezTo>
                  <a:cubicBezTo>
                    <a:pt x="6" y="29"/>
                    <a:pt x="4" y="28"/>
                    <a:pt x="3" y="26"/>
                  </a:cubicBezTo>
                  <a:cubicBezTo>
                    <a:pt x="2" y="24"/>
                    <a:pt x="1" y="21"/>
                    <a:pt x="1" y="18"/>
                  </a:cubicBezTo>
                  <a:cubicBezTo>
                    <a:pt x="0" y="15"/>
                    <a:pt x="1" y="12"/>
                    <a:pt x="2" y="9"/>
                  </a:cubicBezTo>
                  <a:cubicBezTo>
                    <a:pt x="2" y="9"/>
                    <a:pt x="3" y="8"/>
                    <a:pt x="3" y="7"/>
                  </a:cubicBezTo>
                  <a:cubicBezTo>
                    <a:pt x="4" y="7"/>
                    <a:pt x="4" y="6"/>
                    <a:pt x="5" y="6"/>
                  </a:cubicBezTo>
                  <a:cubicBezTo>
                    <a:pt x="6" y="5"/>
                    <a:pt x="7" y="4"/>
                    <a:pt x="9" y="3"/>
                  </a:cubicBezTo>
                  <a:cubicBezTo>
                    <a:pt x="10" y="2"/>
                    <a:pt x="12" y="1"/>
                    <a:pt x="13" y="1"/>
                  </a:cubicBezTo>
                  <a:cubicBezTo>
                    <a:pt x="14" y="1"/>
                    <a:pt x="15" y="1"/>
                    <a:pt x="16" y="0"/>
                  </a:cubicBezTo>
                  <a:cubicBezTo>
                    <a:pt x="18" y="0"/>
                    <a:pt x="18" y="0"/>
                    <a:pt x="18" y="0"/>
                  </a:cubicBezTo>
                  <a:cubicBezTo>
                    <a:pt x="20" y="0"/>
                    <a:pt x="21" y="1"/>
                    <a:pt x="23" y="1"/>
                  </a:cubicBezTo>
                  <a:cubicBezTo>
                    <a:pt x="25" y="2"/>
                    <a:pt x="26" y="2"/>
                    <a:pt x="27" y="3"/>
                  </a:cubicBezTo>
                  <a:cubicBezTo>
                    <a:pt x="29" y="4"/>
                    <a:pt x="30" y="5"/>
                    <a:pt x="31" y="6"/>
                  </a:cubicBezTo>
                  <a:cubicBezTo>
                    <a:pt x="32" y="6"/>
                    <a:pt x="32" y="7"/>
                    <a:pt x="33" y="8"/>
                  </a:cubicBezTo>
                  <a:cubicBezTo>
                    <a:pt x="34" y="10"/>
                    <a:pt x="34" y="10"/>
                    <a:pt x="34" y="10"/>
                  </a:cubicBezTo>
                  <a:cubicBezTo>
                    <a:pt x="36" y="12"/>
                    <a:pt x="36" y="16"/>
                    <a:pt x="35" y="18"/>
                  </a:cubicBezTo>
                  <a:cubicBezTo>
                    <a:pt x="35" y="21"/>
                    <a:pt x="34" y="23"/>
                    <a:pt x="33" y="26"/>
                  </a:cubicBezTo>
                  <a:cubicBezTo>
                    <a:pt x="32" y="28"/>
                    <a:pt x="30" y="29"/>
                    <a:pt x="29" y="31"/>
                  </a:cubicBezTo>
                  <a:cubicBezTo>
                    <a:pt x="28" y="32"/>
                    <a:pt x="27" y="34"/>
                    <a:pt x="26" y="35"/>
                  </a:cubicBezTo>
                  <a:cubicBezTo>
                    <a:pt x="26" y="36"/>
                    <a:pt x="25" y="37"/>
                    <a:pt x="25" y="38"/>
                  </a:cubicBezTo>
                  <a:cubicBezTo>
                    <a:pt x="25" y="39"/>
                    <a:pt x="25" y="39"/>
                    <a:pt x="25" y="39"/>
                  </a:cubicBezTo>
                  <a:cubicBezTo>
                    <a:pt x="25" y="39"/>
                    <a:pt x="25" y="39"/>
                    <a:pt x="25" y="38"/>
                  </a:cubicBezTo>
                  <a:cubicBezTo>
                    <a:pt x="25" y="37"/>
                    <a:pt x="25" y="36"/>
                    <a:pt x="26" y="35"/>
                  </a:cubicBezTo>
                  <a:cubicBezTo>
                    <a:pt x="27" y="34"/>
                    <a:pt x="27" y="32"/>
                    <a:pt x="29" y="31"/>
                  </a:cubicBezTo>
                  <a:cubicBezTo>
                    <a:pt x="30" y="29"/>
                    <a:pt x="31" y="27"/>
                    <a:pt x="32" y="25"/>
                  </a:cubicBezTo>
                  <a:cubicBezTo>
                    <a:pt x="33" y="23"/>
                    <a:pt x="34" y="21"/>
                    <a:pt x="34" y="18"/>
                  </a:cubicBezTo>
                  <a:cubicBezTo>
                    <a:pt x="34" y="16"/>
                    <a:pt x="34" y="13"/>
                    <a:pt x="33" y="10"/>
                  </a:cubicBezTo>
                  <a:cubicBezTo>
                    <a:pt x="31" y="9"/>
                    <a:pt x="31" y="9"/>
                    <a:pt x="31" y="9"/>
                  </a:cubicBezTo>
                  <a:cubicBezTo>
                    <a:pt x="31" y="8"/>
                    <a:pt x="30" y="8"/>
                    <a:pt x="30" y="7"/>
                  </a:cubicBezTo>
                  <a:cubicBezTo>
                    <a:pt x="29" y="6"/>
                    <a:pt x="28" y="5"/>
                    <a:pt x="27" y="4"/>
                  </a:cubicBezTo>
                  <a:cubicBezTo>
                    <a:pt x="25" y="4"/>
                    <a:pt x="24" y="3"/>
                    <a:pt x="23" y="3"/>
                  </a:cubicBezTo>
                  <a:cubicBezTo>
                    <a:pt x="21" y="3"/>
                    <a:pt x="20" y="2"/>
                    <a:pt x="18" y="2"/>
                  </a:cubicBezTo>
                  <a:cubicBezTo>
                    <a:pt x="16" y="2"/>
                    <a:pt x="16" y="2"/>
                    <a:pt x="16" y="2"/>
                  </a:cubicBezTo>
                  <a:cubicBezTo>
                    <a:pt x="15" y="2"/>
                    <a:pt x="14" y="3"/>
                    <a:pt x="14" y="3"/>
                  </a:cubicBezTo>
                  <a:cubicBezTo>
                    <a:pt x="12" y="3"/>
                    <a:pt x="11" y="4"/>
                    <a:pt x="10" y="4"/>
                  </a:cubicBezTo>
                  <a:cubicBezTo>
                    <a:pt x="8" y="5"/>
                    <a:pt x="7" y="6"/>
                    <a:pt x="6" y="7"/>
                  </a:cubicBezTo>
                  <a:cubicBezTo>
                    <a:pt x="6" y="7"/>
                    <a:pt x="5" y="8"/>
                    <a:pt x="5" y="9"/>
                  </a:cubicBezTo>
                  <a:cubicBezTo>
                    <a:pt x="4" y="9"/>
                    <a:pt x="4" y="10"/>
                    <a:pt x="4" y="10"/>
                  </a:cubicBezTo>
                  <a:cubicBezTo>
                    <a:pt x="2" y="13"/>
                    <a:pt x="2" y="15"/>
                    <a:pt x="2" y="18"/>
                  </a:cubicBezTo>
                  <a:cubicBezTo>
                    <a:pt x="2" y="21"/>
                    <a:pt x="3" y="23"/>
                    <a:pt x="4" y="25"/>
                  </a:cubicBezTo>
                  <a:cubicBezTo>
                    <a:pt x="5" y="27"/>
                    <a:pt x="6" y="29"/>
                    <a:pt x="7" y="31"/>
                  </a:cubicBezTo>
                  <a:cubicBezTo>
                    <a:pt x="8" y="32"/>
                    <a:pt x="9" y="34"/>
                    <a:pt x="9" y="35"/>
                  </a:cubicBezTo>
                  <a:cubicBezTo>
                    <a:pt x="10" y="38"/>
                    <a:pt x="10" y="39"/>
                    <a:pt x="1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6" name="Freeform 91"/>
            <p:cNvSpPr/>
            <p:nvPr/>
          </p:nvSpPr>
          <p:spPr bwMode="auto">
            <a:xfrm>
              <a:off x="1410" y="2326"/>
              <a:ext cx="90" cy="26"/>
            </a:xfrm>
            <a:custGeom>
              <a:avLst/>
              <a:gdLst>
                <a:gd name="T0" fmla="*/ 1 w 17"/>
                <a:gd name="T1" fmla="*/ 5 h 5"/>
                <a:gd name="T2" fmla="*/ 0 w 17"/>
                <a:gd name="T3" fmla="*/ 4 h 5"/>
                <a:gd name="T4" fmla="*/ 0 w 17"/>
                <a:gd name="T5" fmla="*/ 3 h 5"/>
                <a:gd name="T6" fmla="*/ 1 w 17"/>
                <a:gd name="T7" fmla="*/ 2 h 5"/>
                <a:gd name="T8" fmla="*/ 2 w 17"/>
                <a:gd name="T9" fmla="*/ 1 h 5"/>
                <a:gd name="T10" fmla="*/ 5 w 17"/>
                <a:gd name="T11" fmla="*/ 1 h 5"/>
                <a:gd name="T12" fmla="*/ 6 w 17"/>
                <a:gd name="T13" fmla="*/ 0 h 5"/>
                <a:gd name="T14" fmla="*/ 7 w 17"/>
                <a:gd name="T15" fmla="*/ 0 h 5"/>
                <a:gd name="T16" fmla="*/ 7 w 17"/>
                <a:gd name="T17" fmla="*/ 0 h 5"/>
                <a:gd name="T18" fmla="*/ 12 w 17"/>
                <a:gd name="T19" fmla="*/ 0 h 5"/>
                <a:gd name="T20" fmla="*/ 14 w 17"/>
                <a:gd name="T21" fmla="*/ 0 h 5"/>
                <a:gd name="T22" fmla="*/ 17 w 17"/>
                <a:gd name="T23" fmla="*/ 1 h 5"/>
                <a:gd name="T24" fmla="*/ 17 w 17"/>
                <a:gd name="T25" fmla="*/ 1 h 5"/>
                <a:gd name="T26" fmla="*/ 17 w 17"/>
                <a:gd name="T27" fmla="*/ 2 h 5"/>
                <a:gd name="T28" fmla="*/ 16 w 17"/>
                <a:gd name="T29" fmla="*/ 4 h 5"/>
                <a:gd name="T30" fmla="*/ 16 w 17"/>
                <a:gd name="T31" fmla="*/ 2 h 5"/>
                <a:gd name="T32" fmla="*/ 16 w 17"/>
                <a:gd name="T33" fmla="*/ 3 h 5"/>
                <a:gd name="T34" fmla="*/ 14 w 17"/>
                <a:gd name="T35" fmla="*/ 3 h 5"/>
                <a:gd name="T36" fmla="*/ 12 w 17"/>
                <a:gd name="T37" fmla="*/ 3 h 5"/>
                <a:gd name="T38" fmla="*/ 7 w 17"/>
                <a:gd name="T39" fmla="*/ 3 h 5"/>
                <a:gd name="T40" fmla="*/ 7 w 17"/>
                <a:gd name="T41" fmla="*/ 3 h 5"/>
                <a:gd name="T42" fmla="*/ 6 w 17"/>
                <a:gd name="T43" fmla="*/ 3 h 5"/>
                <a:gd name="T44" fmla="*/ 5 w 17"/>
                <a:gd name="T45" fmla="*/ 3 h 5"/>
                <a:gd name="T46" fmla="*/ 3 w 17"/>
                <a:gd name="T47" fmla="*/ 3 h 5"/>
                <a:gd name="T48" fmla="*/ 1 w 17"/>
                <a:gd name="T49" fmla="*/ 3 h 5"/>
                <a:gd name="T50" fmla="*/ 1 w 17"/>
                <a:gd name="T51"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 h="5">
                  <a:moveTo>
                    <a:pt x="1" y="5"/>
                  </a:moveTo>
                  <a:cubicBezTo>
                    <a:pt x="1" y="5"/>
                    <a:pt x="1" y="5"/>
                    <a:pt x="0" y="4"/>
                  </a:cubicBezTo>
                  <a:cubicBezTo>
                    <a:pt x="0" y="4"/>
                    <a:pt x="0" y="4"/>
                    <a:pt x="0" y="3"/>
                  </a:cubicBezTo>
                  <a:cubicBezTo>
                    <a:pt x="0" y="2"/>
                    <a:pt x="1" y="2"/>
                    <a:pt x="1" y="2"/>
                  </a:cubicBezTo>
                  <a:cubicBezTo>
                    <a:pt x="1" y="1"/>
                    <a:pt x="2" y="1"/>
                    <a:pt x="2" y="1"/>
                  </a:cubicBezTo>
                  <a:cubicBezTo>
                    <a:pt x="3" y="1"/>
                    <a:pt x="4" y="1"/>
                    <a:pt x="5" y="1"/>
                  </a:cubicBezTo>
                  <a:cubicBezTo>
                    <a:pt x="6" y="0"/>
                    <a:pt x="6" y="0"/>
                    <a:pt x="6" y="0"/>
                  </a:cubicBezTo>
                  <a:cubicBezTo>
                    <a:pt x="7" y="0"/>
                    <a:pt x="7" y="0"/>
                    <a:pt x="7" y="0"/>
                  </a:cubicBezTo>
                  <a:cubicBezTo>
                    <a:pt x="7" y="0"/>
                    <a:pt x="7" y="0"/>
                    <a:pt x="7" y="0"/>
                  </a:cubicBezTo>
                  <a:cubicBezTo>
                    <a:pt x="9" y="0"/>
                    <a:pt x="10" y="0"/>
                    <a:pt x="12" y="0"/>
                  </a:cubicBezTo>
                  <a:cubicBezTo>
                    <a:pt x="12" y="0"/>
                    <a:pt x="13" y="0"/>
                    <a:pt x="14" y="0"/>
                  </a:cubicBezTo>
                  <a:cubicBezTo>
                    <a:pt x="15" y="1"/>
                    <a:pt x="16" y="1"/>
                    <a:pt x="17" y="1"/>
                  </a:cubicBezTo>
                  <a:cubicBezTo>
                    <a:pt x="17" y="1"/>
                    <a:pt x="17" y="1"/>
                    <a:pt x="17" y="1"/>
                  </a:cubicBezTo>
                  <a:cubicBezTo>
                    <a:pt x="17" y="1"/>
                    <a:pt x="17" y="2"/>
                    <a:pt x="17" y="2"/>
                  </a:cubicBezTo>
                  <a:cubicBezTo>
                    <a:pt x="17" y="3"/>
                    <a:pt x="17" y="4"/>
                    <a:pt x="16" y="4"/>
                  </a:cubicBezTo>
                  <a:cubicBezTo>
                    <a:pt x="16" y="4"/>
                    <a:pt x="16" y="3"/>
                    <a:pt x="16" y="2"/>
                  </a:cubicBezTo>
                  <a:cubicBezTo>
                    <a:pt x="16" y="3"/>
                    <a:pt x="16" y="3"/>
                    <a:pt x="16" y="3"/>
                  </a:cubicBezTo>
                  <a:cubicBezTo>
                    <a:pt x="15" y="3"/>
                    <a:pt x="15" y="3"/>
                    <a:pt x="14" y="3"/>
                  </a:cubicBezTo>
                  <a:cubicBezTo>
                    <a:pt x="13" y="3"/>
                    <a:pt x="13" y="3"/>
                    <a:pt x="12" y="3"/>
                  </a:cubicBezTo>
                  <a:cubicBezTo>
                    <a:pt x="10" y="3"/>
                    <a:pt x="9" y="3"/>
                    <a:pt x="7" y="3"/>
                  </a:cubicBezTo>
                  <a:cubicBezTo>
                    <a:pt x="7" y="3"/>
                    <a:pt x="7" y="3"/>
                    <a:pt x="7" y="3"/>
                  </a:cubicBezTo>
                  <a:cubicBezTo>
                    <a:pt x="6" y="3"/>
                    <a:pt x="6" y="3"/>
                    <a:pt x="6" y="3"/>
                  </a:cubicBezTo>
                  <a:cubicBezTo>
                    <a:pt x="5" y="3"/>
                    <a:pt x="5" y="3"/>
                    <a:pt x="5" y="3"/>
                  </a:cubicBezTo>
                  <a:cubicBezTo>
                    <a:pt x="4" y="3"/>
                    <a:pt x="3" y="3"/>
                    <a:pt x="3" y="3"/>
                  </a:cubicBezTo>
                  <a:cubicBezTo>
                    <a:pt x="2" y="3"/>
                    <a:pt x="2" y="3"/>
                    <a:pt x="1" y="3"/>
                  </a:cubicBezTo>
                  <a:cubicBezTo>
                    <a:pt x="1" y="4"/>
                    <a:pt x="1"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7" name="Freeform 92"/>
            <p:cNvSpPr/>
            <p:nvPr/>
          </p:nvSpPr>
          <p:spPr bwMode="auto">
            <a:xfrm>
              <a:off x="1410" y="2352"/>
              <a:ext cx="95" cy="21"/>
            </a:xfrm>
            <a:custGeom>
              <a:avLst/>
              <a:gdLst>
                <a:gd name="T0" fmla="*/ 1 w 18"/>
                <a:gd name="T1" fmla="*/ 1 h 4"/>
                <a:gd name="T2" fmla="*/ 17 w 18"/>
                <a:gd name="T3" fmla="*/ 0 h 4"/>
                <a:gd name="T4" fmla="*/ 18 w 18"/>
                <a:gd name="T5" fmla="*/ 0 h 4"/>
                <a:gd name="T6" fmla="*/ 18 w 18"/>
                <a:gd name="T7" fmla="*/ 2 h 4"/>
                <a:gd name="T8" fmla="*/ 17 w 18"/>
                <a:gd name="T9" fmla="*/ 3 h 4"/>
                <a:gd name="T10" fmla="*/ 15 w 18"/>
                <a:gd name="T11" fmla="*/ 3 h 4"/>
                <a:gd name="T12" fmla="*/ 12 w 18"/>
                <a:gd name="T13" fmla="*/ 4 h 4"/>
                <a:gd name="T14" fmla="*/ 8 w 18"/>
                <a:gd name="T15" fmla="*/ 3 h 4"/>
                <a:gd name="T16" fmla="*/ 3 w 18"/>
                <a:gd name="T17" fmla="*/ 3 h 4"/>
                <a:gd name="T18" fmla="*/ 1 w 18"/>
                <a:gd name="T19" fmla="*/ 2 h 4"/>
                <a:gd name="T20" fmla="*/ 0 w 18"/>
                <a:gd name="T21" fmla="*/ 2 h 4"/>
                <a:gd name="T22" fmla="*/ 0 w 18"/>
                <a:gd name="T23" fmla="*/ 1 h 4"/>
                <a:gd name="T24" fmla="*/ 2 w 18"/>
                <a:gd name="T25" fmla="*/ 1 h 4"/>
                <a:gd name="T26" fmla="*/ 1 w 18"/>
                <a:gd name="T27" fmla="*/ 1 h 4"/>
                <a:gd name="T28" fmla="*/ 1 w 18"/>
                <a:gd name="T29" fmla="*/ 2 h 4"/>
                <a:gd name="T30" fmla="*/ 3 w 18"/>
                <a:gd name="T31" fmla="*/ 2 h 4"/>
                <a:gd name="T32" fmla="*/ 8 w 18"/>
                <a:gd name="T33" fmla="*/ 2 h 4"/>
                <a:gd name="T34" fmla="*/ 12 w 18"/>
                <a:gd name="T35" fmla="*/ 2 h 4"/>
                <a:gd name="T36" fmla="*/ 15 w 18"/>
                <a:gd name="T37" fmla="*/ 1 h 4"/>
                <a:gd name="T38" fmla="*/ 17 w 18"/>
                <a:gd name="T39" fmla="*/ 1 h 4"/>
                <a:gd name="T40" fmla="*/ 16 w 18"/>
                <a:gd name="T41" fmla="*/ 2 h 4"/>
                <a:gd name="T42" fmla="*/ 16 w 18"/>
                <a:gd name="T43" fmla="*/ 1 h 4"/>
                <a:gd name="T44" fmla="*/ 17 w 18"/>
                <a:gd name="T45" fmla="*/ 2 h 4"/>
                <a:gd name="T46" fmla="*/ 9 w 18"/>
                <a:gd name="T47" fmla="*/ 1 h 4"/>
                <a:gd name="T48" fmla="*/ 1 w 18"/>
                <a:gd name="T49"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4">
                  <a:moveTo>
                    <a:pt x="1" y="1"/>
                  </a:moveTo>
                  <a:cubicBezTo>
                    <a:pt x="6" y="0"/>
                    <a:pt x="11" y="0"/>
                    <a:pt x="17" y="0"/>
                  </a:cubicBezTo>
                  <a:cubicBezTo>
                    <a:pt x="17" y="0"/>
                    <a:pt x="18" y="0"/>
                    <a:pt x="18" y="0"/>
                  </a:cubicBezTo>
                  <a:cubicBezTo>
                    <a:pt x="18" y="1"/>
                    <a:pt x="18" y="2"/>
                    <a:pt x="18" y="2"/>
                  </a:cubicBezTo>
                  <a:cubicBezTo>
                    <a:pt x="18" y="3"/>
                    <a:pt x="18" y="3"/>
                    <a:pt x="17" y="3"/>
                  </a:cubicBezTo>
                  <a:cubicBezTo>
                    <a:pt x="15" y="3"/>
                    <a:pt x="15" y="3"/>
                    <a:pt x="15" y="3"/>
                  </a:cubicBezTo>
                  <a:cubicBezTo>
                    <a:pt x="12" y="4"/>
                    <a:pt x="12" y="4"/>
                    <a:pt x="12" y="4"/>
                  </a:cubicBezTo>
                  <a:cubicBezTo>
                    <a:pt x="11" y="3"/>
                    <a:pt x="9" y="3"/>
                    <a:pt x="8" y="3"/>
                  </a:cubicBezTo>
                  <a:cubicBezTo>
                    <a:pt x="6" y="3"/>
                    <a:pt x="5" y="3"/>
                    <a:pt x="3" y="3"/>
                  </a:cubicBezTo>
                  <a:cubicBezTo>
                    <a:pt x="2" y="3"/>
                    <a:pt x="1" y="3"/>
                    <a:pt x="1" y="2"/>
                  </a:cubicBezTo>
                  <a:cubicBezTo>
                    <a:pt x="1" y="2"/>
                    <a:pt x="0" y="2"/>
                    <a:pt x="0" y="2"/>
                  </a:cubicBezTo>
                  <a:cubicBezTo>
                    <a:pt x="0" y="1"/>
                    <a:pt x="0" y="1"/>
                    <a:pt x="0" y="1"/>
                  </a:cubicBezTo>
                  <a:cubicBezTo>
                    <a:pt x="1" y="1"/>
                    <a:pt x="1" y="1"/>
                    <a:pt x="2" y="1"/>
                  </a:cubicBezTo>
                  <a:cubicBezTo>
                    <a:pt x="1" y="1"/>
                    <a:pt x="1" y="1"/>
                    <a:pt x="1" y="1"/>
                  </a:cubicBezTo>
                  <a:cubicBezTo>
                    <a:pt x="0" y="1"/>
                    <a:pt x="1" y="1"/>
                    <a:pt x="1" y="2"/>
                  </a:cubicBezTo>
                  <a:cubicBezTo>
                    <a:pt x="2" y="2"/>
                    <a:pt x="2" y="2"/>
                    <a:pt x="3" y="2"/>
                  </a:cubicBezTo>
                  <a:cubicBezTo>
                    <a:pt x="5" y="2"/>
                    <a:pt x="6" y="2"/>
                    <a:pt x="8" y="2"/>
                  </a:cubicBezTo>
                  <a:cubicBezTo>
                    <a:pt x="9" y="2"/>
                    <a:pt x="11" y="2"/>
                    <a:pt x="12" y="2"/>
                  </a:cubicBezTo>
                  <a:cubicBezTo>
                    <a:pt x="15" y="1"/>
                    <a:pt x="15" y="1"/>
                    <a:pt x="15" y="1"/>
                  </a:cubicBezTo>
                  <a:cubicBezTo>
                    <a:pt x="17" y="1"/>
                    <a:pt x="17" y="1"/>
                    <a:pt x="17" y="1"/>
                  </a:cubicBezTo>
                  <a:cubicBezTo>
                    <a:pt x="16" y="2"/>
                    <a:pt x="16" y="2"/>
                    <a:pt x="16" y="2"/>
                  </a:cubicBezTo>
                  <a:cubicBezTo>
                    <a:pt x="16" y="2"/>
                    <a:pt x="16" y="1"/>
                    <a:pt x="16" y="1"/>
                  </a:cubicBezTo>
                  <a:cubicBezTo>
                    <a:pt x="17" y="2"/>
                    <a:pt x="17" y="2"/>
                    <a:pt x="17" y="2"/>
                  </a:cubicBezTo>
                  <a:cubicBezTo>
                    <a:pt x="14" y="2"/>
                    <a:pt x="11" y="2"/>
                    <a:pt x="9" y="1"/>
                  </a:cubicBezTo>
                  <a:cubicBezTo>
                    <a:pt x="6" y="1"/>
                    <a:pt x="4"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8" name="Freeform 93"/>
            <p:cNvSpPr/>
            <p:nvPr/>
          </p:nvSpPr>
          <p:spPr bwMode="auto">
            <a:xfrm>
              <a:off x="1405" y="2362"/>
              <a:ext cx="95" cy="21"/>
            </a:xfrm>
            <a:custGeom>
              <a:avLst/>
              <a:gdLst>
                <a:gd name="T0" fmla="*/ 3 w 18"/>
                <a:gd name="T1" fmla="*/ 0 h 4"/>
                <a:gd name="T2" fmla="*/ 2 w 18"/>
                <a:gd name="T3" fmla="*/ 1 h 4"/>
                <a:gd name="T4" fmla="*/ 1 w 18"/>
                <a:gd name="T5" fmla="*/ 2 h 4"/>
                <a:gd name="T6" fmla="*/ 2 w 18"/>
                <a:gd name="T7" fmla="*/ 2 h 4"/>
                <a:gd name="T8" fmla="*/ 2 w 18"/>
                <a:gd name="T9" fmla="*/ 2 h 4"/>
                <a:gd name="T10" fmla="*/ 3 w 18"/>
                <a:gd name="T11" fmla="*/ 2 h 4"/>
                <a:gd name="T12" fmla="*/ 8 w 18"/>
                <a:gd name="T13" fmla="*/ 2 h 4"/>
                <a:gd name="T14" fmla="*/ 13 w 18"/>
                <a:gd name="T15" fmla="*/ 3 h 4"/>
                <a:gd name="T16" fmla="*/ 16 w 18"/>
                <a:gd name="T17" fmla="*/ 3 h 4"/>
                <a:gd name="T18" fmla="*/ 17 w 18"/>
                <a:gd name="T19" fmla="*/ 2 h 4"/>
                <a:gd name="T20" fmla="*/ 18 w 18"/>
                <a:gd name="T21" fmla="*/ 2 h 4"/>
                <a:gd name="T22" fmla="*/ 18 w 18"/>
                <a:gd name="T23" fmla="*/ 2 h 4"/>
                <a:gd name="T24" fmla="*/ 17 w 18"/>
                <a:gd name="T25" fmla="*/ 1 h 4"/>
                <a:gd name="T26" fmla="*/ 18 w 18"/>
                <a:gd name="T27" fmla="*/ 2 h 4"/>
                <a:gd name="T28" fmla="*/ 18 w 18"/>
                <a:gd name="T29" fmla="*/ 2 h 4"/>
                <a:gd name="T30" fmla="*/ 17 w 18"/>
                <a:gd name="T31" fmla="*/ 3 h 4"/>
                <a:gd name="T32" fmla="*/ 16 w 18"/>
                <a:gd name="T33" fmla="*/ 4 h 4"/>
                <a:gd name="T34" fmla="*/ 13 w 18"/>
                <a:gd name="T35" fmla="*/ 4 h 4"/>
                <a:gd name="T36" fmla="*/ 8 w 18"/>
                <a:gd name="T37" fmla="*/ 4 h 4"/>
                <a:gd name="T38" fmla="*/ 3 w 18"/>
                <a:gd name="T39" fmla="*/ 4 h 4"/>
                <a:gd name="T40" fmla="*/ 2 w 18"/>
                <a:gd name="T41" fmla="*/ 3 h 4"/>
                <a:gd name="T42" fmla="*/ 1 w 18"/>
                <a:gd name="T43" fmla="*/ 3 h 4"/>
                <a:gd name="T44" fmla="*/ 1 w 18"/>
                <a:gd name="T45" fmla="*/ 2 h 4"/>
                <a:gd name="T46" fmla="*/ 2 w 18"/>
                <a:gd name="T47" fmla="*/ 1 h 4"/>
                <a:gd name="T48" fmla="*/ 3 w 18"/>
                <a:gd name="T4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4">
                  <a:moveTo>
                    <a:pt x="3" y="0"/>
                  </a:moveTo>
                  <a:cubicBezTo>
                    <a:pt x="2" y="1"/>
                    <a:pt x="2" y="1"/>
                    <a:pt x="2" y="1"/>
                  </a:cubicBezTo>
                  <a:cubicBezTo>
                    <a:pt x="2" y="2"/>
                    <a:pt x="1" y="2"/>
                    <a:pt x="1" y="2"/>
                  </a:cubicBezTo>
                  <a:cubicBezTo>
                    <a:pt x="1" y="2"/>
                    <a:pt x="1" y="2"/>
                    <a:pt x="2" y="2"/>
                  </a:cubicBezTo>
                  <a:cubicBezTo>
                    <a:pt x="2" y="2"/>
                    <a:pt x="2" y="2"/>
                    <a:pt x="2" y="2"/>
                  </a:cubicBezTo>
                  <a:cubicBezTo>
                    <a:pt x="2" y="2"/>
                    <a:pt x="3" y="2"/>
                    <a:pt x="3" y="2"/>
                  </a:cubicBezTo>
                  <a:cubicBezTo>
                    <a:pt x="5" y="2"/>
                    <a:pt x="6" y="2"/>
                    <a:pt x="8" y="2"/>
                  </a:cubicBezTo>
                  <a:cubicBezTo>
                    <a:pt x="10" y="2"/>
                    <a:pt x="12" y="2"/>
                    <a:pt x="13" y="3"/>
                  </a:cubicBezTo>
                  <a:cubicBezTo>
                    <a:pt x="14" y="3"/>
                    <a:pt x="15" y="3"/>
                    <a:pt x="16" y="3"/>
                  </a:cubicBezTo>
                  <a:cubicBezTo>
                    <a:pt x="16" y="3"/>
                    <a:pt x="16" y="2"/>
                    <a:pt x="17" y="2"/>
                  </a:cubicBezTo>
                  <a:cubicBezTo>
                    <a:pt x="17" y="2"/>
                    <a:pt x="17" y="2"/>
                    <a:pt x="18" y="2"/>
                  </a:cubicBezTo>
                  <a:cubicBezTo>
                    <a:pt x="18" y="2"/>
                    <a:pt x="18" y="2"/>
                    <a:pt x="18" y="2"/>
                  </a:cubicBezTo>
                  <a:cubicBezTo>
                    <a:pt x="17" y="1"/>
                    <a:pt x="17" y="1"/>
                    <a:pt x="17" y="1"/>
                  </a:cubicBezTo>
                  <a:cubicBezTo>
                    <a:pt x="17" y="1"/>
                    <a:pt x="18" y="1"/>
                    <a:pt x="18" y="2"/>
                  </a:cubicBezTo>
                  <a:cubicBezTo>
                    <a:pt x="18" y="2"/>
                    <a:pt x="18" y="2"/>
                    <a:pt x="18" y="2"/>
                  </a:cubicBezTo>
                  <a:cubicBezTo>
                    <a:pt x="18" y="2"/>
                    <a:pt x="18" y="3"/>
                    <a:pt x="17" y="3"/>
                  </a:cubicBezTo>
                  <a:cubicBezTo>
                    <a:pt x="17" y="3"/>
                    <a:pt x="16" y="4"/>
                    <a:pt x="16" y="4"/>
                  </a:cubicBezTo>
                  <a:cubicBezTo>
                    <a:pt x="15" y="4"/>
                    <a:pt x="14" y="4"/>
                    <a:pt x="13" y="4"/>
                  </a:cubicBezTo>
                  <a:cubicBezTo>
                    <a:pt x="11" y="4"/>
                    <a:pt x="10" y="4"/>
                    <a:pt x="8" y="4"/>
                  </a:cubicBezTo>
                  <a:cubicBezTo>
                    <a:pt x="6" y="4"/>
                    <a:pt x="5" y="4"/>
                    <a:pt x="3" y="4"/>
                  </a:cubicBezTo>
                  <a:cubicBezTo>
                    <a:pt x="2" y="4"/>
                    <a:pt x="2" y="4"/>
                    <a:pt x="2" y="3"/>
                  </a:cubicBezTo>
                  <a:cubicBezTo>
                    <a:pt x="1" y="3"/>
                    <a:pt x="1" y="3"/>
                    <a:pt x="1" y="3"/>
                  </a:cubicBezTo>
                  <a:cubicBezTo>
                    <a:pt x="0" y="3"/>
                    <a:pt x="0" y="2"/>
                    <a:pt x="1" y="2"/>
                  </a:cubicBezTo>
                  <a:cubicBezTo>
                    <a:pt x="1" y="1"/>
                    <a:pt x="1" y="1"/>
                    <a:pt x="2" y="1"/>
                  </a:cubicBezTo>
                  <a:cubicBezTo>
                    <a:pt x="2" y="1"/>
                    <a:pt x="3" y="1"/>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9" name="Freeform 94"/>
            <p:cNvSpPr/>
            <p:nvPr/>
          </p:nvSpPr>
          <p:spPr bwMode="auto">
            <a:xfrm>
              <a:off x="1410" y="2383"/>
              <a:ext cx="90" cy="26"/>
            </a:xfrm>
            <a:custGeom>
              <a:avLst/>
              <a:gdLst>
                <a:gd name="T0" fmla="*/ 1 w 17"/>
                <a:gd name="T1" fmla="*/ 0 h 5"/>
                <a:gd name="T2" fmla="*/ 0 w 17"/>
                <a:gd name="T3" fmla="*/ 1 h 5"/>
                <a:gd name="T4" fmla="*/ 1 w 17"/>
                <a:gd name="T5" fmla="*/ 2 h 5"/>
                <a:gd name="T6" fmla="*/ 1 w 17"/>
                <a:gd name="T7" fmla="*/ 3 h 5"/>
                <a:gd name="T8" fmla="*/ 1 w 17"/>
                <a:gd name="T9" fmla="*/ 3 h 5"/>
                <a:gd name="T10" fmla="*/ 1 w 17"/>
                <a:gd name="T11" fmla="*/ 3 h 5"/>
                <a:gd name="T12" fmla="*/ 3 w 17"/>
                <a:gd name="T13" fmla="*/ 3 h 5"/>
                <a:gd name="T14" fmla="*/ 5 w 17"/>
                <a:gd name="T15" fmla="*/ 3 h 5"/>
                <a:gd name="T16" fmla="*/ 9 w 17"/>
                <a:gd name="T17" fmla="*/ 2 h 5"/>
                <a:gd name="T18" fmla="*/ 14 w 17"/>
                <a:gd name="T19" fmla="*/ 2 h 5"/>
                <a:gd name="T20" fmla="*/ 16 w 17"/>
                <a:gd name="T21" fmla="*/ 2 h 5"/>
                <a:gd name="T22" fmla="*/ 16 w 17"/>
                <a:gd name="T23" fmla="*/ 1 h 5"/>
                <a:gd name="T24" fmla="*/ 16 w 17"/>
                <a:gd name="T25" fmla="*/ 1 h 5"/>
                <a:gd name="T26" fmla="*/ 16 w 17"/>
                <a:gd name="T27" fmla="*/ 1 h 5"/>
                <a:gd name="T28" fmla="*/ 16 w 17"/>
                <a:gd name="T29" fmla="*/ 0 h 5"/>
                <a:gd name="T30" fmla="*/ 16 w 17"/>
                <a:gd name="T31" fmla="*/ 0 h 5"/>
                <a:gd name="T32" fmla="*/ 17 w 17"/>
                <a:gd name="T33" fmla="*/ 0 h 5"/>
                <a:gd name="T34" fmla="*/ 17 w 17"/>
                <a:gd name="T35" fmla="*/ 1 h 5"/>
                <a:gd name="T36" fmla="*/ 17 w 17"/>
                <a:gd name="T37" fmla="*/ 1 h 5"/>
                <a:gd name="T38" fmla="*/ 16 w 17"/>
                <a:gd name="T39" fmla="*/ 0 h 5"/>
                <a:gd name="T40" fmla="*/ 16 w 17"/>
                <a:gd name="T41" fmla="*/ 0 h 5"/>
                <a:gd name="T42" fmla="*/ 16 w 17"/>
                <a:gd name="T43" fmla="*/ 0 h 5"/>
                <a:gd name="T44" fmla="*/ 17 w 17"/>
                <a:gd name="T45" fmla="*/ 0 h 5"/>
                <a:gd name="T46" fmla="*/ 17 w 17"/>
                <a:gd name="T47" fmla="*/ 0 h 5"/>
                <a:gd name="T48" fmla="*/ 17 w 17"/>
                <a:gd name="T49" fmla="*/ 1 h 5"/>
                <a:gd name="T50" fmla="*/ 17 w 17"/>
                <a:gd name="T51" fmla="*/ 1 h 5"/>
                <a:gd name="T52" fmla="*/ 16 w 17"/>
                <a:gd name="T53" fmla="*/ 1 h 5"/>
                <a:gd name="T54" fmla="*/ 16 w 17"/>
                <a:gd name="T55" fmla="*/ 0 h 5"/>
                <a:gd name="T56" fmla="*/ 17 w 17"/>
                <a:gd name="T57" fmla="*/ 2 h 5"/>
                <a:gd name="T58" fmla="*/ 16 w 17"/>
                <a:gd name="T59" fmla="*/ 3 h 5"/>
                <a:gd name="T60" fmla="*/ 14 w 17"/>
                <a:gd name="T61" fmla="*/ 4 h 5"/>
                <a:gd name="T62" fmla="*/ 9 w 17"/>
                <a:gd name="T63" fmla="*/ 5 h 5"/>
                <a:gd name="T64" fmla="*/ 5 w 17"/>
                <a:gd name="T65" fmla="*/ 5 h 5"/>
                <a:gd name="T66" fmla="*/ 2 w 17"/>
                <a:gd name="T67" fmla="*/ 5 h 5"/>
                <a:gd name="T68" fmla="*/ 1 w 17"/>
                <a:gd name="T69" fmla="*/ 4 h 5"/>
                <a:gd name="T70" fmla="*/ 0 w 17"/>
                <a:gd name="T71" fmla="*/ 3 h 5"/>
                <a:gd name="T72" fmla="*/ 0 w 17"/>
                <a:gd name="T73" fmla="*/ 3 h 5"/>
                <a:gd name="T74" fmla="*/ 0 w 17"/>
                <a:gd name="T75" fmla="*/ 2 h 5"/>
                <a:gd name="T76" fmla="*/ 0 w 17"/>
                <a:gd name="T77" fmla="*/ 1 h 5"/>
                <a:gd name="T78" fmla="*/ 1 w 17"/>
                <a:gd name="T79"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 h="5">
                  <a:moveTo>
                    <a:pt x="1" y="0"/>
                  </a:moveTo>
                  <a:cubicBezTo>
                    <a:pt x="0" y="0"/>
                    <a:pt x="0" y="1"/>
                    <a:pt x="0" y="1"/>
                  </a:cubicBezTo>
                  <a:cubicBezTo>
                    <a:pt x="1" y="2"/>
                    <a:pt x="1" y="2"/>
                    <a:pt x="1" y="2"/>
                  </a:cubicBezTo>
                  <a:cubicBezTo>
                    <a:pt x="1" y="3"/>
                    <a:pt x="1" y="3"/>
                    <a:pt x="1" y="3"/>
                  </a:cubicBezTo>
                  <a:cubicBezTo>
                    <a:pt x="1" y="3"/>
                    <a:pt x="1" y="3"/>
                    <a:pt x="1" y="3"/>
                  </a:cubicBezTo>
                  <a:cubicBezTo>
                    <a:pt x="1" y="3"/>
                    <a:pt x="1" y="3"/>
                    <a:pt x="1" y="3"/>
                  </a:cubicBezTo>
                  <a:cubicBezTo>
                    <a:pt x="2" y="3"/>
                    <a:pt x="2" y="3"/>
                    <a:pt x="3" y="3"/>
                  </a:cubicBezTo>
                  <a:cubicBezTo>
                    <a:pt x="5" y="3"/>
                    <a:pt x="5" y="3"/>
                    <a:pt x="5" y="3"/>
                  </a:cubicBezTo>
                  <a:cubicBezTo>
                    <a:pt x="9" y="2"/>
                    <a:pt x="9" y="2"/>
                    <a:pt x="9" y="2"/>
                  </a:cubicBezTo>
                  <a:cubicBezTo>
                    <a:pt x="11" y="2"/>
                    <a:pt x="12" y="2"/>
                    <a:pt x="14" y="2"/>
                  </a:cubicBezTo>
                  <a:cubicBezTo>
                    <a:pt x="14" y="2"/>
                    <a:pt x="15" y="2"/>
                    <a:pt x="16" y="2"/>
                  </a:cubicBezTo>
                  <a:cubicBezTo>
                    <a:pt x="16" y="1"/>
                    <a:pt x="16" y="1"/>
                    <a:pt x="16" y="1"/>
                  </a:cubicBezTo>
                  <a:cubicBezTo>
                    <a:pt x="16" y="1"/>
                    <a:pt x="16" y="1"/>
                    <a:pt x="16" y="1"/>
                  </a:cubicBezTo>
                  <a:cubicBezTo>
                    <a:pt x="16" y="1"/>
                    <a:pt x="16" y="1"/>
                    <a:pt x="16" y="1"/>
                  </a:cubicBezTo>
                  <a:cubicBezTo>
                    <a:pt x="16" y="0"/>
                    <a:pt x="16" y="0"/>
                    <a:pt x="16" y="0"/>
                  </a:cubicBezTo>
                  <a:cubicBezTo>
                    <a:pt x="16" y="0"/>
                    <a:pt x="16" y="0"/>
                    <a:pt x="16" y="0"/>
                  </a:cubicBezTo>
                  <a:cubicBezTo>
                    <a:pt x="17" y="0"/>
                    <a:pt x="17" y="0"/>
                    <a:pt x="17" y="0"/>
                  </a:cubicBezTo>
                  <a:cubicBezTo>
                    <a:pt x="17" y="0"/>
                    <a:pt x="16" y="0"/>
                    <a:pt x="17" y="1"/>
                  </a:cubicBezTo>
                  <a:cubicBezTo>
                    <a:pt x="17" y="1"/>
                    <a:pt x="17" y="1"/>
                    <a:pt x="17" y="1"/>
                  </a:cubicBezTo>
                  <a:cubicBezTo>
                    <a:pt x="16" y="0"/>
                    <a:pt x="16" y="0"/>
                    <a:pt x="16" y="0"/>
                  </a:cubicBezTo>
                  <a:cubicBezTo>
                    <a:pt x="16" y="0"/>
                    <a:pt x="16" y="0"/>
                    <a:pt x="16" y="0"/>
                  </a:cubicBezTo>
                  <a:cubicBezTo>
                    <a:pt x="16" y="0"/>
                    <a:pt x="16" y="0"/>
                    <a:pt x="16" y="0"/>
                  </a:cubicBezTo>
                  <a:cubicBezTo>
                    <a:pt x="17" y="0"/>
                    <a:pt x="17" y="0"/>
                    <a:pt x="17" y="0"/>
                  </a:cubicBezTo>
                  <a:cubicBezTo>
                    <a:pt x="17" y="0"/>
                    <a:pt x="17" y="0"/>
                    <a:pt x="17" y="0"/>
                  </a:cubicBezTo>
                  <a:cubicBezTo>
                    <a:pt x="17" y="0"/>
                    <a:pt x="17" y="1"/>
                    <a:pt x="17" y="1"/>
                  </a:cubicBezTo>
                  <a:cubicBezTo>
                    <a:pt x="17" y="1"/>
                    <a:pt x="17" y="1"/>
                    <a:pt x="17" y="1"/>
                  </a:cubicBezTo>
                  <a:cubicBezTo>
                    <a:pt x="17" y="1"/>
                    <a:pt x="16" y="1"/>
                    <a:pt x="16" y="1"/>
                  </a:cubicBezTo>
                  <a:cubicBezTo>
                    <a:pt x="16" y="0"/>
                    <a:pt x="16" y="0"/>
                    <a:pt x="16" y="0"/>
                  </a:cubicBezTo>
                  <a:cubicBezTo>
                    <a:pt x="17" y="0"/>
                    <a:pt x="17" y="1"/>
                    <a:pt x="17" y="2"/>
                  </a:cubicBezTo>
                  <a:cubicBezTo>
                    <a:pt x="17" y="2"/>
                    <a:pt x="17" y="3"/>
                    <a:pt x="16" y="3"/>
                  </a:cubicBezTo>
                  <a:cubicBezTo>
                    <a:pt x="16" y="4"/>
                    <a:pt x="15" y="4"/>
                    <a:pt x="14" y="4"/>
                  </a:cubicBezTo>
                  <a:cubicBezTo>
                    <a:pt x="13" y="5"/>
                    <a:pt x="11" y="5"/>
                    <a:pt x="9" y="5"/>
                  </a:cubicBezTo>
                  <a:cubicBezTo>
                    <a:pt x="8" y="5"/>
                    <a:pt x="6" y="5"/>
                    <a:pt x="5" y="5"/>
                  </a:cubicBezTo>
                  <a:cubicBezTo>
                    <a:pt x="4" y="5"/>
                    <a:pt x="3" y="5"/>
                    <a:pt x="2" y="5"/>
                  </a:cubicBezTo>
                  <a:cubicBezTo>
                    <a:pt x="2" y="5"/>
                    <a:pt x="2" y="5"/>
                    <a:pt x="1" y="4"/>
                  </a:cubicBezTo>
                  <a:cubicBezTo>
                    <a:pt x="1" y="4"/>
                    <a:pt x="0" y="4"/>
                    <a:pt x="0" y="3"/>
                  </a:cubicBezTo>
                  <a:cubicBezTo>
                    <a:pt x="0" y="3"/>
                    <a:pt x="0" y="3"/>
                    <a:pt x="0" y="3"/>
                  </a:cubicBezTo>
                  <a:cubicBezTo>
                    <a:pt x="0" y="2"/>
                    <a:pt x="0" y="2"/>
                    <a:pt x="0" y="2"/>
                  </a:cubicBezTo>
                  <a:cubicBezTo>
                    <a:pt x="0" y="1"/>
                    <a:pt x="0" y="1"/>
                    <a:pt x="0" y="1"/>
                  </a:cubicBezTo>
                  <a:cubicBezTo>
                    <a:pt x="0" y="1"/>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0" name="Freeform 95"/>
            <p:cNvSpPr/>
            <p:nvPr/>
          </p:nvSpPr>
          <p:spPr bwMode="auto">
            <a:xfrm>
              <a:off x="1426" y="2394"/>
              <a:ext cx="63" cy="42"/>
            </a:xfrm>
            <a:custGeom>
              <a:avLst/>
              <a:gdLst>
                <a:gd name="T0" fmla="*/ 0 w 12"/>
                <a:gd name="T1" fmla="*/ 1 h 8"/>
                <a:gd name="T2" fmla="*/ 0 w 12"/>
                <a:gd name="T3" fmla="*/ 1 h 8"/>
                <a:gd name="T4" fmla="*/ 1 w 12"/>
                <a:gd name="T5" fmla="*/ 2 h 8"/>
                <a:gd name="T6" fmla="*/ 1 w 12"/>
                <a:gd name="T7" fmla="*/ 3 h 8"/>
                <a:gd name="T8" fmla="*/ 3 w 12"/>
                <a:gd name="T9" fmla="*/ 5 h 8"/>
                <a:gd name="T10" fmla="*/ 4 w 12"/>
                <a:gd name="T11" fmla="*/ 5 h 8"/>
                <a:gd name="T12" fmla="*/ 6 w 12"/>
                <a:gd name="T13" fmla="*/ 5 h 8"/>
                <a:gd name="T14" fmla="*/ 7 w 12"/>
                <a:gd name="T15" fmla="*/ 5 h 8"/>
                <a:gd name="T16" fmla="*/ 8 w 12"/>
                <a:gd name="T17" fmla="*/ 5 h 8"/>
                <a:gd name="T18" fmla="*/ 10 w 12"/>
                <a:gd name="T19" fmla="*/ 3 h 8"/>
                <a:gd name="T20" fmla="*/ 11 w 12"/>
                <a:gd name="T21" fmla="*/ 1 h 8"/>
                <a:gd name="T22" fmla="*/ 11 w 12"/>
                <a:gd name="T23" fmla="*/ 0 h 8"/>
                <a:gd name="T24" fmla="*/ 11 w 12"/>
                <a:gd name="T25" fmla="*/ 3 h 8"/>
                <a:gd name="T26" fmla="*/ 10 w 12"/>
                <a:gd name="T27" fmla="*/ 6 h 8"/>
                <a:gd name="T28" fmla="*/ 6 w 12"/>
                <a:gd name="T29" fmla="*/ 8 h 8"/>
                <a:gd name="T30" fmla="*/ 2 w 12"/>
                <a:gd name="T31" fmla="*/ 7 h 8"/>
                <a:gd name="T32" fmla="*/ 0 w 12"/>
                <a:gd name="T33" fmla="*/ 4 h 8"/>
                <a:gd name="T34" fmla="*/ 0 w 12"/>
                <a:gd name="T35" fmla="*/ 2 h 8"/>
                <a:gd name="T36" fmla="*/ 0 w 12"/>
                <a:gd name="T37" fmla="*/ 1 h 8"/>
                <a:gd name="T38" fmla="*/ 0 w 12"/>
                <a:gd name="T39"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 h="8">
                  <a:moveTo>
                    <a:pt x="0" y="1"/>
                  </a:moveTo>
                  <a:cubicBezTo>
                    <a:pt x="0" y="1"/>
                    <a:pt x="0" y="1"/>
                    <a:pt x="0" y="1"/>
                  </a:cubicBezTo>
                  <a:cubicBezTo>
                    <a:pt x="1" y="2"/>
                    <a:pt x="1" y="2"/>
                    <a:pt x="1" y="2"/>
                  </a:cubicBezTo>
                  <a:cubicBezTo>
                    <a:pt x="1" y="2"/>
                    <a:pt x="1" y="3"/>
                    <a:pt x="1" y="3"/>
                  </a:cubicBezTo>
                  <a:cubicBezTo>
                    <a:pt x="2" y="4"/>
                    <a:pt x="2" y="4"/>
                    <a:pt x="3" y="5"/>
                  </a:cubicBezTo>
                  <a:cubicBezTo>
                    <a:pt x="4" y="5"/>
                    <a:pt x="4" y="5"/>
                    <a:pt x="4" y="5"/>
                  </a:cubicBezTo>
                  <a:cubicBezTo>
                    <a:pt x="5" y="5"/>
                    <a:pt x="5" y="5"/>
                    <a:pt x="6" y="5"/>
                  </a:cubicBezTo>
                  <a:cubicBezTo>
                    <a:pt x="6" y="5"/>
                    <a:pt x="7" y="5"/>
                    <a:pt x="7" y="5"/>
                  </a:cubicBezTo>
                  <a:cubicBezTo>
                    <a:pt x="7" y="5"/>
                    <a:pt x="8" y="5"/>
                    <a:pt x="8" y="5"/>
                  </a:cubicBezTo>
                  <a:cubicBezTo>
                    <a:pt x="9" y="4"/>
                    <a:pt x="10" y="3"/>
                    <a:pt x="10" y="3"/>
                  </a:cubicBezTo>
                  <a:cubicBezTo>
                    <a:pt x="10" y="2"/>
                    <a:pt x="11" y="1"/>
                    <a:pt x="11" y="1"/>
                  </a:cubicBezTo>
                  <a:cubicBezTo>
                    <a:pt x="11" y="0"/>
                    <a:pt x="11" y="0"/>
                    <a:pt x="11" y="0"/>
                  </a:cubicBezTo>
                  <a:cubicBezTo>
                    <a:pt x="11" y="0"/>
                    <a:pt x="12" y="1"/>
                    <a:pt x="11" y="3"/>
                  </a:cubicBezTo>
                  <a:cubicBezTo>
                    <a:pt x="11" y="4"/>
                    <a:pt x="11" y="5"/>
                    <a:pt x="10" y="6"/>
                  </a:cubicBezTo>
                  <a:cubicBezTo>
                    <a:pt x="9" y="7"/>
                    <a:pt x="7" y="8"/>
                    <a:pt x="6" y="8"/>
                  </a:cubicBezTo>
                  <a:cubicBezTo>
                    <a:pt x="4" y="8"/>
                    <a:pt x="3" y="7"/>
                    <a:pt x="2" y="7"/>
                  </a:cubicBezTo>
                  <a:cubicBezTo>
                    <a:pt x="1" y="6"/>
                    <a:pt x="0" y="5"/>
                    <a:pt x="0" y="4"/>
                  </a:cubicBezTo>
                  <a:cubicBezTo>
                    <a:pt x="0" y="3"/>
                    <a:pt x="0" y="3"/>
                    <a:pt x="0" y="2"/>
                  </a:cubicBezTo>
                  <a:cubicBezTo>
                    <a:pt x="0" y="2"/>
                    <a:pt x="0" y="2"/>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1" name="Freeform 96"/>
            <p:cNvSpPr/>
            <p:nvPr/>
          </p:nvSpPr>
          <p:spPr bwMode="auto">
            <a:xfrm>
              <a:off x="1436" y="2315"/>
              <a:ext cx="32" cy="16"/>
            </a:xfrm>
            <a:custGeom>
              <a:avLst/>
              <a:gdLst>
                <a:gd name="T0" fmla="*/ 2 w 6"/>
                <a:gd name="T1" fmla="*/ 3 h 3"/>
                <a:gd name="T2" fmla="*/ 1 w 6"/>
                <a:gd name="T3" fmla="*/ 2 h 3"/>
                <a:gd name="T4" fmla="*/ 1 w 6"/>
                <a:gd name="T5" fmla="*/ 0 h 3"/>
                <a:gd name="T6" fmla="*/ 1 w 6"/>
                <a:gd name="T7" fmla="*/ 0 h 3"/>
                <a:gd name="T8" fmla="*/ 1 w 6"/>
                <a:gd name="T9" fmla="*/ 0 h 3"/>
                <a:gd name="T10" fmla="*/ 1 w 6"/>
                <a:gd name="T11" fmla="*/ 0 h 3"/>
                <a:gd name="T12" fmla="*/ 3 w 6"/>
                <a:gd name="T13" fmla="*/ 0 h 3"/>
                <a:gd name="T14" fmla="*/ 6 w 6"/>
                <a:gd name="T15" fmla="*/ 0 h 3"/>
                <a:gd name="T16" fmla="*/ 6 w 6"/>
                <a:gd name="T17" fmla="*/ 0 h 3"/>
                <a:gd name="T18" fmla="*/ 6 w 6"/>
                <a:gd name="T19" fmla="*/ 0 h 3"/>
                <a:gd name="T20" fmla="*/ 6 w 6"/>
                <a:gd name="T21" fmla="*/ 2 h 3"/>
                <a:gd name="T22" fmla="*/ 6 w 6"/>
                <a:gd name="T23" fmla="*/ 3 h 3"/>
                <a:gd name="T24" fmla="*/ 5 w 6"/>
                <a:gd name="T25" fmla="*/ 0 h 3"/>
                <a:gd name="T26" fmla="*/ 6 w 6"/>
                <a:gd name="T27" fmla="*/ 1 h 3"/>
                <a:gd name="T28" fmla="*/ 5 w 6"/>
                <a:gd name="T29" fmla="*/ 1 h 3"/>
                <a:gd name="T30" fmla="*/ 3 w 6"/>
                <a:gd name="T31" fmla="*/ 1 h 3"/>
                <a:gd name="T32" fmla="*/ 1 w 6"/>
                <a:gd name="T33" fmla="*/ 1 h 3"/>
                <a:gd name="T34" fmla="*/ 1 w 6"/>
                <a:gd name="T35" fmla="*/ 0 h 3"/>
                <a:gd name="T36" fmla="*/ 2 w 6"/>
                <a:gd name="T37"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
                  <a:moveTo>
                    <a:pt x="2" y="3"/>
                  </a:moveTo>
                  <a:cubicBezTo>
                    <a:pt x="1" y="3"/>
                    <a:pt x="1" y="3"/>
                    <a:pt x="1" y="2"/>
                  </a:cubicBezTo>
                  <a:cubicBezTo>
                    <a:pt x="1" y="0"/>
                    <a:pt x="1" y="0"/>
                    <a:pt x="1" y="0"/>
                  </a:cubicBezTo>
                  <a:cubicBezTo>
                    <a:pt x="0" y="0"/>
                    <a:pt x="1" y="0"/>
                    <a:pt x="1" y="0"/>
                  </a:cubicBezTo>
                  <a:cubicBezTo>
                    <a:pt x="1" y="0"/>
                    <a:pt x="1" y="0"/>
                    <a:pt x="1" y="0"/>
                  </a:cubicBezTo>
                  <a:cubicBezTo>
                    <a:pt x="1" y="0"/>
                    <a:pt x="1" y="0"/>
                    <a:pt x="1" y="0"/>
                  </a:cubicBezTo>
                  <a:cubicBezTo>
                    <a:pt x="2" y="0"/>
                    <a:pt x="2" y="0"/>
                    <a:pt x="3" y="0"/>
                  </a:cubicBezTo>
                  <a:cubicBezTo>
                    <a:pt x="4" y="0"/>
                    <a:pt x="5" y="0"/>
                    <a:pt x="6" y="0"/>
                  </a:cubicBezTo>
                  <a:cubicBezTo>
                    <a:pt x="6" y="0"/>
                    <a:pt x="6" y="0"/>
                    <a:pt x="6" y="0"/>
                  </a:cubicBezTo>
                  <a:cubicBezTo>
                    <a:pt x="6" y="0"/>
                    <a:pt x="6" y="0"/>
                    <a:pt x="6" y="0"/>
                  </a:cubicBezTo>
                  <a:cubicBezTo>
                    <a:pt x="6" y="2"/>
                    <a:pt x="6" y="2"/>
                    <a:pt x="6" y="2"/>
                  </a:cubicBezTo>
                  <a:cubicBezTo>
                    <a:pt x="6" y="2"/>
                    <a:pt x="6" y="3"/>
                    <a:pt x="6" y="3"/>
                  </a:cubicBezTo>
                  <a:cubicBezTo>
                    <a:pt x="6" y="2"/>
                    <a:pt x="6" y="1"/>
                    <a:pt x="5" y="0"/>
                  </a:cubicBezTo>
                  <a:cubicBezTo>
                    <a:pt x="6" y="1"/>
                    <a:pt x="6" y="1"/>
                    <a:pt x="6" y="1"/>
                  </a:cubicBezTo>
                  <a:cubicBezTo>
                    <a:pt x="5" y="1"/>
                    <a:pt x="5" y="1"/>
                    <a:pt x="5" y="1"/>
                  </a:cubicBezTo>
                  <a:cubicBezTo>
                    <a:pt x="4" y="1"/>
                    <a:pt x="4" y="1"/>
                    <a:pt x="3" y="1"/>
                  </a:cubicBezTo>
                  <a:cubicBezTo>
                    <a:pt x="3" y="1"/>
                    <a:pt x="2" y="1"/>
                    <a:pt x="1" y="1"/>
                  </a:cubicBezTo>
                  <a:cubicBezTo>
                    <a:pt x="1" y="0"/>
                    <a:pt x="1" y="0"/>
                    <a:pt x="1" y="0"/>
                  </a:cubicBezTo>
                  <a:cubicBezTo>
                    <a:pt x="1" y="1"/>
                    <a:pt x="1" y="2"/>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2" name="Freeform 97"/>
            <p:cNvSpPr/>
            <p:nvPr/>
          </p:nvSpPr>
          <p:spPr bwMode="auto">
            <a:xfrm>
              <a:off x="1410" y="2248"/>
              <a:ext cx="32" cy="62"/>
            </a:xfrm>
            <a:custGeom>
              <a:avLst/>
              <a:gdLst>
                <a:gd name="T0" fmla="*/ 6 w 6"/>
                <a:gd name="T1" fmla="*/ 12 h 12"/>
                <a:gd name="T2" fmla="*/ 5 w 6"/>
                <a:gd name="T3" fmla="*/ 11 h 12"/>
                <a:gd name="T4" fmla="*/ 4 w 6"/>
                <a:gd name="T5" fmla="*/ 9 h 12"/>
                <a:gd name="T6" fmla="*/ 3 w 6"/>
                <a:gd name="T7" fmla="*/ 6 h 12"/>
                <a:gd name="T8" fmla="*/ 1 w 6"/>
                <a:gd name="T9" fmla="*/ 4 h 12"/>
                <a:gd name="T10" fmla="*/ 0 w 6"/>
                <a:gd name="T11" fmla="*/ 1 h 12"/>
                <a:gd name="T12" fmla="*/ 0 w 6"/>
                <a:gd name="T13" fmla="*/ 1 h 12"/>
                <a:gd name="T14" fmla="*/ 0 w 6"/>
                <a:gd name="T15" fmla="*/ 0 h 12"/>
                <a:gd name="T16" fmla="*/ 0 w 6"/>
                <a:gd name="T17" fmla="*/ 0 h 12"/>
                <a:gd name="T18" fmla="*/ 3 w 6"/>
                <a:gd name="T19" fmla="*/ 0 h 12"/>
                <a:gd name="T20" fmla="*/ 0 w 6"/>
                <a:gd name="T21" fmla="*/ 1 h 12"/>
                <a:gd name="T22" fmla="*/ 0 w 6"/>
                <a:gd name="T23" fmla="*/ 0 h 12"/>
                <a:gd name="T24" fmla="*/ 2 w 6"/>
                <a:gd name="T25" fmla="*/ 3 h 12"/>
                <a:gd name="T26" fmla="*/ 4 w 6"/>
                <a:gd name="T27" fmla="*/ 6 h 12"/>
                <a:gd name="T28" fmla="*/ 5 w 6"/>
                <a:gd name="T29" fmla="*/ 9 h 12"/>
                <a:gd name="T30" fmla="*/ 6 w 6"/>
                <a:gd name="T3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 h="12">
                  <a:moveTo>
                    <a:pt x="6" y="12"/>
                  </a:moveTo>
                  <a:cubicBezTo>
                    <a:pt x="5" y="11"/>
                    <a:pt x="5" y="11"/>
                    <a:pt x="5" y="11"/>
                  </a:cubicBezTo>
                  <a:cubicBezTo>
                    <a:pt x="5" y="10"/>
                    <a:pt x="4" y="10"/>
                    <a:pt x="4" y="9"/>
                  </a:cubicBezTo>
                  <a:cubicBezTo>
                    <a:pt x="4" y="8"/>
                    <a:pt x="3" y="7"/>
                    <a:pt x="3" y="6"/>
                  </a:cubicBezTo>
                  <a:cubicBezTo>
                    <a:pt x="2" y="6"/>
                    <a:pt x="2" y="5"/>
                    <a:pt x="1" y="4"/>
                  </a:cubicBezTo>
                  <a:cubicBezTo>
                    <a:pt x="1" y="3"/>
                    <a:pt x="0" y="2"/>
                    <a:pt x="0" y="1"/>
                  </a:cubicBezTo>
                  <a:cubicBezTo>
                    <a:pt x="0" y="1"/>
                    <a:pt x="0" y="1"/>
                    <a:pt x="0" y="1"/>
                  </a:cubicBezTo>
                  <a:cubicBezTo>
                    <a:pt x="0" y="0"/>
                    <a:pt x="0" y="0"/>
                    <a:pt x="0" y="0"/>
                  </a:cubicBezTo>
                  <a:cubicBezTo>
                    <a:pt x="0" y="0"/>
                    <a:pt x="0" y="0"/>
                    <a:pt x="0" y="0"/>
                  </a:cubicBezTo>
                  <a:cubicBezTo>
                    <a:pt x="1" y="0"/>
                    <a:pt x="2" y="0"/>
                    <a:pt x="3" y="0"/>
                  </a:cubicBezTo>
                  <a:cubicBezTo>
                    <a:pt x="2" y="1"/>
                    <a:pt x="1" y="1"/>
                    <a:pt x="0" y="1"/>
                  </a:cubicBezTo>
                  <a:cubicBezTo>
                    <a:pt x="0" y="0"/>
                    <a:pt x="0" y="0"/>
                    <a:pt x="0" y="0"/>
                  </a:cubicBezTo>
                  <a:cubicBezTo>
                    <a:pt x="1" y="1"/>
                    <a:pt x="1" y="2"/>
                    <a:pt x="2" y="3"/>
                  </a:cubicBezTo>
                  <a:cubicBezTo>
                    <a:pt x="3" y="4"/>
                    <a:pt x="3" y="5"/>
                    <a:pt x="4" y="6"/>
                  </a:cubicBezTo>
                  <a:cubicBezTo>
                    <a:pt x="4" y="7"/>
                    <a:pt x="4" y="8"/>
                    <a:pt x="5" y="9"/>
                  </a:cubicBezTo>
                  <a:cubicBezTo>
                    <a:pt x="5" y="10"/>
                    <a:pt x="6" y="11"/>
                    <a:pt x="6"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3" name="Freeform 98"/>
            <p:cNvSpPr/>
            <p:nvPr/>
          </p:nvSpPr>
          <p:spPr bwMode="auto">
            <a:xfrm>
              <a:off x="1420" y="2232"/>
              <a:ext cx="32" cy="31"/>
            </a:xfrm>
            <a:custGeom>
              <a:avLst/>
              <a:gdLst>
                <a:gd name="T0" fmla="*/ 2 w 6"/>
                <a:gd name="T1" fmla="*/ 6 h 6"/>
                <a:gd name="T2" fmla="*/ 1 w 6"/>
                <a:gd name="T3" fmla="*/ 6 h 6"/>
                <a:gd name="T4" fmla="*/ 0 w 6"/>
                <a:gd name="T5" fmla="*/ 4 h 6"/>
                <a:gd name="T6" fmla="*/ 1 w 6"/>
                <a:gd name="T7" fmla="*/ 2 h 6"/>
                <a:gd name="T8" fmla="*/ 2 w 6"/>
                <a:gd name="T9" fmla="*/ 0 h 6"/>
                <a:gd name="T10" fmla="*/ 4 w 6"/>
                <a:gd name="T11" fmla="*/ 1 h 6"/>
                <a:gd name="T12" fmla="*/ 5 w 6"/>
                <a:gd name="T13" fmla="*/ 2 h 6"/>
                <a:gd name="T14" fmla="*/ 6 w 6"/>
                <a:gd name="T15" fmla="*/ 4 h 6"/>
                <a:gd name="T16" fmla="*/ 4 w 6"/>
                <a:gd name="T17" fmla="*/ 6 h 6"/>
                <a:gd name="T18" fmla="*/ 3 w 6"/>
                <a:gd name="T19" fmla="*/ 6 h 6"/>
                <a:gd name="T20" fmla="*/ 2 w 6"/>
                <a:gd name="T21" fmla="*/ 5 h 6"/>
                <a:gd name="T22" fmla="*/ 2 w 6"/>
                <a:gd name="T23" fmla="*/ 5 h 6"/>
                <a:gd name="T24" fmla="*/ 2 w 6"/>
                <a:gd name="T25" fmla="*/ 5 h 6"/>
                <a:gd name="T26" fmla="*/ 3 w 6"/>
                <a:gd name="T27" fmla="*/ 6 h 6"/>
                <a:gd name="T28" fmla="*/ 4 w 6"/>
                <a:gd name="T29" fmla="*/ 5 h 6"/>
                <a:gd name="T30" fmla="*/ 5 w 6"/>
                <a:gd name="T31" fmla="*/ 3 h 6"/>
                <a:gd name="T32" fmla="*/ 4 w 6"/>
                <a:gd name="T33" fmla="*/ 2 h 6"/>
                <a:gd name="T34" fmla="*/ 4 w 6"/>
                <a:gd name="T35" fmla="*/ 1 h 6"/>
                <a:gd name="T36" fmla="*/ 3 w 6"/>
                <a:gd name="T37" fmla="*/ 1 h 6"/>
                <a:gd name="T38" fmla="*/ 2 w 6"/>
                <a:gd name="T39" fmla="*/ 2 h 6"/>
                <a:gd name="T40" fmla="*/ 1 w 6"/>
                <a:gd name="T41" fmla="*/ 4 h 6"/>
                <a:gd name="T42" fmla="*/ 2 w 6"/>
                <a:gd name="T43" fmla="*/ 6 h 6"/>
                <a:gd name="T44" fmla="*/ 2 w 6"/>
                <a:gd name="T45"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 h="6">
                  <a:moveTo>
                    <a:pt x="2" y="6"/>
                  </a:moveTo>
                  <a:cubicBezTo>
                    <a:pt x="2" y="6"/>
                    <a:pt x="2" y="6"/>
                    <a:pt x="1" y="6"/>
                  </a:cubicBezTo>
                  <a:cubicBezTo>
                    <a:pt x="1" y="6"/>
                    <a:pt x="0" y="5"/>
                    <a:pt x="0" y="4"/>
                  </a:cubicBezTo>
                  <a:cubicBezTo>
                    <a:pt x="0" y="3"/>
                    <a:pt x="1" y="2"/>
                    <a:pt x="1" y="2"/>
                  </a:cubicBezTo>
                  <a:cubicBezTo>
                    <a:pt x="2" y="1"/>
                    <a:pt x="2" y="1"/>
                    <a:pt x="2" y="0"/>
                  </a:cubicBezTo>
                  <a:cubicBezTo>
                    <a:pt x="3" y="0"/>
                    <a:pt x="4" y="0"/>
                    <a:pt x="4" y="1"/>
                  </a:cubicBezTo>
                  <a:cubicBezTo>
                    <a:pt x="5" y="1"/>
                    <a:pt x="5" y="1"/>
                    <a:pt x="5" y="2"/>
                  </a:cubicBezTo>
                  <a:cubicBezTo>
                    <a:pt x="6" y="3"/>
                    <a:pt x="6" y="3"/>
                    <a:pt x="6" y="4"/>
                  </a:cubicBezTo>
                  <a:cubicBezTo>
                    <a:pt x="5" y="5"/>
                    <a:pt x="5" y="5"/>
                    <a:pt x="4" y="6"/>
                  </a:cubicBezTo>
                  <a:cubicBezTo>
                    <a:pt x="4" y="6"/>
                    <a:pt x="3" y="6"/>
                    <a:pt x="3" y="6"/>
                  </a:cubicBezTo>
                  <a:cubicBezTo>
                    <a:pt x="2" y="6"/>
                    <a:pt x="2" y="6"/>
                    <a:pt x="2" y="5"/>
                  </a:cubicBezTo>
                  <a:cubicBezTo>
                    <a:pt x="2" y="5"/>
                    <a:pt x="2" y="5"/>
                    <a:pt x="2" y="5"/>
                  </a:cubicBezTo>
                  <a:cubicBezTo>
                    <a:pt x="2" y="5"/>
                    <a:pt x="2" y="5"/>
                    <a:pt x="2" y="5"/>
                  </a:cubicBezTo>
                  <a:cubicBezTo>
                    <a:pt x="2" y="6"/>
                    <a:pt x="3" y="6"/>
                    <a:pt x="3" y="6"/>
                  </a:cubicBezTo>
                  <a:cubicBezTo>
                    <a:pt x="3" y="6"/>
                    <a:pt x="3" y="6"/>
                    <a:pt x="4" y="5"/>
                  </a:cubicBezTo>
                  <a:cubicBezTo>
                    <a:pt x="4" y="5"/>
                    <a:pt x="4" y="4"/>
                    <a:pt x="5" y="3"/>
                  </a:cubicBezTo>
                  <a:cubicBezTo>
                    <a:pt x="5" y="3"/>
                    <a:pt x="5" y="3"/>
                    <a:pt x="4" y="2"/>
                  </a:cubicBezTo>
                  <a:cubicBezTo>
                    <a:pt x="4" y="2"/>
                    <a:pt x="4" y="2"/>
                    <a:pt x="4" y="1"/>
                  </a:cubicBezTo>
                  <a:cubicBezTo>
                    <a:pt x="4" y="1"/>
                    <a:pt x="3" y="1"/>
                    <a:pt x="3" y="1"/>
                  </a:cubicBezTo>
                  <a:cubicBezTo>
                    <a:pt x="3" y="2"/>
                    <a:pt x="2" y="2"/>
                    <a:pt x="2" y="2"/>
                  </a:cubicBezTo>
                  <a:cubicBezTo>
                    <a:pt x="1" y="3"/>
                    <a:pt x="1" y="4"/>
                    <a:pt x="1" y="4"/>
                  </a:cubicBezTo>
                  <a:cubicBezTo>
                    <a:pt x="1" y="5"/>
                    <a:pt x="1" y="5"/>
                    <a:pt x="2" y="6"/>
                  </a:cubicBezTo>
                  <a:cubicBezTo>
                    <a:pt x="2" y="6"/>
                    <a:pt x="2" y="6"/>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4" name="Freeform 99"/>
            <p:cNvSpPr/>
            <p:nvPr/>
          </p:nvSpPr>
          <p:spPr bwMode="auto">
            <a:xfrm>
              <a:off x="1447" y="2232"/>
              <a:ext cx="26" cy="31"/>
            </a:xfrm>
            <a:custGeom>
              <a:avLst/>
              <a:gdLst>
                <a:gd name="T0" fmla="*/ 2 w 5"/>
                <a:gd name="T1" fmla="*/ 1 h 6"/>
                <a:gd name="T2" fmla="*/ 1 w 5"/>
                <a:gd name="T3" fmla="*/ 2 h 6"/>
                <a:gd name="T4" fmla="*/ 1 w 5"/>
                <a:gd name="T5" fmla="*/ 3 h 6"/>
                <a:gd name="T6" fmla="*/ 1 w 5"/>
                <a:gd name="T7" fmla="*/ 5 h 6"/>
                <a:gd name="T8" fmla="*/ 3 w 5"/>
                <a:gd name="T9" fmla="*/ 5 h 6"/>
                <a:gd name="T10" fmla="*/ 4 w 5"/>
                <a:gd name="T11" fmla="*/ 4 h 6"/>
                <a:gd name="T12" fmla="*/ 4 w 5"/>
                <a:gd name="T13" fmla="*/ 3 h 6"/>
                <a:gd name="T14" fmla="*/ 3 w 5"/>
                <a:gd name="T15" fmla="*/ 1 h 6"/>
                <a:gd name="T16" fmla="*/ 2 w 5"/>
                <a:gd name="T17" fmla="*/ 1 h 6"/>
                <a:gd name="T18" fmla="*/ 1 w 5"/>
                <a:gd name="T19" fmla="*/ 1 h 6"/>
                <a:gd name="T20" fmla="*/ 2 w 5"/>
                <a:gd name="T21" fmla="*/ 1 h 6"/>
                <a:gd name="T22" fmla="*/ 2 w 5"/>
                <a:gd name="T23" fmla="*/ 1 h 6"/>
                <a:gd name="T24" fmla="*/ 3 w 5"/>
                <a:gd name="T25" fmla="*/ 1 h 6"/>
                <a:gd name="T26" fmla="*/ 4 w 5"/>
                <a:gd name="T27" fmla="*/ 2 h 6"/>
                <a:gd name="T28" fmla="*/ 5 w 5"/>
                <a:gd name="T29" fmla="*/ 3 h 6"/>
                <a:gd name="T30" fmla="*/ 4 w 5"/>
                <a:gd name="T31" fmla="*/ 5 h 6"/>
                <a:gd name="T32" fmla="*/ 3 w 5"/>
                <a:gd name="T33" fmla="*/ 6 h 6"/>
                <a:gd name="T34" fmla="*/ 2 w 5"/>
                <a:gd name="T35" fmla="*/ 6 h 6"/>
                <a:gd name="T36" fmla="*/ 0 w 5"/>
                <a:gd name="T37" fmla="*/ 5 h 6"/>
                <a:gd name="T38" fmla="*/ 0 w 5"/>
                <a:gd name="T39" fmla="*/ 3 h 6"/>
                <a:gd name="T40" fmla="*/ 1 w 5"/>
                <a:gd name="T41" fmla="*/ 1 h 6"/>
                <a:gd name="T42" fmla="*/ 2 w 5"/>
                <a:gd name="T43"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 h="6">
                  <a:moveTo>
                    <a:pt x="2" y="1"/>
                  </a:moveTo>
                  <a:cubicBezTo>
                    <a:pt x="2" y="1"/>
                    <a:pt x="1" y="1"/>
                    <a:pt x="1" y="2"/>
                  </a:cubicBezTo>
                  <a:cubicBezTo>
                    <a:pt x="1" y="2"/>
                    <a:pt x="1" y="2"/>
                    <a:pt x="1" y="3"/>
                  </a:cubicBezTo>
                  <a:cubicBezTo>
                    <a:pt x="1" y="4"/>
                    <a:pt x="1" y="4"/>
                    <a:pt x="1" y="5"/>
                  </a:cubicBezTo>
                  <a:cubicBezTo>
                    <a:pt x="1" y="5"/>
                    <a:pt x="2" y="5"/>
                    <a:pt x="3" y="5"/>
                  </a:cubicBezTo>
                  <a:cubicBezTo>
                    <a:pt x="3" y="5"/>
                    <a:pt x="3" y="4"/>
                    <a:pt x="4" y="4"/>
                  </a:cubicBezTo>
                  <a:cubicBezTo>
                    <a:pt x="4" y="4"/>
                    <a:pt x="4" y="3"/>
                    <a:pt x="4" y="3"/>
                  </a:cubicBezTo>
                  <a:cubicBezTo>
                    <a:pt x="4" y="2"/>
                    <a:pt x="4" y="2"/>
                    <a:pt x="3" y="1"/>
                  </a:cubicBezTo>
                  <a:cubicBezTo>
                    <a:pt x="3" y="1"/>
                    <a:pt x="2" y="1"/>
                    <a:pt x="2" y="1"/>
                  </a:cubicBezTo>
                  <a:cubicBezTo>
                    <a:pt x="1" y="1"/>
                    <a:pt x="1" y="1"/>
                    <a:pt x="1" y="1"/>
                  </a:cubicBezTo>
                  <a:cubicBezTo>
                    <a:pt x="1" y="1"/>
                    <a:pt x="1" y="1"/>
                    <a:pt x="2" y="1"/>
                  </a:cubicBezTo>
                  <a:cubicBezTo>
                    <a:pt x="2" y="0"/>
                    <a:pt x="2" y="0"/>
                    <a:pt x="2" y="1"/>
                  </a:cubicBezTo>
                  <a:cubicBezTo>
                    <a:pt x="3" y="1"/>
                    <a:pt x="3" y="1"/>
                    <a:pt x="3" y="1"/>
                  </a:cubicBezTo>
                  <a:cubicBezTo>
                    <a:pt x="4" y="1"/>
                    <a:pt x="4" y="1"/>
                    <a:pt x="4" y="2"/>
                  </a:cubicBezTo>
                  <a:cubicBezTo>
                    <a:pt x="4" y="2"/>
                    <a:pt x="5" y="3"/>
                    <a:pt x="5" y="3"/>
                  </a:cubicBezTo>
                  <a:cubicBezTo>
                    <a:pt x="5" y="4"/>
                    <a:pt x="5" y="4"/>
                    <a:pt x="4" y="5"/>
                  </a:cubicBezTo>
                  <a:cubicBezTo>
                    <a:pt x="4" y="5"/>
                    <a:pt x="4" y="5"/>
                    <a:pt x="3" y="6"/>
                  </a:cubicBezTo>
                  <a:cubicBezTo>
                    <a:pt x="3" y="6"/>
                    <a:pt x="2" y="6"/>
                    <a:pt x="2" y="6"/>
                  </a:cubicBezTo>
                  <a:cubicBezTo>
                    <a:pt x="1" y="6"/>
                    <a:pt x="1" y="6"/>
                    <a:pt x="0" y="5"/>
                  </a:cubicBezTo>
                  <a:cubicBezTo>
                    <a:pt x="0" y="4"/>
                    <a:pt x="0" y="4"/>
                    <a:pt x="0" y="3"/>
                  </a:cubicBezTo>
                  <a:cubicBezTo>
                    <a:pt x="0" y="2"/>
                    <a:pt x="1" y="2"/>
                    <a:pt x="1" y="1"/>
                  </a:cubicBezTo>
                  <a:cubicBezTo>
                    <a:pt x="1" y="1"/>
                    <a:pt x="2" y="1"/>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5" name="Freeform 100"/>
            <p:cNvSpPr/>
            <p:nvPr/>
          </p:nvSpPr>
          <p:spPr bwMode="auto">
            <a:xfrm>
              <a:off x="1468" y="2237"/>
              <a:ext cx="21" cy="26"/>
            </a:xfrm>
            <a:custGeom>
              <a:avLst/>
              <a:gdLst>
                <a:gd name="T0" fmla="*/ 1 w 4"/>
                <a:gd name="T1" fmla="*/ 0 h 5"/>
                <a:gd name="T2" fmla="*/ 1 w 4"/>
                <a:gd name="T3" fmla="*/ 1 h 5"/>
                <a:gd name="T4" fmla="*/ 0 w 4"/>
                <a:gd name="T5" fmla="*/ 2 h 5"/>
                <a:gd name="T6" fmla="*/ 1 w 4"/>
                <a:gd name="T7" fmla="*/ 4 h 5"/>
                <a:gd name="T8" fmla="*/ 2 w 4"/>
                <a:gd name="T9" fmla="*/ 4 h 5"/>
                <a:gd name="T10" fmla="*/ 3 w 4"/>
                <a:gd name="T11" fmla="*/ 3 h 5"/>
                <a:gd name="T12" fmla="*/ 4 w 4"/>
                <a:gd name="T13" fmla="*/ 2 h 5"/>
                <a:gd name="T14" fmla="*/ 3 w 4"/>
                <a:gd name="T15" fmla="*/ 0 h 5"/>
                <a:gd name="T16" fmla="*/ 2 w 4"/>
                <a:gd name="T17" fmla="*/ 0 h 5"/>
                <a:gd name="T18" fmla="*/ 1 w 4"/>
                <a:gd name="T19" fmla="*/ 0 h 5"/>
                <a:gd name="T20" fmla="*/ 2 w 4"/>
                <a:gd name="T21" fmla="*/ 0 h 5"/>
                <a:gd name="T22" fmla="*/ 2 w 4"/>
                <a:gd name="T23" fmla="*/ 0 h 5"/>
                <a:gd name="T24" fmla="*/ 3 w 4"/>
                <a:gd name="T25" fmla="*/ 0 h 5"/>
                <a:gd name="T26" fmla="*/ 4 w 4"/>
                <a:gd name="T27" fmla="*/ 2 h 5"/>
                <a:gd name="T28" fmla="*/ 4 w 4"/>
                <a:gd name="T29" fmla="*/ 4 h 5"/>
                <a:gd name="T30" fmla="*/ 3 w 4"/>
                <a:gd name="T31" fmla="*/ 5 h 5"/>
                <a:gd name="T32" fmla="*/ 2 w 4"/>
                <a:gd name="T33" fmla="*/ 5 h 5"/>
                <a:gd name="T34" fmla="*/ 0 w 4"/>
                <a:gd name="T35" fmla="*/ 4 h 5"/>
                <a:gd name="T36" fmla="*/ 0 w 4"/>
                <a:gd name="T37" fmla="*/ 2 h 5"/>
                <a:gd name="T38" fmla="*/ 1 w 4"/>
                <a:gd name="T39" fmla="*/ 1 h 5"/>
                <a:gd name="T40" fmla="*/ 1 w 4"/>
                <a:gd name="T4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 h="5">
                  <a:moveTo>
                    <a:pt x="1" y="0"/>
                  </a:moveTo>
                  <a:cubicBezTo>
                    <a:pt x="1" y="0"/>
                    <a:pt x="1" y="0"/>
                    <a:pt x="1" y="1"/>
                  </a:cubicBezTo>
                  <a:cubicBezTo>
                    <a:pt x="1" y="1"/>
                    <a:pt x="0" y="1"/>
                    <a:pt x="0" y="2"/>
                  </a:cubicBezTo>
                  <a:cubicBezTo>
                    <a:pt x="0" y="3"/>
                    <a:pt x="0" y="3"/>
                    <a:pt x="1" y="4"/>
                  </a:cubicBezTo>
                  <a:cubicBezTo>
                    <a:pt x="1" y="4"/>
                    <a:pt x="2" y="4"/>
                    <a:pt x="2" y="4"/>
                  </a:cubicBezTo>
                  <a:cubicBezTo>
                    <a:pt x="3" y="4"/>
                    <a:pt x="3" y="3"/>
                    <a:pt x="3" y="3"/>
                  </a:cubicBezTo>
                  <a:cubicBezTo>
                    <a:pt x="3" y="3"/>
                    <a:pt x="4" y="3"/>
                    <a:pt x="4" y="2"/>
                  </a:cubicBezTo>
                  <a:cubicBezTo>
                    <a:pt x="4" y="2"/>
                    <a:pt x="3" y="1"/>
                    <a:pt x="3" y="0"/>
                  </a:cubicBezTo>
                  <a:cubicBezTo>
                    <a:pt x="2" y="0"/>
                    <a:pt x="2" y="0"/>
                    <a:pt x="2" y="0"/>
                  </a:cubicBezTo>
                  <a:cubicBezTo>
                    <a:pt x="1" y="0"/>
                    <a:pt x="1" y="0"/>
                    <a:pt x="1" y="0"/>
                  </a:cubicBezTo>
                  <a:cubicBezTo>
                    <a:pt x="1" y="0"/>
                    <a:pt x="1" y="0"/>
                    <a:pt x="2" y="0"/>
                  </a:cubicBezTo>
                  <a:cubicBezTo>
                    <a:pt x="2" y="0"/>
                    <a:pt x="2" y="0"/>
                    <a:pt x="2" y="0"/>
                  </a:cubicBezTo>
                  <a:cubicBezTo>
                    <a:pt x="3" y="0"/>
                    <a:pt x="3" y="0"/>
                    <a:pt x="3" y="0"/>
                  </a:cubicBezTo>
                  <a:cubicBezTo>
                    <a:pt x="4" y="0"/>
                    <a:pt x="4" y="1"/>
                    <a:pt x="4" y="2"/>
                  </a:cubicBezTo>
                  <a:cubicBezTo>
                    <a:pt x="4" y="3"/>
                    <a:pt x="4" y="3"/>
                    <a:pt x="4" y="4"/>
                  </a:cubicBezTo>
                  <a:cubicBezTo>
                    <a:pt x="4" y="4"/>
                    <a:pt x="4" y="4"/>
                    <a:pt x="3" y="5"/>
                  </a:cubicBezTo>
                  <a:cubicBezTo>
                    <a:pt x="3" y="5"/>
                    <a:pt x="2" y="5"/>
                    <a:pt x="2" y="5"/>
                  </a:cubicBezTo>
                  <a:cubicBezTo>
                    <a:pt x="1" y="5"/>
                    <a:pt x="0" y="5"/>
                    <a:pt x="0" y="4"/>
                  </a:cubicBezTo>
                  <a:cubicBezTo>
                    <a:pt x="0" y="4"/>
                    <a:pt x="0" y="3"/>
                    <a:pt x="0" y="2"/>
                  </a:cubicBezTo>
                  <a:cubicBezTo>
                    <a:pt x="0" y="1"/>
                    <a:pt x="1" y="1"/>
                    <a:pt x="1" y="1"/>
                  </a:cubicBezTo>
                  <a:cubicBezTo>
                    <a:pt x="1"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6" name="Freeform 101"/>
            <p:cNvSpPr/>
            <p:nvPr/>
          </p:nvSpPr>
          <p:spPr bwMode="auto">
            <a:xfrm>
              <a:off x="1473" y="2253"/>
              <a:ext cx="32" cy="62"/>
            </a:xfrm>
            <a:custGeom>
              <a:avLst/>
              <a:gdLst>
                <a:gd name="T0" fmla="*/ 3 w 6"/>
                <a:gd name="T1" fmla="*/ 0 h 12"/>
                <a:gd name="T2" fmla="*/ 6 w 6"/>
                <a:gd name="T3" fmla="*/ 0 h 12"/>
                <a:gd name="T4" fmla="*/ 6 w 6"/>
                <a:gd name="T5" fmla="*/ 0 h 12"/>
                <a:gd name="T6" fmla="*/ 6 w 6"/>
                <a:gd name="T7" fmla="*/ 0 h 12"/>
                <a:gd name="T8" fmla="*/ 6 w 6"/>
                <a:gd name="T9" fmla="*/ 0 h 12"/>
                <a:gd name="T10" fmla="*/ 5 w 6"/>
                <a:gd name="T11" fmla="*/ 3 h 12"/>
                <a:gd name="T12" fmla="*/ 3 w 6"/>
                <a:gd name="T13" fmla="*/ 6 h 12"/>
                <a:gd name="T14" fmla="*/ 1 w 6"/>
                <a:gd name="T15" fmla="*/ 9 h 12"/>
                <a:gd name="T16" fmla="*/ 0 w 6"/>
                <a:gd name="T17" fmla="*/ 12 h 12"/>
                <a:gd name="T18" fmla="*/ 1 w 6"/>
                <a:gd name="T19" fmla="*/ 9 h 12"/>
                <a:gd name="T20" fmla="*/ 2 w 6"/>
                <a:gd name="T21" fmla="*/ 6 h 12"/>
                <a:gd name="T22" fmla="*/ 4 w 6"/>
                <a:gd name="T23" fmla="*/ 3 h 12"/>
                <a:gd name="T24" fmla="*/ 5 w 6"/>
                <a:gd name="T25" fmla="*/ 0 h 12"/>
                <a:gd name="T26" fmla="*/ 6 w 6"/>
                <a:gd name="T27" fmla="*/ 1 h 12"/>
                <a:gd name="T28" fmla="*/ 3 w 6"/>
                <a:gd name="T2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2">
                  <a:moveTo>
                    <a:pt x="3" y="0"/>
                  </a:moveTo>
                  <a:cubicBezTo>
                    <a:pt x="4" y="0"/>
                    <a:pt x="5" y="0"/>
                    <a:pt x="6" y="0"/>
                  </a:cubicBezTo>
                  <a:cubicBezTo>
                    <a:pt x="6" y="0"/>
                    <a:pt x="6" y="0"/>
                    <a:pt x="6" y="0"/>
                  </a:cubicBezTo>
                  <a:cubicBezTo>
                    <a:pt x="6" y="0"/>
                    <a:pt x="6" y="0"/>
                    <a:pt x="6" y="0"/>
                  </a:cubicBezTo>
                  <a:cubicBezTo>
                    <a:pt x="6" y="0"/>
                    <a:pt x="6" y="0"/>
                    <a:pt x="6" y="0"/>
                  </a:cubicBezTo>
                  <a:cubicBezTo>
                    <a:pt x="5" y="1"/>
                    <a:pt x="5" y="2"/>
                    <a:pt x="5" y="3"/>
                  </a:cubicBezTo>
                  <a:cubicBezTo>
                    <a:pt x="4" y="4"/>
                    <a:pt x="4" y="5"/>
                    <a:pt x="3" y="6"/>
                  </a:cubicBezTo>
                  <a:cubicBezTo>
                    <a:pt x="2" y="7"/>
                    <a:pt x="2" y="8"/>
                    <a:pt x="1" y="9"/>
                  </a:cubicBezTo>
                  <a:cubicBezTo>
                    <a:pt x="1" y="10"/>
                    <a:pt x="0" y="11"/>
                    <a:pt x="0" y="12"/>
                  </a:cubicBezTo>
                  <a:cubicBezTo>
                    <a:pt x="0" y="11"/>
                    <a:pt x="0" y="10"/>
                    <a:pt x="1" y="9"/>
                  </a:cubicBezTo>
                  <a:cubicBezTo>
                    <a:pt x="1" y="8"/>
                    <a:pt x="2" y="7"/>
                    <a:pt x="2" y="6"/>
                  </a:cubicBezTo>
                  <a:cubicBezTo>
                    <a:pt x="3" y="5"/>
                    <a:pt x="3" y="4"/>
                    <a:pt x="4" y="3"/>
                  </a:cubicBezTo>
                  <a:cubicBezTo>
                    <a:pt x="4" y="2"/>
                    <a:pt x="5" y="1"/>
                    <a:pt x="5" y="0"/>
                  </a:cubicBezTo>
                  <a:cubicBezTo>
                    <a:pt x="6" y="1"/>
                    <a:pt x="6" y="1"/>
                    <a:pt x="6" y="1"/>
                  </a:cubicBezTo>
                  <a:cubicBezTo>
                    <a:pt x="4" y="1"/>
                    <a:pt x="4"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7" name="Freeform 102"/>
            <p:cNvSpPr>
              <a:spLocks noEditPoints="1"/>
            </p:cNvSpPr>
            <p:nvPr/>
          </p:nvSpPr>
          <p:spPr bwMode="auto">
            <a:xfrm>
              <a:off x="1394" y="2148"/>
              <a:ext cx="95" cy="47"/>
            </a:xfrm>
            <a:custGeom>
              <a:avLst/>
              <a:gdLst>
                <a:gd name="T0" fmla="*/ 0 w 18"/>
                <a:gd name="T1" fmla="*/ 9 h 9"/>
                <a:gd name="T2" fmla="*/ 0 w 18"/>
                <a:gd name="T3" fmla="*/ 8 h 9"/>
                <a:gd name="T4" fmla="*/ 0 w 18"/>
                <a:gd name="T5" fmla="*/ 8 h 9"/>
                <a:gd name="T6" fmla="*/ 5 w 18"/>
                <a:gd name="T7" fmla="*/ 2 h 9"/>
                <a:gd name="T8" fmla="*/ 5 w 18"/>
                <a:gd name="T9" fmla="*/ 2 h 9"/>
                <a:gd name="T10" fmla="*/ 5 w 18"/>
                <a:gd name="T11" fmla="*/ 2 h 9"/>
                <a:gd name="T12" fmla="*/ 5 w 18"/>
                <a:gd name="T13" fmla="*/ 2 h 9"/>
                <a:gd name="T14" fmla="*/ 10 w 18"/>
                <a:gd name="T15" fmla="*/ 0 h 9"/>
                <a:gd name="T16" fmla="*/ 10 w 18"/>
                <a:gd name="T17" fmla="*/ 0 h 9"/>
                <a:gd name="T18" fmla="*/ 13 w 18"/>
                <a:gd name="T19" fmla="*/ 0 h 9"/>
                <a:gd name="T20" fmla="*/ 13 w 18"/>
                <a:gd name="T21" fmla="*/ 0 h 9"/>
                <a:gd name="T22" fmla="*/ 18 w 18"/>
                <a:gd name="T23" fmla="*/ 3 h 9"/>
                <a:gd name="T24" fmla="*/ 18 w 18"/>
                <a:gd name="T25" fmla="*/ 3 h 9"/>
                <a:gd name="T26" fmla="*/ 17 w 18"/>
                <a:gd name="T27" fmla="*/ 4 h 9"/>
                <a:gd name="T28" fmla="*/ 17 w 18"/>
                <a:gd name="T29" fmla="*/ 4 h 9"/>
                <a:gd name="T30" fmla="*/ 14 w 18"/>
                <a:gd name="T31" fmla="*/ 5 h 9"/>
                <a:gd name="T32" fmla="*/ 14 w 18"/>
                <a:gd name="T33" fmla="*/ 5 h 9"/>
                <a:gd name="T34" fmla="*/ 10 w 18"/>
                <a:gd name="T35" fmla="*/ 4 h 9"/>
                <a:gd name="T36" fmla="*/ 10 w 18"/>
                <a:gd name="T37" fmla="*/ 4 h 9"/>
                <a:gd name="T38" fmla="*/ 9 w 18"/>
                <a:gd name="T39" fmla="*/ 5 h 9"/>
                <a:gd name="T40" fmla="*/ 9 w 18"/>
                <a:gd name="T41" fmla="*/ 5 h 9"/>
                <a:gd name="T42" fmla="*/ 1 w 18"/>
                <a:gd name="T43" fmla="*/ 9 h 9"/>
                <a:gd name="T44" fmla="*/ 1 w 18"/>
                <a:gd name="T45" fmla="*/ 9 h 9"/>
                <a:gd name="T46" fmla="*/ 1 w 18"/>
                <a:gd name="T47" fmla="*/ 9 h 9"/>
                <a:gd name="T48" fmla="*/ 1 w 18"/>
                <a:gd name="T49" fmla="*/ 9 h 9"/>
                <a:gd name="T50" fmla="*/ 0 w 18"/>
                <a:gd name="T51" fmla="*/ 9 h 9"/>
                <a:gd name="T52" fmla="*/ 7 w 18"/>
                <a:gd name="T53" fmla="*/ 1 h 9"/>
                <a:gd name="T54" fmla="*/ 7 w 18"/>
                <a:gd name="T55" fmla="*/ 2 h 9"/>
                <a:gd name="T56" fmla="*/ 7 w 18"/>
                <a:gd name="T57" fmla="*/ 2 h 9"/>
                <a:gd name="T58" fmla="*/ 2 w 18"/>
                <a:gd name="T59" fmla="*/ 7 h 9"/>
                <a:gd name="T60" fmla="*/ 2 w 18"/>
                <a:gd name="T61" fmla="*/ 7 h 9"/>
                <a:gd name="T62" fmla="*/ 8 w 18"/>
                <a:gd name="T63" fmla="*/ 4 h 9"/>
                <a:gd name="T64" fmla="*/ 8 w 18"/>
                <a:gd name="T65" fmla="*/ 4 h 9"/>
                <a:gd name="T66" fmla="*/ 10 w 18"/>
                <a:gd name="T67" fmla="*/ 4 h 9"/>
                <a:gd name="T68" fmla="*/ 10 w 18"/>
                <a:gd name="T69" fmla="*/ 4 h 9"/>
                <a:gd name="T70" fmla="*/ 14 w 18"/>
                <a:gd name="T71" fmla="*/ 4 h 9"/>
                <a:gd name="T72" fmla="*/ 14 w 18"/>
                <a:gd name="T73" fmla="*/ 4 h 9"/>
                <a:gd name="T74" fmla="*/ 16 w 18"/>
                <a:gd name="T75" fmla="*/ 3 h 9"/>
                <a:gd name="T76" fmla="*/ 16 w 18"/>
                <a:gd name="T77" fmla="*/ 3 h 9"/>
                <a:gd name="T78" fmla="*/ 17 w 18"/>
                <a:gd name="T79" fmla="*/ 3 h 9"/>
                <a:gd name="T80" fmla="*/ 17 w 18"/>
                <a:gd name="T81" fmla="*/ 3 h 9"/>
                <a:gd name="T82" fmla="*/ 15 w 18"/>
                <a:gd name="T83" fmla="*/ 2 h 9"/>
                <a:gd name="T84" fmla="*/ 15 w 18"/>
                <a:gd name="T85" fmla="*/ 2 h 9"/>
                <a:gd name="T86" fmla="*/ 13 w 18"/>
                <a:gd name="T87" fmla="*/ 1 h 9"/>
                <a:gd name="T88" fmla="*/ 13 w 18"/>
                <a:gd name="T89" fmla="*/ 1 h 9"/>
                <a:gd name="T90" fmla="*/ 10 w 18"/>
                <a:gd name="T91" fmla="*/ 1 h 9"/>
                <a:gd name="T92" fmla="*/ 10 w 18"/>
                <a:gd name="T93" fmla="*/ 1 h 9"/>
                <a:gd name="T94" fmla="*/ 7 w 18"/>
                <a:gd name="T95" fmla="*/ 1 h 9"/>
                <a:gd name="T96" fmla="*/ 7 w 18"/>
                <a:gd name="T97" fmla="*/ 1 h 9"/>
                <a:gd name="T98" fmla="*/ 7 w 18"/>
                <a:gd name="T99"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 h="9">
                  <a:moveTo>
                    <a:pt x="0" y="9"/>
                  </a:moveTo>
                  <a:cubicBezTo>
                    <a:pt x="0" y="8"/>
                    <a:pt x="0" y="8"/>
                    <a:pt x="0" y="8"/>
                  </a:cubicBezTo>
                  <a:cubicBezTo>
                    <a:pt x="0" y="8"/>
                    <a:pt x="0" y="8"/>
                    <a:pt x="0" y="8"/>
                  </a:cubicBezTo>
                  <a:cubicBezTo>
                    <a:pt x="1" y="6"/>
                    <a:pt x="2" y="3"/>
                    <a:pt x="5" y="2"/>
                  </a:cubicBezTo>
                  <a:cubicBezTo>
                    <a:pt x="5" y="2"/>
                    <a:pt x="5" y="2"/>
                    <a:pt x="5" y="2"/>
                  </a:cubicBezTo>
                  <a:cubicBezTo>
                    <a:pt x="5" y="2"/>
                    <a:pt x="5" y="2"/>
                    <a:pt x="5" y="2"/>
                  </a:cubicBezTo>
                  <a:cubicBezTo>
                    <a:pt x="5" y="2"/>
                    <a:pt x="5" y="2"/>
                    <a:pt x="5" y="2"/>
                  </a:cubicBezTo>
                  <a:cubicBezTo>
                    <a:pt x="6" y="0"/>
                    <a:pt x="8" y="0"/>
                    <a:pt x="10" y="0"/>
                  </a:cubicBezTo>
                  <a:cubicBezTo>
                    <a:pt x="10" y="0"/>
                    <a:pt x="10" y="0"/>
                    <a:pt x="10" y="0"/>
                  </a:cubicBezTo>
                  <a:cubicBezTo>
                    <a:pt x="11" y="0"/>
                    <a:pt x="12" y="0"/>
                    <a:pt x="13" y="0"/>
                  </a:cubicBezTo>
                  <a:cubicBezTo>
                    <a:pt x="13" y="0"/>
                    <a:pt x="13" y="0"/>
                    <a:pt x="13" y="0"/>
                  </a:cubicBezTo>
                  <a:cubicBezTo>
                    <a:pt x="14" y="1"/>
                    <a:pt x="18" y="1"/>
                    <a:pt x="18" y="3"/>
                  </a:cubicBezTo>
                  <a:cubicBezTo>
                    <a:pt x="18" y="3"/>
                    <a:pt x="18" y="3"/>
                    <a:pt x="18" y="3"/>
                  </a:cubicBezTo>
                  <a:cubicBezTo>
                    <a:pt x="18" y="3"/>
                    <a:pt x="17" y="4"/>
                    <a:pt x="17" y="4"/>
                  </a:cubicBezTo>
                  <a:cubicBezTo>
                    <a:pt x="17" y="4"/>
                    <a:pt x="17" y="4"/>
                    <a:pt x="17" y="4"/>
                  </a:cubicBezTo>
                  <a:cubicBezTo>
                    <a:pt x="16" y="5"/>
                    <a:pt x="15" y="5"/>
                    <a:pt x="14" y="5"/>
                  </a:cubicBezTo>
                  <a:cubicBezTo>
                    <a:pt x="14" y="5"/>
                    <a:pt x="14" y="5"/>
                    <a:pt x="14" y="5"/>
                  </a:cubicBezTo>
                  <a:cubicBezTo>
                    <a:pt x="13" y="5"/>
                    <a:pt x="11" y="4"/>
                    <a:pt x="10" y="4"/>
                  </a:cubicBezTo>
                  <a:cubicBezTo>
                    <a:pt x="10" y="4"/>
                    <a:pt x="10" y="4"/>
                    <a:pt x="10" y="4"/>
                  </a:cubicBezTo>
                  <a:cubicBezTo>
                    <a:pt x="9" y="4"/>
                    <a:pt x="9" y="5"/>
                    <a:pt x="9" y="5"/>
                  </a:cubicBezTo>
                  <a:cubicBezTo>
                    <a:pt x="9" y="5"/>
                    <a:pt x="9" y="5"/>
                    <a:pt x="9" y="5"/>
                  </a:cubicBezTo>
                  <a:cubicBezTo>
                    <a:pt x="5" y="5"/>
                    <a:pt x="3" y="7"/>
                    <a:pt x="1" y="9"/>
                  </a:cubicBezTo>
                  <a:cubicBezTo>
                    <a:pt x="1" y="9"/>
                    <a:pt x="1" y="9"/>
                    <a:pt x="1" y="9"/>
                  </a:cubicBezTo>
                  <a:cubicBezTo>
                    <a:pt x="1" y="9"/>
                    <a:pt x="1" y="9"/>
                    <a:pt x="1" y="9"/>
                  </a:cubicBezTo>
                  <a:cubicBezTo>
                    <a:pt x="1" y="9"/>
                    <a:pt x="1" y="9"/>
                    <a:pt x="1" y="9"/>
                  </a:cubicBezTo>
                  <a:cubicBezTo>
                    <a:pt x="1" y="9"/>
                    <a:pt x="0" y="9"/>
                    <a:pt x="0" y="9"/>
                  </a:cubicBezTo>
                  <a:close/>
                  <a:moveTo>
                    <a:pt x="7" y="1"/>
                  </a:moveTo>
                  <a:cubicBezTo>
                    <a:pt x="7" y="2"/>
                    <a:pt x="7" y="2"/>
                    <a:pt x="7" y="2"/>
                  </a:cubicBezTo>
                  <a:cubicBezTo>
                    <a:pt x="7" y="2"/>
                    <a:pt x="7" y="2"/>
                    <a:pt x="7" y="2"/>
                  </a:cubicBezTo>
                  <a:cubicBezTo>
                    <a:pt x="4" y="2"/>
                    <a:pt x="3" y="4"/>
                    <a:pt x="2" y="7"/>
                  </a:cubicBezTo>
                  <a:cubicBezTo>
                    <a:pt x="2" y="7"/>
                    <a:pt x="2" y="7"/>
                    <a:pt x="2" y="7"/>
                  </a:cubicBezTo>
                  <a:cubicBezTo>
                    <a:pt x="4" y="5"/>
                    <a:pt x="6" y="4"/>
                    <a:pt x="8" y="4"/>
                  </a:cubicBezTo>
                  <a:cubicBezTo>
                    <a:pt x="8" y="4"/>
                    <a:pt x="8" y="4"/>
                    <a:pt x="8" y="4"/>
                  </a:cubicBezTo>
                  <a:cubicBezTo>
                    <a:pt x="9" y="4"/>
                    <a:pt x="9" y="4"/>
                    <a:pt x="10" y="4"/>
                  </a:cubicBezTo>
                  <a:cubicBezTo>
                    <a:pt x="10" y="4"/>
                    <a:pt x="10" y="4"/>
                    <a:pt x="10" y="4"/>
                  </a:cubicBezTo>
                  <a:cubicBezTo>
                    <a:pt x="11" y="4"/>
                    <a:pt x="13" y="4"/>
                    <a:pt x="14" y="4"/>
                  </a:cubicBezTo>
                  <a:cubicBezTo>
                    <a:pt x="14" y="4"/>
                    <a:pt x="14" y="4"/>
                    <a:pt x="14" y="4"/>
                  </a:cubicBezTo>
                  <a:cubicBezTo>
                    <a:pt x="15" y="4"/>
                    <a:pt x="16" y="4"/>
                    <a:pt x="16" y="3"/>
                  </a:cubicBezTo>
                  <a:cubicBezTo>
                    <a:pt x="16" y="3"/>
                    <a:pt x="16" y="3"/>
                    <a:pt x="16" y="3"/>
                  </a:cubicBezTo>
                  <a:cubicBezTo>
                    <a:pt x="17" y="3"/>
                    <a:pt x="17" y="3"/>
                    <a:pt x="17" y="3"/>
                  </a:cubicBezTo>
                  <a:cubicBezTo>
                    <a:pt x="17" y="3"/>
                    <a:pt x="17" y="3"/>
                    <a:pt x="17" y="3"/>
                  </a:cubicBezTo>
                  <a:cubicBezTo>
                    <a:pt x="17" y="3"/>
                    <a:pt x="16" y="2"/>
                    <a:pt x="15" y="2"/>
                  </a:cubicBezTo>
                  <a:cubicBezTo>
                    <a:pt x="15" y="2"/>
                    <a:pt x="15" y="2"/>
                    <a:pt x="15" y="2"/>
                  </a:cubicBezTo>
                  <a:cubicBezTo>
                    <a:pt x="15" y="2"/>
                    <a:pt x="13" y="1"/>
                    <a:pt x="13" y="1"/>
                  </a:cubicBezTo>
                  <a:cubicBezTo>
                    <a:pt x="13" y="1"/>
                    <a:pt x="13" y="1"/>
                    <a:pt x="13" y="1"/>
                  </a:cubicBezTo>
                  <a:cubicBezTo>
                    <a:pt x="12" y="1"/>
                    <a:pt x="11" y="1"/>
                    <a:pt x="10" y="1"/>
                  </a:cubicBezTo>
                  <a:cubicBezTo>
                    <a:pt x="10" y="1"/>
                    <a:pt x="10" y="1"/>
                    <a:pt x="10" y="1"/>
                  </a:cubicBezTo>
                  <a:cubicBezTo>
                    <a:pt x="9" y="1"/>
                    <a:pt x="8" y="1"/>
                    <a:pt x="7" y="1"/>
                  </a:cubicBezTo>
                  <a:cubicBezTo>
                    <a:pt x="7" y="1"/>
                    <a:pt x="7" y="1"/>
                    <a:pt x="7" y="1"/>
                  </a:cubicBezTo>
                  <a:cubicBezTo>
                    <a:pt x="7" y="1"/>
                    <a:pt x="7" y="1"/>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8" name="Freeform 103"/>
            <p:cNvSpPr>
              <a:spLocks noEditPoints="1"/>
            </p:cNvSpPr>
            <p:nvPr/>
          </p:nvSpPr>
          <p:spPr bwMode="auto">
            <a:xfrm>
              <a:off x="1383" y="2206"/>
              <a:ext cx="22" cy="31"/>
            </a:xfrm>
            <a:custGeom>
              <a:avLst/>
              <a:gdLst>
                <a:gd name="T0" fmla="*/ 1 w 4"/>
                <a:gd name="T1" fmla="*/ 5 h 6"/>
                <a:gd name="T2" fmla="*/ 0 w 4"/>
                <a:gd name="T3" fmla="*/ 4 h 6"/>
                <a:gd name="T4" fmla="*/ 0 w 4"/>
                <a:gd name="T5" fmla="*/ 4 h 6"/>
                <a:gd name="T6" fmla="*/ 2 w 4"/>
                <a:gd name="T7" fmla="*/ 0 h 6"/>
                <a:gd name="T8" fmla="*/ 2 w 4"/>
                <a:gd name="T9" fmla="*/ 0 h 6"/>
                <a:gd name="T10" fmla="*/ 2 w 4"/>
                <a:gd name="T11" fmla="*/ 0 h 6"/>
                <a:gd name="T12" fmla="*/ 3 w 4"/>
                <a:gd name="T13" fmla="*/ 1 h 6"/>
                <a:gd name="T14" fmla="*/ 3 w 4"/>
                <a:gd name="T15" fmla="*/ 1 h 6"/>
                <a:gd name="T16" fmla="*/ 3 w 4"/>
                <a:gd name="T17" fmla="*/ 1 h 6"/>
                <a:gd name="T18" fmla="*/ 3 w 4"/>
                <a:gd name="T19" fmla="*/ 1 h 6"/>
                <a:gd name="T20" fmla="*/ 4 w 4"/>
                <a:gd name="T21" fmla="*/ 3 h 6"/>
                <a:gd name="T22" fmla="*/ 4 w 4"/>
                <a:gd name="T23" fmla="*/ 3 h 6"/>
                <a:gd name="T24" fmla="*/ 1 w 4"/>
                <a:gd name="T25" fmla="*/ 6 h 6"/>
                <a:gd name="T26" fmla="*/ 1 w 4"/>
                <a:gd name="T27" fmla="*/ 6 h 6"/>
                <a:gd name="T28" fmla="*/ 1 w 4"/>
                <a:gd name="T29" fmla="*/ 5 h 6"/>
                <a:gd name="T30" fmla="*/ 0 w 4"/>
                <a:gd name="T31" fmla="*/ 4 h 6"/>
                <a:gd name="T32" fmla="*/ 1 w 4"/>
                <a:gd name="T33" fmla="*/ 5 h 6"/>
                <a:gd name="T34" fmla="*/ 1 w 4"/>
                <a:gd name="T35" fmla="*/ 5 h 6"/>
                <a:gd name="T36" fmla="*/ 1 w 4"/>
                <a:gd name="T37" fmla="*/ 5 h 6"/>
                <a:gd name="T38" fmla="*/ 1 w 4"/>
                <a:gd name="T39" fmla="*/ 5 h 6"/>
                <a:gd name="T40" fmla="*/ 3 w 4"/>
                <a:gd name="T41" fmla="*/ 3 h 6"/>
                <a:gd name="T42" fmla="*/ 3 w 4"/>
                <a:gd name="T43" fmla="*/ 3 h 6"/>
                <a:gd name="T44" fmla="*/ 2 w 4"/>
                <a:gd name="T45" fmla="*/ 2 h 6"/>
                <a:gd name="T46" fmla="*/ 2 w 4"/>
                <a:gd name="T47" fmla="*/ 2 h 6"/>
                <a:gd name="T48" fmla="*/ 2 w 4"/>
                <a:gd name="T49" fmla="*/ 2 h 6"/>
                <a:gd name="T50" fmla="*/ 2 w 4"/>
                <a:gd name="T51" fmla="*/ 2 h 6"/>
                <a:gd name="T52" fmla="*/ 0 w 4"/>
                <a:gd name="T53" fmla="*/ 4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 h="6">
                  <a:moveTo>
                    <a:pt x="1" y="5"/>
                  </a:moveTo>
                  <a:cubicBezTo>
                    <a:pt x="0" y="5"/>
                    <a:pt x="0" y="4"/>
                    <a:pt x="0" y="4"/>
                  </a:cubicBezTo>
                  <a:cubicBezTo>
                    <a:pt x="0" y="4"/>
                    <a:pt x="0" y="4"/>
                    <a:pt x="0" y="4"/>
                  </a:cubicBezTo>
                  <a:cubicBezTo>
                    <a:pt x="0" y="2"/>
                    <a:pt x="1" y="1"/>
                    <a:pt x="2" y="0"/>
                  </a:cubicBezTo>
                  <a:cubicBezTo>
                    <a:pt x="2" y="0"/>
                    <a:pt x="2" y="0"/>
                    <a:pt x="2" y="0"/>
                  </a:cubicBezTo>
                  <a:cubicBezTo>
                    <a:pt x="2" y="0"/>
                    <a:pt x="2" y="0"/>
                    <a:pt x="2" y="0"/>
                  </a:cubicBezTo>
                  <a:cubicBezTo>
                    <a:pt x="2" y="0"/>
                    <a:pt x="3" y="0"/>
                    <a:pt x="3" y="1"/>
                  </a:cubicBezTo>
                  <a:cubicBezTo>
                    <a:pt x="3" y="1"/>
                    <a:pt x="3" y="1"/>
                    <a:pt x="3" y="1"/>
                  </a:cubicBezTo>
                  <a:cubicBezTo>
                    <a:pt x="3" y="1"/>
                    <a:pt x="3" y="1"/>
                    <a:pt x="3" y="1"/>
                  </a:cubicBezTo>
                  <a:cubicBezTo>
                    <a:pt x="3" y="1"/>
                    <a:pt x="3" y="1"/>
                    <a:pt x="3" y="1"/>
                  </a:cubicBezTo>
                  <a:cubicBezTo>
                    <a:pt x="3" y="1"/>
                    <a:pt x="4" y="2"/>
                    <a:pt x="4" y="3"/>
                  </a:cubicBezTo>
                  <a:cubicBezTo>
                    <a:pt x="4" y="3"/>
                    <a:pt x="4" y="3"/>
                    <a:pt x="4" y="3"/>
                  </a:cubicBezTo>
                  <a:cubicBezTo>
                    <a:pt x="4" y="4"/>
                    <a:pt x="3" y="6"/>
                    <a:pt x="1" y="6"/>
                  </a:cubicBezTo>
                  <a:cubicBezTo>
                    <a:pt x="1" y="6"/>
                    <a:pt x="1" y="6"/>
                    <a:pt x="1" y="6"/>
                  </a:cubicBezTo>
                  <a:cubicBezTo>
                    <a:pt x="1" y="6"/>
                    <a:pt x="1" y="5"/>
                    <a:pt x="1" y="5"/>
                  </a:cubicBezTo>
                  <a:close/>
                  <a:moveTo>
                    <a:pt x="0" y="4"/>
                  </a:moveTo>
                  <a:cubicBezTo>
                    <a:pt x="0" y="4"/>
                    <a:pt x="1" y="4"/>
                    <a:pt x="1" y="5"/>
                  </a:cubicBezTo>
                  <a:cubicBezTo>
                    <a:pt x="1" y="5"/>
                    <a:pt x="1" y="5"/>
                    <a:pt x="1" y="5"/>
                  </a:cubicBezTo>
                  <a:cubicBezTo>
                    <a:pt x="1" y="5"/>
                    <a:pt x="1" y="5"/>
                    <a:pt x="1" y="5"/>
                  </a:cubicBezTo>
                  <a:cubicBezTo>
                    <a:pt x="1" y="5"/>
                    <a:pt x="1" y="5"/>
                    <a:pt x="1" y="5"/>
                  </a:cubicBezTo>
                  <a:cubicBezTo>
                    <a:pt x="2" y="5"/>
                    <a:pt x="3" y="4"/>
                    <a:pt x="3" y="3"/>
                  </a:cubicBezTo>
                  <a:cubicBezTo>
                    <a:pt x="3" y="3"/>
                    <a:pt x="3" y="3"/>
                    <a:pt x="3" y="3"/>
                  </a:cubicBezTo>
                  <a:cubicBezTo>
                    <a:pt x="3" y="2"/>
                    <a:pt x="2" y="2"/>
                    <a:pt x="2" y="2"/>
                  </a:cubicBezTo>
                  <a:cubicBezTo>
                    <a:pt x="2" y="2"/>
                    <a:pt x="2" y="2"/>
                    <a:pt x="2" y="2"/>
                  </a:cubicBezTo>
                  <a:cubicBezTo>
                    <a:pt x="2" y="2"/>
                    <a:pt x="2" y="2"/>
                    <a:pt x="2" y="2"/>
                  </a:cubicBezTo>
                  <a:cubicBezTo>
                    <a:pt x="2" y="2"/>
                    <a:pt x="2" y="2"/>
                    <a:pt x="2" y="2"/>
                  </a:cubicBezTo>
                  <a:cubicBezTo>
                    <a:pt x="1" y="2"/>
                    <a:pt x="0" y="3"/>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9" name="Freeform 104"/>
            <p:cNvSpPr/>
            <p:nvPr/>
          </p:nvSpPr>
          <p:spPr bwMode="auto">
            <a:xfrm>
              <a:off x="1320" y="2117"/>
              <a:ext cx="37" cy="16"/>
            </a:xfrm>
            <a:custGeom>
              <a:avLst/>
              <a:gdLst>
                <a:gd name="T0" fmla="*/ 1 w 7"/>
                <a:gd name="T1" fmla="*/ 0 h 3"/>
                <a:gd name="T2" fmla="*/ 2 w 7"/>
                <a:gd name="T3" fmla="*/ 0 h 3"/>
                <a:gd name="T4" fmla="*/ 4 w 7"/>
                <a:gd name="T5" fmla="*/ 0 h 3"/>
                <a:gd name="T6" fmla="*/ 5 w 7"/>
                <a:gd name="T7" fmla="*/ 1 h 3"/>
                <a:gd name="T8" fmla="*/ 6 w 7"/>
                <a:gd name="T9" fmla="*/ 2 h 3"/>
                <a:gd name="T10" fmla="*/ 7 w 7"/>
                <a:gd name="T11" fmla="*/ 2 h 3"/>
                <a:gd name="T12" fmla="*/ 6 w 7"/>
                <a:gd name="T13" fmla="*/ 3 h 3"/>
                <a:gd name="T14" fmla="*/ 3 w 7"/>
                <a:gd name="T15" fmla="*/ 2 h 3"/>
                <a:gd name="T16" fmla="*/ 1 w 7"/>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3">
                  <a:moveTo>
                    <a:pt x="1" y="0"/>
                  </a:moveTo>
                  <a:cubicBezTo>
                    <a:pt x="1" y="0"/>
                    <a:pt x="1" y="0"/>
                    <a:pt x="2" y="0"/>
                  </a:cubicBezTo>
                  <a:cubicBezTo>
                    <a:pt x="2" y="0"/>
                    <a:pt x="3" y="0"/>
                    <a:pt x="4" y="0"/>
                  </a:cubicBezTo>
                  <a:cubicBezTo>
                    <a:pt x="4" y="1"/>
                    <a:pt x="5" y="1"/>
                    <a:pt x="5" y="1"/>
                  </a:cubicBezTo>
                  <a:cubicBezTo>
                    <a:pt x="5" y="1"/>
                    <a:pt x="6" y="1"/>
                    <a:pt x="6" y="2"/>
                  </a:cubicBezTo>
                  <a:cubicBezTo>
                    <a:pt x="6" y="2"/>
                    <a:pt x="7" y="2"/>
                    <a:pt x="7" y="2"/>
                  </a:cubicBezTo>
                  <a:cubicBezTo>
                    <a:pt x="7" y="2"/>
                    <a:pt x="6" y="2"/>
                    <a:pt x="6" y="3"/>
                  </a:cubicBezTo>
                  <a:cubicBezTo>
                    <a:pt x="5" y="3"/>
                    <a:pt x="4" y="3"/>
                    <a:pt x="3" y="2"/>
                  </a:cubicBezTo>
                  <a:cubicBezTo>
                    <a:pt x="2" y="2"/>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0" name="Freeform 105"/>
            <p:cNvSpPr/>
            <p:nvPr/>
          </p:nvSpPr>
          <p:spPr bwMode="auto">
            <a:xfrm>
              <a:off x="1357" y="2080"/>
              <a:ext cx="32" cy="32"/>
            </a:xfrm>
            <a:custGeom>
              <a:avLst/>
              <a:gdLst>
                <a:gd name="T0" fmla="*/ 1 w 6"/>
                <a:gd name="T1" fmla="*/ 0 h 6"/>
                <a:gd name="T2" fmla="*/ 2 w 6"/>
                <a:gd name="T3" fmla="*/ 1 h 6"/>
                <a:gd name="T4" fmla="*/ 4 w 6"/>
                <a:gd name="T5" fmla="*/ 2 h 6"/>
                <a:gd name="T6" fmla="*/ 5 w 6"/>
                <a:gd name="T7" fmla="*/ 4 h 6"/>
                <a:gd name="T8" fmla="*/ 6 w 6"/>
                <a:gd name="T9" fmla="*/ 5 h 6"/>
                <a:gd name="T10" fmla="*/ 6 w 6"/>
                <a:gd name="T11" fmla="*/ 6 h 6"/>
                <a:gd name="T12" fmla="*/ 5 w 6"/>
                <a:gd name="T13" fmla="*/ 5 h 6"/>
                <a:gd name="T14" fmla="*/ 3 w 6"/>
                <a:gd name="T15" fmla="*/ 4 h 6"/>
                <a:gd name="T16" fmla="*/ 1 w 6"/>
                <a:gd name="T17" fmla="*/ 1 h 6"/>
                <a:gd name="T18" fmla="*/ 1 w 6"/>
                <a:gd name="T19" fmla="*/ 1 h 6"/>
                <a:gd name="T20" fmla="*/ 1 w 6"/>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6">
                  <a:moveTo>
                    <a:pt x="1" y="0"/>
                  </a:moveTo>
                  <a:cubicBezTo>
                    <a:pt x="1" y="0"/>
                    <a:pt x="1" y="0"/>
                    <a:pt x="2" y="1"/>
                  </a:cubicBezTo>
                  <a:cubicBezTo>
                    <a:pt x="2" y="1"/>
                    <a:pt x="3" y="2"/>
                    <a:pt x="4" y="2"/>
                  </a:cubicBezTo>
                  <a:cubicBezTo>
                    <a:pt x="5" y="3"/>
                    <a:pt x="5" y="4"/>
                    <a:pt x="5" y="4"/>
                  </a:cubicBezTo>
                  <a:cubicBezTo>
                    <a:pt x="6" y="5"/>
                    <a:pt x="6" y="5"/>
                    <a:pt x="6" y="5"/>
                  </a:cubicBezTo>
                  <a:cubicBezTo>
                    <a:pt x="6" y="6"/>
                    <a:pt x="6" y="6"/>
                    <a:pt x="6" y="6"/>
                  </a:cubicBezTo>
                  <a:cubicBezTo>
                    <a:pt x="5" y="6"/>
                    <a:pt x="5" y="5"/>
                    <a:pt x="5" y="5"/>
                  </a:cubicBezTo>
                  <a:cubicBezTo>
                    <a:pt x="4" y="5"/>
                    <a:pt x="3" y="4"/>
                    <a:pt x="3" y="4"/>
                  </a:cubicBezTo>
                  <a:cubicBezTo>
                    <a:pt x="2" y="3"/>
                    <a:pt x="1" y="2"/>
                    <a:pt x="1" y="1"/>
                  </a:cubicBezTo>
                  <a:cubicBezTo>
                    <a:pt x="1" y="1"/>
                    <a:pt x="1" y="1"/>
                    <a:pt x="1" y="1"/>
                  </a:cubicBezTo>
                  <a:cubicBezTo>
                    <a:pt x="0"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1" name="Freeform 106"/>
            <p:cNvSpPr/>
            <p:nvPr/>
          </p:nvSpPr>
          <p:spPr bwMode="auto">
            <a:xfrm>
              <a:off x="1420" y="2060"/>
              <a:ext cx="11" cy="41"/>
            </a:xfrm>
            <a:custGeom>
              <a:avLst/>
              <a:gdLst>
                <a:gd name="T0" fmla="*/ 0 w 2"/>
                <a:gd name="T1" fmla="*/ 0 h 8"/>
                <a:gd name="T2" fmla="*/ 1 w 2"/>
                <a:gd name="T3" fmla="*/ 1 h 8"/>
                <a:gd name="T4" fmla="*/ 2 w 2"/>
                <a:gd name="T5" fmla="*/ 3 h 8"/>
                <a:gd name="T6" fmla="*/ 2 w 2"/>
                <a:gd name="T7" fmla="*/ 6 h 8"/>
                <a:gd name="T8" fmla="*/ 2 w 2"/>
                <a:gd name="T9" fmla="*/ 8 h 8"/>
                <a:gd name="T10" fmla="*/ 1 w 2"/>
                <a:gd name="T11" fmla="*/ 7 h 8"/>
                <a:gd name="T12" fmla="*/ 0 w 2"/>
                <a:gd name="T13" fmla="*/ 4 h 8"/>
                <a:gd name="T14" fmla="*/ 0 w 2"/>
                <a:gd name="T15" fmla="*/ 1 h 8"/>
                <a:gd name="T16" fmla="*/ 0 w 2"/>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8">
                  <a:moveTo>
                    <a:pt x="0" y="0"/>
                  </a:moveTo>
                  <a:cubicBezTo>
                    <a:pt x="0" y="0"/>
                    <a:pt x="1" y="0"/>
                    <a:pt x="1" y="1"/>
                  </a:cubicBezTo>
                  <a:cubicBezTo>
                    <a:pt x="1" y="2"/>
                    <a:pt x="2" y="3"/>
                    <a:pt x="2" y="3"/>
                  </a:cubicBezTo>
                  <a:cubicBezTo>
                    <a:pt x="2" y="4"/>
                    <a:pt x="2" y="5"/>
                    <a:pt x="2" y="6"/>
                  </a:cubicBezTo>
                  <a:cubicBezTo>
                    <a:pt x="2" y="7"/>
                    <a:pt x="2" y="8"/>
                    <a:pt x="2" y="8"/>
                  </a:cubicBezTo>
                  <a:cubicBezTo>
                    <a:pt x="2" y="8"/>
                    <a:pt x="2" y="7"/>
                    <a:pt x="1" y="7"/>
                  </a:cubicBezTo>
                  <a:cubicBezTo>
                    <a:pt x="1" y="6"/>
                    <a:pt x="0" y="5"/>
                    <a:pt x="0" y="4"/>
                  </a:cubicBezTo>
                  <a:cubicBezTo>
                    <a:pt x="0" y="3"/>
                    <a:pt x="0" y="2"/>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2" name="Freeform 107"/>
            <p:cNvSpPr/>
            <p:nvPr/>
          </p:nvSpPr>
          <p:spPr bwMode="auto">
            <a:xfrm>
              <a:off x="1468" y="2054"/>
              <a:ext cx="11" cy="47"/>
            </a:xfrm>
            <a:custGeom>
              <a:avLst/>
              <a:gdLst>
                <a:gd name="T0" fmla="*/ 2 w 2"/>
                <a:gd name="T1" fmla="*/ 0 h 9"/>
                <a:gd name="T2" fmla="*/ 2 w 2"/>
                <a:gd name="T3" fmla="*/ 2 h 9"/>
                <a:gd name="T4" fmla="*/ 2 w 2"/>
                <a:gd name="T5" fmla="*/ 4 h 9"/>
                <a:gd name="T6" fmla="*/ 2 w 2"/>
                <a:gd name="T7" fmla="*/ 7 h 9"/>
                <a:gd name="T8" fmla="*/ 1 w 2"/>
                <a:gd name="T9" fmla="*/ 9 h 9"/>
                <a:gd name="T10" fmla="*/ 1 w 2"/>
                <a:gd name="T11" fmla="*/ 7 h 9"/>
                <a:gd name="T12" fmla="*/ 0 w 2"/>
                <a:gd name="T13" fmla="*/ 4 h 9"/>
                <a:gd name="T14" fmla="*/ 1 w 2"/>
                <a:gd name="T15" fmla="*/ 1 h 9"/>
                <a:gd name="T16" fmla="*/ 2 w 2"/>
                <a:gd name="T1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2" y="0"/>
                  </a:moveTo>
                  <a:cubicBezTo>
                    <a:pt x="2" y="0"/>
                    <a:pt x="2" y="1"/>
                    <a:pt x="2" y="2"/>
                  </a:cubicBezTo>
                  <a:cubicBezTo>
                    <a:pt x="2" y="2"/>
                    <a:pt x="2" y="3"/>
                    <a:pt x="2" y="4"/>
                  </a:cubicBezTo>
                  <a:cubicBezTo>
                    <a:pt x="2" y="5"/>
                    <a:pt x="2" y="6"/>
                    <a:pt x="2" y="7"/>
                  </a:cubicBezTo>
                  <a:cubicBezTo>
                    <a:pt x="1" y="8"/>
                    <a:pt x="1" y="9"/>
                    <a:pt x="1" y="9"/>
                  </a:cubicBezTo>
                  <a:cubicBezTo>
                    <a:pt x="1" y="9"/>
                    <a:pt x="1" y="8"/>
                    <a:pt x="1" y="7"/>
                  </a:cubicBezTo>
                  <a:cubicBezTo>
                    <a:pt x="0" y="6"/>
                    <a:pt x="0" y="5"/>
                    <a:pt x="0" y="4"/>
                  </a:cubicBezTo>
                  <a:cubicBezTo>
                    <a:pt x="0" y="3"/>
                    <a:pt x="1" y="2"/>
                    <a:pt x="1" y="1"/>
                  </a:cubicBezTo>
                  <a:cubicBezTo>
                    <a:pt x="1" y="1"/>
                    <a:pt x="2"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3" name="Freeform 108"/>
            <p:cNvSpPr/>
            <p:nvPr/>
          </p:nvSpPr>
          <p:spPr bwMode="auto">
            <a:xfrm>
              <a:off x="1521" y="2075"/>
              <a:ext cx="27" cy="37"/>
            </a:xfrm>
            <a:custGeom>
              <a:avLst/>
              <a:gdLst>
                <a:gd name="T0" fmla="*/ 5 w 5"/>
                <a:gd name="T1" fmla="*/ 0 h 7"/>
                <a:gd name="T2" fmla="*/ 4 w 5"/>
                <a:gd name="T3" fmla="*/ 1 h 7"/>
                <a:gd name="T4" fmla="*/ 3 w 5"/>
                <a:gd name="T5" fmla="*/ 4 h 7"/>
                <a:gd name="T6" fmla="*/ 1 w 5"/>
                <a:gd name="T7" fmla="*/ 6 h 7"/>
                <a:gd name="T8" fmla="*/ 0 w 5"/>
                <a:gd name="T9" fmla="*/ 7 h 7"/>
                <a:gd name="T10" fmla="*/ 0 w 5"/>
                <a:gd name="T11" fmla="*/ 6 h 7"/>
                <a:gd name="T12" fmla="*/ 1 w 5"/>
                <a:gd name="T13" fmla="*/ 3 h 7"/>
                <a:gd name="T14" fmla="*/ 4 w 5"/>
                <a:gd name="T15" fmla="*/ 1 h 7"/>
                <a:gd name="T16" fmla="*/ 5 w 5"/>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7">
                  <a:moveTo>
                    <a:pt x="5" y="0"/>
                  </a:moveTo>
                  <a:cubicBezTo>
                    <a:pt x="5" y="0"/>
                    <a:pt x="5" y="0"/>
                    <a:pt x="4" y="1"/>
                  </a:cubicBezTo>
                  <a:cubicBezTo>
                    <a:pt x="4" y="2"/>
                    <a:pt x="4" y="3"/>
                    <a:pt x="3" y="4"/>
                  </a:cubicBezTo>
                  <a:cubicBezTo>
                    <a:pt x="2" y="5"/>
                    <a:pt x="2" y="6"/>
                    <a:pt x="1" y="6"/>
                  </a:cubicBezTo>
                  <a:cubicBezTo>
                    <a:pt x="0" y="7"/>
                    <a:pt x="0" y="7"/>
                    <a:pt x="0" y="7"/>
                  </a:cubicBezTo>
                  <a:cubicBezTo>
                    <a:pt x="0" y="7"/>
                    <a:pt x="0" y="7"/>
                    <a:pt x="0" y="6"/>
                  </a:cubicBezTo>
                  <a:cubicBezTo>
                    <a:pt x="0" y="5"/>
                    <a:pt x="1" y="4"/>
                    <a:pt x="1" y="3"/>
                  </a:cubicBezTo>
                  <a:cubicBezTo>
                    <a:pt x="2" y="2"/>
                    <a:pt x="3" y="1"/>
                    <a:pt x="4" y="1"/>
                  </a:cubicBezTo>
                  <a:cubicBezTo>
                    <a:pt x="4" y="0"/>
                    <a:pt x="5" y="0"/>
                    <a:pt x="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4" name="Freeform 109"/>
            <p:cNvSpPr/>
            <p:nvPr/>
          </p:nvSpPr>
          <p:spPr bwMode="auto">
            <a:xfrm>
              <a:off x="1558" y="2117"/>
              <a:ext cx="37" cy="21"/>
            </a:xfrm>
            <a:custGeom>
              <a:avLst/>
              <a:gdLst>
                <a:gd name="T0" fmla="*/ 0 w 7"/>
                <a:gd name="T1" fmla="*/ 4 h 4"/>
                <a:gd name="T2" fmla="*/ 1 w 7"/>
                <a:gd name="T3" fmla="*/ 3 h 4"/>
                <a:gd name="T4" fmla="*/ 3 w 7"/>
                <a:gd name="T5" fmla="*/ 1 h 4"/>
                <a:gd name="T6" fmla="*/ 4 w 7"/>
                <a:gd name="T7" fmla="*/ 1 h 4"/>
                <a:gd name="T8" fmla="*/ 6 w 7"/>
                <a:gd name="T9" fmla="*/ 0 h 4"/>
                <a:gd name="T10" fmla="*/ 7 w 7"/>
                <a:gd name="T11" fmla="*/ 1 h 4"/>
                <a:gd name="T12" fmla="*/ 6 w 7"/>
                <a:gd name="T13" fmla="*/ 1 h 4"/>
                <a:gd name="T14" fmla="*/ 4 w 7"/>
                <a:gd name="T15" fmla="*/ 3 h 4"/>
                <a:gd name="T16" fmla="*/ 2 w 7"/>
                <a:gd name="T17" fmla="*/ 4 h 4"/>
                <a:gd name="T18" fmla="*/ 0 w 7"/>
                <a:gd name="T1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4">
                  <a:moveTo>
                    <a:pt x="0" y="4"/>
                  </a:moveTo>
                  <a:cubicBezTo>
                    <a:pt x="0" y="4"/>
                    <a:pt x="0" y="4"/>
                    <a:pt x="1" y="3"/>
                  </a:cubicBezTo>
                  <a:cubicBezTo>
                    <a:pt x="1" y="2"/>
                    <a:pt x="2" y="2"/>
                    <a:pt x="3" y="1"/>
                  </a:cubicBezTo>
                  <a:cubicBezTo>
                    <a:pt x="4" y="1"/>
                    <a:pt x="4" y="1"/>
                    <a:pt x="4" y="1"/>
                  </a:cubicBezTo>
                  <a:cubicBezTo>
                    <a:pt x="5" y="0"/>
                    <a:pt x="5" y="0"/>
                    <a:pt x="6" y="0"/>
                  </a:cubicBezTo>
                  <a:cubicBezTo>
                    <a:pt x="7" y="0"/>
                    <a:pt x="7" y="1"/>
                    <a:pt x="7" y="1"/>
                  </a:cubicBezTo>
                  <a:cubicBezTo>
                    <a:pt x="7" y="1"/>
                    <a:pt x="7" y="1"/>
                    <a:pt x="6" y="1"/>
                  </a:cubicBezTo>
                  <a:cubicBezTo>
                    <a:pt x="6" y="2"/>
                    <a:pt x="5" y="3"/>
                    <a:pt x="4" y="3"/>
                  </a:cubicBezTo>
                  <a:cubicBezTo>
                    <a:pt x="3" y="3"/>
                    <a:pt x="2" y="4"/>
                    <a:pt x="2" y="4"/>
                  </a:cubicBezTo>
                  <a:cubicBezTo>
                    <a:pt x="1" y="4"/>
                    <a:pt x="0" y="4"/>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5" name="Freeform 110"/>
            <p:cNvSpPr/>
            <p:nvPr/>
          </p:nvSpPr>
          <p:spPr bwMode="auto">
            <a:xfrm>
              <a:off x="1309" y="2169"/>
              <a:ext cx="32" cy="11"/>
            </a:xfrm>
            <a:custGeom>
              <a:avLst/>
              <a:gdLst>
                <a:gd name="T0" fmla="*/ 0 w 6"/>
                <a:gd name="T1" fmla="*/ 0 h 2"/>
                <a:gd name="T2" fmla="*/ 1 w 6"/>
                <a:gd name="T3" fmla="*/ 0 h 2"/>
                <a:gd name="T4" fmla="*/ 3 w 6"/>
                <a:gd name="T5" fmla="*/ 0 h 2"/>
                <a:gd name="T6" fmla="*/ 5 w 6"/>
                <a:gd name="T7" fmla="*/ 1 h 2"/>
                <a:gd name="T8" fmla="*/ 6 w 6"/>
                <a:gd name="T9" fmla="*/ 2 h 2"/>
                <a:gd name="T10" fmla="*/ 5 w 6"/>
                <a:gd name="T11" fmla="*/ 2 h 2"/>
                <a:gd name="T12" fmla="*/ 3 w 6"/>
                <a:gd name="T13" fmla="*/ 2 h 2"/>
                <a:gd name="T14" fmla="*/ 1 w 6"/>
                <a:gd name="T15" fmla="*/ 1 h 2"/>
                <a:gd name="T16" fmla="*/ 0 w 6"/>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
                  <a:moveTo>
                    <a:pt x="0" y="0"/>
                  </a:moveTo>
                  <a:cubicBezTo>
                    <a:pt x="0" y="0"/>
                    <a:pt x="0" y="0"/>
                    <a:pt x="1" y="0"/>
                  </a:cubicBezTo>
                  <a:cubicBezTo>
                    <a:pt x="2" y="0"/>
                    <a:pt x="2" y="0"/>
                    <a:pt x="3" y="0"/>
                  </a:cubicBezTo>
                  <a:cubicBezTo>
                    <a:pt x="4" y="0"/>
                    <a:pt x="5" y="0"/>
                    <a:pt x="5" y="1"/>
                  </a:cubicBezTo>
                  <a:cubicBezTo>
                    <a:pt x="6" y="1"/>
                    <a:pt x="6" y="2"/>
                    <a:pt x="6" y="2"/>
                  </a:cubicBezTo>
                  <a:cubicBezTo>
                    <a:pt x="6" y="2"/>
                    <a:pt x="5" y="2"/>
                    <a:pt x="5" y="2"/>
                  </a:cubicBezTo>
                  <a:cubicBezTo>
                    <a:pt x="4" y="2"/>
                    <a:pt x="3" y="2"/>
                    <a:pt x="3" y="2"/>
                  </a:cubicBezTo>
                  <a:cubicBezTo>
                    <a:pt x="2" y="2"/>
                    <a:pt x="1" y="1"/>
                    <a:pt x="1" y="1"/>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6" name="Freeform 111"/>
            <p:cNvSpPr/>
            <p:nvPr/>
          </p:nvSpPr>
          <p:spPr bwMode="auto">
            <a:xfrm>
              <a:off x="1325" y="2216"/>
              <a:ext cx="11" cy="11"/>
            </a:xfrm>
            <a:custGeom>
              <a:avLst/>
              <a:gdLst>
                <a:gd name="T0" fmla="*/ 0 w 2"/>
                <a:gd name="T1" fmla="*/ 2 h 2"/>
                <a:gd name="T2" fmla="*/ 0 w 2"/>
                <a:gd name="T3" fmla="*/ 1 h 2"/>
                <a:gd name="T4" fmla="*/ 1 w 2"/>
                <a:gd name="T5" fmla="*/ 0 h 2"/>
                <a:gd name="T6" fmla="*/ 1 w 2"/>
                <a:gd name="T7" fmla="*/ 0 h 2"/>
                <a:gd name="T8" fmla="*/ 2 w 2"/>
                <a:gd name="T9" fmla="*/ 1 h 2"/>
                <a:gd name="T10" fmla="*/ 2 w 2"/>
                <a:gd name="T11" fmla="*/ 1 h 2"/>
                <a:gd name="T12" fmla="*/ 2 w 2"/>
                <a:gd name="T13" fmla="*/ 2 h 2"/>
                <a:gd name="T14" fmla="*/ 1 w 2"/>
                <a:gd name="T15" fmla="*/ 2 h 2"/>
                <a:gd name="T16" fmla="*/ 1 w 2"/>
                <a:gd name="T17" fmla="*/ 2 h 2"/>
                <a:gd name="T18" fmla="*/ 0 w 2"/>
                <a:gd name="T19" fmla="*/ 2 h 2"/>
                <a:gd name="T20" fmla="*/ 0 w 2"/>
                <a:gd name="T2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 h="2">
                  <a:moveTo>
                    <a:pt x="0" y="2"/>
                  </a:moveTo>
                  <a:cubicBezTo>
                    <a:pt x="0" y="2"/>
                    <a:pt x="0" y="1"/>
                    <a:pt x="0" y="1"/>
                  </a:cubicBezTo>
                  <a:cubicBezTo>
                    <a:pt x="1" y="1"/>
                    <a:pt x="1" y="0"/>
                    <a:pt x="1" y="0"/>
                  </a:cubicBezTo>
                  <a:cubicBezTo>
                    <a:pt x="1" y="0"/>
                    <a:pt x="1" y="0"/>
                    <a:pt x="1" y="0"/>
                  </a:cubicBezTo>
                  <a:cubicBezTo>
                    <a:pt x="1" y="0"/>
                    <a:pt x="1" y="1"/>
                    <a:pt x="2" y="1"/>
                  </a:cubicBezTo>
                  <a:cubicBezTo>
                    <a:pt x="2" y="1"/>
                    <a:pt x="2" y="1"/>
                    <a:pt x="2" y="1"/>
                  </a:cubicBezTo>
                  <a:cubicBezTo>
                    <a:pt x="2" y="1"/>
                    <a:pt x="2" y="1"/>
                    <a:pt x="2" y="2"/>
                  </a:cubicBezTo>
                  <a:cubicBezTo>
                    <a:pt x="2" y="2"/>
                    <a:pt x="2" y="2"/>
                    <a:pt x="1" y="2"/>
                  </a:cubicBezTo>
                  <a:cubicBezTo>
                    <a:pt x="1" y="2"/>
                    <a:pt x="1" y="2"/>
                    <a:pt x="1" y="2"/>
                  </a:cubicBezTo>
                  <a:cubicBezTo>
                    <a:pt x="0" y="2"/>
                    <a:pt x="0" y="2"/>
                    <a:pt x="0" y="2"/>
                  </a:cubicBezTo>
                  <a:cubicBezTo>
                    <a:pt x="0" y="2"/>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7" name="Freeform 112"/>
            <p:cNvSpPr/>
            <p:nvPr/>
          </p:nvSpPr>
          <p:spPr bwMode="auto">
            <a:xfrm>
              <a:off x="1564" y="2174"/>
              <a:ext cx="42" cy="16"/>
            </a:xfrm>
            <a:custGeom>
              <a:avLst/>
              <a:gdLst>
                <a:gd name="T0" fmla="*/ 0 w 8"/>
                <a:gd name="T1" fmla="*/ 2 h 3"/>
                <a:gd name="T2" fmla="*/ 4 w 8"/>
                <a:gd name="T3" fmla="*/ 0 h 3"/>
                <a:gd name="T4" fmla="*/ 8 w 8"/>
                <a:gd name="T5" fmla="*/ 1 h 3"/>
                <a:gd name="T6" fmla="*/ 6 w 8"/>
                <a:gd name="T7" fmla="*/ 2 h 3"/>
                <a:gd name="T8" fmla="*/ 4 w 8"/>
                <a:gd name="T9" fmla="*/ 2 h 3"/>
                <a:gd name="T10" fmla="*/ 0 w 8"/>
                <a:gd name="T11" fmla="*/ 2 h 3"/>
              </a:gdLst>
              <a:ahLst/>
              <a:cxnLst>
                <a:cxn ang="0">
                  <a:pos x="T0" y="T1"/>
                </a:cxn>
                <a:cxn ang="0">
                  <a:pos x="T2" y="T3"/>
                </a:cxn>
                <a:cxn ang="0">
                  <a:pos x="T4" y="T5"/>
                </a:cxn>
                <a:cxn ang="0">
                  <a:pos x="T6" y="T7"/>
                </a:cxn>
                <a:cxn ang="0">
                  <a:pos x="T8" y="T9"/>
                </a:cxn>
                <a:cxn ang="0">
                  <a:pos x="T10" y="T11"/>
                </a:cxn>
              </a:cxnLst>
              <a:rect l="0" t="0" r="r" b="b"/>
              <a:pathLst>
                <a:path w="8" h="3">
                  <a:moveTo>
                    <a:pt x="0" y="2"/>
                  </a:moveTo>
                  <a:cubicBezTo>
                    <a:pt x="0" y="2"/>
                    <a:pt x="2" y="0"/>
                    <a:pt x="4" y="0"/>
                  </a:cubicBezTo>
                  <a:cubicBezTo>
                    <a:pt x="6" y="0"/>
                    <a:pt x="8" y="1"/>
                    <a:pt x="8" y="1"/>
                  </a:cubicBezTo>
                  <a:cubicBezTo>
                    <a:pt x="8" y="1"/>
                    <a:pt x="7" y="1"/>
                    <a:pt x="6" y="2"/>
                  </a:cubicBezTo>
                  <a:cubicBezTo>
                    <a:pt x="6" y="2"/>
                    <a:pt x="5" y="2"/>
                    <a:pt x="4" y="2"/>
                  </a:cubicBezTo>
                  <a:cubicBezTo>
                    <a:pt x="2" y="3"/>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8" name="Freeform 113"/>
            <p:cNvSpPr/>
            <p:nvPr/>
          </p:nvSpPr>
          <p:spPr bwMode="auto">
            <a:xfrm>
              <a:off x="1580" y="2221"/>
              <a:ext cx="15" cy="11"/>
            </a:xfrm>
            <a:custGeom>
              <a:avLst/>
              <a:gdLst>
                <a:gd name="T0" fmla="*/ 0 w 3"/>
                <a:gd name="T1" fmla="*/ 0 h 2"/>
                <a:gd name="T2" fmla="*/ 1 w 3"/>
                <a:gd name="T3" fmla="*/ 0 h 2"/>
                <a:gd name="T4" fmla="*/ 2 w 3"/>
                <a:gd name="T5" fmla="*/ 0 h 2"/>
                <a:gd name="T6" fmla="*/ 3 w 3"/>
                <a:gd name="T7" fmla="*/ 1 h 2"/>
                <a:gd name="T8" fmla="*/ 3 w 3"/>
                <a:gd name="T9" fmla="*/ 1 h 2"/>
                <a:gd name="T10" fmla="*/ 3 w 3"/>
                <a:gd name="T11" fmla="*/ 2 h 2"/>
                <a:gd name="T12" fmla="*/ 1 w 3"/>
                <a:gd name="T13" fmla="*/ 2 h 2"/>
                <a:gd name="T14" fmla="*/ 0 w 3"/>
                <a:gd name="T15" fmla="*/ 1 h 2"/>
                <a:gd name="T16" fmla="*/ 0 w 3"/>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2">
                  <a:moveTo>
                    <a:pt x="0" y="0"/>
                  </a:moveTo>
                  <a:cubicBezTo>
                    <a:pt x="0" y="0"/>
                    <a:pt x="0" y="0"/>
                    <a:pt x="1" y="0"/>
                  </a:cubicBezTo>
                  <a:cubicBezTo>
                    <a:pt x="1" y="0"/>
                    <a:pt x="1" y="0"/>
                    <a:pt x="2" y="0"/>
                  </a:cubicBezTo>
                  <a:cubicBezTo>
                    <a:pt x="2" y="0"/>
                    <a:pt x="2" y="0"/>
                    <a:pt x="3" y="1"/>
                  </a:cubicBezTo>
                  <a:cubicBezTo>
                    <a:pt x="3" y="1"/>
                    <a:pt x="3" y="1"/>
                    <a:pt x="3" y="1"/>
                  </a:cubicBezTo>
                  <a:cubicBezTo>
                    <a:pt x="3" y="1"/>
                    <a:pt x="3" y="1"/>
                    <a:pt x="3" y="2"/>
                  </a:cubicBezTo>
                  <a:cubicBezTo>
                    <a:pt x="2" y="2"/>
                    <a:pt x="2" y="2"/>
                    <a:pt x="1" y="2"/>
                  </a:cubicBezTo>
                  <a:cubicBezTo>
                    <a:pt x="0" y="2"/>
                    <a:pt x="0" y="1"/>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9" name="Freeform 114"/>
            <p:cNvSpPr/>
            <p:nvPr/>
          </p:nvSpPr>
          <p:spPr bwMode="auto">
            <a:xfrm>
              <a:off x="1410" y="2347"/>
              <a:ext cx="85" cy="21"/>
            </a:xfrm>
            <a:custGeom>
              <a:avLst/>
              <a:gdLst>
                <a:gd name="T0" fmla="*/ 1 w 16"/>
                <a:gd name="T1" fmla="*/ 4 h 4"/>
                <a:gd name="T2" fmla="*/ 0 w 16"/>
                <a:gd name="T3" fmla="*/ 3 h 4"/>
                <a:gd name="T4" fmla="*/ 0 w 16"/>
                <a:gd name="T5" fmla="*/ 3 h 4"/>
                <a:gd name="T6" fmla="*/ 1 w 16"/>
                <a:gd name="T7" fmla="*/ 2 h 4"/>
                <a:gd name="T8" fmla="*/ 1 w 16"/>
                <a:gd name="T9" fmla="*/ 2 h 4"/>
                <a:gd name="T10" fmla="*/ 1 w 16"/>
                <a:gd name="T11" fmla="*/ 1 h 4"/>
                <a:gd name="T12" fmla="*/ 1 w 16"/>
                <a:gd name="T13" fmla="*/ 1 h 4"/>
                <a:gd name="T14" fmla="*/ 2 w 16"/>
                <a:gd name="T15" fmla="*/ 0 h 4"/>
                <a:gd name="T16" fmla="*/ 2 w 16"/>
                <a:gd name="T17" fmla="*/ 0 h 4"/>
                <a:gd name="T18" fmla="*/ 2 w 16"/>
                <a:gd name="T19" fmla="*/ 0 h 4"/>
                <a:gd name="T20" fmla="*/ 2 w 16"/>
                <a:gd name="T21" fmla="*/ 0 h 4"/>
                <a:gd name="T22" fmla="*/ 3 w 16"/>
                <a:gd name="T23" fmla="*/ 0 h 4"/>
                <a:gd name="T24" fmla="*/ 3 w 16"/>
                <a:gd name="T25" fmla="*/ 0 h 4"/>
                <a:gd name="T26" fmla="*/ 3 w 16"/>
                <a:gd name="T27" fmla="*/ 0 h 4"/>
                <a:gd name="T28" fmla="*/ 3 w 16"/>
                <a:gd name="T29" fmla="*/ 0 h 4"/>
                <a:gd name="T30" fmla="*/ 4 w 16"/>
                <a:gd name="T31" fmla="*/ 0 h 4"/>
                <a:gd name="T32" fmla="*/ 4 w 16"/>
                <a:gd name="T33" fmla="*/ 0 h 4"/>
                <a:gd name="T34" fmla="*/ 7 w 16"/>
                <a:gd name="T35" fmla="*/ 1 h 4"/>
                <a:gd name="T36" fmla="*/ 7 w 16"/>
                <a:gd name="T37" fmla="*/ 1 h 4"/>
                <a:gd name="T38" fmla="*/ 9 w 16"/>
                <a:gd name="T39" fmla="*/ 1 h 4"/>
                <a:gd name="T40" fmla="*/ 9 w 16"/>
                <a:gd name="T41" fmla="*/ 1 h 4"/>
                <a:gd name="T42" fmla="*/ 13 w 16"/>
                <a:gd name="T43" fmla="*/ 0 h 4"/>
                <a:gd name="T44" fmla="*/ 13 w 16"/>
                <a:gd name="T45" fmla="*/ 0 h 4"/>
                <a:gd name="T46" fmla="*/ 15 w 16"/>
                <a:gd name="T47" fmla="*/ 1 h 4"/>
                <a:gd name="T48" fmla="*/ 15 w 16"/>
                <a:gd name="T49" fmla="*/ 1 h 4"/>
                <a:gd name="T50" fmla="*/ 16 w 16"/>
                <a:gd name="T51" fmla="*/ 1 h 4"/>
                <a:gd name="T52" fmla="*/ 16 w 16"/>
                <a:gd name="T53" fmla="*/ 1 h 4"/>
                <a:gd name="T54" fmla="*/ 15 w 16"/>
                <a:gd name="T55" fmla="*/ 2 h 4"/>
                <a:gd name="T56" fmla="*/ 15 w 16"/>
                <a:gd name="T57" fmla="*/ 2 h 4"/>
                <a:gd name="T58" fmla="*/ 15 w 16"/>
                <a:gd name="T59" fmla="*/ 2 h 4"/>
                <a:gd name="T60" fmla="*/ 15 w 16"/>
                <a:gd name="T61" fmla="*/ 2 h 4"/>
                <a:gd name="T62" fmla="*/ 14 w 16"/>
                <a:gd name="T63" fmla="*/ 3 h 4"/>
                <a:gd name="T64" fmla="*/ 14 w 16"/>
                <a:gd name="T65" fmla="*/ 3 h 4"/>
                <a:gd name="T66" fmla="*/ 8 w 16"/>
                <a:gd name="T67" fmla="*/ 4 h 4"/>
                <a:gd name="T68" fmla="*/ 8 w 16"/>
                <a:gd name="T69" fmla="*/ 4 h 4"/>
                <a:gd name="T70" fmla="*/ 7 w 16"/>
                <a:gd name="T71" fmla="*/ 4 h 4"/>
                <a:gd name="T72" fmla="*/ 7 w 16"/>
                <a:gd name="T73" fmla="*/ 4 h 4"/>
                <a:gd name="T74" fmla="*/ 7 w 16"/>
                <a:gd name="T75" fmla="*/ 4 h 4"/>
                <a:gd name="T76" fmla="*/ 7 w 16"/>
                <a:gd name="T77" fmla="*/ 4 h 4"/>
                <a:gd name="T78" fmla="*/ 2 w 16"/>
                <a:gd name="T79" fmla="*/ 4 h 4"/>
                <a:gd name="T80" fmla="*/ 2 w 16"/>
                <a:gd name="T81" fmla="*/ 4 h 4"/>
                <a:gd name="T82" fmla="*/ 1 w 16"/>
                <a:gd name="T83"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6" h="4">
                  <a:moveTo>
                    <a:pt x="1" y="4"/>
                  </a:moveTo>
                  <a:cubicBezTo>
                    <a:pt x="1" y="4"/>
                    <a:pt x="0" y="3"/>
                    <a:pt x="0" y="3"/>
                  </a:cubicBezTo>
                  <a:cubicBezTo>
                    <a:pt x="0" y="3"/>
                    <a:pt x="0" y="3"/>
                    <a:pt x="0" y="3"/>
                  </a:cubicBezTo>
                  <a:cubicBezTo>
                    <a:pt x="0" y="3"/>
                    <a:pt x="0" y="2"/>
                    <a:pt x="1" y="2"/>
                  </a:cubicBezTo>
                  <a:cubicBezTo>
                    <a:pt x="1" y="2"/>
                    <a:pt x="1" y="2"/>
                    <a:pt x="1" y="2"/>
                  </a:cubicBezTo>
                  <a:cubicBezTo>
                    <a:pt x="1" y="2"/>
                    <a:pt x="1" y="2"/>
                    <a:pt x="1" y="1"/>
                  </a:cubicBezTo>
                  <a:cubicBezTo>
                    <a:pt x="1" y="1"/>
                    <a:pt x="1" y="1"/>
                    <a:pt x="1" y="1"/>
                  </a:cubicBezTo>
                  <a:cubicBezTo>
                    <a:pt x="1" y="1"/>
                    <a:pt x="1" y="0"/>
                    <a:pt x="2" y="0"/>
                  </a:cubicBezTo>
                  <a:cubicBezTo>
                    <a:pt x="2" y="0"/>
                    <a:pt x="2" y="0"/>
                    <a:pt x="2" y="0"/>
                  </a:cubicBezTo>
                  <a:cubicBezTo>
                    <a:pt x="2" y="0"/>
                    <a:pt x="2" y="0"/>
                    <a:pt x="2" y="0"/>
                  </a:cubicBezTo>
                  <a:cubicBezTo>
                    <a:pt x="2" y="0"/>
                    <a:pt x="2" y="0"/>
                    <a:pt x="2" y="0"/>
                  </a:cubicBezTo>
                  <a:cubicBezTo>
                    <a:pt x="2" y="0"/>
                    <a:pt x="3" y="0"/>
                    <a:pt x="3" y="0"/>
                  </a:cubicBezTo>
                  <a:cubicBezTo>
                    <a:pt x="3" y="0"/>
                    <a:pt x="3" y="0"/>
                    <a:pt x="3" y="0"/>
                  </a:cubicBezTo>
                  <a:cubicBezTo>
                    <a:pt x="3" y="0"/>
                    <a:pt x="3" y="0"/>
                    <a:pt x="3" y="0"/>
                  </a:cubicBezTo>
                  <a:cubicBezTo>
                    <a:pt x="3" y="0"/>
                    <a:pt x="3" y="0"/>
                    <a:pt x="3" y="0"/>
                  </a:cubicBezTo>
                  <a:cubicBezTo>
                    <a:pt x="3" y="0"/>
                    <a:pt x="4" y="0"/>
                    <a:pt x="4" y="0"/>
                  </a:cubicBezTo>
                  <a:cubicBezTo>
                    <a:pt x="4" y="0"/>
                    <a:pt x="4" y="0"/>
                    <a:pt x="4" y="0"/>
                  </a:cubicBezTo>
                  <a:cubicBezTo>
                    <a:pt x="5" y="0"/>
                    <a:pt x="6" y="0"/>
                    <a:pt x="7" y="1"/>
                  </a:cubicBezTo>
                  <a:cubicBezTo>
                    <a:pt x="7" y="1"/>
                    <a:pt x="7" y="1"/>
                    <a:pt x="7" y="1"/>
                  </a:cubicBezTo>
                  <a:cubicBezTo>
                    <a:pt x="8" y="1"/>
                    <a:pt x="8" y="1"/>
                    <a:pt x="9" y="1"/>
                  </a:cubicBezTo>
                  <a:cubicBezTo>
                    <a:pt x="9" y="1"/>
                    <a:pt x="9" y="1"/>
                    <a:pt x="9" y="1"/>
                  </a:cubicBezTo>
                  <a:cubicBezTo>
                    <a:pt x="10" y="1"/>
                    <a:pt x="12" y="0"/>
                    <a:pt x="13" y="0"/>
                  </a:cubicBezTo>
                  <a:cubicBezTo>
                    <a:pt x="13" y="0"/>
                    <a:pt x="13" y="0"/>
                    <a:pt x="13" y="0"/>
                  </a:cubicBezTo>
                  <a:cubicBezTo>
                    <a:pt x="14" y="0"/>
                    <a:pt x="14" y="0"/>
                    <a:pt x="15" y="1"/>
                  </a:cubicBezTo>
                  <a:cubicBezTo>
                    <a:pt x="15" y="1"/>
                    <a:pt x="15" y="1"/>
                    <a:pt x="15" y="1"/>
                  </a:cubicBezTo>
                  <a:cubicBezTo>
                    <a:pt x="15" y="1"/>
                    <a:pt x="15" y="1"/>
                    <a:pt x="16" y="1"/>
                  </a:cubicBezTo>
                  <a:cubicBezTo>
                    <a:pt x="16" y="1"/>
                    <a:pt x="16" y="1"/>
                    <a:pt x="16" y="1"/>
                  </a:cubicBezTo>
                  <a:cubicBezTo>
                    <a:pt x="16" y="2"/>
                    <a:pt x="15" y="2"/>
                    <a:pt x="15" y="2"/>
                  </a:cubicBezTo>
                  <a:cubicBezTo>
                    <a:pt x="15" y="2"/>
                    <a:pt x="15" y="2"/>
                    <a:pt x="15" y="2"/>
                  </a:cubicBezTo>
                  <a:cubicBezTo>
                    <a:pt x="15" y="2"/>
                    <a:pt x="15" y="2"/>
                    <a:pt x="15" y="2"/>
                  </a:cubicBezTo>
                  <a:cubicBezTo>
                    <a:pt x="15" y="2"/>
                    <a:pt x="15" y="2"/>
                    <a:pt x="15" y="2"/>
                  </a:cubicBezTo>
                  <a:cubicBezTo>
                    <a:pt x="15" y="3"/>
                    <a:pt x="15" y="3"/>
                    <a:pt x="14" y="3"/>
                  </a:cubicBezTo>
                  <a:cubicBezTo>
                    <a:pt x="14" y="3"/>
                    <a:pt x="14" y="3"/>
                    <a:pt x="14" y="3"/>
                  </a:cubicBezTo>
                  <a:cubicBezTo>
                    <a:pt x="12" y="3"/>
                    <a:pt x="10" y="4"/>
                    <a:pt x="8" y="4"/>
                  </a:cubicBezTo>
                  <a:cubicBezTo>
                    <a:pt x="8" y="4"/>
                    <a:pt x="8" y="4"/>
                    <a:pt x="8" y="4"/>
                  </a:cubicBezTo>
                  <a:cubicBezTo>
                    <a:pt x="8" y="4"/>
                    <a:pt x="7" y="4"/>
                    <a:pt x="7" y="4"/>
                  </a:cubicBezTo>
                  <a:cubicBezTo>
                    <a:pt x="7" y="4"/>
                    <a:pt x="7" y="4"/>
                    <a:pt x="7" y="4"/>
                  </a:cubicBezTo>
                  <a:cubicBezTo>
                    <a:pt x="7" y="4"/>
                    <a:pt x="7" y="4"/>
                    <a:pt x="7" y="4"/>
                  </a:cubicBezTo>
                  <a:cubicBezTo>
                    <a:pt x="7" y="4"/>
                    <a:pt x="7" y="4"/>
                    <a:pt x="7" y="4"/>
                  </a:cubicBezTo>
                  <a:cubicBezTo>
                    <a:pt x="5" y="4"/>
                    <a:pt x="4" y="4"/>
                    <a:pt x="2" y="4"/>
                  </a:cubicBezTo>
                  <a:cubicBezTo>
                    <a:pt x="2" y="4"/>
                    <a:pt x="2" y="4"/>
                    <a:pt x="2" y="4"/>
                  </a:cubicBezTo>
                  <a:cubicBezTo>
                    <a:pt x="2" y="4"/>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0" name="Freeform 115"/>
            <p:cNvSpPr/>
            <p:nvPr/>
          </p:nvSpPr>
          <p:spPr bwMode="auto">
            <a:xfrm>
              <a:off x="1405" y="2352"/>
              <a:ext cx="53" cy="16"/>
            </a:xfrm>
            <a:custGeom>
              <a:avLst/>
              <a:gdLst>
                <a:gd name="T0" fmla="*/ 1 w 10"/>
                <a:gd name="T1" fmla="*/ 3 h 3"/>
                <a:gd name="T2" fmla="*/ 1 w 10"/>
                <a:gd name="T3" fmla="*/ 3 h 3"/>
                <a:gd name="T4" fmla="*/ 0 w 10"/>
                <a:gd name="T5" fmla="*/ 1 h 3"/>
                <a:gd name="T6" fmla="*/ 0 w 10"/>
                <a:gd name="T7" fmla="*/ 1 h 3"/>
                <a:gd name="T8" fmla="*/ 2 w 10"/>
                <a:gd name="T9" fmla="*/ 0 h 3"/>
                <a:gd name="T10" fmla="*/ 2 w 10"/>
                <a:gd name="T11" fmla="*/ 0 h 3"/>
                <a:gd name="T12" fmla="*/ 4 w 10"/>
                <a:gd name="T13" fmla="*/ 0 h 3"/>
                <a:gd name="T14" fmla="*/ 4 w 10"/>
                <a:gd name="T15" fmla="*/ 0 h 3"/>
                <a:gd name="T16" fmla="*/ 8 w 10"/>
                <a:gd name="T17" fmla="*/ 0 h 3"/>
                <a:gd name="T18" fmla="*/ 8 w 10"/>
                <a:gd name="T19" fmla="*/ 0 h 3"/>
                <a:gd name="T20" fmla="*/ 9 w 10"/>
                <a:gd name="T21" fmla="*/ 0 h 3"/>
                <a:gd name="T22" fmla="*/ 9 w 10"/>
                <a:gd name="T23" fmla="*/ 0 h 3"/>
                <a:gd name="T24" fmla="*/ 9 w 10"/>
                <a:gd name="T25" fmla="*/ 3 h 3"/>
                <a:gd name="T26" fmla="*/ 9 w 10"/>
                <a:gd name="T27" fmla="*/ 3 h 3"/>
                <a:gd name="T28" fmla="*/ 8 w 10"/>
                <a:gd name="T29" fmla="*/ 3 h 3"/>
                <a:gd name="T30" fmla="*/ 8 w 10"/>
                <a:gd name="T31" fmla="*/ 3 h 3"/>
                <a:gd name="T32" fmla="*/ 8 w 10"/>
                <a:gd name="T33" fmla="*/ 3 h 3"/>
                <a:gd name="T34" fmla="*/ 8 w 10"/>
                <a:gd name="T35" fmla="*/ 3 h 3"/>
                <a:gd name="T36" fmla="*/ 8 w 10"/>
                <a:gd name="T37" fmla="*/ 3 h 3"/>
                <a:gd name="T38" fmla="*/ 8 w 10"/>
                <a:gd name="T39" fmla="*/ 3 h 3"/>
                <a:gd name="T40" fmla="*/ 4 w 10"/>
                <a:gd name="T41" fmla="*/ 3 h 3"/>
                <a:gd name="T42" fmla="*/ 4 w 10"/>
                <a:gd name="T43" fmla="*/ 3 h 3"/>
                <a:gd name="T44" fmla="*/ 1 w 10"/>
                <a:gd name="T45"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 h="3">
                  <a:moveTo>
                    <a:pt x="1" y="3"/>
                  </a:moveTo>
                  <a:cubicBezTo>
                    <a:pt x="1" y="3"/>
                    <a:pt x="1" y="3"/>
                    <a:pt x="1" y="3"/>
                  </a:cubicBezTo>
                  <a:cubicBezTo>
                    <a:pt x="1" y="3"/>
                    <a:pt x="0" y="2"/>
                    <a:pt x="0" y="1"/>
                  </a:cubicBezTo>
                  <a:cubicBezTo>
                    <a:pt x="0" y="1"/>
                    <a:pt x="0" y="1"/>
                    <a:pt x="0" y="1"/>
                  </a:cubicBezTo>
                  <a:cubicBezTo>
                    <a:pt x="1" y="0"/>
                    <a:pt x="2" y="0"/>
                    <a:pt x="2" y="0"/>
                  </a:cubicBezTo>
                  <a:cubicBezTo>
                    <a:pt x="2" y="0"/>
                    <a:pt x="2" y="0"/>
                    <a:pt x="2" y="0"/>
                  </a:cubicBezTo>
                  <a:cubicBezTo>
                    <a:pt x="3" y="0"/>
                    <a:pt x="3" y="0"/>
                    <a:pt x="4" y="0"/>
                  </a:cubicBezTo>
                  <a:cubicBezTo>
                    <a:pt x="4" y="0"/>
                    <a:pt x="4" y="0"/>
                    <a:pt x="4" y="0"/>
                  </a:cubicBezTo>
                  <a:cubicBezTo>
                    <a:pt x="5" y="0"/>
                    <a:pt x="7" y="0"/>
                    <a:pt x="8" y="0"/>
                  </a:cubicBezTo>
                  <a:cubicBezTo>
                    <a:pt x="8" y="0"/>
                    <a:pt x="8" y="0"/>
                    <a:pt x="8" y="0"/>
                  </a:cubicBezTo>
                  <a:cubicBezTo>
                    <a:pt x="8" y="0"/>
                    <a:pt x="9" y="0"/>
                    <a:pt x="9" y="0"/>
                  </a:cubicBezTo>
                  <a:cubicBezTo>
                    <a:pt x="9" y="0"/>
                    <a:pt x="9" y="0"/>
                    <a:pt x="9" y="0"/>
                  </a:cubicBezTo>
                  <a:cubicBezTo>
                    <a:pt x="10" y="1"/>
                    <a:pt x="10" y="2"/>
                    <a:pt x="9" y="3"/>
                  </a:cubicBezTo>
                  <a:cubicBezTo>
                    <a:pt x="9" y="3"/>
                    <a:pt x="9" y="3"/>
                    <a:pt x="9" y="3"/>
                  </a:cubicBezTo>
                  <a:cubicBezTo>
                    <a:pt x="9" y="3"/>
                    <a:pt x="9"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7" y="3"/>
                    <a:pt x="5" y="3"/>
                    <a:pt x="4" y="3"/>
                  </a:cubicBezTo>
                  <a:cubicBezTo>
                    <a:pt x="4" y="3"/>
                    <a:pt x="4" y="3"/>
                    <a:pt x="4" y="3"/>
                  </a:cubicBezTo>
                  <a:cubicBezTo>
                    <a:pt x="3" y="3"/>
                    <a:pt x="2"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1" name="Freeform 116"/>
            <p:cNvSpPr/>
            <p:nvPr/>
          </p:nvSpPr>
          <p:spPr bwMode="auto">
            <a:xfrm>
              <a:off x="1405" y="2373"/>
              <a:ext cx="100" cy="21"/>
            </a:xfrm>
            <a:custGeom>
              <a:avLst/>
              <a:gdLst>
                <a:gd name="T0" fmla="*/ 1 w 19"/>
                <a:gd name="T1" fmla="*/ 3 h 4"/>
                <a:gd name="T2" fmla="*/ 0 w 19"/>
                <a:gd name="T3" fmla="*/ 2 h 4"/>
                <a:gd name="T4" fmla="*/ 0 w 19"/>
                <a:gd name="T5" fmla="*/ 2 h 4"/>
                <a:gd name="T6" fmla="*/ 1 w 19"/>
                <a:gd name="T7" fmla="*/ 2 h 4"/>
                <a:gd name="T8" fmla="*/ 1 w 19"/>
                <a:gd name="T9" fmla="*/ 2 h 4"/>
                <a:gd name="T10" fmla="*/ 1 w 19"/>
                <a:gd name="T11" fmla="*/ 1 h 4"/>
                <a:gd name="T12" fmla="*/ 1 w 19"/>
                <a:gd name="T13" fmla="*/ 1 h 4"/>
                <a:gd name="T14" fmla="*/ 2 w 19"/>
                <a:gd name="T15" fmla="*/ 1 h 4"/>
                <a:gd name="T16" fmla="*/ 2 w 19"/>
                <a:gd name="T17" fmla="*/ 1 h 4"/>
                <a:gd name="T18" fmla="*/ 7 w 19"/>
                <a:gd name="T19" fmla="*/ 1 h 4"/>
                <a:gd name="T20" fmla="*/ 7 w 19"/>
                <a:gd name="T21" fmla="*/ 1 h 4"/>
                <a:gd name="T22" fmla="*/ 11 w 19"/>
                <a:gd name="T23" fmla="*/ 1 h 4"/>
                <a:gd name="T24" fmla="*/ 11 w 19"/>
                <a:gd name="T25" fmla="*/ 1 h 4"/>
                <a:gd name="T26" fmla="*/ 17 w 19"/>
                <a:gd name="T27" fmla="*/ 0 h 4"/>
                <a:gd name="T28" fmla="*/ 17 w 19"/>
                <a:gd name="T29" fmla="*/ 0 h 4"/>
                <a:gd name="T30" fmla="*/ 19 w 19"/>
                <a:gd name="T31" fmla="*/ 1 h 4"/>
                <a:gd name="T32" fmla="*/ 19 w 19"/>
                <a:gd name="T33" fmla="*/ 1 h 4"/>
                <a:gd name="T34" fmla="*/ 18 w 19"/>
                <a:gd name="T35" fmla="*/ 2 h 4"/>
                <a:gd name="T36" fmla="*/ 18 w 19"/>
                <a:gd name="T37" fmla="*/ 2 h 4"/>
                <a:gd name="T38" fmla="*/ 14 w 19"/>
                <a:gd name="T39" fmla="*/ 3 h 4"/>
                <a:gd name="T40" fmla="*/ 14 w 19"/>
                <a:gd name="T41" fmla="*/ 3 h 4"/>
                <a:gd name="T42" fmla="*/ 14 w 19"/>
                <a:gd name="T43" fmla="*/ 3 h 4"/>
                <a:gd name="T44" fmla="*/ 14 w 19"/>
                <a:gd name="T45" fmla="*/ 3 h 4"/>
                <a:gd name="T46" fmla="*/ 10 w 19"/>
                <a:gd name="T47" fmla="*/ 3 h 4"/>
                <a:gd name="T48" fmla="*/ 10 w 19"/>
                <a:gd name="T49" fmla="*/ 3 h 4"/>
                <a:gd name="T50" fmla="*/ 9 w 19"/>
                <a:gd name="T51" fmla="*/ 3 h 4"/>
                <a:gd name="T52" fmla="*/ 9 w 19"/>
                <a:gd name="T53" fmla="*/ 3 h 4"/>
                <a:gd name="T54" fmla="*/ 4 w 19"/>
                <a:gd name="T55" fmla="*/ 4 h 4"/>
                <a:gd name="T56" fmla="*/ 4 w 19"/>
                <a:gd name="T57" fmla="*/ 4 h 4"/>
                <a:gd name="T58" fmla="*/ 1 w 19"/>
                <a:gd name="T59"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 h="4">
                  <a:moveTo>
                    <a:pt x="1" y="3"/>
                  </a:moveTo>
                  <a:cubicBezTo>
                    <a:pt x="1" y="3"/>
                    <a:pt x="0" y="3"/>
                    <a:pt x="0" y="2"/>
                  </a:cubicBezTo>
                  <a:cubicBezTo>
                    <a:pt x="0" y="2"/>
                    <a:pt x="0" y="2"/>
                    <a:pt x="0" y="2"/>
                  </a:cubicBezTo>
                  <a:cubicBezTo>
                    <a:pt x="0" y="2"/>
                    <a:pt x="1" y="2"/>
                    <a:pt x="1" y="2"/>
                  </a:cubicBezTo>
                  <a:cubicBezTo>
                    <a:pt x="1" y="2"/>
                    <a:pt x="1" y="2"/>
                    <a:pt x="1" y="2"/>
                  </a:cubicBezTo>
                  <a:cubicBezTo>
                    <a:pt x="1" y="2"/>
                    <a:pt x="1" y="1"/>
                    <a:pt x="1" y="1"/>
                  </a:cubicBezTo>
                  <a:cubicBezTo>
                    <a:pt x="1" y="1"/>
                    <a:pt x="1" y="1"/>
                    <a:pt x="1" y="1"/>
                  </a:cubicBezTo>
                  <a:cubicBezTo>
                    <a:pt x="1" y="1"/>
                    <a:pt x="1" y="1"/>
                    <a:pt x="2" y="1"/>
                  </a:cubicBezTo>
                  <a:cubicBezTo>
                    <a:pt x="2" y="1"/>
                    <a:pt x="2" y="1"/>
                    <a:pt x="2" y="1"/>
                  </a:cubicBezTo>
                  <a:cubicBezTo>
                    <a:pt x="3" y="1"/>
                    <a:pt x="5" y="1"/>
                    <a:pt x="7" y="1"/>
                  </a:cubicBezTo>
                  <a:cubicBezTo>
                    <a:pt x="7" y="1"/>
                    <a:pt x="7" y="1"/>
                    <a:pt x="7" y="1"/>
                  </a:cubicBezTo>
                  <a:cubicBezTo>
                    <a:pt x="8" y="1"/>
                    <a:pt x="9" y="1"/>
                    <a:pt x="11" y="1"/>
                  </a:cubicBezTo>
                  <a:cubicBezTo>
                    <a:pt x="11" y="1"/>
                    <a:pt x="11" y="1"/>
                    <a:pt x="11" y="1"/>
                  </a:cubicBezTo>
                  <a:cubicBezTo>
                    <a:pt x="13" y="1"/>
                    <a:pt x="15" y="1"/>
                    <a:pt x="17" y="0"/>
                  </a:cubicBezTo>
                  <a:cubicBezTo>
                    <a:pt x="17" y="0"/>
                    <a:pt x="17" y="0"/>
                    <a:pt x="17" y="0"/>
                  </a:cubicBezTo>
                  <a:cubicBezTo>
                    <a:pt x="18" y="0"/>
                    <a:pt x="18" y="0"/>
                    <a:pt x="19" y="1"/>
                  </a:cubicBezTo>
                  <a:cubicBezTo>
                    <a:pt x="19" y="1"/>
                    <a:pt x="19" y="1"/>
                    <a:pt x="19" y="1"/>
                  </a:cubicBezTo>
                  <a:cubicBezTo>
                    <a:pt x="19" y="1"/>
                    <a:pt x="18" y="2"/>
                    <a:pt x="18" y="2"/>
                  </a:cubicBezTo>
                  <a:cubicBezTo>
                    <a:pt x="18" y="2"/>
                    <a:pt x="18" y="2"/>
                    <a:pt x="18" y="2"/>
                  </a:cubicBezTo>
                  <a:cubicBezTo>
                    <a:pt x="17" y="2"/>
                    <a:pt x="16" y="2"/>
                    <a:pt x="14" y="3"/>
                  </a:cubicBezTo>
                  <a:cubicBezTo>
                    <a:pt x="14" y="3"/>
                    <a:pt x="14" y="3"/>
                    <a:pt x="14" y="3"/>
                  </a:cubicBezTo>
                  <a:cubicBezTo>
                    <a:pt x="14" y="3"/>
                    <a:pt x="14" y="3"/>
                    <a:pt x="14" y="3"/>
                  </a:cubicBezTo>
                  <a:cubicBezTo>
                    <a:pt x="14" y="3"/>
                    <a:pt x="14" y="3"/>
                    <a:pt x="14" y="3"/>
                  </a:cubicBezTo>
                  <a:cubicBezTo>
                    <a:pt x="12" y="3"/>
                    <a:pt x="11" y="3"/>
                    <a:pt x="10" y="3"/>
                  </a:cubicBezTo>
                  <a:cubicBezTo>
                    <a:pt x="10" y="3"/>
                    <a:pt x="10" y="3"/>
                    <a:pt x="10" y="3"/>
                  </a:cubicBezTo>
                  <a:cubicBezTo>
                    <a:pt x="9" y="3"/>
                    <a:pt x="9" y="3"/>
                    <a:pt x="9" y="3"/>
                  </a:cubicBezTo>
                  <a:cubicBezTo>
                    <a:pt x="9" y="3"/>
                    <a:pt x="9" y="3"/>
                    <a:pt x="9" y="3"/>
                  </a:cubicBezTo>
                  <a:cubicBezTo>
                    <a:pt x="7" y="3"/>
                    <a:pt x="5" y="4"/>
                    <a:pt x="4" y="4"/>
                  </a:cubicBezTo>
                  <a:cubicBezTo>
                    <a:pt x="4" y="4"/>
                    <a:pt x="4" y="4"/>
                    <a:pt x="4" y="4"/>
                  </a:cubicBezTo>
                  <a:cubicBezTo>
                    <a:pt x="3" y="4"/>
                    <a:pt x="2" y="4"/>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grpSp>
      <p:sp>
        <p:nvSpPr>
          <p:cNvPr id="85" name="TextBox 28"/>
          <p:cNvSpPr txBox="1"/>
          <p:nvPr/>
        </p:nvSpPr>
        <p:spPr>
          <a:xfrm>
            <a:off x="7347763" y="4444800"/>
            <a:ext cx="1422184" cy="461665"/>
          </a:xfrm>
          <a:prstGeom prst="rect">
            <a:avLst/>
          </a:prstGeom>
          <a:noFill/>
        </p:spPr>
        <p:txBody>
          <a:bodyPr wrap="none" rtlCol="0">
            <a:spAutoFit/>
          </a:bodyPr>
          <a:lstStyle/>
          <a:p>
            <a:r>
              <a:rPr lang="zh-CN" altLang="en-US" sz="2400" b="1" dirty="0">
                <a:solidFill>
                  <a:srgbClr val="2C91B0"/>
                </a:solidFill>
                <a:cs typeface="+mn-ea"/>
                <a:sym typeface="+mn-lt"/>
              </a:rPr>
              <a:t>心仪职位</a:t>
            </a:r>
            <a:endParaRPr lang="id-ID" sz="2400" b="1" dirty="0">
              <a:solidFill>
                <a:srgbClr val="2C91B0"/>
              </a:solidFill>
              <a:cs typeface="+mn-ea"/>
              <a:sym typeface="+mn-lt"/>
            </a:endParaRPr>
          </a:p>
        </p:txBody>
      </p:sp>
      <p:sp>
        <p:nvSpPr>
          <p:cNvPr id="86" name="矩形 85"/>
          <p:cNvSpPr/>
          <p:nvPr/>
        </p:nvSpPr>
        <p:spPr>
          <a:xfrm>
            <a:off x="7792719" y="5073686"/>
            <a:ext cx="3068529" cy="700576"/>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a:t>
            </a:r>
            <a:endParaRPr lang="zh-CN" altLang="en-US" sz="1400" dirty="0">
              <a:solidFill>
                <a:srgbClr val="2C91B0"/>
              </a:solidFill>
              <a:cs typeface="+mn-ea"/>
              <a:sym typeface="+mn-lt"/>
            </a:endParaRPr>
          </a:p>
        </p:txBody>
      </p:sp>
      <p:grpSp>
        <p:nvGrpSpPr>
          <p:cNvPr id="87" name="Group 89"/>
          <p:cNvGrpSpPr>
            <a:grpSpLocks noChangeAspect="1"/>
          </p:cNvGrpSpPr>
          <p:nvPr/>
        </p:nvGrpSpPr>
        <p:grpSpPr bwMode="auto">
          <a:xfrm>
            <a:off x="8755401" y="4252139"/>
            <a:ext cx="514791" cy="662121"/>
            <a:chOff x="1309" y="2054"/>
            <a:chExt cx="297" cy="382"/>
          </a:xfrm>
          <a:solidFill>
            <a:srgbClr val="6EBF84"/>
          </a:solidFill>
        </p:grpSpPr>
        <p:sp>
          <p:nvSpPr>
            <p:cNvPr id="88" name="Freeform 90"/>
            <p:cNvSpPr/>
            <p:nvPr/>
          </p:nvSpPr>
          <p:spPr bwMode="auto">
            <a:xfrm>
              <a:off x="1362" y="2127"/>
              <a:ext cx="191" cy="204"/>
            </a:xfrm>
            <a:custGeom>
              <a:avLst/>
              <a:gdLst>
                <a:gd name="T0" fmla="*/ 10 w 36"/>
                <a:gd name="T1" fmla="*/ 39 h 39"/>
                <a:gd name="T2" fmla="*/ 9 w 36"/>
                <a:gd name="T3" fmla="*/ 35 h 39"/>
                <a:gd name="T4" fmla="*/ 7 w 36"/>
                <a:gd name="T5" fmla="*/ 31 h 39"/>
                <a:gd name="T6" fmla="*/ 3 w 36"/>
                <a:gd name="T7" fmla="*/ 26 h 39"/>
                <a:gd name="T8" fmla="*/ 1 w 36"/>
                <a:gd name="T9" fmla="*/ 18 h 39"/>
                <a:gd name="T10" fmla="*/ 2 w 36"/>
                <a:gd name="T11" fmla="*/ 9 h 39"/>
                <a:gd name="T12" fmla="*/ 3 w 36"/>
                <a:gd name="T13" fmla="*/ 7 h 39"/>
                <a:gd name="T14" fmla="*/ 5 w 36"/>
                <a:gd name="T15" fmla="*/ 6 h 39"/>
                <a:gd name="T16" fmla="*/ 9 w 36"/>
                <a:gd name="T17" fmla="*/ 3 h 39"/>
                <a:gd name="T18" fmla="*/ 13 w 36"/>
                <a:gd name="T19" fmla="*/ 1 h 39"/>
                <a:gd name="T20" fmla="*/ 16 w 36"/>
                <a:gd name="T21" fmla="*/ 0 h 39"/>
                <a:gd name="T22" fmla="*/ 18 w 36"/>
                <a:gd name="T23" fmla="*/ 0 h 39"/>
                <a:gd name="T24" fmla="*/ 23 w 36"/>
                <a:gd name="T25" fmla="*/ 1 h 39"/>
                <a:gd name="T26" fmla="*/ 27 w 36"/>
                <a:gd name="T27" fmla="*/ 3 h 39"/>
                <a:gd name="T28" fmla="*/ 31 w 36"/>
                <a:gd name="T29" fmla="*/ 6 h 39"/>
                <a:gd name="T30" fmla="*/ 33 w 36"/>
                <a:gd name="T31" fmla="*/ 8 h 39"/>
                <a:gd name="T32" fmla="*/ 34 w 36"/>
                <a:gd name="T33" fmla="*/ 10 h 39"/>
                <a:gd name="T34" fmla="*/ 35 w 36"/>
                <a:gd name="T35" fmla="*/ 18 h 39"/>
                <a:gd name="T36" fmla="*/ 33 w 36"/>
                <a:gd name="T37" fmla="*/ 26 h 39"/>
                <a:gd name="T38" fmla="*/ 29 w 36"/>
                <a:gd name="T39" fmla="*/ 31 h 39"/>
                <a:gd name="T40" fmla="*/ 26 w 36"/>
                <a:gd name="T41" fmla="*/ 35 h 39"/>
                <a:gd name="T42" fmla="*/ 25 w 36"/>
                <a:gd name="T43" fmla="*/ 38 h 39"/>
                <a:gd name="T44" fmla="*/ 25 w 36"/>
                <a:gd name="T45" fmla="*/ 39 h 39"/>
                <a:gd name="T46" fmla="*/ 25 w 36"/>
                <a:gd name="T47" fmla="*/ 38 h 39"/>
                <a:gd name="T48" fmla="*/ 26 w 36"/>
                <a:gd name="T49" fmla="*/ 35 h 39"/>
                <a:gd name="T50" fmla="*/ 29 w 36"/>
                <a:gd name="T51" fmla="*/ 31 h 39"/>
                <a:gd name="T52" fmla="*/ 32 w 36"/>
                <a:gd name="T53" fmla="*/ 25 h 39"/>
                <a:gd name="T54" fmla="*/ 34 w 36"/>
                <a:gd name="T55" fmla="*/ 18 h 39"/>
                <a:gd name="T56" fmla="*/ 33 w 36"/>
                <a:gd name="T57" fmla="*/ 10 h 39"/>
                <a:gd name="T58" fmla="*/ 31 w 36"/>
                <a:gd name="T59" fmla="*/ 9 h 39"/>
                <a:gd name="T60" fmla="*/ 30 w 36"/>
                <a:gd name="T61" fmla="*/ 7 h 39"/>
                <a:gd name="T62" fmla="*/ 27 w 36"/>
                <a:gd name="T63" fmla="*/ 4 h 39"/>
                <a:gd name="T64" fmla="*/ 23 w 36"/>
                <a:gd name="T65" fmla="*/ 3 h 39"/>
                <a:gd name="T66" fmla="*/ 18 w 36"/>
                <a:gd name="T67" fmla="*/ 2 h 39"/>
                <a:gd name="T68" fmla="*/ 16 w 36"/>
                <a:gd name="T69" fmla="*/ 2 h 39"/>
                <a:gd name="T70" fmla="*/ 14 w 36"/>
                <a:gd name="T71" fmla="*/ 3 h 39"/>
                <a:gd name="T72" fmla="*/ 10 w 36"/>
                <a:gd name="T73" fmla="*/ 4 h 39"/>
                <a:gd name="T74" fmla="*/ 6 w 36"/>
                <a:gd name="T75" fmla="*/ 7 h 39"/>
                <a:gd name="T76" fmla="*/ 5 w 36"/>
                <a:gd name="T77" fmla="*/ 9 h 39"/>
                <a:gd name="T78" fmla="*/ 4 w 36"/>
                <a:gd name="T79" fmla="*/ 10 h 39"/>
                <a:gd name="T80" fmla="*/ 2 w 36"/>
                <a:gd name="T81" fmla="*/ 18 h 39"/>
                <a:gd name="T82" fmla="*/ 4 w 36"/>
                <a:gd name="T83" fmla="*/ 25 h 39"/>
                <a:gd name="T84" fmla="*/ 7 w 36"/>
                <a:gd name="T85" fmla="*/ 31 h 39"/>
                <a:gd name="T86" fmla="*/ 9 w 36"/>
                <a:gd name="T87" fmla="*/ 35 h 39"/>
                <a:gd name="T88" fmla="*/ 10 w 36"/>
                <a:gd name="T89"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6" h="39">
                  <a:moveTo>
                    <a:pt x="10" y="39"/>
                  </a:moveTo>
                  <a:cubicBezTo>
                    <a:pt x="10" y="39"/>
                    <a:pt x="10" y="38"/>
                    <a:pt x="9" y="35"/>
                  </a:cubicBezTo>
                  <a:cubicBezTo>
                    <a:pt x="8" y="34"/>
                    <a:pt x="8" y="33"/>
                    <a:pt x="7" y="31"/>
                  </a:cubicBezTo>
                  <a:cubicBezTo>
                    <a:pt x="6" y="29"/>
                    <a:pt x="4" y="28"/>
                    <a:pt x="3" y="26"/>
                  </a:cubicBezTo>
                  <a:cubicBezTo>
                    <a:pt x="2" y="24"/>
                    <a:pt x="1" y="21"/>
                    <a:pt x="1" y="18"/>
                  </a:cubicBezTo>
                  <a:cubicBezTo>
                    <a:pt x="0" y="15"/>
                    <a:pt x="1" y="12"/>
                    <a:pt x="2" y="9"/>
                  </a:cubicBezTo>
                  <a:cubicBezTo>
                    <a:pt x="2" y="9"/>
                    <a:pt x="3" y="8"/>
                    <a:pt x="3" y="7"/>
                  </a:cubicBezTo>
                  <a:cubicBezTo>
                    <a:pt x="4" y="7"/>
                    <a:pt x="4" y="6"/>
                    <a:pt x="5" y="6"/>
                  </a:cubicBezTo>
                  <a:cubicBezTo>
                    <a:pt x="6" y="5"/>
                    <a:pt x="7" y="4"/>
                    <a:pt x="9" y="3"/>
                  </a:cubicBezTo>
                  <a:cubicBezTo>
                    <a:pt x="10" y="2"/>
                    <a:pt x="12" y="1"/>
                    <a:pt x="13" y="1"/>
                  </a:cubicBezTo>
                  <a:cubicBezTo>
                    <a:pt x="14" y="1"/>
                    <a:pt x="15" y="1"/>
                    <a:pt x="16" y="0"/>
                  </a:cubicBezTo>
                  <a:cubicBezTo>
                    <a:pt x="18" y="0"/>
                    <a:pt x="18" y="0"/>
                    <a:pt x="18" y="0"/>
                  </a:cubicBezTo>
                  <a:cubicBezTo>
                    <a:pt x="20" y="0"/>
                    <a:pt x="21" y="1"/>
                    <a:pt x="23" y="1"/>
                  </a:cubicBezTo>
                  <a:cubicBezTo>
                    <a:pt x="25" y="2"/>
                    <a:pt x="26" y="2"/>
                    <a:pt x="27" y="3"/>
                  </a:cubicBezTo>
                  <a:cubicBezTo>
                    <a:pt x="29" y="4"/>
                    <a:pt x="30" y="5"/>
                    <a:pt x="31" y="6"/>
                  </a:cubicBezTo>
                  <a:cubicBezTo>
                    <a:pt x="32" y="6"/>
                    <a:pt x="32" y="7"/>
                    <a:pt x="33" y="8"/>
                  </a:cubicBezTo>
                  <a:cubicBezTo>
                    <a:pt x="34" y="10"/>
                    <a:pt x="34" y="10"/>
                    <a:pt x="34" y="10"/>
                  </a:cubicBezTo>
                  <a:cubicBezTo>
                    <a:pt x="36" y="12"/>
                    <a:pt x="36" y="16"/>
                    <a:pt x="35" y="18"/>
                  </a:cubicBezTo>
                  <a:cubicBezTo>
                    <a:pt x="35" y="21"/>
                    <a:pt x="34" y="23"/>
                    <a:pt x="33" y="26"/>
                  </a:cubicBezTo>
                  <a:cubicBezTo>
                    <a:pt x="32" y="28"/>
                    <a:pt x="30" y="29"/>
                    <a:pt x="29" y="31"/>
                  </a:cubicBezTo>
                  <a:cubicBezTo>
                    <a:pt x="28" y="32"/>
                    <a:pt x="27" y="34"/>
                    <a:pt x="26" y="35"/>
                  </a:cubicBezTo>
                  <a:cubicBezTo>
                    <a:pt x="26" y="36"/>
                    <a:pt x="25" y="37"/>
                    <a:pt x="25" y="38"/>
                  </a:cubicBezTo>
                  <a:cubicBezTo>
                    <a:pt x="25" y="39"/>
                    <a:pt x="25" y="39"/>
                    <a:pt x="25" y="39"/>
                  </a:cubicBezTo>
                  <a:cubicBezTo>
                    <a:pt x="25" y="39"/>
                    <a:pt x="25" y="39"/>
                    <a:pt x="25" y="38"/>
                  </a:cubicBezTo>
                  <a:cubicBezTo>
                    <a:pt x="25" y="37"/>
                    <a:pt x="25" y="36"/>
                    <a:pt x="26" y="35"/>
                  </a:cubicBezTo>
                  <a:cubicBezTo>
                    <a:pt x="27" y="34"/>
                    <a:pt x="27" y="32"/>
                    <a:pt x="29" y="31"/>
                  </a:cubicBezTo>
                  <a:cubicBezTo>
                    <a:pt x="30" y="29"/>
                    <a:pt x="31" y="27"/>
                    <a:pt x="32" y="25"/>
                  </a:cubicBezTo>
                  <a:cubicBezTo>
                    <a:pt x="33" y="23"/>
                    <a:pt x="34" y="21"/>
                    <a:pt x="34" y="18"/>
                  </a:cubicBezTo>
                  <a:cubicBezTo>
                    <a:pt x="34" y="16"/>
                    <a:pt x="34" y="13"/>
                    <a:pt x="33" y="10"/>
                  </a:cubicBezTo>
                  <a:cubicBezTo>
                    <a:pt x="31" y="9"/>
                    <a:pt x="31" y="9"/>
                    <a:pt x="31" y="9"/>
                  </a:cubicBezTo>
                  <a:cubicBezTo>
                    <a:pt x="31" y="8"/>
                    <a:pt x="30" y="8"/>
                    <a:pt x="30" y="7"/>
                  </a:cubicBezTo>
                  <a:cubicBezTo>
                    <a:pt x="29" y="6"/>
                    <a:pt x="28" y="5"/>
                    <a:pt x="27" y="4"/>
                  </a:cubicBezTo>
                  <a:cubicBezTo>
                    <a:pt x="25" y="4"/>
                    <a:pt x="24" y="3"/>
                    <a:pt x="23" y="3"/>
                  </a:cubicBezTo>
                  <a:cubicBezTo>
                    <a:pt x="21" y="3"/>
                    <a:pt x="20" y="2"/>
                    <a:pt x="18" y="2"/>
                  </a:cubicBezTo>
                  <a:cubicBezTo>
                    <a:pt x="16" y="2"/>
                    <a:pt x="16" y="2"/>
                    <a:pt x="16" y="2"/>
                  </a:cubicBezTo>
                  <a:cubicBezTo>
                    <a:pt x="15" y="2"/>
                    <a:pt x="14" y="3"/>
                    <a:pt x="14" y="3"/>
                  </a:cubicBezTo>
                  <a:cubicBezTo>
                    <a:pt x="12" y="3"/>
                    <a:pt x="11" y="4"/>
                    <a:pt x="10" y="4"/>
                  </a:cubicBezTo>
                  <a:cubicBezTo>
                    <a:pt x="8" y="5"/>
                    <a:pt x="7" y="6"/>
                    <a:pt x="6" y="7"/>
                  </a:cubicBezTo>
                  <a:cubicBezTo>
                    <a:pt x="6" y="7"/>
                    <a:pt x="5" y="8"/>
                    <a:pt x="5" y="9"/>
                  </a:cubicBezTo>
                  <a:cubicBezTo>
                    <a:pt x="4" y="9"/>
                    <a:pt x="4" y="10"/>
                    <a:pt x="4" y="10"/>
                  </a:cubicBezTo>
                  <a:cubicBezTo>
                    <a:pt x="2" y="13"/>
                    <a:pt x="2" y="15"/>
                    <a:pt x="2" y="18"/>
                  </a:cubicBezTo>
                  <a:cubicBezTo>
                    <a:pt x="2" y="21"/>
                    <a:pt x="3" y="23"/>
                    <a:pt x="4" y="25"/>
                  </a:cubicBezTo>
                  <a:cubicBezTo>
                    <a:pt x="5" y="27"/>
                    <a:pt x="6" y="29"/>
                    <a:pt x="7" y="31"/>
                  </a:cubicBezTo>
                  <a:cubicBezTo>
                    <a:pt x="8" y="32"/>
                    <a:pt x="9" y="34"/>
                    <a:pt x="9" y="35"/>
                  </a:cubicBezTo>
                  <a:cubicBezTo>
                    <a:pt x="10" y="38"/>
                    <a:pt x="10" y="39"/>
                    <a:pt x="1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9" name="Freeform 91"/>
            <p:cNvSpPr/>
            <p:nvPr/>
          </p:nvSpPr>
          <p:spPr bwMode="auto">
            <a:xfrm>
              <a:off x="1410" y="2326"/>
              <a:ext cx="90" cy="26"/>
            </a:xfrm>
            <a:custGeom>
              <a:avLst/>
              <a:gdLst>
                <a:gd name="T0" fmla="*/ 1 w 17"/>
                <a:gd name="T1" fmla="*/ 5 h 5"/>
                <a:gd name="T2" fmla="*/ 0 w 17"/>
                <a:gd name="T3" fmla="*/ 4 h 5"/>
                <a:gd name="T4" fmla="*/ 0 w 17"/>
                <a:gd name="T5" fmla="*/ 3 h 5"/>
                <a:gd name="T6" fmla="*/ 1 w 17"/>
                <a:gd name="T7" fmla="*/ 2 h 5"/>
                <a:gd name="T8" fmla="*/ 2 w 17"/>
                <a:gd name="T9" fmla="*/ 1 h 5"/>
                <a:gd name="T10" fmla="*/ 5 w 17"/>
                <a:gd name="T11" fmla="*/ 1 h 5"/>
                <a:gd name="T12" fmla="*/ 6 w 17"/>
                <a:gd name="T13" fmla="*/ 0 h 5"/>
                <a:gd name="T14" fmla="*/ 7 w 17"/>
                <a:gd name="T15" fmla="*/ 0 h 5"/>
                <a:gd name="T16" fmla="*/ 7 w 17"/>
                <a:gd name="T17" fmla="*/ 0 h 5"/>
                <a:gd name="T18" fmla="*/ 12 w 17"/>
                <a:gd name="T19" fmla="*/ 0 h 5"/>
                <a:gd name="T20" fmla="*/ 14 w 17"/>
                <a:gd name="T21" fmla="*/ 0 h 5"/>
                <a:gd name="T22" fmla="*/ 17 w 17"/>
                <a:gd name="T23" fmla="*/ 1 h 5"/>
                <a:gd name="T24" fmla="*/ 17 w 17"/>
                <a:gd name="T25" fmla="*/ 1 h 5"/>
                <a:gd name="T26" fmla="*/ 17 w 17"/>
                <a:gd name="T27" fmla="*/ 2 h 5"/>
                <a:gd name="T28" fmla="*/ 16 w 17"/>
                <a:gd name="T29" fmla="*/ 4 h 5"/>
                <a:gd name="T30" fmla="*/ 16 w 17"/>
                <a:gd name="T31" fmla="*/ 2 h 5"/>
                <a:gd name="T32" fmla="*/ 16 w 17"/>
                <a:gd name="T33" fmla="*/ 3 h 5"/>
                <a:gd name="T34" fmla="*/ 14 w 17"/>
                <a:gd name="T35" fmla="*/ 3 h 5"/>
                <a:gd name="T36" fmla="*/ 12 w 17"/>
                <a:gd name="T37" fmla="*/ 3 h 5"/>
                <a:gd name="T38" fmla="*/ 7 w 17"/>
                <a:gd name="T39" fmla="*/ 3 h 5"/>
                <a:gd name="T40" fmla="*/ 7 w 17"/>
                <a:gd name="T41" fmla="*/ 3 h 5"/>
                <a:gd name="T42" fmla="*/ 6 w 17"/>
                <a:gd name="T43" fmla="*/ 3 h 5"/>
                <a:gd name="T44" fmla="*/ 5 w 17"/>
                <a:gd name="T45" fmla="*/ 3 h 5"/>
                <a:gd name="T46" fmla="*/ 3 w 17"/>
                <a:gd name="T47" fmla="*/ 3 h 5"/>
                <a:gd name="T48" fmla="*/ 1 w 17"/>
                <a:gd name="T49" fmla="*/ 3 h 5"/>
                <a:gd name="T50" fmla="*/ 1 w 17"/>
                <a:gd name="T51"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 h="5">
                  <a:moveTo>
                    <a:pt x="1" y="5"/>
                  </a:moveTo>
                  <a:cubicBezTo>
                    <a:pt x="1" y="5"/>
                    <a:pt x="1" y="5"/>
                    <a:pt x="0" y="4"/>
                  </a:cubicBezTo>
                  <a:cubicBezTo>
                    <a:pt x="0" y="4"/>
                    <a:pt x="0" y="4"/>
                    <a:pt x="0" y="3"/>
                  </a:cubicBezTo>
                  <a:cubicBezTo>
                    <a:pt x="0" y="2"/>
                    <a:pt x="1" y="2"/>
                    <a:pt x="1" y="2"/>
                  </a:cubicBezTo>
                  <a:cubicBezTo>
                    <a:pt x="1" y="1"/>
                    <a:pt x="2" y="1"/>
                    <a:pt x="2" y="1"/>
                  </a:cubicBezTo>
                  <a:cubicBezTo>
                    <a:pt x="3" y="1"/>
                    <a:pt x="4" y="1"/>
                    <a:pt x="5" y="1"/>
                  </a:cubicBezTo>
                  <a:cubicBezTo>
                    <a:pt x="6" y="0"/>
                    <a:pt x="6" y="0"/>
                    <a:pt x="6" y="0"/>
                  </a:cubicBezTo>
                  <a:cubicBezTo>
                    <a:pt x="7" y="0"/>
                    <a:pt x="7" y="0"/>
                    <a:pt x="7" y="0"/>
                  </a:cubicBezTo>
                  <a:cubicBezTo>
                    <a:pt x="7" y="0"/>
                    <a:pt x="7" y="0"/>
                    <a:pt x="7" y="0"/>
                  </a:cubicBezTo>
                  <a:cubicBezTo>
                    <a:pt x="9" y="0"/>
                    <a:pt x="10" y="0"/>
                    <a:pt x="12" y="0"/>
                  </a:cubicBezTo>
                  <a:cubicBezTo>
                    <a:pt x="12" y="0"/>
                    <a:pt x="13" y="0"/>
                    <a:pt x="14" y="0"/>
                  </a:cubicBezTo>
                  <a:cubicBezTo>
                    <a:pt x="15" y="1"/>
                    <a:pt x="16" y="1"/>
                    <a:pt x="17" y="1"/>
                  </a:cubicBezTo>
                  <a:cubicBezTo>
                    <a:pt x="17" y="1"/>
                    <a:pt x="17" y="1"/>
                    <a:pt x="17" y="1"/>
                  </a:cubicBezTo>
                  <a:cubicBezTo>
                    <a:pt x="17" y="1"/>
                    <a:pt x="17" y="2"/>
                    <a:pt x="17" y="2"/>
                  </a:cubicBezTo>
                  <a:cubicBezTo>
                    <a:pt x="17" y="3"/>
                    <a:pt x="17" y="4"/>
                    <a:pt x="16" y="4"/>
                  </a:cubicBezTo>
                  <a:cubicBezTo>
                    <a:pt x="16" y="4"/>
                    <a:pt x="16" y="3"/>
                    <a:pt x="16" y="2"/>
                  </a:cubicBezTo>
                  <a:cubicBezTo>
                    <a:pt x="16" y="3"/>
                    <a:pt x="16" y="3"/>
                    <a:pt x="16" y="3"/>
                  </a:cubicBezTo>
                  <a:cubicBezTo>
                    <a:pt x="15" y="3"/>
                    <a:pt x="15" y="3"/>
                    <a:pt x="14" y="3"/>
                  </a:cubicBezTo>
                  <a:cubicBezTo>
                    <a:pt x="13" y="3"/>
                    <a:pt x="13" y="3"/>
                    <a:pt x="12" y="3"/>
                  </a:cubicBezTo>
                  <a:cubicBezTo>
                    <a:pt x="10" y="3"/>
                    <a:pt x="9" y="3"/>
                    <a:pt x="7" y="3"/>
                  </a:cubicBezTo>
                  <a:cubicBezTo>
                    <a:pt x="7" y="3"/>
                    <a:pt x="7" y="3"/>
                    <a:pt x="7" y="3"/>
                  </a:cubicBezTo>
                  <a:cubicBezTo>
                    <a:pt x="6" y="3"/>
                    <a:pt x="6" y="3"/>
                    <a:pt x="6" y="3"/>
                  </a:cubicBezTo>
                  <a:cubicBezTo>
                    <a:pt x="5" y="3"/>
                    <a:pt x="5" y="3"/>
                    <a:pt x="5" y="3"/>
                  </a:cubicBezTo>
                  <a:cubicBezTo>
                    <a:pt x="4" y="3"/>
                    <a:pt x="3" y="3"/>
                    <a:pt x="3" y="3"/>
                  </a:cubicBezTo>
                  <a:cubicBezTo>
                    <a:pt x="2" y="3"/>
                    <a:pt x="2" y="3"/>
                    <a:pt x="1" y="3"/>
                  </a:cubicBezTo>
                  <a:cubicBezTo>
                    <a:pt x="1" y="4"/>
                    <a:pt x="1"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0" name="Freeform 92"/>
            <p:cNvSpPr/>
            <p:nvPr/>
          </p:nvSpPr>
          <p:spPr bwMode="auto">
            <a:xfrm>
              <a:off x="1410" y="2352"/>
              <a:ext cx="95" cy="21"/>
            </a:xfrm>
            <a:custGeom>
              <a:avLst/>
              <a:gdLst>
                <a:gd name="T0" fmla="*/ 1 w 18"/>
                <a:gd name="T1" fmla="*/ 1 h 4"/>
                <a:gd name="T2" fmla="*/ 17 w 18"/>
                <a:gd name="T3" fmla="*/ 0 h 4"/>
                <a:gd name="T4" fmla="*/ 18 w 18"/>
                <a:gd name="T5" fmla="*/ 0 h 4"/>
                <a:gd name="T6" fmla="*/ 18 w 18"/>
                <a:gd name="T7" fmla="*/ 2 h 4"/>
                <a:gd name="T8" fmla="*/ 17 w 18"/>
                <a:gd name="T9" fmla="*/ 3 h 4"/>
                <a:gd name="T10" fmla="*/ 15 w 18"/>
                <a:gd name="T11" fmla="*/ 3 h 4"/>
                <a:gd name="T12" fmla="*/ 12 w 18"/>
                <a:gd name="T13" fmla="*/ 4 h 4"/>
                <a:gd name="T14" fmla="*/ 8 w 18"/>
                <a:gd name="T15" fmla="*/ 3 h 4"/>
                <a:gd name="T16" fmla="*/ 3 w 18"/>
                <a:gd name="T17" fmla="*/ 3 h 4"/>
                <a:gd name="T18" fmla="*/ 1 w 18"/>
                <a:gd name="T19" fmla="*/ 2 h 4"/>
                <a:gd name="T20" fmla="*/ 0 w 18"/>
                <a:gd name="T21" fmla="*/ 2 h 4"/>
                <a:gd name="T22" fmla="*/ 0 w 18"/>
                <a:gd name="T23" fmla="*/ 1 h 4"/>
                <a:gd name="T24" fmla="*/ 2 w 18"/>
                <a:gd name="T25" fmla="*/ 1 h 4"/>
                <a:gd name="T26" fmla="*/ 1 w 18"/>
                <a:gd name="T27" fmla="*/ 1 h 4"/>
                <a:gd name="T28" fmla="*/ 1 w 18"/>
                <a:gd name="T29" fmla="*/ 2 h 4"/>
                <a:gd name="T30" fmla="*/ 3 w 18"/>
                <a:gd name="T31" fmla="*/ 2 h 4"/>
                <a:gd name="T32" fmla="*/ 8 w 18"/>
                <a:gd name="T33" fmla="*/ 2 h 4"/>
                <a:gd name="T34" fmla="*/ 12 w 18"/>
                <a:gd name="T35" fmla="*/ 2 h 4"/>
                <a:gd name="T36" fmla="*/ 15 w 18"/>
                <a:gd name="T37" fmla="*/ 1 h 4"/>
                <a:gd name="T38" fmla="*/ 17 w 18"/>
                <a:gd name="T39" fmla="*/ 1 h 4"/>
                <a:gd name="T40" fmla="*/ 16 w 18"/>
                <a:gd name="T41" fmla="*/ 2 h 4"/>
                <a:gd name="T42" fmla="*/ 16 w 18"/>
                <a:gd name="T43" fmla="*/ 1 h 4"/>
                <a:gd name="T44" fmla="*/ 17 w 18"/>
                <a:gd name="T45" fmla="*/ 2 h 4"/>
                <a:gd name="T46" fmla="*/ 9 w 18"/>
                <a:gd name="T47" fmla="*/ 1 h 4"/>
                <a:gd name="T48" fmla="*/ 1 w 18"/>
                <a:gd name="T49"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4">
                  <a:moveTo>
                    <a:pt x="1" y="1"/>
                  </a:moveTo>
                  <a:cubicBezTo>
                    <a:pt x="6" y="0"/>
                    <a:pt x="11" y="0"/>
                    <a:pt x="17" y="0"/>
                  </a:cubicBezTo>
                  <a:cubicBezTo>
                    <a:pt x="17" y="0"/>
                    <a:pt x="18" y="0"/>
                    <a:pt x="18" y="0"/>
                  </a:cubicBezTo>
                  <a:cubicBezTo>
                    <a:pt x="18" y="1"/>
                    <a:pt x="18" y="2"/>
                    <a:pt x="18" y="2"/>
                  </a:cubicBezTo>
                  <a:cubicBezTo>
                    <a:pt x="18" y="3"/>
                    <a:pt x="18" y="3"/>
                    <a:pt x="17" y="3"/>
                  </a:cubicBezTo>
                  <a:cubicBezTo>
                    <a:pt x="15" y="3"/>
                    <a:pt x="15" y="3"/>
                    <a:pt x="15" y="3"/>
                  </a:cubicBezTo>
                  <a:cubicBezTo>
                    <a:pt x="12" y="4"/>
                    <a:pt x="12" y="4"/>
                    <a:pt x="12" y="4"/>
                  </a:cubicBezTo>
                  <a:cubicBezTo>
                    <a:pt x="11" y="3"/>
                    <a:pt x="9" y="3"/>
                    <a:pt x="8" y="3"/>
                  </a:cubicBezTo>
                  <a:cubicBezTo>
                    <a:pt x="6" y="3"/>
                    <a:pt x="5" y="3"/>
                    <a:pt x="3" y="3"/>
                  </a:cubicBezTo>
                  <a:cubicBezTo>
                    <a:pt x="2" y="3"/>
                    <a:pt x="1" y="3"/>
                    <a:pt x="1" y="2"/>
                  </a:cubicBezTo>
                  <a:cubicBezTo>
                    <a:pt x="1" y="2"/>
                    <a:pt x="0" y="2"/>
                    <a:pt x="0" y="2"/>
                  </a:cubicBezTo>
                  <a:cubicBezTo>
                    <a:pt x="0" y="1"/>
                    <a:pt x="0" y="1"/>
                    <a:pt x="0" y="1"/>
                  </a:cubicBezTo>
                  <a:cubicBezTo>
                    <a:pt x="1" y="1"/>
                    <a:pt x="1" y="1"/>
                    <a:pt x="2" y="1"/>
                  </a:cubicBezTo>
                  <a:cubicBezTo>
                    <a:pt x="1" y="1"/>
                    <a:pt x="1" y="1"/>
                    <a:pt x="1" y="1"/>
                  </a:cubicBezTo>
                  <a:cubicBezTo>
                    <a:pt x="0" y="1"/>
                    <a:pt x="1" y="1"/>
                    <a:pt x="1" y="2"/>
                  </a:cubicBezTo>
                  <a:cubicBezTo>
                    <a:pt x="2" y="2"/>
                    <a:pt x="2" y="2"/>
                    <a:pt x="3" y="2"/>
                  </a:cubicBezTo>
                  <a:cubicBezTo>
                    <a:pt x="5" y="2"/>
                    <a:pt x="6" y="2"/>
                    <a:pt x="8" y="2"/>
                  </a:cubicBezTo>
                  <a:cubicBezTo>
                    <a:pt x="9" y="2"/>
                    <a:pt x="11" y="2"/>
                    <a:pt x="12" y="2"/>
                  </a:cubicBezTo>
                  <a:cubicBezTo>
                    <a:pt x="15" y="1"/>
                    <a:pt x="15" y="1"/>
                    <a:pt x="15" y="1"/>
                  </a:cubicBezTo>
                  <a:cubicBezTo>
                    <a:pt x="17" y="1"/>
                    <a:pt x="17" y="1"/>
                    <a:pt x="17" y="1"/>
                  </a:cubicBezTo>
                  <a:cubicBezTo>
                    <a:pt x="16" y="2"/>
                    <a:pt x="16" y="2"/>
                    <a:pt x="16" y="2"/>
                  </a:cubicBezTo>
                  <a:cubicBezTo>
                    <a:pt x="16" y="2"/>
                    <a:pt x="16" y="1"/>
                    <a:pt x="16" y="1"/>
                  </a:cubicBezTo>
                  <a:cubicBezTo>
                    <a:pt x="17" y="2"/>
                    <a:pt x="17" y="2"/>
                    <a:pt x="17" y="2"/>
                  </a:cubicBezTo>
                  <a:cubicBezTo>
                    <a:pt x="14" y="2"/>
                    <a:pt x="11" y="2"/>
                    <a:pt x="9" y="1"/>
                  </a:cubicBezTo>
                  <a:cubicBezTo>
                    <a:pt x="6" y="1"/>
                    <a:pt x="4"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1" name="Freeform 93"/>
            <p:cNvSpPr/>
            <p:nvPr/>
          </p:nvSpPr>
          <p:spPr bwMode="auto">
            <a:xfrm>
              <a:off x="1405" y="2362"/>
              <a:ext cx="95" cy="21"/>
            </a:xfrm>
            <a:custGeom>
              <a:avLst/>
              <a:gdLst>
                <a:gd name="T0" fmla="*/ 3 w 18"/>
                <a:gd name="T1" fmla="*/ 0 h 4"/>
                <a:gd name="T2" fmla="*/ 2 w 18"/>
                <a:gd name="T3" fmla="*/ 1 h 4"/>
                <a:gd name="T4" fmla="*/ 1 w 18"/>
                <a:gd name="T5" fmla="*/ 2 h 4"/>
                <a:gd name="T6" fmla="*/ 2 w 18"/>
                <a:gd name="T7" fmla="*/ 2 h 4"/>
                <a:gd name="T8" fmla="*/ 2 w 18"/>
                <a:gd name="T9" fmla="*/ 2 h 4"/>
                <a:gd name="T10" fmla="*/ 3 w 18"/>
                <a:gd name="T11" fmla="*/ 2 h 4"/>
                <a:gd name="T12" fmla="*/ 8 w 18"/>
                <a:gd name="T13" fmla="*/ 2 h 4"/>
                <a:gd name="T14" fmla="*/ 13 w 18"/>
                <a:gd name="T15" fmla="*/ 3 h 4"/>
                <a:gd name="T16" fmla="*/ 16 w 18"/>
                <a:gd name="T17" fmla="*/ 3 h 4"/>
                <a:gd name="T18" fmla="*/ 17 w 18"/>
                <a:gd name="T19" fmla="*/ 2 h 4"/>
                <a:gd name="T20" fmla="*/ 18 w 18"/>
                <a:gd name="T21" fmla="*/ 2 h 4"/>
                <a:gd name="T22" fmla="*/ 18 w 18"/>
                <a:gd name="T23" fmla="*/ 2 h 4"/>
                <a:gd name="T24" fmla="*/ 17 w 18"/>
                <a:gd name="T25" fmla="*/ 1 h 4"/>
                <a:gd name="T26" fmla="*/ 18 w 18"/>
                <a:gd name="T27" fmla="*/ 2 h 4"/>
                <a:gd name="T28" fmla="*/ 18 w 18"/>
                <a:gd name="T29" fmla="*/ 2 h 4"/>
                <a:gd name="T30" fmla="*/ 17 w 18"/>
                <a:gd name="T31" fmla="*/ 3 h 4"/>
                <a:gd name="T32" fmla="*/ 16 w 18"/>
                <a:gd name="T33" fmla="*/ 4 h 4"/>
                <a:gd name="T34" fmla="*/ 13 w 18"/>
                <a:gd name="T35" fmla="*/ 4 h 4"/>
                <a:gd name="T36" fmla="*/ 8 w 18"/>
                <a:gd name="T37" fmla="*/ 4 h 4"/>
                <a:gd name="T38" fmla="*/ 3 w 18"/>
                <a:gd name="T39" fmla="*/ 4 h 4"/>
                <a:gd name="T40" fmla="*/ 2 w 18"/>
                <a:gd name="T41" fmla="*/ 3 h 4"/>
                <a:gd name="T42" fmla="*/ 1 w 18"/>
                <a:gd name="T43" fmla="*/ 3 h 4"/>
                <a:gd name="T44" fmla="*/ 1 w 18"/>
                <a:gd name="T45" fmla="*/ 2 h 4"/>
                <a:gd name="T46" fmla="*/ 2 w 18"/>
                <a:gd name="T47" fmla="*/ 1 h 4"/>
                <a:gd name="T48" fmla="*/ 3 w 18"/>
                <a:gd name="T4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4">
                  <a:moveTo>
                    <a:pt x="3" y="0"/>
                  </a:moveTo>
                  <a:cubicBezTo>
                    <a:pt x="2" y="1"/>
                    <a:pt x="2" y="1"/>
                    <a:pt x="2" y="1"/>
                  </a:cubicBezTo>
                  <a:cubicBezTo>
                    <a:pt x="2" y="2"/>
                    <a:pt x="1" y="2"/>
                    <a:pt x="1" y="2"/>
                  </a:cubicBezTo>
                  <a:cubicBezTo>
                    <a:pt x="1" y="2"/>
                    <a:pt x="1" y="2"/>
                    <a:pt x="2" y="2"/>
                  </a:cubicBezTo>
                  <a:cubicBezTo>
                    <a:pt x="2" y="2"/>
                    <a:pt x="2" y="2"/>
                    <a:pt x="2" y="2"/>
                  </a:cubicBezTo>
                  <a:cubicBezTo>
                    <a:pt x="2" y="2"/>
                    <a:pt x="3" y="2"/>
                    <a:pt x="3" y="2"/>
                  </a:cubicBezTo>
                  <a:cubicBezTo>
                    <a:pt x="5" y="2"/>
                    <a:pt x="6" y="2"/>
                    <a:pt x="8" y="2"/>
                  </a:cubicBezTo>
                  <a:cubicBezTo>
                    <a:pt x="10" y="2"/>
                    <a:pt x="12" y="2"/>
                    <a:pt x="13" y="3"/>
                  </a:cubicBezTo>
                  <a:cubicBezTo>
                    <a:pt x="14" y="3"/>
                    <a:pt x="15" y="3"/>
                    <a:pt x="16" y="3"/>
                  </a:cubicBezTo>
                  <a:cubicBezTo>
                    <a:pt x="16" y="3"/>
                    <a:pt x="16" y="2"/>
                    <a:pt x="17" y="2"/>
                  </a:cubicBezTo>
                  <a:cubicBezTo>
                    <a:pt x="17" y="2"/>
                    <a:pt x="17" y="2"/>
                    <a:pt x="18" y="2"/>
                  </a:cubicBezTo>
                  <a:cubicBezTo>
                    <a:pt x="18" y="2"/>
                    <a:pt x="18" y="2"/>
                    <a:pt x="18" y="2"/>
                  </a:cubicBezTo>
                  <a:cubicBezTo>
                    <a:pt x="17" y="1"/>
                    <a:pt x="17" y="1"/>
                    <a:pt x="17" y="1"/>
                  </a:cubicBezTo>
                  <a:cubicBezTo>
                    <a:pt x="17" y="1"/>
                    <a:pt x="18" y="1"/>
                    <a:pt x="18" y="2"/>
                  </a:cubicBezTo>
                  <a:cubicBezTo>
                    <a:pt x="18" y="2"/>
                    <a:pt x="18" y="2"/>
                    <a:pt x="18" y="2"/>
                  </a:cubicBezTo>
                  <a:cubicBezTo>
                    <a:pt x="18" y="2"/>
                    <a:pt x="18" y="3"/>
                    <a:pt x="17" y="3"/>
                  </a:cubicBezTo>
                  <a:cubicBezTo>
                    <a:pt x="17" y="3"/>
                    <a:pt x="16" y="4"/>
                    <a:pt x="16" y="4"/>
                  </a:cubicBezTo>
                  <a:cubicBezTo>
                    <a:pt x="15" y="4"/>
                    <a:pt x="14" y="4"/>
                    <a:pt x="13" y="4"/>
                  </a:cubicBezTo>
                  <a:cubicBezTo>
                    <a:pt x="11" y="4"/>
                    <a:pt x="10" y="4"/>
                    <a:pt x="8" y="4"/>
                  </a:cubicBezTo>
                  <a:cubicBezTo>
                    <a:pt x="6" y="4"/>
                    <a:pt x="5" y="4"/>
                    <a:pt x="3" y="4"/>
                  </a:cubicBezTo>
                  <a:cubicBezTo>
                    <a:pt x="2" y="4"/>
                    <a:pt x="2" y="4"/>
                    <a:pt x="2" y="3"/>
                  </a:cubicBezTo>
                  <a:cubicBezTo>
                    <a:pt x="1" y="3"/>
                    <a:pt x="1" y="3"/>
                    <a:pt x="1" y="3"/>
                  </a:cubicBezTo>
                  <a:cubicBezTo>
                    <a:pt x="0" y="3"/>
                    <a:pt x="0" y="2"/>
                    <a:pt x="1" y="2"/>
                  </a:cubicBezTo>
                  <a:cubicBezTo>
                    <a:pt x="1" y="1"/>
                    <a:pt x="1" y="1"/>
                    <a:pt x="2" y="1"/>
                  </a:cubicBezTo>
                  <a:cubicBezTo>
                    <a:pt x="2" y="1"/>
                    <a:pt x="3" y="1"/>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2" name="Freeform 94"/>
            <p:cNvSpPr/>
            <p:nvPr/>
          </p:nvSpPr>
          <p:spPr bwMode="auto">
            <a:xfrm>
              <a:off x="1410" y="2383"/>
              <a:ext cx="90" cy="26"/>
            </a:xfrm>
            <a:custGeom>
              <a:avLst/>
              <a:gdLst>
                <a:gd name="T0" fmla="*/ 1 w 17"/>
                <a:gd name="T1" fmla="*/ 0 h 5"/>
                <a:gd name="T2" fmla="*/ 0 w 17"/>
                <a:gd name="T3" fmla="*/ 1 h 5"/>
                <a:gd name="T4" fmla="*/ 1 w 17"/>
                <a:gd name="T5" fmla="*/ 2 h 5"/>
                <a:gd name="T6" fmla="*/ 1 w 17"/>
                <a:gd name="T7" fmla="*/ 3 h 5"/>
                <a:gd name="T8" fmla="*/ 1 w 17"/>
                <a:gd name="T9" fmla="*/ 3 h 5"/>
                <a:gd name="T10" fmla="*/ 1 w 17"/>
                <a:gd name="T11" fmla="*/ 3 h 5"/>
                <a:gd name="T12" fmla="*/ 3 w 17"/>
                <a:gd name="T13" fmla="*/ 3 h 5"/>
                <a:gd name="T14" fmla="*/ 5 w 17"/>
                <a:gd name="T15" fmla="*/ 3 h 5"/>
                <a:gd name="T16" fmla="*/ 9 w 17"/>
                <a:gd name="T17" fmla="*/ 2 h 5"/>
                <a:gd name="T18" fmla="*/ 14 w 17"/>
                <a:gd name="T19" fmla="*/ 2 h 5"/>
                <a:gd name="T20" fmla="*/ 16 w 17"/>
                <a:gd name="T21" fmla="*/ 2 h 5"/>
                <a:gd name="T22" fmla="*/ 16 w 17"/>
                <a:gd name="T23" fmla="*/ 1 h 5"/>
                <a:gd name="T24" fmla="*/ 16 w 17"/>
                <a:gd name="T25" fmla="*/ 1 h 5"/>
                <a:gd name="T26" fmla="*/ 16 w 17"/>
                <a:gd name="T27" fmla="*/ 1 h 5"/>
                <a:gd name="T28" fmla="*/ 16 w 17"/>
                <a:gd name="T29" fmla="*/ 0 h 5"/>
                <a:gd name="T30" fmla="*/ 16 w 17"/>
                <a:gd name="T31" fmla="*/ 0 h 5"/>
                <a:gd name="T32" fmla="*/ 17 w 17"/>
                <a:gd name="T33" fmla="*/ 0 h 5"/>
                <a:gd name="T34" fmla="*/ 17 w 17"/>
                <a:gd name="T35" fmla="*/ 1 h 5"/>
                <a:gd name="T36" fmla="*/ 17 w 17"/>
                <a:gd name="T37" fmla="*/ 1 h 5"/>
                <a:gd name="T38" fmla="*/ 16 w 17"/>
                <a:gd name="T39" fmla="*/ 0 h 5"/>
                <a:gd name="T40" fmla="*/ 16 w 17"/>
                <a:gd name="T41" fmla="*/ 0 h 5"/>
                <a:gd name="T42" fmla="*/ 16 w 17"/>
                <a:gd name="T43" fmla="*/ 0 h 5"/>
                <a:gd name="T44" fmla="*/ 17 w 17"/>
                <a:gd name="T45" fmla="*/ 0 h 5"/>
                <a:gd name="T46" fmla="*/ 17 w 17"/>
                <a:gd name="T47" fmla="*/ 0 h 5"/>
                <a:gd name="T48" fmla="*/ 17 w 17"/>
                <a:gd name="T49" fmla="*/ 1 h 5"/>
                <a:gd name="T50" fmla="*/ 17 w 17"/>
                <a:gd name="T51" fmla="*/ 1 h 5"/>
                <a:gd name="T52" fmla="*/ 16 w 17"/>
                <a:gd name="T53" fmla="*/ 1 h 5"/>
                <a:gd name="T54" fmla="*/ 16 w 17"/>
                <a:gd name="T55" fmla="*/ 0 h 5"/>
                <a:gd name="T56" fmla="*/ 17 w 17"/>
                <a:gd name="T57" fmla="*/ 2 h 5"/>
                <a:gd name="T58" fmla="*/ 16 w 17"/>
                <a:gd name="T59" fmla="*/ 3 h 5"/>
                <a:gd name="T60" fmla="*/ 14 w 17"/>
                <a:gd name="T61" fmla="*/ 4 h 5"/>
                <a:gd name="T62" fmla="*/ 9 w 17"/>
                <a:gd name="T63" fmla="*/ 5 h 5"/>
                <a:gd name="T64" fmla="*/ 5 w 17"/>
                <a:gd name="T65" fmla="*/ 5 h 5"/>
                <a:gd name="T66" fmla="*/ 2 w 17"/>
                <a:gd name="T67" fmla="*/ 5 h 5"/>
                <a:gd name="T68" fmla="*/ 1 w 17"/>
                <a:gd name="T69" fmla="*/ 4 h 5"/>
                <a:gd name="T70" fmla="*/ 0 w 17"/>
                <a:gd name="T71" fmla="*/ 3 h 5"/>
                <a:gd name="T72" fmla="*/ 0 w 17"/>
                <a:gd name="T73" fmla="*/ 3 h 5"/>
                <a:gd name="T74" fmla="*/ 0 w 17"/>
                <a:gd name="T75" fmla="*/ 2 h 5"/>
                <a:gd name="T76" fmla="*/ 0 w 17"/>
                <a:gd name="T77" fmla="*/ 1 h 5"/>
                <a:gd name="T78" fmla="*/ 1 w 17"/>
                <a:gd name="T79"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 h="5">
                  <a:moveTo>
                    <a:pt x="1" y="0"/>
                  </a:moveTo>
                  <a:cubicBezTo>
                    <a:pt x="0" y="0"/>
                    <a:pt x="0" y="1"/>
                    <a:pt x="0" y="1"/>
                  </a:cubicBezTo>
                  <a:cubicBezTo>
                    <a:pt x="1" y="2"/>
                    <a:pt x="1" y="2"/>
                    <a:pt x="1" y="2"/>
                  </a:cubicBezTo>
                  <a:cubicBezTo>
                    <a:pt x="1" y="3"/>
                    <a:pt x="1" y="3"/>
                    <a:pt x="1" y="3"/>
                  </a:cubicBezTo>
                  <a:cubicBezTo>
                    <a:pt x="1" y="3"/>
                    <a:pt x="1" y="3"/>
                    <a:pt x="1" y="3"/>
                  </a:cubicBezTo>
                  <a:cubicBezTo>
                    <a:pt x="1" y="3"/>
                    <a:pt x="1" y="3"/>
                    <a:pt x="1" y="3"/>
                  </a:cubicBezTo>
                  <a:cubicBezTo>
                    <a:pt x="2" y="3"/>
                    <a:pt x="2" y="3"/>
                    <a:pt x="3" y="3"/>
                  </a:cubicBezTo>
                  <a:cubicBezTo>
                    <a:pt x="5" y="3"/>
                    <a:pt x="5" y="3"/>
                    <a:pt x="5" y="3"/>
                  </a:cubicBezTo>
                  <a:cubicBezTo>
                    <a:pt x="9" y="2"/>
                    <a:pt x="9" y="2"/>
                    <a:pt x="9" y="2"/>
                  </a:cubicBezTo>
                  <a:cubicBezTo>
                    <a:pt x="11" y="2"/>
                    <a:pt x="12" y="2"/>
                    <a:pt x="14" y="2"/>
                  </a:cubicBezTo>
                  <a:cubicBezTo>
                    <a:pt x="14" y="2"/>
                    <a:pt x="15" y="2"/>
                    <a:pt x="16" y="2"/>
                  </a:cubicBezTo>
                  <a:cubicBezTo>
                    <a:pt x="16" y="1"/>
                    <a:pt x="16" y="1"/>
                    <a:pt x="16" y="1"/>
                  </a:cubicBezTo>
                  <a:cubicBezTo>
                    <a:pt x="16" y="1"/>
                    <a:pt x="16" y="1"/>
                    <a:pt x="16" y="1"/>
                  </a:cubicBezTo>
                  <a:cubicBezTo>
                    <a:pt x="16" y="1"/>
                    <a:pt x="16" y="1"/>
                    <a:pt x="16" y="1"/>
                  </a:cubicBezTo>
                  <a:cubicBezTo>
                    <a:pt x="16" y="0"/>
                    <a:pt x="16" y="0"/>
                    <a:pt x="16" y="0"/>
                  </a:cubicBezTo>
                  <a:cubicBezTo>
                    <a:pt x="16" y="0"/>
                    <a:pt x="16" y="0"/>
                    <a:pt x="16" y="0"/>
                  </a:cubicBezTo>
                  <a:cubicBezTo>
                    <a:pt x="17" y="0"/>
                    <a:pt x="17" y="0"/>
                    <a:pt x="17" y="0"/>
                  </a:cubicBezTo>
                  <a:cubicBezTo>
                    <a:pt x="17" y="0"/>
                    <a:pt x="16" y="0"/>
                    <a:pt x="17" y="1"/>
                  </a:cubicBezTo>
                  <a:cubicBezTo>
                    <a:pt x="17" y="1"/>
                    <a:pt x="17" y="1"/>
                    <a:pt x="17" y="1"/>
                  </a:cubicBezTo>
                  <a:cubicBezTo>
                    <a:pt x="16" y="0"/>
                    <a:pt x="16" y="0"/>
                    <a:pt x="16" y="0"/>
                  </a:cubicBezTo>
                  <a:cubicBezTo>
                    <a:pt x="16" y="0"/>
                    <a:pt x="16" y="0"/>
                    <a:pt x="16" y="0"/>
                  </a:cubicBezTo>
                  <a:cubicBezTo>
                    <a:pt x="16" y="0"/>
                    <a:pt x="16" y="0"/>
                    <a:pt x="16" y="0"/>
                  </a:cubicBezTo>
                  <a:cubicBezTo>
                    <a:pt x="17" y="0"/>
                    <a:pt x="17" y="0"/>
                    <a:pt x="17" y="0"/>
                  </a:cubicBezTo>
                  <a:cubicBezTo>
                    <a:pt x="17" y="0"/>
                    <a:pt x="17" y="0"/>
                    <a:pt x="17" y="0"/>
                  </a:cubicBezTo>
                  <a:cubicBezTo>
                    <a:pt x="17" y="0"/>
                    <a:pt x="17" y="1"/>
                    <a:pt x="17" y="1"/>
                  </a:cubicBezTo>
                  <a:cubicBezTo>
                    <a:pt x="17" y="1"/>
                    <a:pt x="17" y="1"/>
                    <a:pt x="17" y="1"/>
                  </a:cubicBezTo>
                  <a:cubicBezTo>
                    <a:pt x="17" y="1"/>
                    <a:pt x="16" y="1"/>
                    <a:pt x="16" y="1"/>
                  </a:cubicBezTo>
                  <a:cubicBezTo>
                    <a:pt x="16" y="0"/>
                    <a:pt x="16" y="0"/>
                    <a:pt x="16" y="0"/>
                  </a:cubicBezTo>
                  <a:cubicBezTo>
                    <a:pt x="17" y="0"/>
                    <a:pt x="17" y="1"/>
                    <a:pt x="17" y="2"/>
                  </a:cubicBezTo>
                  <a:cubicBezTo>
                    <a:pt x="17" y="2"/>
                    <a:pt x="17" y="3"/>
                    <a:pt x="16" y="3"/>
                  </a:cubicBezTo>
                  <a:cubicBezTo>
                    <a:pt x="16" y="4"/>
                    <a:pt x="15" y="4"/>
                    <a:pt x="14" y="4"/>
                  </a:cubicBezTo>
                  <a:cubicBezTo>
                    <a:pt x="13" y="5"/>
                    <a:pt x="11" y="5"/>
                    <a:pt x="9" y="5"/>
                  </a:cubicBezTo>
                  <a:cubicBezTo>
                    <a:pt x="8" y="5"/>
                    <a:pt x="6" y="5"/>
                    <a:pt x="5" y="5"/>
                  </a:cubicBezTo>
                  <a:cubicBezTo>
                    <a:pt x="4" y="5"/>
                    <a:pt x="3" y="5"/>
                    <a:pt x="2" y="5"/>
                  </a:cubicBezTo>
                  <a:cubicBezTo>
                    <a:pt x="2" y="5"/>
                    <a:pt x="2" y="5"/>
                    <a:pt x="1" y="4"/>
                  </a:cubicBezTo>
                  <a:cubicBezTo>
                    <a:pt x="1" y="4"/>
                    <a:pt x="0" y="4"/>
                    <a:pt x="0" y="3"/>
                  </a:cubicBezTo>
                  <a:cubicBezTo>
                    <a:pt x="0" y="3"/>
                    <a:pt x="0" y="3"/>
                    <a:pt x="0" y="3"/>
                  </a:cubicBezTo>
                  <a:cubicBezTo>
                    <a:pt x="0" y="2"/>
                    <a:pt x="0" y="2"/>
                    <a:pt x="0" y="2"/>
                  </a:cubicBezTo>
                  <a:cubicBezTo>
                    <a:pt x="0" y="1"/>
                    <a:pt x="0" y="1"/>
                    <a:pt x="0" y="1"/>
                  </a:cubicBezTo>
                  <a:cubicBezTo>
                    <a:pt x="0" y="1"/>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3" name="Freeform 95"/>
            <p:cNvSpPr/>
            <p:nvPr/>
          </p:nvSpPr>
          <p:spPr bwMode="auto">
            <a:xfrm>
              <a:off x="1426" y="2394"/>
              <a:ext cx="63" cy="42"/>
            </a:xfrm>
            <a:custGeom>
              <a:avLst/>
              <a:gdLst>
                <a:gd name="T0" fmla="*/ 0 w 12"/>
                <a:gd name="T1" fmla="*/ 1 h 8"/>
                <a:gd name="T2" fmla="*/ 0 w 12"/>
                <a:gd name="T3" fmla="*/ 1 h 8"/>
                <a:gd name="T4" fmla="*/ 1 w 12"/>
                <a:gd name="T5" fmla="*/ 2 h 8"/>
                <a:gd name="T6" fmla="*/ 1 w 12"/>
                <a:gd name="T7" fmla="*/ 3 h 8"/>
                <a:gd name="T8" fmla="*/ 3 w 12"/>
                <a:gd name="T9" fmla="*/ 5 h 8"/>
                <a:gd name="T10" fmla="*/ 4 w 12"/>
                <a:gd name="T11" fmla="*/ 5 h 8"/>
                <a:gd name="T12" fmla="*/ 6 w 12"/>
                <a:gd name="T13" fmla="*/ 5 h 8"/>
                <a:gd name="T14" fmla="*/ 7 w 12"/>
                <a:gd name="T15" fmla="*/ 5 h 8"/>
                <a:gd name="T16" fmla="*/ 8 w 12"/>
                <a:gd name="T17" fmla="*/ 5 h 8"/>
                <a:gd name="T18" fmla="*/ 10 w 12"/>
                <a:gd name="T19" fmla="*/ 3 h 8"/>
                <a:gd name="T20" fmla="*/ 11 w 12"/>
                <a:gd name="T21" fmla="*/ 1 h 8"/>
                <a:gd name="T22" fmla="*/ 11 w 12"/>
                <a:gd name="T23" fmla="*/ 0 h 8"/>
                <a:gd name="T24" fmla="*/ 11 w 12"/>
                <a:gd name="T25" fmla="*/ 3 h 8"/>
                <a:gd name="T26" fmla="*/ 10 w 12"/>
                <a:gd name="T27" fmla="*/ 6 h 8"/>
                <a:gd name="T28" fmla="*/ 6 w 12"/>
                <a:gd name="T29" fmla="*/ 8 h 8"/>
                <a:gd name="T30" fmla="*/ 2 w 12"/>
                <a:gd name="T31" fmla="*/ 7 h 8"/>
                <a:gd name="T32" fmla="*/ 0 w 12"/>
                <a:gd name="T33" fmla="*/ 4 h 8"/>
                <a:gd name="T34" fmla="*/ 0 w 12"/>
                <a:gd name="T35" fmla="*/ 2 h 8"/>
                <a:gd name="T36" fmla="*/ 0 w 12"/>
                <a:gd name="T37" fmla="*/ 1 h 8"/>
                <a:gd name="T38" fmla="*/ 0 w 12"/>
                <a:gd name="T39"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 h="8">
                  <a:moveTo>
                    <a:pt x="0" y="1"/>
                  </a:moveTo>
                  <a:cubicBezTo>
                    <a:pt x="0" y="1"/>
                    <a:pt x="0" y="1"/>
                    <a:pt x="0" y="1"/>
                  </a:cubicBezTo>
                  <a:cubicBezTo>
                    <a:pt x="1" y="2"/>
                    <a:pt x="1" y="2"/>
                    <a:pt x="1" y="2"/>
                  </a:cubicBezTo>
                  <a:cubicBezTo>
                    <a:pt x="1" y="2"/>
                    <a:pt x="1" y="3"/>
                    <a:pt x="1" y="3"/>
                  </a:cubicBezTo>
                  <a:cubicBezTo>
                    <a:pt x="2" y="4"/>
                    <a:pt x="2" y="4"/>
                    <a:pt x="3" y="5"/>
                  </a:cubicBezTo>
                  <a:cubicBezTo>
                    <a:pt x="4" y="5"/>
                    <a:pt x="4" y="5"/>
                    <a:pt x="4" y="5"/>
                  </a:cubicBezTo>
                  <a:cubicBezTo>
                    <a:pt x="5" y="5"/>
                    <a:pt x="5" y="5"/>
                    <a:pt x="6" y="5"/>
                  </a:cubicBezTo>
                  <a:cubicBezTo>
                    <a:pt x="6" y="5"/>
                    <a:pt x="7" y="5"/>
                    <a:pt x="7" y="5"/>
                  </a:cubicBezTo>
                  <a:cubicBezTo>
                    <a:pt x="7" y="5"/>
                    <a:pt x="8" y="5"/>
                    <a:pt x="8" y="5"/>
                  </a:cubicBezTo>
                  <a:cubicBezTo>
                    <a:pt x="9" y="4"/>
                    <a:pt x="10" y="3"/>
                    <a:pt x="10" y="3"/>
                  </a:cubicBezTo>
                  <a:cubicBezTo>
                    <a:pt x="10" y="2"/>
                    <a:pt x="11" y="1"/>
                    <a:pt x="11" y="1"/>
                  </a:cubicBezTo>
                  <a:cubicBezTo>
                    <a:pt x="11" y="0"/>
                    <a:pt x="11" y="0"/>
                    <a:pt x="11" y="0"/>
                  </a:cubicBezTo>
                  <a:cubicBezTo>
                    <a:pt x="11" y="0"/>
                    <a:pt x="12" y="1"/>
                    <a:pt x="11" y="3"/>
                  </a:cubicBezTo>
                  <a:cubicBezTo>
                    <a:pt x="11" y="4"/>
                    <a:pt x="11" y="5"/>
                    <a:pt x="10" y="6"/>
                  </a:cubicBezTo>
                  <a:cubicBezTo>
                    <a:pt x="9" y="7"/>
                    <a:pt x="7" y="8"/>
                    <a:pt x="6" y="8"/>
                  </a:cubicBezTo>
                  <a:cubicBezTo>
                    <a:pt x="4" y="8"/>
                    <a:pt x="3" y="7"/>
                    <a:pt x="2" y="7"/>
                  </a:cubicBezTo>
                  <a:cubicBezTo>
                    <a:pt x="1" y="6"/>
                    <a:pt x="0" y="5"/>
                    <a:pt x="0" y="4"/>
                  </a:cubicBezTo>
                  <a:cubicBezTo>
                    <a:pt x="0" y="3"/>
                    <a:pt x="0" y="3"/>
                    <a:pt x="0" y="2"/>
                  </a:cubicBezTo>
                  <a:cubicBezTo>
                    <a:pt x="0" y="2"/>
                    <a:pt x="0" y="2"/>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4" name="Freeform 96"/>
            <p:cNvSpPr/>
            <p:nvPr/>
          </p:nvSpPr>
          <p:spPr bwMode="auto">
            <a:xfrm>
              <a:off x="1436" y="2315"/>
              <a:ext cx="32" cy="16"/>
            </a:xfrm>
            <a:custGeom>
              <a:avLst/>
              <a:gdLst>
                <a:gd name="T0" fmla="*/ 2 w 6"/>
                <a:gd name="T1" fmla="*/ 3 h 3"/>
                <a:gd name="T2" fmla="*/ 1 w 6"/>
                <a:gd name="T3" fmla="*/ 2 h 3"/>
                <a:gd name="T4" fmla="*/ 1 w 6"/>
                <a:gd name="T5" fmla="*/ 0 h 3"/>
                <a:gd name="T6" fmla="*/ 1 w 6"/>
                <a:gd name="T7" fmla="*/ 0 h 3"/>
                <a:gd name="T8" fmla="*/ 1 w 6"/>
                <a:gd name="T9" fmla="*/ 0 h 3"/>
                <a:gd name="T10" fmla="*/ 1 w 6"/>
                <a:gd name="T11" fmla="*/ 0 h 3"/>
                <a:gd name="T12" fmla="*/ 3 w 6"/>
                <a:gd name="T13" fmla="*/ 0 h 3"/>
                <a:gd name="T14" fmla="*/ 6 w 6"/>
                <a:gd name="T15" fmla="*/ 0 h 3"/>
                <a:gd name="T16" fmla="*/ 6 w 6"/>
                <a:gd name="T17" fmla="*/ 0 h 3"/>
                <a:gd name="T18" fmla="*/ 6 w 6"/>
                <a:gd name="T19" fmla="*/ 0 h 3"/>
                <a:gd name="T20" fmla="*/ 6 w 6"/>
                <a:gd name="T21" fmla="*/ 2 h 3"/>
                <a:gd name="T22" fmla="*/ 6 w 6"/>
                <a:gd name="T23" fmla="*/ 3 h 3"/>
                <a:gd name="T24" fmla="*/ 5 w 6"/>
                <a:gd name="T25" fmla="*/ 0 h 3"/>
                <a:gd name="T26" fmla="*/ 6 w 6"/>
                <a:gd name="T27" fmla="*/ 1 h 3"/>
                <a:gd name="T28" fmla="*/ 5 w 6"/>
                <a:gd name="T29" fmla="*/ 1 h 3"/>
                <a:gd name="T30" fmla="*/ 3 w 6"/>
                <a:gd name="T31" fmla="*/ 1 h 3"/>
                <a:gd name="T32" fmla="*/ 1 w 6"/>
                <a:gd name="T33" fmla="*/ 1 h 3"/>
                <a:gd name="T34" fmla="*/ 1 w 6"/>
                <a:gd name="T35" fmla="*/ 0 h 3"/>
                <a:gd name="T36" fmla="*/ 2 w 6"/>
                <a:gd name="T37"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
                  <a:moveTo>
                    <a:pt x="2" y="3"/>
                  </a:moveTo>
                  <a:cubicBezTo>
                    <a:pt x="1" y="3"/>
                    <a:pt x="1" y="3"/>
                    <a:pt x="1" y="2"/>
                  </a:cubicBezTo>
                  <a:cubicBezTo>
                    <a:pt x="1" y="0"/>
                    <a:pt x="1" y="0"/>
                    <a:pt x="1" y="0"/>
                  </a:cubicBezTo>
                  <a:cubicBezTo>
                    <a:pt x="0" y="0"/>
                    <a:pt x="1" y="0"/>
                    <a:pt x="1" y="0"/>
                  </a:cubicBezTo>
                  <a:cubicBezTo>
                    <a:pt x="1" y="0"/>
                    <a:pt x="1" y="0"/>
                    <a:pt x="1" y="0"/>
                  </a:cubicBezTo>
                  <a:cubicBezTo>
                    <a:pt x="1" y="0"/>
                    <a:pt x="1" y="0"/>
                    <a:pt x="1" y="0"/>
                  </a:cubicBezTo>
                  <a:cubicBezTo>
                    <a:pt x="2" y="0"/>
                    <a:pt x="2" y="0"/>
                    <a:pt x="3" y="0"/>
                  </a:cubicBezTo>
                  <a:cubicBezTo>
                    <a:pt x="4" y="0"/>
                    <a:pt x="5" y="0"/>
                    <a:pt x="6" y="0"/>
                  </a:cubicBezTo>
                  <a:cubicBezTo>
                    <a:pt x="6" y="0"/>
                    <a:pt x="6" y="0"/>
                    <a:pt x="6" y="0"/>
                  </a:cubicBezTo>
                  <a:cubicBezTo>
                    <a:pt x="6" y="0"/>
                    <a:pt x="6" y="0"/>
                    <a:pt x="6" y="0"/>
                  </a:cubicBezTo>
                  <a:cubicBezTo>
                    <a:pt x="6" y="2"/>
                    <a:pt x="6" y="2"/>
                    <a:pt x="6" y="2"/>
                  </a:cubicBezTo>
                  <a:cubicBezTo>
                    <a:pt x="6" y="2"/>
                    <a:pt x="6" y="3"/>
                    <a:pt x="6" y="3"/>
                  </a:cubicBezTo>
                  <a:cubicBezTo>
                    <a:pt x="6" y="2"/>
                    <a:pt x="6" y="1"/>
                    <a:pt x="5" y="0"/>
                  </a:cubicBezTo>
                  <a:cubicBezTo>
                    <a:pt x="6" y="1"/>
                    <a:pt x="6" y="1"/>
                    <a:pt x="6" y="1"/>
                  </a:cubicBezTo>
                  <a:cubicBezTo>
                    <a:pt x="5" y="1"/>
                    <a:pt x="5" y="1"/>
                    <a:pt x="5" y="1"/>
                  </a:cubicBezTo>
                  <a:cubicBezTo>
                    <a:pt x="4" y="1"/>
                    <a:pt x="4" y="1"/>
                    <a:pt x="3" y="1"/>
                  </a:cubicBezTo>
                  <a:cubicBezTo>
                    <a:pt x="3" y="1"/>
                    <a:pt x="2" y="1"/>
                    <a:pt x="1" y="1"/>
                  </a:cubicBezTo>
                  <a:cubicBezTo>
                    <a:pt x="1" y="0"/>
                    <a:pt x="1" y="0"/>
                    <a:pt x="1" y="0"/>
                  </a:cubicBezTo>
                  <a:cubicBezTo>
                    <a:pt x="1" y="1"/>
                    <a:pt x="1" y="2"/>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5" name="Freeform 97"/>
            <p:cNvSpPr/>
            <p:nvPr/>
          </p:nvSpPr>
          <p:spPr bwMode="auto">
            <a:xfrm>
              <a:off x="1410" y="2248"/>
              <a:ext cx="32" cy="62"/>
            </a:xfrm>
            <a:custGeom>
              <a:avLst/>
              <a:gdLst>
                <a:gd name="T0" fmla="*/ 6 w 6"/>
                <a:gd name="T1" fmla="*/ 12 h 12"/>
                <a:gd name="T2" fmla="*/ 5 w 6"/>
                <a:gd name="T3" fmla="*/ 11 h 12"/>
                <a:gd name="T4" fmla="*/ 4 w 6"/>
                <a:gd name="T5" fmla="*/ 9 h 12"/>
                <a:gd name="T6" fmla="*/ 3 w 6"/>
                <a:gd name="T7" fmla="*/ 6 h 12"/>
                <a:gd name="T8" fmla="*/ 1 w 6"/>
                <a:gd name="T9" fmla="*/ 4 h 12"/>
                <a:gd name="T10" fmla="*/ 0 w 6"/>
                <a:gd name="T11" fmla="*/ 1 h 12"/>
                <a:gd name="T12" fmla="*/ 0 w 6"/>
                <a:gd name="T13" fmla="*/ 1 h 12"/>
                <a:gd name="T14" fmla="*/ 0 w 6"/>
                <a:gd name="T15" fmla="*/ 0 h 12"/>
                <a:gd name="T16" fmla="*/ 0 w 6"/>
                <a:gd name="T17" fmla="*/ 0 h 12"/>
                <a:gd name="T18" fmla="*/ 3 w 6"/>
                <a:gd name="T19" fmla="*/ 0 h 12"/>
                <a:gd name="T20" fmla="*/ 0 w 6"/>
                <a:gd name="T21" fmla="*/ 1 h 12"/>
                <a:gd name="T22" fmla="*/ 0 w 6"/>
                <a:gd name="T23" fmla="*/ 0 h 12"/>
                <a:gd name="T24" fmla="*/ 2 w 6"/>
                <a:gd name="T25" fmla="*/ 3 h 12"/>
                <a:gd name="T26" fmla="*/ 4 w 6"/>
                <a:gd name="T27" fmla="*/ 6 h 12"/>
                <a:gd name="T28" fmla="*/ 5 w 6"/>
                <a:gd name="T29" fmla="*/ 9 h 12"/>
                <a:gd name="T30" fmla="*/ 6 w 6"/>
                <a:gd name="T3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 h="12">
                  <a:moveTo>
                    <a:pt x="6" y="12"/>
                  </a:moveTo>
                  <a:cubicBezTo>
                    <a:pt x="5" y="11"/>
                    <a:pt x="5" y="11"/>
                    <a:pt x="5" y="11"/>
                  </a:cubicBezTo>
                  <a:cubicBezTo>
                    <a:pt x="5" y="10"/>
                    <a:pt x="4" y="10"/>
                    <a:pt x="4" y="9"/>
                  </a:cubicBezTo>
                  <a:cubicBezTo>
                    <a:pt x="4" y="8"/>
                    <a:pt x="3" y="7"/>
                    <a:pt x="3" y="6"/>
                  </a:cubicBezTo>
                  <a:cubicBezTo>
                    <a:pt x="2" y="6"/>
                    <a:pt x="2" y="5"/>
                    <a:pt x="1" y="4"/>
                  </a:cubicBezTo>
                  <a:cubicBezTo>
                    <a:pt x="1" y="3"/>
                    <a:pt x="0" y="2"/>
                    <a:pt x="0" y="1"/>
                  </a:cubicBezTo>
                  <a:cubicBezTo>
                    <a:pt x="0" y="1"/>
                    <a:pt x="0" y="1"/>
                    <a:pt x="0" y="1"/>
                  </a:cubicBezTo>
                  <a:cubicBezTo>
                    <a:pt x="0" y="0"/>
                    <a:pt x="0" y="0"/>
                    <a:pt x="0" y="0"/>
                  </a:cubicBezTo>
                  <a:cubicBezTo>
                    <a:pt x="0" y="0"/>
                    <a:pt x="0" y="0"/>
                    <a:pt x="0" y="0"/>
                  </a:cubicBezTo>
                  <a:cubicBezTo>
                    <a:pt x="1" y="0"/>
                    <a:pt x="2" y="0"/>
                    <a:pt x="3" y="0"/>
                  </a:cubicBezTo>
                  <a:cubicBezTo>
                    <a:pt x="2" y="1"/>
                    <a:pt x="1" y="1"/>
                    <a:pt x="0" y="1"/>
                  </a:cubicBezTo>
                  <a:cubicBezTo>
                    <a:pt x="0" y="0"/>
                    <a:pt x="0" y="0"/>
                    <a:pt x="0" y="0"/>
                  </a:cubicBezTo>
                  <a:cubicBezTo>
                    <a:pt x="1" y="1"/>
                    <a:pt x="1" y="2"/>
                    <a:pt x="2" y="3"/>
                  </a:cubicBezTo>
                  <a:cubicBezTo>
                    <a:pt x="3" y="4"/>
                    <a:pt x="3" y="5"/>
                    <a:pt x="4" y="6"/>
                  </a:cubicBezTo>
                  <a:cubicBezTo>
                    <a:pt x="4" y="7"/>
                    <a:pt x="4" y="8"/>
                    <a:pt x="5" y="9"/>
                  </a:cubicBezTo>
                  <a:cubicBezTo>
                    <a:pt x="5" y="10"/>
                    <a:pt x="6" y="11"/>
                    <a:pt x="6"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6" name="Freeform 98"/>
            <p:cNvSpPr/>
            <p:nvPr/>
          </p:nvSpPr>
          <p:spPr bwMode="auto">
            <a:xfrm>
              <a:off x="1420" y="2232"/>
              <a:ext cx="32" cy="31"/>
            </a:xfrm>
            <a:custGeom>
              <a:avLst/>
              <a:gdLst>
                <a:gd name="T0" fmla="*/ 2 w 6"/>
                <a:gd name="T1" fmla="*/ 6 h 6"/>
                <a:gd name="T2" fmla="*/ 1 w 6"/>
                <a:gd name="T3" fmla="*/ 6 h 6"/>
                <a:gd name="T4" fmla="*/ 0 w 6"/>
                <a:gd name="T5" fmla="*/ 4 h 6"/>
                <a:gd name="T6" fmla="*/ 1 w 6"/>
                <a:gd name="T7" fmla="*/ 2 h 6"/>
                <a:gd name="T8" fmla="*/ 2 w 6"/>
                <a:gd name="T9" fmla="*/ 0 h 6"/>
                <a:gd name="T10" fmla="*/ 4 w 6"/>
                <a:gd name="T11" fmla="*/ 1 h 6"/>
                <a:gd name="T12" fmla="*/ 5 w 6"/>
                <a:gd name="T13" fmla="*/ 2 h 6"/>
                <a:gd name="T14" fmla="*/ 6 w 6"/>
                <a:gd name="T15" fmla="*/ 4 h 6"/>
                <a:gd name="T16" fmla="*/ 4 w 6"/>
                <a:gd name="T17" fmla="*/ 6 h 6"/>
                <a:gd name="T18" fmla="*/ 3 w 6"/>
                <a:gd name="T19" fmla="*/ 6 h 6"/>
                <a:gd name="T20" fmla="*/ 2 w 6"/>
                <a:gd name="T21" fmla="*/ 5 h 6"/>
                <a:gd name="T22" fmla="*/ 2 w 6"/>
                <a:gd name="T23" fmla="*/ 5 h 6"/>
                <a:gd name="T24" fmla="*/ 2 w 6"/>
                <a:gd name="T25" fmla="*/ 5 h 6"/>
                <a:gd name="T26" fmla="*/ 3 w 6"/>
                <a:gd name="T27" fmla="*/ 6 h 6"/>
                <a:gd name="T28" fmla="*/ 4 w 6"/>
                <a:gd name="T29" fmla="*/ 5 h 6"/>
                <a:gd name="T30" fmla="*/ 5 w 6"/>
                <a:gd name="T31" fmla="*/ 3 h 6"/>
                <a:gd name="T32" fmla="*/ 4 w 6"/>
                <a:gd name="T33" fmla="*/ 2 h 6"/>
                <a:gd name="T34" fmla="*/ 4 w 6"/>
                <a:gd name="T35" fmla="*/ 1 h 6"/>
                <a:gd name="T36" fmla="*/ 3 w 6"/>
                <a:gd name="T37" fmla="*/ 1 h 6"/>
                <a:gd name="T38" fmla="*/ 2 w 6"/>
                <a:gd name="T39" fmla="*/ 2 h 6"/>
                <a:gd name="T40" fmla="*/ 1 w 6"/>
                <a:gd name="T41" fmla="*/ 4 h 6"/>
                <a:gd name="T42" fmla="*/ 2 w 6"/>
                <a:gd name="T43" fmla="*/ 6 h 6"/>
                <a:gd name="T44" fmla="*/ 2 w 6"/>
                <a:gd name="T45"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 h="6">
                  <a:moveTo>
                    <a:pt x="2" y="6"/>
                  </a:moveTo>
                  <a:cubicBezTo>
                    <a:pt x="2" y="6"/>
                    <a:pt x="2" y="6"/>
                    <a:pt x="1" y="6"/>
                  </a:cubicBezTo>
                  <a:cubicBezTo>
                    <a:pt x="1" y="6"/>
                    <a:pt x="0" y="5"/>
                    <a:pt x="0" y="4"/>
                  </a:cubicBezTo>
                  <a:cubicBezTo>
                    <a:pt x="0" y="3"/>
                    <a:pt x="1" y="2"/>
                    <a:pt x="1" y="2"/>
                  </a:cubicBezTo>
                  <a:cubicBezTo>
                    <a:pt x="2" y="1"/>
                    <a:pt x="2" y="1"/>
                    <a:pt x="2" y="0"/>
                  </a:cubicBezTo>
                  <a:cubicBezTo>
                    <a:pt x="3" y="0"/>
                    <a:pt x="4" y="0"/>
                    <a:pt x="4" y="1"/>
                  </a:cubicBezTo>
                  <a:cubicBezTo>
                    <a:pt x="5" y="1"/>
                    <a:pt x="5" y="1"/>
                    <a:pt x="5" y="2"/>
                  </a:cubicBezTo>
                  <a:cubicBezTo>
                    <a:pt x="6" y="3"/>
                    <a:pt x="6" y="3"/>
                    <a:pt x="6" y="4"/>
                  </a:cubicBezTo>
                  <a:cubicBezTo>
                    <a:pt x="5" y="5"/>
                    <a:pt x="5" y="5"/>
                    <a:pt x="4" y="6"/>
                  </a:cubicBezTo>
                  <a:cubicBezTo>
                    <a:pt x="4" y="6"/>
                    <a:pt x="3" y="6"/>
                    <a:pt x="3" y="6"/>
                  </a:cubicBezTo>
                  <a:cubicBezTo>
                    <a:pt x="2" y="6"/>
                    <a:pt x="2" y="6"/>
                    <a:pt x="2" y="5"/>
                  </a:cubicBezTo>
                  <a:cubicBezTo>
                    <a:pt x="2" y="5"/>
                    <a:pt x="2" y="5"/>
                    <a:pt x="2" y="5"/>
                  </a:cubicBezTo>
                  <a:cubicBezTo>
                    <a:pt x="2" y="5"/>
                    <a:pt x="2" y="5"/>
                    <a:pt x="2" y="5"/>
                  </a:cubicBezTo>
                  <a:cubicBezTo>
                    <a:pt x="2" y="6"/>
                    <a:pt x="3" y="6"/>
                    <a:pt x="3" y="6"/>
                  </a:cubicBezTo>
                  <a:cubicBezTo>
                    <a:pt x="3" y="6"/>
                    <a:pt x="3" y="6"/>
                    <a:pt x="4" y="5"/>
                  </a:cubicBezTo>
                  <a:cubicBezTo>
                    <a:pt x="4" y="5"/>
                    <a:pt x="4" y="4"/>
                    <a:pt x="5" y="3"/>
                  </a:cubicBezTo>
                  <a:cubicBezTo>
                    <a:pt x="5" y="3"/>
                    <a:pt x="5" y="3"/>
                    <a:pt x="4" y="2"/>
                  </a:cubicBezTo>
                  <a:cubicBezTo>
                    <a:pt x="4" y="2"/>
                    <a:pt x="4" y="2"/>
                    <a:pt x="4" y="1"/>
                  </a:cubicBezTo>
                  <a:cubicBezTo>
                    <a:pt x="4" y="1"/>
                    <a:pt x="3" y="1"/>
                    <a:pt x="3" y="1"/>
                  </a:cubicBezTo>
                  <a:cubicBezTo>
                    <a:pt x="3" y="2"/>
                    <a:pt x="2" y="2"/>
                    <a:pt x="2" y="2"/>
                  </a:cubicBezTo>
                  <a:cubicBezTo>
                    <a:pt x="1" y="3"/>
                    <a:pt x="1" y="4"/>
                    <a:pt x="1" y="4"/>
                  </a:cubicBezTo>
                  <a:cubicBezTo>
                    <a:pt x="1" y="5"/>
                    <a:pt x="1" y="5"/>
                    <a:pt x="2" y="6"/>
                  </a:cubicBezTo>
                  <a:cubicBezTo>
                    <a:pt x="2" y="6"/>
                    <a:pt x="2" y="6"/>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7" name="Freeform 99"/>
            <p:cNvSpPr/>
            <p:nvPr/>
          </p:nvSpPr>
          <p:spPr bwMode="auto">
            <a:xfrm>
              <a:off x="1447" y="2232"/>
              <a:ext cx="26" cy="31"/>
            </a:xfrm>
            <a:custGeom>
              <a:avLst/>
              <a:gdLst>
                <a:gd name="T0" fmla="*/ 2 w 5"/>
                <a:gd name="T1" fmla="*/ 1 h 6"/>
                <a:gd name="T2" fmla="*/ 1 w 5"/>
                <a:gd name="T3" fmla="*/ 2 h 6"/>
                <a:gd name="T4" fmla="*/ 1 w 5"/>
                <a:gd name="T5" fmla="*/ 3 h 6"/>
                <a:gd name="T6" fmla="*/ 1 w 5"/>
                <a:gd name="T7" fmla="*/ 5 h 6"/>
                <a:gd name="T8" fmla="*/ 3 w 5"/>
                <a:gd name="T9" fmla="*/ 5 h 6"/>
                <a:gd name="T10" fmla="*/ 4 w 5"/>
                <a:gd name="T11" fmla="*/ 4 h 6"/>
                <a:gd name="T12" fmla="*/ 4 w 5"/>
                <a:gd name="T13" fmla="*/ 3 h 6"/>
                <a:gd name="T14" fmla="*/ 3 w 5"/>
                <a:gd name="T15" fmla="*/ 1 h 6"/>
                <a:gd name="T16" fmla="*/ 2 w 5"/>
                <a:gd name="T17" fmla="*/ 1 h 6"/>
                <a:gd name="T18" fmla="*/ 1 w 5"/>
                <a:gd name="T19" fmla="*/ 1 h 6"/>
                <a:gd name="T20" fmla="*/ 2 w 5"/>
                <a:gd name="T21" fmla="*/ 1 h 6"/>
                <a:gd name="T22" fmla="*/ 2 w 5"/>
                <a:gd name="T23" fmla="*/ 1 h 6"/>
                <a:gd name="T24" fmla="*/ 3 w 5"/>
                <a:gd name="T25" fmla="*/ 1 h 6"/>
                <a:gd name="T26" fmla="*/ 4 w 5"/>
                <a:gd name="T27" fmla="*/ 2 h 6"/>
                <a:gd name="T28" fmla="*/ 5 w 5"/>
                <a:gd name="T29" fmla="*/ 3 h 6"/>
                <a:gd name="T30" fmla="*/ 4 w 5"/>
                <a:gd name="T31" fmla="*/ 5 h 6"/>
                <a:gd name="T32" fmla="*/ 3 w 5"/>
                <a:gd name="T33" fmla="*/ 6 h 6"/>
                <a:gd name="T34" fmla="*/ 2 w 5"/>
                <a:gd name="T35" fmla="*/ 6 h 6"/>
                <a:gd name="T36" fmla="*/ 0 w 5"/>
                <a:gd name="T37" fmla="*/ 5 h 6"/>
                <a:gd name="T38" fmla="*/ 0 w 5"/>
                <a:gd name="T39" fmla="*/ 3 h 6"/>
                <a:gd name="T40" fmla="*/ 1 w 5"/>
                <a:gd name="T41" fmla="*/ 1 h 6"/>
                <a:gd name="T42" fmla="*/ 2 w 5"/>
                <a:gd name="T43"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 h="6">
                  <a:moveTo>
                    <a:pt x="2" y="1"/>
                  </a:moveTo>
                  <a:cubicBezTo>
                    <a:pt x="2" y="1"/>
                    <a:pt x="1" y="1"/>
                    <a:pt x="1" y="2"/>
                  </a:cubicBezTo>
                  <a:cubicBezTo>
                    <a:pt x="1" y="2"/>
                    <a:pt x="1" y="2"/>
                    <a:pt x="1" y="3"/>
                  </a:cubicBezTo>
                  <a:cubicBezTo>
                    <a:pt x="1" y="4"/>
                    <a:pt x="1" y="4"/>
                    <a:pt x="1" y="5"/>
                  </a:cubicBezTo>
                  <a:cubicBezTo>
                    <a:pt x="1" y="5"/>
                    <a:pt x="2" y="5"/>
                    <a:pt x="3" y="5"/>
                  </a:cubicBezTo>
                  <a:cubicBezTo>
                    <a:pt x="3" y="5"/>
                    <a:pt x="3" y="4"/>
                    <a:pt x="4" y="4"/>
                  </a:cubicBezTo>
                  <a:cubicBezTo>
                    <a:pt x="4" y="4"/>
                    <a:pt x="4" y="3"/>
                    <a:pt x="4" y="3"/>
                  </a:cubicBezTo>
                  <a:cubicBezTo>
                    <a:pt x="4" y="2"/>
                    <a:pt x="4" y="2"/>
                    <a:pt x="3" y="1"/>
                  </a:cubicBezTo>
                  <a:cubicBezTo>
                    <a:pt x="3" y="1"/>
                    <a:pt x="2" y="1"/>
                    <a:pt x="2" y="1"/>
                  </a:cubicBezTo>
                  <a:cubicBezTo>
                    <a:pt x="1" y="1"/>
                    <a:pt x="1" y="1"/>
                    <a:pt x="1" y="1"/>
                  </a:cubicBezTo>
                  <a:cubicBezTo>
                    <a:pt x="1" y="1"/>
                    <a:pt x="1" y="1"/>
                    <a:pt x="2" y="1"/>
                  </a:cubicBezTo>
                  <a:cubicBezTo>
                    <a:pt x="2" y="0"/>
                    <a:pt x="2" y="0"/>
                    <a:pt x="2" y="1"/>
                  </a:cubicBezTo>
                  <a:cubicBezTo>
                    <a:pt x="3" y="1"/>
                    <a:pt x="3" y="1"/>
                    <a:pt x="3" y="1"/>
                  </a:cubicBezTo>
                  <a:cubicBezTo>
                    <a:pt x="4" y="1"/>
                    <a:pt x="4" y="1"/>
                    <a:pt x="4" y="2"/>
                  </a:cubicBezTo>
                  <a:cubicBezTo>
                    <a:pt x="4" y="2"/>
                    <a:pt x="5" y="3"/>
                    <a:pt x="5" y="3"/>
                  </a:cubicBezTo>
                  <a:cubicBezTo>
                    <a:pt x="5" y="4"/>
                    <a:pt x="5" y="4"/>
                    <a:pt x="4" y="5"/>
                  </a:cubicBezTo>
                  <a:cubicBezTo>
                    <a:pt x="4" y="5"/>
                    <a:pt x="4" y="5"/>
                    <a:pt x="3" y="6"/>
                  </a:cubicBezTo>
                  <a:cubicBezTo>
                    <a:pt x="3" y="6"/>
                    <a:pt x="2" y="6"/>
                    <a:pt x="2" y="6"/>
                  </a:cubicBezTo>
                  <a:cubicBezTo>
                    <a:pt x="1" y="6"/>
                    <a:pt x="1" y="6"/>
                    <a:pt x="0" y="5"/>
                  </a:cubicBezTo>
                  <a:cubicBezTo>
                    <a:pt x="0" y="4"/>
                    <a:pt x="0" y="4"/>
                    <a:pt x="0" y="3"/>
                  </a:cubicBezTo>
                  <a:cubicBezTo>
                    <a:pt x="0" y="2"/>
                    <a:pt x="1" y="2"/>
                    <a:pt x="1" y="1"/>
                  </a:cubicBezTo>
                  <a:cubicBezTo>
                    <a:pt x="1" y="1"/>
                    <a:pt x="2" y="1"/>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8" name="Freeform 100"/>
            <p:cNvSpPr/>
            <p:nvPr/>
          </p:nvSpPr>
          <p:spPr bwMode="auto">
            <a:xfrm>
              <a:off x="1468" y="2237"/>
              <a:ext cx="21" cy="26"/>
            </a:xfrm>
            <a:custGeom>
              <a:avLst/>
              <a:gdLst>
                <a:gd name="T0" fmla="*/ 1 w 4"/>
                <a:gd name="T1" fmla="*/ 0 h 5"/>
                <a:gd name="T2" fmla="*/ 1 w 4"/>
                <a:gd name="T3" fmla="*/ 1 h 5"/>
                <a:gd name="T4" fmla="*/ 0 w 4"/>
                <a:gd name="T5" fmla="*/ 2 h 5"/>
                <a:gd name="T6" fmla="*/ 1 w 4"/>
                <a:gd name="T7" fmla="*/ 4 h 5"/>
                <a:gd name="T8" fmla="*/ 2 w 4"/>
                <a:gd name="T9" fmla="*/ 4 h 5"/>
                <a:gd name="T10" fmla="*/ 3 w 4"/>
                <a:gd name="T11" fmla="*/ 3 h 5"/>
                <a:gd name="T12" fmla="*/ 4 w 4"/>
                <a:gd name="T13" fmla="*/ 2 h 5"/>
                <a:gd name="T14" fmla="*/ 3 w 4"/>
                <a:gd name="T15" fmla="*/ 0 h 5"/>
                <a:gd name="T16" fmla="*/ 2 w 4"/>
                <a:gd name="T17" fmla="*/ 0 h 5"/>
                <a:gd name="T18" fmla="*/ 1 w 4"/>
                <a:gd name="T19" fmla="*/ 0 h 5"/>
                <a:gd name="T20" fmla="*/ 2 w 4"/>
                <a:gd name="T21" fmla="*/ 0 h 5"/>
                <a:gd name="T22" fmla="*/ 2 w 4"/>
                <a:gd name="T23" fmla="*/ 0 h 5"/>
                <a:gd name="T24" fmla="*/ 3 w 4"/>
                <a:gd name="T25" fmla="*/ 0 h 5"/>
                <a:gd name="T26" fmla="*/ 4 w 4"/>
                <a:gd name="T27" fmla="*/ 2 h 5"/>
                <a:gd name="T28" fmla="*/ 4 w 4"/>
                <a:gd name="T29" fmla="*/ 4 h 5"/>
                <a:gd name="T30" fmla="*/ 3 w 4"/>
                <a:gd name="T31" fmla="*/ 5 h 5"/>
                <a:gd name="T32" fmla="*/ 2 w 4"/>
                <a:gd name="T33" fmla="*/ 5 h 5"/>
                <a:gd name="T34" fmla="*/ 0 w 4"/>
                <a:gd name="T35" fmla="*/ 4 h 5"/>
                <a:gd name="T36" fmla="*/ 0 w 4"/>
                <a:gd name="T37" fmla="*/ 2 h 5"/>
                <a:gd name="T38" fmla="*/ 1 w 4"/>
                <a:gd name="T39" fmla="*/ 1 h 5"/>
                <a:gd name="T40" fmla="*/ 1 w 4"/>
                <a:gd name="T4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 h="5">
                  <a:moveTo>
                    <a:pt x="1" y="0"/>
                  </a:moveTo>
                  <a:cubicBezTo>
                    <a:pt x="1" y="0"/>
                    <a:pt x="1" y="0"/>
                    <a:pt x="1" y="1"/>
                  </a:cubicBezTo>
                  <a:cubicBezTo>
                    <a:pt x="1" y="1"/>
                    <a:pt x="0" y="1"/>
                    <a:pt x="0" y="2"/>
                  </a:cubicBezTo>
                  <a:cubicBezTo>
                    <a:pt x="0" y="3"/>
                    <a:pt x="0" y="3"/>
                    <a:pt x="1" y="4"/>
                  </a:cubicBezTo>
                  <a:cubicBezTo>
                    <a:pt x="1" y="4"/>
                    <a:pt x="2" y="4"/>
                    <a:pt x="2" y="4"/>
                  </a:cubicBezTo>
                  <a:cubicBezTo>
                    <a:pt x="3" y="4"/>
                    <a:pt x="3" y="3"/>
                    <a:pt x="3" y="3"/>
                  </a:cubicBezTo>
                  <a:cubicBezTo>
                    <a:pt x="3" y="3"/>
                    <a:pt x="4" y="3"/>
                    <a:pt x="4" y="2"/>
                  </a:cubicBezTo>
                  <a:cubicBezTo>
                    <a:pt x="4" y="2"/>
                    <a:pt x="3" y="1"/>
                    <a:pt x="3" y="0"/>
                  </a:cubicBezTo>
                  <a:cubicBezTo>
                    <a:pt x="2" y="0"/>
                    <a:pt x="2" y="0"/>
                    <a:pt x="2" y="0"/>
                  </a:cubicBezTo>
                  <a:cubicBezTo>
                    <a:pt x="1" y="0"/>
                    <a:pt x="1" y="0"/>
                    <a:pt x="1" y="0"/>
                  </a:cubicBezTo>
                  <a:cubicBezTo>
                    <a:pt x="1" y="0"/>
                    <a:pt x="1" y="0"/>
                    <a:pt x="2" y="0"/>
                  </a:cubicBezTo>
                  <a:cubicBezTo>
                    <a:pt x="2" y="0"/>
                    <a:pt x="2" y="0"/>
                    <a:pt x="2" y="0"/>
                  </a:cubicBezTo>
                  <a:cubicBezTo>
                    <a:pt x="3" y="0"/>
                    <a:pt x="3" y="0"/>
                    <a:pt x="3" y="0"/>
                  </a:cubicBezTo>
                  <a:cubicBezTo>
                    <a:pt x="4" y="0"/>
                    <a:pt x="4" y="1"/>
                    <a:pt x="4" y="2"/>
                  </a:cubicBezTo>
                  <a:cubicBezTo>
                    <a:pt x="4" y="3"/>
                    <a:pt x="4" y="3"/>
                    <a:pt x="4" y="4"/>
                  </a:cubicBezTo>
                  <a:cubicBezTo>
                    <a:pt x="4" y="4"/>
                    <a:pt x="4" y="4"/>
                    <a:pt x="3" y="5"/>
                  </a:cubicBezTo>
                  <a:cubicBezTo>
                    <a:pt x="3" y="5"/>
                    <a:pt x="2" y="5"/>
                    <a:pt x="2" y="5"/>
                  </a:cubicBezTo>
                  <a:cubicBezTo>
                    <a:pt x="1" y="5"/>
                    <a:pt x="0" y="5"/>
                    <a:pt x="0" y="4"/>
                  </a:cubicBezTo>
                  <a:cubicBezTo>
                    <a:pt x="0" y="4"/>
                    <a:pt x="0" y="3"/>
                    <a:pt x="0" y="2"/>
                  </a:cubicBezTo>
                  <a:cubicBezTo>
                    <a:pt x="0" y="1"/>
                    <a:pt x="1" y="1"/>
                    <a:pt x="1" y="1"/>
                  </a:cubicBezTo>
                  <a:cubicBezTo>
                    <a:pt x="1"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9" name="Freeform 101"/>
            <p:cNvSpPr/>
            <p:nvPr/>
          </p:nvSpPr>
          <p:spPr bwMode="auto">
            <a:xfrm>
              <a:off x="1473" y="2253"/>
              <a:ext cx="32" cy="62"/>
            </a:xfrm>
            <a:custGeom>
              <a:avLst/>
              <a:gdLst>
                <a:gd name="T0" fmla="*/ 3 w 6"/>
                <a:gd name="T1" fmla="*/ 0 h 12"/>
                <a:gd name="T2" fmla="*/ 6 w 6"/>
                <a:gd name="T3" fmla="*/ 0 h 12"/>
                <a:gd name="T4" fmla="*/ 6 w 6"/>
                <a:gd name="T5" fmla="*/ 0 h 12"/>
                <a:gd name="T6" fmla="*/ 6 w 6"/>
                <a:gd name="T7" fmla="*/ 0 h 12"/>
                <a:gd name="T8" fmla="*/ 6 w 6"/>
                <a:gd name="T9" fmla="*/ 0 h 12"/>
                <a:gd name="T10" fmla="*/ 5 w 6"/>
                <a:gd name="T11" fmla="*/ 3 h 12"/>
                <a:gd name="T12" fmla="*/ 3 w 6"/>
                <a:gd name="T13" fmla="*/ 6 h 12"/>
                <a:gd name="T14" fmla="*/ 1 w 6"/>
                <a:gd name="T15" fmla="*/ 9 h 12"/>
                <a:gd name="T16" fmla="*/ 0 w 6"/>
                <a:gd name="T17" fmla="*/ 12 h 12"/>
                <a:gd name="T18" fmla="*/ 1 w 6"/>
                <a:gd name="T19" fmla="*/ 9 h 12"/>
                <a:gd name="T20" fmla="*/ 2 w 6"/>
                <a:gd name="T21" fmla="*/ 6 h 12"/>
                <a:gd name="T22" fmla="*/ 4 w 6"/>
                <a:gd name="T23" fmla="*/ 3 h 12"/>
                <a:gd name="T24" fmla="*/ 5 w 6"/>
                <a:gd name="T25" fmla="*/ 0 h 12"/>
                <a:gd name="T26" fmla="*/ 6 w 6"/>
                <a:gd name="T27" fmla="*/ 1 h 12"/>
                <a:gd name="T28" fmla="*/ 3 w 6"/>
                <a:gd name="T2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2">
                  <a:moveTo>
                    <a:pt x="3" y="0"/>
                  </a:moveTo>
                  <a:cubicBezTo>
                    <a:pt x="4" y="0"/>
                    <a:pt x="5" y="0"/>
                    <a:pt x="6" y="0"/>
                  </a:cubicBezTo>
                  <a:cubicBezTo>
                    <a:pt x="6" y="0"/>
                    <a:pt x="6" y="0"/>
                    <a:pt x="6" y="0"/>
                  </a:cubicBezTo>
                  <a:cubicBezTo>
                    <a:pt x="6" y="0"/>
                    <a:pt x="6" y="0"/>
                    <a:pt x="6" y="0"/>
                  </a:cubicBezTo>
                  <a:cubicBezTo>
                    <a:pt x="6" y="0"/>
                    <a:pt x="6" y="0"/>
                    <a:pt x="6" y="0"/>
                  </a:cubicBezTo>
                  <a:cubicBezTo>
                    <a:pt x="5" y="1"/>
                    <a:pt x="5" y="2"/>
                    <a:pt x="5" y="3"/>
                  </a:cubicBezTo>
                  <a:cubicBezTo>
                    <a:pt x="4" y="4"/>
                    <a:pt x="4" y="5"/>
                    <a:pt x="3" y="6"/>
                  </a:cubicBezTo>
                  <a:cubicBezTo>
                    <a:pt x="2" y="7"/>
                    <a:pt x="2" y="8"/>
                    <a:pt x="1" y="9"/>
                  </a:cubicBezTo>
                  <a:cubicBezTo>
                    <a:pt x="1" y="10"/>
                    <a:pt x="0" y="11"/>
                    <a:pt x="0" y="12"/>
                  </a:cubicBezTo>
                  <a:cubicBezTo>
                    <a:pt x="0" y="11"/>
                    <a:pt x="0" y="10"/>
                    <a:pt x="1" y="9"/>
                  </a:cubicBezTo>
                  <a:cubicBezTo>
                    <a:pt x="1" y="8"/>
                    <a:pt x="2" y="7"/>
                    <a:pt x="2" y="6"/>
                  </a:cubicBezTo>
                  <a:cubicBezTo>
                    <a:pt x="3" y="5"/>
                    <a:pt x="3" y="4"/>
                    <a:pt x="4" y="3"/>
                  </a:cubicBezTo>
                  <a:cubicBezTo>
                    <a:pt x="4" y="2"/>
                    <a:pt x="5" y="1"/>
                    <a:pt x="5" y="0"/>
                  </a:cubicBezTo>
                  <a:cubicBezTo>
                    <a:pt x="6" y="1"/>
                    <a:pt x="6" y="1"/>
                    <a:pt x="6" y="1"/>
                  </a:cubicBezTo>
                  <a:cubicBezTo>
                    <a:pt x="4" y="1"/>
                    <a:pt x="4"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00" name="Freeform 102"/>
            <p:cNvSpPr>
              <a:spLocks noEditPoints="1"/>
            </p:cNvSpPr>
            <p:nvPr/>
          </p:nvSpPr>
          <p:spPr bwMode="auto">
            <a:xfrm>
              <a:off x="1394" y="2148"/>
              <a:ext cx="95" cy="47"/>
            </a:xfrm>
            <a:custGeom>
              <a:avLst/>
              <a:gdLst>
                <a:gd name="T0" fmla="*/ 0 w 18"/>
                <a:gd name="T1" fmla="*/ 9 h 9"/>
                <a:gd name="T2" fmla="*/ 0 w 18"/>
                <a:gd name="T3" fmla="*/ 8 h 9"/>
                <a:gd name="T4" fmla="*/ 0 w 18"/>
                <a:gd name="T5" fmla="*/ 8 h 9"/>
                <a:gd name="T6" fmla="*/ 5 w 18"/>
                <a:gd name="T7" fmla="*/ 2 h 9"/>
                <a:gd name="T8" fmla="*/ 5 w 18"/>
                <a:gd name="T9" fmla="*/ 2 h 9"/>
                <a:gd name="T10" fmla="*/ 5 w 18"/>
                <a:gd name="T11" fmla="*/ 2 h 9"/>
                <a:gd name="T12" fmla="*/ 5 w 18"/>
                <a:gd name="T13" fmla="*/ 2 h 9"/>
                <a:gd name="T14" fmla="*/ 10 w 18"/>
                <a:gd name="T15" fmla="*/ 0 h 9"/>
                <a:gd name="T16" fmla="*/ 10 w 18"/>
                <a:gd name="T17" fmla="*/ 0 h 9"/>
                <a:gd name="T18" fmla="*/ 13 w 18"/>
                <a:gd name="T19" fmla="*/ 0 h 9"/>
                <a:gd name="T20" fmla="*/ 13 w 18"/>
                <a:gd name="T21" fmla="*/ 0 h 9"/>
                <a:gd name="T22" fmla="*/ 18 w 18"/>
                <a:gd name="T23" fmla="*/ 3 h 9"/>
                <a:gd name="T24" fmla="*/ 18 w 18"/>
                <a:gd name="T25" fmla="*/ 3 h 9"/>
                <a:gd name="T26" fmla="*/ 17 w 18"/>
                <a:gd name="T27" fmla="*/ 4 h 9"/>
                <a:gd name="T28" fmla="*/ 17 w 18"/>
                <a:gd name="T29" fmla="*/ 4 h 9"/>
                <a:gd name="T30" fmla="*/ 14 w 18"/>
                <a:gd name="T31" fmla="*/ 5 h 9"/>
                <a:gd name="T32" fmla="*/ 14 w 18"/>
                <a:gd name="T33" fmla="*/ 5 h 9"/>
                <a:gd name="T34" fmla="*/ 10 w 18"/>
                <a:gd name="T35" fmla="*/ 4 h 9"/>
                <a:gd name="T36" fmla="*/ 10 w 18"/>
                <a:gd name="T37" fmla="*/ 4 h 9"/>
                <a:gd name="T38" fmla="*/ 9 w 18"/>
                <a:gd name="T39" fmla="*/ 5 h 9"/>
                <a:gd name="T40" fmla="*/ 9 w 18"/>
                <a:gd name="T41" fmla="*/ 5 h 9"/>
                <a:gd name="T42" fmla="*/ 1 w 18"/>
                <a:gd name="T43" fmla="*/ 9 h 9"/>
                <a:gd name="T44" fmla="*/ 1 w 18"/>
                <a:gd name="T45" fmla="*/ 9 h 9"/>
                <a:gd name="T46" fmla="*/ 1 w 18"/>
                <a:gd name="T47" fmla="*/ 9 h 9"/>
                <a:gd name="T48" fmla="*/ 1 w 18"/>
                <a:gd name="T49" fmla="*/ 9 h 9"/>
                <a:gd name="T50" fmla="*/ 0 w 18"/>
                <a:gd name="T51" fmla="*/ 9 h 9"/>
                <a:gd name="T52" fmla="*/ 7 w 18"/>
                <a:gd name="T53" fmla="*/ 1 h 9"/>
                <a:gd name="T54" fmla="*/ 7 w 18"/>
                <a:gd name="T55" fmla="*/ 2 h 9"/>
                <a:gd name="T56" fmla="*/ 7 w 18"/>
                <a:gd name="T57" fmla="*/ 2 h 9"/>
                <a:gd name="T58" fmla="*/ 2 w 18"/>
                <a:gd name="T59" fmla="*/ 7 h 9"/>
                <a:gd name="T60" fmla="*/ 2 w 18"/>
                <a:gd name="T61" fmla="*/ 7 h 9"/>
                <a:gd name="T62" fmla="*/ 8 w 18"/>
                <a:gd name="T63" fmla="*/ 4 h 9"/>
                <a:gd name="T64" fmla="*/ 8 w 18"/>
                <a:gd name="T65" fmla="*/ 4 h 9"/>
                <a:gd name="T66" fmla="*/ 10 w 18"/>
                <a:gd name="T67" fmla="*/ 4 h 9"/>
                <a:gd name="T68" fmla="*/ 10 w 18"/>
                <a:gd name="T69" fmla="*/ 4 h 9"/>
                <a:gd name="T70" fmla="*/ 14 w 18"/>
                <a:gd name="T71" fmla="*/ 4 h 9"/>
                <a:gd name="T72" fmla="*/ 14 w 18"/>
                <a:gd name="T73" fmla="*/ 4 h 9"/>
                <a:gd name="T74" fmla="*/ 16 w 18"/>
                <a:gd name="T75" fmla="*/ 3 h 9"/>
                <a:gd name="T76" fmla="*/ 16 w 18"/>
                <a:gd name="T77" fmla="*/ 3 h 9"/>
                <a:gd name="T78" fmla="*/ 17 w 18"/>
                <a:gd name="T79" fmla="*/ 3 h 9"/>
                <a:gd name="T80" fmla="*/ 17 w 18"/>
                <a:gd name="T81" fmla="*/ 3 h 9"/>
                <a:gd name="T82" fmla="*/ 15 w 18"/>
                <a:gd name="T83" fmla="*/ 2 h 9"/>
                <a:gd name="T84" fmla="*/ 15 w 18"/>
                <a:gd name="T85" fmla="*/ 2 h 9"/>
                <a:gd name="T86" fmla="*/ 13 w 18"/>
                <a:gd name="T87" fmla="*/ 1 h 9"/>
                <a:gd name="T88" fmla="*/ 13 w 18"/>
                <a:gd name="T89" fmla="*/ 1 h 9"/>
                <a:gd name="T90" fmla="*/ 10 w 18"/>
                <a:gd name="T91" fmla="*/ 1 h 9"/>
                <a:gd name="T92" fmla="*/ 10 w 18"/>
                <a:gd name="T93" fmla="*/ 1 h 9"/>
                <a:gd name="T94" fmla="*/ 7 w 18"/>
                <a:gd name="T95" fmla="*/ 1 h 9"/>
                <a:gd name="T96" fmla="*/ 7 w 18"/>
                <a:gd name="T97" fmla="*/ 1 h 9"/>
                <a:gd name="T98" fmla="*/ 7 w 18"/>
                <a:gd name="T99"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 h="9">
                  <a:moveTo>
                    <a:pt x="0" y="9"/>
                  </a:moveTo>
                  <a:cubicBezTo>
                    <a:pt x="0" y="8"/>
                    <a:pt x="0" y="8"/>
                    <a:pt x="0" y="8"/>
                  </a:cubicBezTo>
                  <a:cubicBezTo>
                    <a:pt x="0" y="8"/>
                    <a:pt x="0" y="8"/>
                    <a:pt x="0" y="8"/>
                  </a:cubicBezTo>
                  <a:cubicBezTo>
                    <a:pt x="1" y="6"/>
                    <a:pt x="2" y="3"/>
                    <a:pt x="5" y="2"/>
                  </a:cubicBezTo>
                  <a:cubicBezTo>
                    <a:pt x="5" y="2"/>
                    <a:pt x="5" y="2"/>
                    <a:pt x="5" y="2"/>
                  </a:cubicBezTo>
                  <a:cubicBezTo>
                    <a:pt x="5" y="2"/>
                    <a:pt x="5" y="2"/>
                    <a:pt x="5" y="2"/>
                  </a:cubicBezTo>
                  <a:cubicBezTo>
                    <a:pt x="5" y="2"/>
                    <a:pt x="5" y="2"/>
                    <a:pt x="5" y="2"/>
                  </a:cubicBezTo>
                  <a:cubicBezTo>
                    <a:pt x="6" y="0"/>
                    <a:pt x="8" y="0"/>
                    <a:pt x="10" y="0"/>
                  </a:cubicBezTo>
                  <a:cubicBezTo>
                    <a:pt x="10" y="0"/>
                    <a:pt x="10" y="0"/>
                    <a:pt x="10" y="0"/>
                  </a:cubicBezTo>
                  <a:cubicBezTo>
                    <a:pt x="11" y="0"/>
                    <a:pt x="12" y="0"/>
                    <a:pt x="13" y="0"/>
                  </a:cubicBezTo>
                  <a:cubicBezTo>
                    <a:pt x="13" y="0"/>
                    <a:pt x="13" y="0"/>
                    <a:pt x="13" y="0"/>
                  </a:cubicBezTo>
                  <a:cubicBezTo>
                    <a:pt x="14" y="1"/>
                    <a:pt x="18" y="1"/>
                    <a:pt x="18" y="3"/>
                  </a:cubicBezTo>
                  <a:cubicBezTo>
                    <a:pt x="18" y="3"/>
                    <a:pt x="18" y="3"/>
                    <a:pt x="18" y="3"/>
                  </a:cubicBezTo>
                  <a:cubicBezTo>
                    <a:pt x="18" y="3"/>
                    <a:pt x="17" y="4"/>
                    <a:pt x="17" y="4"/>
                  </a:cubicBezTo>
                  <a:cubicBezTo>
                    <a:pt x="17" y="4"/>
                    <a:pt x="17" y="4"/>
                    <a:pt x="17" y="4"/>
                  </a:cubicBezTo>
                  <a:cubicBezTo>
                    <a:pt x="16" y="5"/>
                    <a:pt x="15" y="5"/>
                    <a:pt x="14" y="5"/>
                  </a:cubicBezTo>
                  <a:cubicBezTo>
                    <a:pt x="14" y="5"/>
                    <a:pt x="14" y="5"/>
                    <a:pt x="14" y="5"/>
                  </a:cubicBezTo>
                  <a:cubicBezTo>
                    <a:pt x="13" y="5"/>
                    <a:pt x="11" y="4"/>
                    <a:pt x="10" y="4"/>
                  </a:cubicBezTo>
                  <a:cubicBezTo>
                    <a:pt x="10" y="4"/>
                    <a:pt x="10" y="4"/>
                    <a:pt x="10" y="4"/>
                  </a:cubicBezTo>
                  <a:cubicBezTo>
                    <a:pt x="9" y="4"/>
                    <a:pt x="9" y="5"/>
                    <a:pt x="9" y="5"/>
                  </a:cubicBezTo>
                  <a:cubicBezTo>
                    <a:pt x="9" y="5"/>
                    <a:pt x="9" y="5"/>
                    <a:pt x="9" y="5"/>
                  </a:cubicBezTo>
                  <a:cubicBezTo>
                    <a:pt x="5" y="5"/>
                    <a:pt x="3" y="7"/>
                    <a:pt x="1" y="9"/>
                  </a:cubicBezTo>
                  <a:cubicBezTo>
                    <a:pt x="1" y="9"/>
                    <a:pt x="1" y="9"/>
                    <a:pt x="1" y="9"/>
                  </a:cubicBezTo>
                  <a:cubicBezTo>
                    <a:pt x="1" y="9"/>
                    <a:pt x="1" y="9"/>
                    <a:pt x="1" y="9"/>
                  </a:cubicBezTo>
                  <a:cubicBezTo>
                    <a:pt x="1" y="9"/>
                    <a:pt x="1" y="9"/>
                    <a:pt x="1" y="9"/>
                  </a:cubicBezTo>
                  <a:cubicBezTo>
                    <a:pt x="1" y="9"/>
                    <a:pt x="0" y="9"/>
                    <a:pt x="0" y="9"/>
                  </a:cubicBezTo>
                  <a:close/>
                  <a:moveTo>
                    <a:pt x="7" y="1"/>
                  </a:moveTo>
                  <a:cubicBezTo>
                    <a:pt x="7" y="2"/>
                    <a:pt x="7" y="2"/>
                    <a:pt x="7" y="2"/>
                  </a:cubicBezTo>
                  <a:cubicBezTo>
                    <a:pt x="7" y="2"/>
                    <a:pt x="7" y="2"/>
                    <a:pt x="7" y="2"/>
                  </a:cubicBezTo>
                  <a:cubicBezTo>
                    <a:pt x="4" y="2"/>
                    <a:pt x="3" y="4"/>
                    <a:pt x="2" y="7"/>
                  </a:cubicBezTo>
                  <a:cubicBezTo>
                    <a:pt x="2" y="7"/>
                    <a:pt x="2" y="7"/>
                    <a:pt x="2" y="7"/>
                  </a:cubicBezTo>
                  <a:cubicBezTo>
                    <a:pt x="4" y="5"/>
                    <a:pt x="6" y="4"/>
                    <a:pt x="8" y="4"/>
                  </a:cubicBezTo>
                  <a:cubicBezTo>
                    <a:pt x="8" y="4"/>
                    <a:pt x="8" y="4"/>
                    <a:pt x="8" y="4"/>
                  </a:cubicBezTo>
                  <a:cubicBezTo>
                    <a:pt x="9" y="4"/>
                    <a:pt x="9" y="4"/>
                    <a:pt x="10" y="4"/>
                  </a:cubicBezTo>
                  <a:cubicBezTo>
                    <a:pt x="10" y="4"/>
                    <a:pt x="10" y="4"/>
                    <a:pt x="10" y="4"/>
                  </a:cubicBezTo>
                  <a:cubicBezTo>
                    <a:pt x="11" y="4"/>
                    <a:pt x="13" y="4"/>
                    <a:pt x="14" y="4"/>
                  </a:cubicBezTo>
                  <a:cubicBezTo>
                    <a:pt x="14" y="4"/>
                    <a:pt x="14" y="4"/>
                    <a:pt x="14" y="4"/>
                  </a:cubicBezTo>
                  <a:cubicBezTo>
                    <a:pt x="15" y="4"/>
                    <a:pt x="16" y="4"/>
                    <a:pt x="16" y="3"/>
                  </a:cubicBezTo>
                  <a:cubicBezTo>
                    <a:pt x="16" y="3"/>
                    <a:pt x="16" y="3"/>
                    <a:pt x="16" y="3"/>
                  </a:cubicBezTo>
                  <a:cubicBezTo>
                    <a:pt x="17" y="3"/>
                    <a:pt x="17" y="3"/>
                    <a:pt x="17" y="3"/>
                  </a:cubicBezTo>
                  <a:cubicBezTo>
                    <a:pt x="17" y="3"/>
                    <a:pt x="17" y="3"/>
                    <a:pt x="17" y="3"/>
                  </a:cubicBezTo>
                  <a:cubicBezTo>
                    <a:pt x="17" y="3"/>
                    <a:pt x="16" y="2"/>
                    <a:pt x="15" y="2"/>
                  </a:cubicBezTo>
                  <a:cubicBezTo>
                    <a:pt x="15" y="2"/>
                    <a:pt x="15" y="2"/>
                    <a:pt x="15" y="2"/>
                  </a:cubicBezTo>
                  <a:cubicBezTo>
                    <a:pt x="15" y="2"/>
                    <a:pt x="13" y="1"/>
                    <a:pt x="13" y="1"/>
                  </a:cubicBezTo>
                  <a:cubicBezTo>
                    <a:pt x="13" y="1"/>
                    <a:pt x="13" y="1"/>
                    <a:pt x="13" y="1"/>
                  </a:cubicBezTo>
                  <a:cubicBezTo>
                    <a:pt x="12" y="1"/>
                    <a:pt x="11" y="1"/>
                    <a:pt x="10" y="1"/>
                  </a:cubicBezTo>
                  <a:cubicBezTo>
                    <a:pt x="10" y="1"/>
                    <a:pt x="10" y="1"/>
                    <a:pt x="10" y="1"/>
                  </a:cubicBezTo>
                  <a:cubicBezTo>
                    <a:pt x="9" y="1"/>
                    <a:pt x="8" y="1"/>
                    <a:pt x="7" y="1"/>
                  </a:cubicBezTo>
                  <a:cubicBezTo>
                    <a:pt x="7" y="1"/>
                    <a:pt x="7" y="1"/>
                    <a:pt x="7" y="1"/>
                  </a:cubicBezTo>
                  <a:cubicBezTo>
                    <a:pt x="7" y="1"/>
                    <a:pt x="7" y="1"/>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01" name="Freeform 103"/>
            <p:cNvSpPr>
              <a:spLocks noEditPoints="1"/>
            </p:cNvSpPr>
            <p:nvPr/>
          </p:nvSpPr>
          <p:spPr bwMode="auto">
            <a:xfrm>
              <a:off x="1383" y="2206"/>
              <a:ext cx="22" cy="31"/>
            </a:xfrm>
            <a:custGeom>
              <a:avLst/>
              <a:gdLst>
                <a:gd name="T0" fmla="*/ 1 w 4"/>
                <a:gd name="T1" fmla="*/ 5 h 6"/>
                <a:gd name="T2" fmla="*/ 0 w 4"/>
                <a:gd name="T3" fmla="*/ 4 h 6"/>
                <a:gd name="T4" fmla="*/ 0 w 4"/>
                <a:gd name="T5" fmla="*/ 4 h 6"/>
                <a:gd name="T6" fmla="*/ 2 w 4"/>
                <a:gd name="T7" fmla="*/ 0 h 6"/>
                <a:gd name="T8" fmla="*/ 2 w 4"/>
                <a:gd name="T9" fmla="*/ 0 h 6"/>
                <a:gd name="T10" fmla="*/ 2 w 4"/>
                <a:gd name="T11" fmla="*/ 0 h 6"/>
                <a:gd name="T12" fmla="*/ 3 w 4"/>
                <a:gd name="T13" fmla="*/ 1 h 6"/>
                <a:gd name="T14" fmla="*/ 3 w 4"/>
                <a:gd name="T15" fmla="*/ 1 h 6"/>
                <a:gd name="T16" fmla="*/ 3 w 4"/>
                <a:gd name="T17" fmla="*/ 1 h 6"/>
                <a:gd name="T18" fmla="*/ 3 w 4"/>
                <a:gd name="T19" fmla="*/ 1 h 6"/>
                <a:gd name="T20" fmla="*/ 4 w 4"/>
                <a:gd name="T21" fmla="*/ 3 h 6"/>
                <a:gd name="T22" fmla="*/ 4 w 4"/>
                <a:gd name="T23" fmla="*/ 3 h 6"/>
                <a:gd name="T24" fmla="*/ 1 w 4"/>
                <a:gd name="T25" fmla="*/ 6 h 6"/>
                <a:gd name="T26" fmla="*/ 1 w 4"/>
                <a:gd name="T27" fmla="*/ 6 h 6"/>
                <a:gd name="T28" fmla="*/ 1 w 4"/>
                <a:gd name="T29" fmla="*/ 5 h 6"/>
                <a:gd name="T30" fmla="*/ 0 w 4"/>
                <a:gd name="T31" fmla="*/ 4 h 6"/>
                <a:gd name="T32" fmla="*/ 1 w 4"/>
                <a:gd name="T33" fmla="*/ 5 h 6"/>
                <a:gd name="T34" fmla="*/ 1 w 4"/>
                <a:gd name="T35" fmla="*/ 5 h 6"/>
                <a:gd name="T36" fmla="*/ 1 w 4"/>
                <a:gd name="T37" fmla="*/ 5 h 6"/>
                <a:gd name="T38" fmla="*/ 1 w 4"/>
                <a:gd name="T39" fmla="*/ 5 h 6"/>
                <a:gd name="T40" fmla="*/ 3 w 4"/>
                <a:gd name="T41" fmla="*/ 3 h 6"/>
                <a:gd name="T42" fmla="*/ 3 w 4"/>
                <a:gd name="T43" fmla="*/ 3 h 6"/>
                <a:gd name="T44" fmla="*/ 2 w 4"/>
                <a:gd name="T45" fmla="*/ 2 h 6"/>
                <a:gd name="T46" fmla="*/ 2 w 4"/>
                <a:gd name="T47" fmla="*/ 2 h 6"/>
                <a:gd name="T48" fmla="*/ 2 w 4"/>
                <a:gd name="T49" fmla="*/ 2 h 6"/>
                <a:gd name="T50" fmla="*/ 2 w 4"/>
                <a:gd name="T51" fmla="*/ 2 h 6"/>
                <a:gd name="T52" fmla="*/ 0 w 4"/>
                <a:gd name="T53" fmla="*/ 4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 h="6">
                  <a:moveTo>
                    <a:pt x="1" y="5"/>
                  </a:moveTo>
                  <a:cubicBezTo>
                    <a:pt x="0" y="5"/>
                    <a:pt x="0" y="4"/>
                    <a:pt x="0" y="4"/>
                  </a:cubicBezTo>
                  <a:cubicBezTo>
                    <a:pt x="0" y="4"/>
                    <a:pt x="0" y="4"/>
                    <a:pt x="0" y="4"/>
                  </a:cubicBezTo>
                  <a:cubicBezTo>
                    <a:pt x="0" y="2"/>
                    <a:pt x="1" y="1"/>
                    <a:pt x="2" y="0"/>
                  </a:cubicBezTo>
                  <a:cubicBezTo>
                    <a:pt x="2" y="0"/>
                    <a:pt x="2" y="0"/>
                    <a:pt x="2" y="0"/>
                  </a:cubicBezTo>
                  <a:cubicBezTo>
                    <a:pt x="2" y="0"/>
                    <a:pt x="2" y="0"/>
                    <a:pt x="2" y="0"/>
                  </a:cubicBezTo>
                  <a:cubicBezTo>
                    <a:pt x="2" y="0"/>
                    <a:pt x="3" y="0"/>
                    <a:pt x="3" y="1"/>
                  </a:cubicBezTo>
                  <a:cubicBezTo>
                    <a:pt x="3" y="1"/>
                    <a:pt x="3" y="1"/>
                    <a:pt x="3" y="1"/>
                  </a:cubicBezTo>
                  <a:cubicBezTo>
                    <a:pt x="3" y="1"/>
                    <a:pt x="3" y="1"/>
                    <a:pt x="3" y="1"/>
                  </a:cubicBezTo>
                  <a:cubicBezTo>
                    <a:pt x="3" y="1"/>
                    <a:pt x="3" y="1"/>
                    <a:pt x="3" y="1"/>
                  </a:cubicBezTo>
                  <a:cubicBezTo>
                    <a:pt x="3" y="1"/>
                    <a:pt x="4" y="2"/>
                    <a:pt x="4" y="3"/>
                  </a:cubicBezTo>
                  <a:cubicBezTo>
                    <a:pt x="4" y="3"/>
                    <a:pt x="4" y="3"/>
                    <a:pt x="4" y="3"/>
                  </a:cubicBezTo>
                  <a:cubicBezTo>
                    <a:pt x="4" y="4"/>
                    <a:pt x="3" y="6"/>
                    <a:pt x="1" y="6"/>
                  </a:cubicBezTo>
                  <a:cubicBezTo>
                    <a:pt x="1" y="6"/>
                    <a:pt x="1" y="6"/>
                    <a:pt x="1" y="6"/>
                  </a:cubicBezTo>
                  <a:cubicBezTo>
                    <a:pt x="1" y="6"/>
                    <a:pt x="1" y="5"/>
                    <a:pt x="1" y="5"/>
                  </a:cubicBezTo>
                  <a:close/>
                  <a:moveTo>
                    <a:pt x="0" y="4"/>
                  </a:moveTo>
                  <a:cubicBezTo>
                    <a:pt x="0" y="4"/>
                    <a:pt x="1" y="4"/>
                    <a:pt x="1" y="5"/>
                  </a:cubicBezTo>
                  <a:cubicBezTo>
                    <a:pt x="1" y="5"/>
                    <a:pt x="1" y="5"/>
                    <a:pt x="1" y="5"/>
                  </a:cubicBezTo>
                  <a:cubicBezTo>
                    <a:pt x="1" y="5"/>
                    <a:pt x="1" y="5"/>
                    <a:pt x="1" y="5"/>
                  </a:cubicBezTo>
                  <a:cubicBezTo>
                    <a:pt x="1" y="5"/>
                    <a:pt x="1" y="5"/>
                    <a:pt x="1" y="5"/>
                  </a:cubicBezTo>
                  <a:cubicBezTo>
                    <a:pt x="2" y="5"/>
                    <a:pt x="3" y="4"/>
                    <a:pt x="3" y="3"/>
                  </a:cubicBezTo>
                  <a:cubicBezTo>
                    <a:pt x="3" y="3"/>
                    <a:pt x="3" y="3"/>
                    <a:pt x="3" y="3"/>
                  </a:cubicBezTo>
                  <a:cubicBezTo>
                    <a:pt x="3" y="2"/>
                    <a:pt x="2" y="2"/>
                    <a:pt x="2" y="2"/>
                  </a:cubicBezTo>
                  <a:cubicBezTo>
                    <a:pt x="2" y="2"/>
                    <a:pt x="2" y="2"/>
                    <a:pt x="2" y="2"/>
                  </a:cubicBezTo>
                  <a:cubicBezTo>
                    <a:pt x="2" y="2"/>
                    <a:pt x="2" y="2"/>
                    <a:pt x="2" y="2"/>
                  </a:cubicBezTo>
                  <a:cubicBezTo>
                    <a:pt x="2" y="2"/>
                    <a:pt x="2" y="2"/>
                    <a:pt x="2" y="2"/>
                  </a:cubicBezTo>
                  <a:cubicBezTo>
                    <a:pt x="1" y="2"/>
                    <a:pt x="0" y="3"/>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02" name="Freeform 104"/>
            <p:cNvSpPr/>
            <p:nvPr/>
          </p:nvSpPr>
          <p:spPr bwMode="auto">
            <a:xfrm>
              <a:off x="1320" y="2117"/>
              <a:ext cx="37" cy="16"/>
            </a:xfrm>
            <a:custGeom>
              <a:avLst/>
              <a:gdLst>
                <a:gd name="T0" fmla="*/ 1 w 7"/>
                <a:gd name="T1" fmla="*/ 0 h 3"/>
                <a:gd name="T2" fmla="*/ 2 w 7"/>
                <a:gd name="T3" fmla="*/ 0 h 3"/>
                <a:gd name="T4" fmla="*/ 4 w 7"/>
                <a:gd name="T5" fmla="*/ 0 h 3"/>
                <a:gd name="T6" fmla="*/ 5 w 7"/>
                <a:gd name="T7" fmla="*/ 1 h 3"/>
                <a:gd name="T8" fmla="*/ 6 w 7"/>
                <a:gd name="T9" fmla="*/ 2 h 3"/>
                <a:gd name="T10" fmla="*/ 7 w 7"/>
                <a:gd name="T11" fmla="*/ 2 h 3"/>
                <a:gd name="T12" fmla="*/ 6 w 7"/>
                <a:gd name="T13" fmla="*/ 3 h 3"/>
                <a:gd name="T14" fmla="*/ 3 w 7"/>
                <a:gd name="T15" fmla="*/ 2 h 3"/>
                <a:gd name="T16" fmla="*/ 1 w 7"/>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3">
                  <a:moveTo>
                    <a:pt x="1" y="0"/>
                  </a:moveTo>
                  <a:cubicBezTo>
                    <a:pt x="1" y="0"/>
                    <a:pt x="1" y="0"/>
                    <a:pt x="2" y="0"/>
                  </a:cubicBezTo>
                  <a:cubicBezTo>
                    <a:pt x="2" y="0"/>
                    <a:pt x="3" y="0"/>
                    <a:pt x="4" y="0"/>
                  </a:cubicBezTo>
                  <a:cubicBezTo>
                    <a:pt x="4" y="1"/>
                    <a:pt x="5" y="1"/>
                    <a:pt x="5" y="1"/>
                  </a:cubicBezTo>
                  <a:cubicBezTo>
                    <a:pt x="5" y="1"/>
                    <a:pt x="6" y="1"/>
                    <a:pt x="6" y="2"/>
                  </a:cubicBezTo>
                  <a:cubicBezTo>
                    <a:pt x="6" y="2"/>
                    <a:pt x="7" y="2"/>
                    <a:pt x="7" y="2"/>
                  </a:cubicBezTo>
                  <a:cubicBezTo>
                    <a:pt x="7" y="2"/>
                    <a:pt x="6" y="2"/>
                    <a:pt x="6" y="3"/>
                  </a:cubicBezTo>
                  <a:cubicBezTo>
                    <a:pt x="5" y="3"/>
                    <a:pt x="4" y="3"/>
                    <a:pt x="3" y="2"/>
                  </a:cubicBezTo>
                  <a:cubicBezTo>
                    <a:pt x="2" y="2"/>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03" name="Freeform 105"/>
            <p:cNvSpPr/>
            <p:nvPr/>
          </p:nvSpPr>
          <p:spPr bwMode="auto">
            <a:xfrm>
              <a:off x="1357" y="2080"/>
              <a:ext cx="32" cy="32"/>
            </a:xfrm>
            <a:custGeom>
              <a:avLst/>
              <a:gdLst>
                <a:gd name="T0" fmla="*/ 1 w 6"/>
                <a:gd name="T1" fmla="*/ 0 h 6"/>
                <a:gd name="T2" fmla="*/ 2 w 6"/>
                <a:gd name="T3" fmla="*/ 1 h 6"/>
                <a:gd name="T4" fmla="*/ 4 w 6"/>
                <a:gd name="T5" fmla="*/ 2 h 6"/>
                <a:gd name="T6" fmla="*/ 5 w 6"/>
                <a:gd name="T7" fmla="*/ 4 h 6"/>
                <a:gd name="T8" fmla="*/ 6 w 6"/>
                <a:gd name="T9" fmla="*/ 5 h 6"/>
                <a:gd name="T10" fmla="*/ 6 w 6"/>
                <a:gd name="T11" fmla="*/ 6 h 6"/>
                <a:gd name="T12" fmla="*/ 5 w 6"/>
                <a:gd name="T13" fmla="*/ 5 h 6"/>
                <a:gd name="T14" fmla="*/ 3 w 6"/>
                <a:gd name="T15" fmla="*/ 4 h 6"/>
                <a:gd name="T16" fmla="*/ 1 w 6"/>
                <a:gd name="T17" fmla="*/ 1 h 6"/>
                <a:gd name="T18" fmla="*/ 1 w 6"/>
                <a:gd name="T19" fmla="*/ 1 h 6"/>
                <a:gd name="T20" fmla="*/ 1 w 6"/>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6">
                  <a:moveTo>
                    <a:pt x="1" y="0"/>
                  </a:moveTo>
                  <a:cubicBezTo>
                    <a:pt x="1" y="0"/>
                    <a:pt x="1" y="0"/>
                    <a:pt x="2" y="1"/>
                  </a:cubicBezTo>
                  <a:cubicBezTo>
                    <a:pt x="2" y="1"/>
                    <a:pt x="3" y="2"/>
                    <a:pt x="4" y="2"/>
                  </a:cubicBezTo>
                  <a:cubicBezTo>
                    <a:pt x="5" y="3"/>
                    <a:pt x="5" y="4"/>
                    <a:pt x="5" y="4"/>
                  </a:cubicBezTo>
                  <a:cubicBezTo>
                    <a:pt x="6" y="5"/>
                    <a:pt x="6" y="5"/>
                    <a:pt x="6" y="5"/>
                  </a:cubicBezTo>
                  <a:cubicBezTo>
                    <a:pt x="6" y="6"/>
                    <a:pt x="6" y="6"/>
                    <a:pt x="6" y="6"/>
                  </a:cubicBezTo>
                  <a:cubicBezTo>
                    <a:pt x="5" y="6"/>
                    <a:pt x="5" y="5"/>
                    <a:pt x="5" y="5"/>
                  </a:cubicBezTo>
                  <a:cubicBezTo>
                    <a:pt x="4" y="5"/>
                    <a:pt x="3" y="4"/>
                    <a:pt x="3" y="4"/>
                  </a:cubicBezTo>
                  <a:cubicBezTo>
                    <a:pt x="2" y="3"/>
                    <a:pt x="1" y="2"/>
                    <a:pt x="1" y="1"/>
                  </a:cubicBezTo>
                  <a:cubicBezTo>
                    <a:pt x="1" y="1"/>
                    <a:pt x="1" y="1"/>
                    <a:pt x="1" y="1"/>
                  </a:cubicBezTo>
                  <a:cubicBezTo>
                    <a:pt x="0"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04" name="Freeform 106"/>
            <p:cNvSpPr/>
            <p:nvPr/>
          </p:nvSpPr>
          <p:spPr bwMode="auto">
            <a:xfrm>
              <a:off x="1420" y="2060"/>
              <a:ext cx="11" cy="41"/>
            </a:xfrm>
            <a:custGeom>
              <a:avLst/>
              <a:gdLst>
                <a:gd name="T0" fmla="*/ 0 w 2"/>
                <a:gd name="T1" fmla="*/ 0 h 8"/>
                <a:gd name="T2" fmla="*/ 1 w 2"/>
                <a:gd name="T3" fmla="*/ 1 h 8"/>
                <a:gd name="T4" fmla="*/ 2 w 2"/>
                <a:gd name="T5" fmla="*/ 3 h 8"/>
                <a:gd name="T6" fmla="*/ 2 w 2"/>
                <a:gd name="T7" fmla="*/ 6 h 8"/>
                <a:gd name="T8" fmla="*/ 2 w 2"/>
                <a:gd name="T9" fmla="*/ 8 h 8"/>
                <a:gd name="T10" fmla="*/ 1 w 2"/>
                <a:gd name="T11" fmla="*/ 7 h 8"/>
                <a:gd name="T12" fmla="*/ 0 w 2"/>
                <a:gd name="T13" fmla="*/ 4 h 8"/>
                <a:gd name="T14" fmla="*/ 0 w 2"/>
                <a:gd name="T15" fmla="*/ 1 h 8"/>
                <a:gd name="T16" fmla="*/ 0 w 2"/>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8">
                  <a:moveTo>
                    <a:pt x="0" y="0"/>
                  </a:moveTo>
                  <a:cubicBezTo>
                    <a:pt x="0" y="0"/>
                    <a:pt x="1" y="0"/>
                    <a:pt x="1" y="1"/>
                  </a:cubicBezTo>
                  <a:cubicBezTo>
                    <a:pt x="1" y="2"/>
                    <a:pt x="2" y="3"/>
                    <a:pt x="2" y="3"/>
                  </a:cubicBezTo>
                  <a:cubicBezTo>
                    <a:pt x="2" y="4"/>
                    <a:pt x="2" y="5"/>
                    <a:pt x="2" y="6"/>
                  </a:cubicBezTo>
                  <a:cubicBezTo>
                    <a:pt x="2" y="7"/>
                    <a:pt x="2" y="8"/>
                    <a:pt x="2" y="8"/>
                  </a:cubicBezTo>
                  <a:cubicBezTo>
                    <a:pt x="2" y="8"/>
                    <a:pt x="2" y="7"/>
                    <a:pt x="1" y="7"/>
                  </a:cubicBezTo>
                  <a:cubicBezTo>
                    <a:pt x="1" y="6"/>
                    <a:pt x="0" y="5"/>
                    <a:pt x="0" y="4"/>
                  </a:cubicBezTo>
                  <a:cubicBezTo>
                    <a:pt x="0" y="3"/>
                    <a:pt x="0" y="2"/>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05" name="Freeform 107"/>
            <p:cNvSpPr/>
            <p:nvPr/>
          </p:nvSpPr>
          <p:spPr bwMode="auto">
            <a:xfrm>
              <a:off x="1468" y="2054"/>
              <a:ext cx="11" cy="47"/>
            </a:xfrm>
            <a:custGeom>
              <a:avLst/>
              <a:gdLst>
                <a:gd name="T0" fmla="*/ 2 w 2"/>
                <a:gd name="T1" fmla="*/ 0 h 9"/>
                <a:gd name="T2" fmla="*/ 2 w 2"/>
                <a:gd name="T3" fmla="*/ 2 h 9"/>
                <a:gd name="T4" fmla="*/ 2 w 2"/>
                <a:gd name="T5" fmla="*/ 4 h 9"/>
                <a:gd name="T6" fmla="*/ 2 w 2"/>
                <a:gd name="T7" fmla="*/ 7 h 9"/>
                <a:gd name="T8" fmla="*/ 1 w 2"/>
                <a:gd name="T9" fmla="*/ 9 h 9"/>
                <a:gd name="T10" fmla="*/ 1 w 2"/>
                <a:gd name="T11" fmla="*/ 7 h 9"/>
                <a:gd name="T12" fmla="*/ 0 w 2"/>
                <a:gd name="T13" fmla="*/ 4 h 9"/>
                <a:gd name="T14" fmla="*/ 1 w 2"/>
                <a:gd name="T15" fmla="*/ 1 h 9"/>
                <a:gd name="T16" fmla="*/ 2 w 2"/>
                <a:gd name="T1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2" y="0"/>
                  </a:moveTo>
                  <a:cubicBezTo>
                    <a:pt x="2" y="0"/>
                    <a:pt x="2" y="1"/>
                    <a:pt x="2" y="2"/>
                  </a:cubicBezTo>
                  <a:cubicBezTo>
                    <a:pt x="2" y="2"/>
                    <a:pt x="2" y="3"/>
                    <a:pt x="2" y="4"/>
                  </a:cubicBezTo>
                  <a:cubicBezTo>
                    <a:pt x="2" y="5"/>
                    <a:pt x="2" y="6"/>
                    <a:pt x="2" y="7"/>
                  </a:cubicBezTo>
                  <a:cubicBezTo>
                    <a:pt x="1" y="8"/>
                    <a:pt x="1" y="9"/>
                    <a:pt x="1" y="9"/>
                  </a:cubicBezTo>
                  <a:cubicBezTo>
                    <a:pt x="1" y="9"/>
                    <a:pt x="1" y="8"/>
                    <a:pt x="1" y="7"/>
                  </a:cubicBezTo>
                  <a:cubicBezTo>
                    <a:pt x="0" y="6"/>
                    <a:pt x="0" y="5"/>
                    <a:pt x="0" y="4"/>
                  </a:cubicBezTo>
                  <a:cubicBezTo>
                    <a:pt x="0" y="3"/>
                    <a:pt x="1" y="2"/>
                    <a:pt x="1" y="1"/>
                  </a:cubicBezTo>
                  <a:cubicBezTo>
                    <a:pt x="1" y="1"/>
                    <a:pt x="2"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06" name="Freeform 108"/>
            <p:cNvSpPr/>
            <p:nvPr/>
          </p:nvSpPr>
          <p:spPr bwMode="auto">
            <a:xfrm>
              <a:off x="1521" y="2075"/>
              <a:ext cx="27" cy="37"/>
            </a:xfrm>
            <a:custGeom>
              <a:avLst/>
              <a:gdLst>
                <a:gd name="T0" fmla="*/ 5 w 5"/>
                <a:gd name="T1" fmla="*/ 0 h 7"/>
                <a:gd name="T2" fmla="*/ 4 w 5"/>
                <a:gd name="T3" fmla="*/ 1 h 7"/>
                <a:gd name="T4" fmla="*/ 3 w 5"/>
                <a:gd name="T5" fmla="*/ 4 h 7"/>
                <a:gd name="T6" fmla="*/ 1 w 5"/>
                <a:gd name="T7" fmla="*/ 6 h 7"/>
                <a:gd name="T8" fmla="*/ 0 w 5"/>
                <a:gd name="T9" fmla="*/ 7 h 7"/>
                <a:gd name="T10" fmla="*/ 0 w 5"/>
                <a:gd name="T11" fmla="*/ 6 h 7"/>
                <a:gd name="T12" fmla="*/ 1 w 5"/>
                <a:gd name="T13" fmla="*/ 3 h 7"/>
                <a:gd name="T14" fmla="*/ 4 w 5"/>
                <a:gd name="T15" fmla="*/ 1 h 7"/>
                <a:gd name="T16" fmla="*/ 5 w 5"/>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7">
                  <a:moveTo>
                    <a:pt x="5" y="0"/>
                  </a:moveTo>
                  <a:cubicBezTo>
                    <a:pt x="5" y="0"/>
                    <a:pt x="5" y="0"/>
                    <a:pt x="4" y="1"/>
                  </a:cubicBezTo>
                  <a:cubicBezTo>
                    <a:pt x="4" y="2"/>
                    <a:pt x="4" y="3"/>
                    <a:pt x="3" y="4"/>
                  </a:cubicBezTo>
                  <a:cubicBezTo>
                    <a:pt x="2" y="5"/>
                    <a:pt x="2" y="6"/>
                    <a:pt x="1" y="6"/>
                  </a:cubicBezTo>
                  <a:cubicBezTo>
                    <a:pt x="0" y="7"/>
                    <a:pt x="0" y="7"/>
                    <a:pt x="0" y="7"/>
                  </a:cubicBezTo>
                  <a:cubicBezTo>
                    <a:pt x="0" y="7"/>
                    <a:pt x="0" y="7"/>
                    <a:pt x="0" y="6"/>
                  </a:cubicBezTo>
                  <a:cubicBezTo>
                    <a:pt x="0" y="5"/>
                    <a:pt x="1" y="4"/>
                    <a:pt x="1" y="3"/>
                  </a:cubicBezTo>
                  <a:cubicBezTo>
                    <a:pt x="2" y="2"/>
                    <a:pt x="3" y="1"/>
                    <a:pt x="4" y="1"/>
                  </a:cubicBezTo>
                  <a:cubicBezTo>
                    <a:pt x="4" y="0"/>
                    <a:pt x="5" y="0"/>
                    <a:pt x="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07" name="Freeform 109"/>
            <p:cNvSpPr/>
            <p:nvPr/>
          </p:nvSpPr>
          <p:spPr bwMode="auto">
            <a:xfrm>
              <a:off x="1558" y="2117"/>
              <a:ext cx="37" cy="21"/>
            </a:xfrm>
            <a:custGeom>
              <a:avLst/>
              <a:gdLst>
                <a:gd name="T0" fmla="*/ 0 w 7"/>
                <a:gd name="T1" fmla="*/ 4 h 4"/>
                <a:gd name="T2" fmla="*/ 1 w 7"/>
                <a:gd name="T3" fmla="*/ 3 h 4"/>
                <a:gd name="T4" fmla="*/ 3 w 7"/>
                <a:gd name="T5" fmla="*/ 1 h 4"/>
                <a:gd name="T6" fmla="*/ 4 w 7"/>
                <a:gd name="T7" fmla="*/ 1 h 4"/>
                <a:gd name="T8" fmla="*/ 6 w 7"/>
                <a:gd name="T9" fmla="*/ 0 h 4"/>
                <a:gd name="T10" fmla="*/ 7 w 7"/>
                <a:gd name="T11" fmla="*/ 1 h 4"/>
                <a:gd name="T12" fmla="*/ 6 w 7"/>
                <a:gd name="T13" fmla="*/ 1 h 4"/>
                <a:gd name="T14" fmla="*/ 4 w 7"/>
                <a:gd name="T15" fmla="*/ 3 h 4"/>
                <a:gd name="T16" fmla="*/ 2 w 7"/>
                <a:gd name="T17" fmla="*/ 4 h 4"/>
                <a:gd name="T18" fmla="*/ 0 w 7"/>
                <a:gd name="T1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4">
                  <a:moveTo>
                    <a:pt x="0" y="4"/>
                  </a:moveTo>
                  <a:cubicBezTo>
                    <a:pt x="0" y="4"/>
                    <a:pt x="0" y="4"/>
                    <a:pt x="1" y="3"/>
                  </a:cubicBezTo>
                  <a:cubicBezTo>
                    <a:pt x="1" y="2"/>
                    <a:pt x="2" y="2"/>
                    <a:pt x="3" y="1"/>
                  </a:cubicBezTo>
                  <a:cubicBezTo>
                    <a:pt x="4" y="1"/>
                    <a:pt x="4" y="1"/>
                    <a:pt x="4" y="1"/>
                  </a:cubicBezTo>
                  <a:cubicBezTo>
                    <a:pt x="5" y="0"/>
                    <a:pt x="5" y="0"/>
                    <a:pt x="6" y="0"/>
                  </a:cubicBezTo>
                  <a:cubicBezTo>
                    <a:pt x="7" y="0"/>
                    <a:pt x="7" y="1"/>
                    <a:pt x="7" y="1"/>
                  </a:cubicBezTo>
                  <a:cubicBezTo>
                    <a:pt x="7" y="1"/>
                    <a:pt x="7" y="1"/>
                    <a:pt x="6" y="1"/>
                  </a:cubicBezTo>
                  <a:cubicBezTo>
                    <a:pt x="6" y="2"/>
                    <a:pt x="5" y="3"/>
                    <a:pt x="4" y="3"/>
                  </a:cubicBezTo>
                  <a:cubicBezTo>
                    <a:pt x="3" y="3"/>
                    <a:pt x="2" y="4"/>
                    <a:pt x="2" y="4"/>
                  </a:cubicBezTo>
                  <a:cubicBezTo>
                    <a:pt x="1" y="4"/>
                    <a:pt x="0" y="4"/>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08" name="Freeform 110"/>
            <p:cNvSpPr/>
            <p:nvPr/>
          </p:nvSpPr>
          <p:spPr bwMode="auto">
            <a:xfrm>
              <a:off x="1309" y="2169"/>
              <a:ext cx="32" cy="11"/>
            </a:xfrm>
            <a:custGeom>
              <a:avLst/>
              <a:gdLst>
                <a:gd name="T0" fmla="*/ 0 w 6"/>
                <a:gd name="T1" fmla="*/ 0 h 2"/>
                <a:gd name="T2" fmla="*/ 1 w 6"/>
                <a:gd name="T3" fmla="*/ 0 h 2"/>
                <a:gd name="T4" fmla="*/ 3 w 6"/>
                <a:gd name="T5" fmla="*/ 0 h 2"/>
                <a:gd name="T6" fmla="*/ 5 w 6"/>
                <a:gd name="T7" fmla="*/ 1 h 2"/>
                <a:gd name="T8" fmla="*/ 6 w 6"/>
                <a:gd name="T9" fmla="*/ 2 h 2"/>
                <a:gd name="T10" fmla="*/ 5 w 6"/>
                <a:gd name="T11" fmla="*/ 2 h 2"/>
                <a:gd name="T12" fmla="*/ 3 w 6"/>
                <a:gd name="T13" fmla="*/ 2 h 2"/>
                <a:gd name="T14" fmla="*/ 1 w 6"/>
                <a:gd name="T15" fmla="*/ 1 h 2"/>
                <a:gd name="T16" fmla="*/ 0 w 6"/>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
                  <a:moveTo>
                    <a:pt x="0" y="0"/>
                  </a:moveTo>
                  <a:cubicBezTo>
                    <a:pt x="0" y="0"/>
                    <a:pt x="0" y="0"/>
                    <a:pt x="1" y="0"/>
                  </a:cubicBezTo>
                  <a:cubicBezTo>
                    <a:pt x="2" y="0"/>
                    <a:pt x="2" y="0"/>
                    <a:pt x="3" y="0"/>
                  </a:cubicBezTo>
                  <a:cubicBezTo>
                    <a:pt x="4" y="0"/>
                    <a:pt x="5" y="0"/>
                    <a:pt x="5" y="1"/>
                  </a:cubicBezTo>
                  <a:cubicBezTo>
                    <a:pt x="6" y="1"/>
                    <a:pt x="6" y="2"/>
                    <a:pt x="6" y="2"/>
                  </a:cubicBezTo>
                  <a:cubicBezTo>
                    <a:pt x="6" y="2"/>
                    <a:pt x="5" y="2"/>
                    <a:pt x="5" y="2"/>
                  </a:cubicBezTo>
                  <a:cubicBezTo>
                    <a:pt x="4" y="2"/>
                    <a:pt x="3" y="2"/>
                    <a:pt x="3" y="2"/>
                  </a:cubicBezTo>
                  <a:cubicBezTo>
                    <a:pt x="2" y="2"/>
                    <a:pt x="1" y="1"/>
                    <a:pt x="1" y="1"/>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09" name="Freeform 111"/>
            <p:cNvSpPr/>
            <p:nvPr/>
          </p:nvSpPr>
          <p:spPr bwMode="auto">
            <a:xfrm>
              <a:off x="1325" y="2216"/>
              <a:ext cx="11" cy="11"/>
            </a:xfrm>
            <a:custGeom>
              <a:avLst/>
              <a:gdLst>
                <a:gd name="T0" fmla="*/ 0 w 2"/>
                <a:gd name="T1" fmla="*/ 2 h 2"/>
                <a:gd name="T2" fmla="*/ 0 w 2"/>
                <a:gd name="T3" fmla="*/ 1 h 2"/>
                <a:gd name="T4" fmla="*/ 1 w 2"/>
                <a:gd name="T5" fmla="*/ 0 h 2"/>
                <a:gd name="T6" fmla="*/ 1 w 2"/>
                <a:gd name="T7" fmla="*/ 0 h 2"/>
                <a:gd name="T8" fmla="*/ 2 w 2"/>
                <a:gd name="T9" fmla="*/ 1 h 2"/>
                <a:gd name="T10" fmla="*/ 2 w 2"/>
                <a:gd name="T11" fmla="*/ 1 h 2"/>
                <a:gd name="T12" fmla="*/ 2 w 2"/>
                <a:gd name="T13" fmla="*/ 2 h 2"/>
                <a:gd name="T14" fmla="*/ 1 w 2"/>
                <a:gd name="T15" fmla="*/ 2 h 2"/>
                <a:gd name="T16" fmla="*/ 1 w 2"/>
                <a:gd name="T17" fmla="*/ 2 h 2"/>
                <a:gd name="T18" fmla="*/ 0 w 2"/>
                <a:gd name="T19" fmla="*/ 2 h 2"/>
                <a:gd name="T20" fmla="*/ 0 w 2"/>
                <a:gd name="T2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 h="2">
                  <a:moveTo>
                    <a:pt x="0" y="2"/>
                  </a:moveTo>
                  <a:cubicBezTo>
                    <a:pt x="0" y="2"/>
                    <a:pt x="0" y="1"/>
                    <a:pt x="0" y="1"/>
                  </a:cubicBezTo>
                  <a:cubicBezTo>
                    <a:pt x="1" y="1"/>
                    <a:pt x="1" y="0"/>
                    <a:pt x="1" y="0"/>
                  </a:cubicBezTo>
                  <a:cubicBezTo>
                    <a:pt x="1" y="0"/>
                    <a:pt x="1" y="0"/>
                    <a:pt x="1" y="0"/>
                  </a:cubicBezTo>
                  <a:cubicBezTo>
                    <a:pt x="1" y="0"/>
                    <a:pt x="1" y="1"/>
                    <a:pt x="2" y="1"/>
                  </a:cubicBezTo>
                  <a:cubicBezTo>
                    <a:pt x="2" y="1"/>
                    <a:pt x="2" y="1"/>
                    <a:pt x="2" y="1"/>
                  </a:cubicBezTo>
                  <a:cubicBezTo>
                    <a:pt x="2" y="1"/>
                    <a:pt x="2" y="1"/>
                    <a:pt x="2" y="2"/>
                  </a:cubicBezTo>
                  <a:cubicBezTo>
                    <a:pt x="2" y="2"/>
                    <a:pt x="2" y="2"/>
                    <a:pt x="1" y="2"/>
                  </a:cubicBezTo>
                  <a:cubicBezTo>
                    <a:pt x="1" y="2"/>
                    <a:pt x="1" y="2"/>
                    <a:pt x="1" y="2"/>
                  </a:cubicBezTo>
                  <a:cubicBezTo>
                    <a:pt x="0" y="2"/>
                    <a:pt x="0" y="2"/>
                    <a:pt x="0" y="2"/>
                  </a:cubicBezTo>
                  <a:cubicBezTo>
                    <a:pt x="0" y="2"/>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10" name="Freeform 112"/>
            <p:cNvSpPr/>
            <p:nvPr/>
          </p:nvSpPr>
          <p:spPr bwMode="auto">
            <a:xfrm>
              <a:off x="1564" y="2174"/>
              <a:ext cx="42" cy="16"/>
            </a:xfrm>
            <a:custGeom>
              <a:avLst/>
              <a:gdLst>
                <a:gd name="T0" fmla="*/ 0 w 8"/>
                <a:gd name="T1" fmla="*/ 2 h 3"/>
                <a:gd name="T2" fmla="*/ 4 w 8"/>
                <a:gd name="T3" fmla="*/ 0 h 3"/>
                <a:gd name="T4" fmla="*/ 8 w 8"/>
                <a:gd name="T5" fmla="*/ 1 h 3"/>
                <a:gd name="T6" fmla="*/ 6 w 8"/>
                <a:gd name="T7" fmla="*/ 2 h 3"/>
                <a:gd name="T8" fmla="*/ 4 w 8"/>
                <a:gd name="T9" fmla="*/ 2 h 3"/>
                <a:gd name="T10" fmla="*/ 0 w 8"/>
                <a:gd name="T11" fmla="*/ 2 h 3"/>
              </a:gdLst>
              <a:ahLst/>
              <a:cxnLst>
                <a:cxn ang="0">
                  <a:pos x="T0" y="T1"/>
                </a:cxn>
                <a:cxn ang="0">
                  <a:pos x="T2" y="T3"/>
                </a:cxn>
                <a:cxn ang="0">
                  <a:pos x="T4" y="T5"/>
                </a:cxn>
                <a:cxn ang="0">
                  <a:pos x="T6" y="T7"/>
                </a:cxn>
                <a:cxn ang="0">
                  <a:pos x="T8" y="T9"/>
                </a:cxn>
                <a:cxn ang="0">
                  <a:pos x="T10" y="T11"/>
                </a:cxn>
              </a:cxnLst>
              <a:rect l="0" t="0" r="r" b="b"/>
              <a:pathLst>
                <a:path w="8" h="3">
                  <a:moveTo>
                    <a:pt x="0" y="2"/>
                  </a:moveTo>
                  <a:cubicBezTo>
                    <a:pt x="0" y="2"/>
                    <a:pt x="2" y="0"/>
                    <a:pt x="4" y="0"/>
                  </a:cubicBezTo>
                  <a:cubicBezTo>
                    <a:pt x="6" y="0"/>
                    <a:pt x="8" y="1"/>
                    <a:pt x="8" y="1"/>
                  </a:cubicBezTo>
                  <a:cubicBezTo>
                    <a:pt x="8" y="1"/>
                    <a:pt x="7" y="1"/>
                    <a:pt x="6" y="2"/>
                  </a:cubicBezTo>
                  <a:cubicBezTo>
                    <a:pt x="6" y="2"/>
                    <a:pt x="5" y="2"/>
                    <a:pt x="4" y="2"/>
                  </a:cubicBezTo>
                  <a:cubicBezTo>
                    <a:pt x="2" y="3"/>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11" name="Freeform 113"/>
            <p:cNvSpPr/>
            <p:nvPr/>
          </p:nvSpPr>
          <p:spPr bwMode="auto">
            <a:xfrm>
              <a:off x="1580" y="2221"/>
              <a:ext cx="15" cy="11"/>
            </a:xfrm>
            <a:custGeom>
              <a:avLst/>
              <a:gdLst>
                <a:gd name="T0" fmla="*/ 0 w 3"/>
                <a:gd name="T1" fmla="*/ 0 h 2"/>
                <a:gd name="T2" fmla="*/ 1 w 3"/>
                <a:gd name="T3" fmla="*/ 0 h 2"/>
                <a:gd name="T4" fmla="*/ 2 w 3"/>
                <a:gd name="T5" fmla="*/ 0 h 2"/>
                <a:gd name="T6" fmla="*/ 3 w 3"/>
                <a:gd name="T7" fmla="*/ 1 h 2"/>
                <a:gd name="T8" fmla="*/ 3 w 3"/>
                <a:gd name="T9" fmla="*/ 1 h 2"/>
                <a:gd name="T10" fmla="*/ 3 w 3"/>
                <a:gd name="T11" fmla="*/ 2 h 2"/>
                <a:gd name="T12" fmla="*/ 1 w 3"/>
                <a:gd name="T13" fmla="*/ 2 h 2"/>
                <a:gd name="T14" fmla="*/ 0 w 3"/>
                <a:gd name="T15" fmla="*/ 1 h 2"/>
                <a:gd name="T16" fmla="*/ 0 w 3"/>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2">
                  <a:moveTo>
                    <a:pt x="0" y="0"/>
                  </a:moveTo>
                  <a:cubicBezTo>
                    <a:pt x="0" y="0"/>
                    <a:pt x="0" y="0"/>
                    <a:pt x="1" y="0"/>
                  </a:cubicBezTo>
                  <a:cubicBezTo>
                    <a:pt x="1" y="0"/>
                    <a:pt x="1" y="0"/>
                    <a:pt x="2" y="0"/>
                  </a:cubicBezTo>
                  <a:cubicBezTo>
                    <a:pt x="2" y="0"/>
                    <a:pt x="2" y="0"/>
                    <a:pt x="3" y="1"/>
                  </a:cubicBezTo>
                  <a:cubicBezTo>
                    <a:pt x="3" y="1"/>
                    <a:pt x="3" y="1"/>
                    <a:pt x="3" y="1"/>
                  </a:cubicBezTo>
                  <a:cubicBezTo>
                    <a:pt x="3" y="1"/>
                    <a:pt x="3" y="1"/>
                    <a:pt x="3" y="2"/>
                  </a:cubicBezTo>
                  <a:cubicBezTo>
                    <a:pt x="2" y="2"/>
                    <a:pt x="2" y="2"/>
                    <a:pt x="1" y="2"/>
                  </a:cubicBezTo>
                  <a:cubicBezTo>
                    <a:pt x="0" y="2"/>
                    <a:pt x="0" y="1"/>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12" name="Freeform 114"/>
            <p:cNvSpPr/>
            <p:nvPr/>
          </p:nvSpPr>
          <p:spPr bwMode="auto">
            <a:xfrm>
              <a:off x="1410" y="2347"/>
              <a:ext cx="85" cy="21"/>
            </a:xfrm>
            <a:custGeom>
              <a:avLst/>
              <a:gdLst>
                <a:gd name="T0" fmla="*/ 1 w 16"/>
                <a:gd name="T1" fmla="*/ 4 h 4"/>
                <a:gd name="T2" fmla="*/ 0 w 16"/>
                <a:gd name="T3" fmla="*/ 3 h 4"/>
                <a:gd name="T4" fmla="*/ 0 w 16"/>
                <a:gd name="T5" fmla="*/ 3 h 4"/>
                <a:gd name="T6" fmla="*/ 1 w 16"/>
                <a:gd name="T7" fmla="*/ 2 h 4"/>
                <a:gd name="T8" fmla="*/ 1 w 16"/>
                <a:gd name="T9" fmla="*/ 2 h 4"/>
                <a:gd name="T10" fmla="*/ 1 w 16"/>
                <a:gd name="T11" fmla="*/ 1 h 4"/>
                <a:gd name="T12" fmla="*/ 1 w 16"/>
                <a:gd name="T13" fmla="*/ 1 h 4"/>
                <a:gd name="T14" fmla="*/ 2 w 16"/>
                <a:gd name="T15" fmla="*/ 0 h 4"/>
                <a:gd name="T16" fmla="*/ 2 w 16"/>
                <a:gd name="T17" fmla="*/ 0 h 4"/>
                <a:gd name="T18" fmla="*/ 2 w 16"/>
                <a:gd name="T19" fmla="*/ 0 h 4"/>
                <a:gd name="T20" fmla="*/ 2 w 16"/>
                <a:gd name="T21" fmla="*/ 0 h 4"/>
                <a:gd name="T22" fmla="*/ 3 w 16"/>
                <a:gd name="T23" fmla="*/ 0 h 4"/>
                <a:gd name="T24" fmla="*/ 3 w 16"/>
                <a:gd name="T25" fmla="*/ 0 h 4"/>
                <a:gd name="T26" fmla="*/ 3 w 16"/>
                <a:gd name="T27" fmla="*/ 0 h 4"/>
                <a:gd name="T28" fmla="*/ 3 w 16"/>
                <a:gd name="T29" fmla="*/ 0 h 4"/>
                <a:gd name="T30" fmla="*/ 4 w 16"/>
                <a:gd name="T31" fmla="*/ 0 h 4"/>
                <a:gd name="T32" fmla="*/ 4 w 16"/>
                <a:gd name="T33" fmla="*/ 0 h 4"/>
                <a:gd name="T34" fmla="*/ 7 w 16"/>
                <a:gd name="T35" fmla="*/ 1 h 4"/>
                <a:gd name="T36" fmla="*/ 7 w 16"/>
                <a:gd name="T37" fmla="*/ 1 h 4"/>
                <a:gd name="T38" fmla="*/ 9 w 16"/>
                <a:gd name="T39" fmla="*/ 1 h 4"/>
                <a:gd name="T40" fmla="*/ 9 w 16"/>
                <a:gd name="T41" fmla="*/ 1 h 4"/>
                <a:gd name="T42" fmla="*/ 13 w 16"/>
                <a:gd name="T43" fmla="*/ 0 h 4"/>
                <a:gd name="T44" fmla="*/ 13 w 16"/>
                <a:gd name="T45" fmla="*/ 0 h 4"/>
                <a:gd name="T46" fmla="*/ 15 w 16"/>
                <a:gd name="T47" fmla="*/ 1 h 4"/>
                <a:gd name="T48" fmla="*/ 15 w 16"/>
                <a:gd name="T49" fmla="*/ 1 h 4"/>
                <a:gd name="T50" fmla="*/ 16 w 16"/>
                <a:gd name="T51" fmla="*/ 1 h 4"/>
                <a:gd name="T52" fmla="*/ 16 w 16"/>
                <a:gd name="T53" fmla="*/ 1 h 4"/>
                <a:gd name="T54" fmla="*/ 15 w 16"/>
                <a:gd name="T55" fmla="*/ 2 h 4"/>
                <a:gd name="T56" fmla="*/ 15 w 16"/>
                <a:gd name="T57" fmla="*/ 2 h 4"/>
                <a:gd name="T58" fmla="*/ 15 w 16"/>
                <a:gd name="T59" fmla="*/ 2 h 4"/>
                <a:gd name="T60" fmla="*/ 15 w 16"/>
                <a:gd name="T61" fmla="*/ 2 h 4"/>
                <a:gd name="T62" fmla="*/ 14 w 16"/>
                <a:gd name="T63" fmla="*/ 3 h 4"/>
                <a:gd name="T64" fmla="*/ 14 w 16"/>
                <a:gd name="T65" fmla="*/ 3 h 4"/>
                <a:gd name="T66" fmla="*/ 8 w 16"/>
                <a:gd name="T67" fmla="*/ 4 h 4"/>
                <a:gd name="T68" fmla="*/ 8 w 16"/>
                <a:gd name="T69" fmla="*/ 4 h 4"/>
                <a:gd name="T70" fmla="*/ 7 w 16"/>
                <a:gd name="T71" fmla="*/ 4 h 4"/>
                <a:gd name="T72" fmla="*/ 7 w 16"/>
                <a:gd name="T73" fmla="*/ 4 h 4"/>
                <a:gd name="T74" fmla="*/ 7 w 16"/>
                <a:gd name="T75" fmla="*/ 4 h 4"/>
                <a:gd name="T76" fmla="*/ 7 w 16"/>
                <a:gd name="T77" fmla="*/ 4 h 4"/>
                <a:gd name="T78" fmla="*/ 2 w 16"/>
                <a:gd name="T79" fmla="*/ 4 h 4"/>
                <a:gd name="T80" fmla="*/ 2 w 16"/>
                <a:gd name="T81" fmla="*/ 4 h 4"/>
                <a:gd name="T82" fmla="*/ 1 w 16"/>
                <a:gd name="T83"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6" h="4">
                  <a:moveTo>
                    <a:pt x="1" y="4"/>
                  </a:moveTo>
                  <a:cubicBezTo>
                    <a:pt x="1" y="4"/>
                    <a:pt x="0" y="3"/>
                    <a:pt x="0" y="3"/>
                  </a:cubicBezTo>
                  <a:cubicBezTo>
                    <a:pt x="0" y="3"/>
                    <a:pt x="0" y="3"/>
                    <a:pt x="0" y="3"/>
                  </a:cubicBezTo>
                  <a:cubicBezTo>
                    <a:pt x="0" y="3"/>
                    <a:pt x="0" y="2"/>
                    <a:pt x="1" y="2"/>
                  </a:cubicBezTo>
                  <a:cubicBezTo>
                    <a:pt x="1" y="2"/>
                    <a:pt x="1" y="2"/>
                    <a:pt x="1" y="2"/>
                  </a:cubicBezTo>
                  <a:cubicBezTo>
                    <a:pt x="1" y="2"/>
                    <a:pt x="1" y="2"/>
                    <a:pt x="1" y="1"/>
                  </a:cubicBezTo>
                  <a:cubicBezTo>
                    <a:pt x="1" y="1"/>
                    <a:pt x="1" y="1"/>
                    <a:pt x="1" y="1"/>
                  </a:cubicBezTo>
                  <a:cubicBezTo>
                    <a:pt x="1" y="1"/>
                    <a:pt x="1" y="0"/>
                    <a:pt x="2" y="0"/>
                  </a:cubicBezTo>
                  <a:cubicBezTo>
                    <a:pt x="2" y="0"/>
                    <a:pt x="2" y="0"/>
                    <a:pt x="2" y="0"/>
                  </a:cubicBezTo>
                  <a:cubicBezTo>
                    <a:pt x="2" y="0"/>
                    <a:pt x="2" y="0"/>
                    <a:pt x="2" y="0"/>
                  </a:cubicBezTo>
                  <a:cubicBezTo>
                    <a:pt x="2" y="0"/>
                    <a:pt x="2" y="0"/>
                    <a:pt x="2" y="0"/>
                  </a:cubicBezTo>
                  <a:cubicBezTo>
                    <a:pt x="2" y="0"/>
                    <a:pt x="3" y="0"/>
                    <a:pt x="3" y="0"/>
                  </a:cubicBezTo>
                  <a:cubicBezTo>
                    <a:pt x="3" y="0"/>
                    <a:pt x="3" y="0"/>
                    <a:pt x="3" y="0"/>
                  </a:cubicBezTo>
                  <a:cubicBezTo>
                    <a:pt x="3" y="0"/>
                    <a:pt x="3" y="0"/>
                    <a:pt x="3" y="0"/>
                  </a:cubicBezTo>
                  <a:cubicBezTo>
                    <a:pt x="3" y="0"/>
                    <a:pt x="3" y="0"/>
                    <a:pt x="3" y="0"/>
                  </a:cubicBezTo>
                  <a:cubicBezTo>
                    <a:pt x="3" y="0"/>
                    <a:pt x="4" y="0"/>
                    <a:pt x="4" y="0"/>
                  </a:cubicBezTo>
                  <a:cubicBezTo>
                    <a:pt x="4" y="0"/>
                    <a:pt x="4" y="0"/>
                    <a:pt x="4" y="0"/>
                  </a:cubicBezTo>
                  <a:cubicBezTo>
                    <a:pt x="5" y="0"/>
                    <a:pt x="6" y="0"/>
                    <a:pt x="7" y="1"/>
                  </a:cubicBezTo>
                  <a:cubicBezTo>
                    <a:pt x="7" y="1"/>
                    <a:pt x="7" y="1"/>
                    <a:pt x="7" y="1"/>
                  </a:cubicBezTo>
                  <a:cubicBezTo>
                    <a:pt x="8" y="1"/>
                    <a:pt x="8" y="1"/>
                    <a:pt x="9" y="1"/>
                  </a:cubicBezTo>
                  <a:cubicBezTo>
                    <a:pt x="9" y="1"/>
                    <a:pt x="9" y="1"/>
                    <a:pt x="9" y="1"/>
                  </a:cubicBezTo>
                  <a:cubicBezTo>
                    <a:pt x="10" y="1"/>
                    <a:pt x="12" y="0"/>
                    <a:pt x="13" y="0"/>
                  </a:cubicBezTo>
                  <a:cubicBezTo>
                    <a:pt x="13" y="0"/>
                    <a:pt x="13" y="0"/>
                    <a:pt x="13" y="0"/>
                  </a:cubicBezTo>
                  <a:cubicBezTo>
                    <a:pt x="14" y="0"/>
                    <a:pt x="14" y="0"/>
                    <a:pt x="15" y="1"/>
                  </a:cubicBezTo>
                  <a:cubicBezTo>
                    <a:pt x="15" y="1"/>
                    <a:pt x="15" y="1"/>
                    <a:pt x="15" y="1"/>
                  </a:cubicBezTo>
                  <a:cubicBezTo>
                    <a:pt x="15" y="1"/>
                    <a:pt x="15" y="1"/>
                    <a:pt x="16" y="1"/>
                  </a:cubicBezTo>
                  <a:cubicBezTo>
                    <a:pt x="16" y="1"/>
                    <a:pt x="16" y="1"/>
                    <a:pt x="16" y="1"/>
                  </a:cubicBezTo>
                  <a:cubicBezTo>
                    <a:pt x="16" y="2"/>
                    <a:pt x="15" y="2"/>
                    <a:pt x="15" y="2"/>
                  </a:cubicBezTo>
                  <a:cubicBezTo>
                    <a:pt x="15" y="2"/>
                    <a:pt x="15" y="2"/>
                    <a:pt x="15" y="2"/>
                  </a:cubicBezTo>
                  <a:cubicBezTo>
                    <a:pt x="15" y="2"/>
                    <a:pt x="15" y="2"/>
                    <a:pt x="15" y="2"/>
                  </a:cubicBezTo>
                  <a:cubicBezTo>
                    <a:pt x="15" y="2"/>
                    <a:pt x="15" y="2"/>
                    <a:pt x="15" y="2"/>
                  </a:cubicBezTo>
                  <a:cubicBezTo>
                    <a:pt x="15" y="3"/>
                    <a:pt x="15" y="3"/>
                    <a:pt x="14" y="3"/>
                  </a:cubicBezTo>
                  <a:cubicBezTo>
                    <a:pt x="14" y="3"/>
                    <a:pt x="14" y="3"/>
                    <a:pt x="14" y="3"/>
                  </a:cubicBezTo>
                  <a:cubicBezTo>
                    <a:pt x="12" y="3"/>
                    <a:pt x="10" y="4"/>
                    <a:pt x="8" y="4"/>
                  </a:cubicBezTo>
                  <a:cubicBezTo>
                    <a:pt x="8" y="4"/>
                    <a:pt x="8" y="4"/>
                    <a:pt x="8" y="4"/>
                  </a:cubicBezTo>
                  <a:cubicBezTo>
                    <a:pt x="8" y="4"/>
                    <a:pt x="7" y="4"/>
                    <a:pt x="7" y="4"/>
                  </a:cubicBezTo>
                  <a:cubicBezTo>
                    <a:pt x="7" y="4"/>
                    <a:pt x="7" y="4"/>
                    <a:pt x="7" y="4"/>
                  </a:cubicBezTo>
                  <a:cubicBezTo>
                    <a:pt x="7" y="4"/>
                    <a:pt x="7" y="4"/>
                    <a:pt x="7" y="4"/>
                  </a:cubicBezTo>
                  <a:cubicBezTo>
                    <a:pt x="7" y="4"/>
                    <a:pt x="7" y="4"/>
                    <a:pt x="7" y="4"/>
                  </a:cubicBezTo>
                  <a:cubicBezTo>
                    <a:pt x="5" y="4"/>
                    <a:pt x="4" y="4"/>
                    <a:pt x="2" y="4"/>
                  </a:cubicBezTo>
                  <a:cubicBezTo>
                    <a:pt x="2" y="4"/>
                    <a:pt x="2" y="4"/>
                    <a:pt x="2" y="4"/>
                  </a:cubicBezTo>
                  <a:cubicBezTo>
                    <a:pt x="2" y="4"/>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13" name="Freeform 115"/>
            <p:cNvSpPr/>
            <p:nvPr/>
          </p:nvSpPr>
          <p:spPr bwMode="auto">
            <a:xfrm>
              <a:off x="1405" y="2352"/>
              <a:ext cx="53" cy="16"/>
            </a:xfrm>
            <a:custGeom>
              <a:avLst/>
              <a:gdLst>
                <a:gd name="T0" fmla="*/ 1 w 10"/>
                <a:gd name="T1" fmla="*/ 3 h 3"/>
                <a:gd name="T2" fmla="*/ 1 w 10"/>
                <a:gd name="T3" fmla="*/ 3 h 3"/>
                <a:gd name="T4" fmla="*/ 0 w 10"/>
                <a:gd name="T5" fmla="*/ 1 h 3"/>
                <a:gd name="T6" fmla="*/ 0 w 10"/>
                <a:gd name="T7" fmla="*/ 1 h 3"/>
                <a:gd name="T8" fmla="*/ 2 w 10"/>
                <a:gd name="T9" fmla="*/ 0 h 3"/>
                <a:gd name="T10" fmla="*/ 2 w 10"/>
                <a:gd name="T11" fmla="*/ 0 h 3"/>
                <a:gd name="T12" fmla="*/ 4 w 10"/>
                <a:gd name="T13" fmla="*/ 0 h 3"/>
                <a:gd name="T14" fmla="*/ 4 w 10"/>
                <a:gd name="T15" fmla="*/ 0 h 3"/>
                <a:gd name="T16" fmla="*/ 8 w 10"/>
                <a:gd name="T17" fmla="*/ 0 h 3"/>
                <a:gd name="T18" fmla="*/ 8 w 10"/>
                <a:gd name="T19" fmla="*/ 0 h 3"/>
                <a:gd name="T20" fmla="*/ 9 w 10"/>
                <a:gd name="T21" fmla="*/ 0 h 3"/>
                <a:gd name="T22" fmla="*/ 9 w 10"/>
                <a:gd name="T23" fmla="*/ 0 h 3"/>
                <a:gd name="T24" fmla="*/ 9 w 10"/>
                <a:gd name="T25" fmla="*/ 3 h 3"/>
                <a:gd name="T26" fmla="*/ 9 w 10"/>
                <a:gd name="T27" fmla="*/ 3 h 3"/>
                <a:gd name="T28" fmla="*/ 8 w 10"/>
                <a:gd name="T29" fmla="*/ 3 h 3"/>
                <a:gd name="T30" fmla="*/ 8 w 10"/>
                <a:gd name="T31" fmla="*/ 3 h 3"/>
                <a:gd name="T32" fmla="*/ 8 w 10"/>
                <a:gd name="T33" fmla="*/ 3 h 3"/>
                <a:gd name="T34" fmla="*/ 8 w 10"/>
                <a:gd name="T35" fmla="*/ 3 h 3"/>
                <a:gd name="T36" fmla="*/ 8 w 10"/>
                <a:gd name="T37" fmla="*/ 3 h 3"/>
                <a:gd name="T38" fmla="*/ 8 w 10"/>
                <a:gd name="T39" fmla="*/ 3 h 3"/>
                <a:gd name="T40" fmla="*/ 4 w 10"/>
                <a:gd name="T41" fmla="*/ 3 h 3"/>
                <a:gd name="T42" fmla="*/ 4 w 10"/>
                <a:gd name="T43" fmla="*/ 3 h 3"/>
                <a:gd name="T44" fmla="*/ 1 w 10"/>
                <a:gd name="T45"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 h="3">
                  <a:moveTo>
                    <a:pt x="1" y="3"/>
                  </a:moveTo>
                  <a:cubicBezTo>
                    <a:pt x="1" y="3"/>
                    <a:pt x="1" y="3"/>
                    <a:pt x="1" y="3"/>
                  </a:cubicBezTo>
                  <a:cubicBezTo>
                    <a:pt x="1" y="3"/>
                    <a:pt x="0" y="2"/>
                    <a:pt x="0" y="1"/>
                  </a:cubicBezTo>
                  <a:cubicBezTo>
                    <a:pt x="0" y="1"/>
                    <a:pt x="0" y="1"/>
                    <a:pt x="0" y="1"/>
                  </a:cubicBezTo>
                  <a:cubicBezTo>
                    <a:pt x="1" y="0"/>
                    <a:pt x="2" y="0"/>
                    <a:pt x="2" y="0"/>
                  </a:cubicBezTo>
                  <a:cubicBezTo>
                    <a:pt x="2" y="0"/>
                    <a:pt x="2" y="0"/>
                    <a:pt x="2" y="0"/>
                  </a:cubicBezTo>
                  <a:cubicBezTo>
                    <a:pt x="3" y="0"/>
                    <a:pt x="3" y="0"/>
                    <a:pt x="4" y="0"/>
                  </a:cubicBezTo>
                  <a:cubicBezTo>
                    <a:pt x="4" y="0"/>
                    <a:pt x="4" y="0"/>
                    <a:pt x="4" y="0"/>
                  </a:cubicBezTo>
                  <a:cubicBezTo>
                    <a:pt x="5" y="0"/>
                    <a:pt x="7" y="0"/>
                    <a:pt x="8" y="0"/>
                  </a:cubicBezTo>
                  <a:cubicBezTo>
                    <a:pt x="8" y="0"/>
                    <a:pt x="8" y="0"/>
                    <a:pt x="8" y="0"/>
                  </a:cubicBezTo>
                  <a:cubicBezTo>
                    <a:pt x="8" y="0"/>
                    <a:pt x="9" y="0"/>
                    <a:pt x="9" y="0"/>
                  </a:cubicBezTo>
                  <a:cubicBezTo>
                    <a:pt x="9" y="0"/>
                    <a:pt x="9" y="0"/>
                    <a:pt x="9" y="0"/>
                  </a:cubicBezTo>
                  <a:cubicBezTo>
                    <a:pt x="10" y="1"/>
                    <a:pt x="10" y="2"/>
                    <a:pt x="9" y="3"/>
                  </a:cubicBezTo>
                  <a:cubicBezTo>
                    <a:pt x="9" y="3"/>
                    <a:pt x="9" y="3"/>
                    <a:pt x="9" y="3"/>
                  </a:cubicBezTo>
                  <a:cubicBezTo>
                    <a:pt x="9" y="3"/>
                    <a:pt x="9"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7" y="3"/>
                    <a:pt x="5" y="3"/>
                    <a:pt x="4" y="3"/>
                  </a:cubicBezTo>
                  <a:cubicBezTo>
                    <a:pt x="4" y="3"/>
                    <a:pt x="4" y="3"/>
                    <a:pt x="4" y="3"/>
                  </a:cubicBezTo>
                  <a:cubicBezTo>
                    <a:pt x="3" y="3"/>
                    <a:pt x="2"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14" name="Freeform 116"/>
            <p:cNvSpPr/>
            <p:nvPr/>
          </p:nvSpPr>
          <p:spPr bwMode="auto">
            <a:xfrm>
              <a:off x="1405" y="2373"/>
              <a:ext cx="100" cy="21"/>
            </a:xfrm>
            <a:custGeom>
              <a:avLst/>
              <a:gdLst>
                <a:gd name="T0" fmla="*/ 1 w 19"/>
                <a:gd name="T1" fmla="*/ 3 h 4"/>
                <a:gd name="T2" fmla="*/ 0 w 19"/>
                <a:gd name="T3" fmla="*/ 2 h 4"/>
                <a:gd name="T4" fmla="*/ 0 w 19"/>
                <a:gd name="T5" fmla="*/ 2 h 4"/>
                <a:gd name="T6" fmla="*/ 1 w 19"/>
                <a:gd name="T7" fmla="*/ 2 h 4"/>
                <a:gd name="T8" fmla="*/ 1 w 19"/>
                <a:gd name="T9" fmla="*/ 2 h 4"/>
                <a:gd name="T10" fmla="*/ 1 w 19"/>
                <a:gd name="T11" fmla="*/ 1 h 4"/>
                <a:gd name="T12" fmla="*/ 1 w 19"/>
                <a:gd name="T13" fmla="*/ 1 h 4"/>
                <a:gd name="T14" fmla="*/ 2 w 19"/>
                <a:gd name="T15" fmla="*/ 1 h 4"/>
                <a:gd name="T16" fmla="*/ 2 w 19"/>
                <a:gd name="T17" fmla="*/ 1 h 4"/>
                <a:gd name="T18" fmla="*/ 7 w 19"/>
                <a:gd name="T19" fmla="*/ 1 h 4"/>
                <a:gd name="T20" fmla="*/ 7 w 19"/>
                <a:gd name="T21" fmla="*/ 1 h 4"/>
                <a:gd name="T22" fmla="*/ 11 w 19"/>
                <a:gd name="T23" fmla="*/ 1 h 4"/>
                <a:gd name="T24" fmla="*/ 11 w 19"/>
                <a:gd name="T25" fmla="*/ 1 h 4"/>
                <a:gd name="T26" fmla="*/ 17 w 19"/>
                <a:gd name="T27" fmla="*/ 0 h 4"/>
                <a:gd name="T28" fmla="*/ 17 w 19"/>
                <a:gd name="T29" fmla="*/ 0 h 4"/>
                <a:gd name="T30" fmla="*/ 19 w 19"/>
                <a:gd name="T31" fmla="*/ 1 h 4"/>
                <a:gd name="T32" fmla="*/ 19 w 19"/>
                <a:gd name="T33" fmla="*/ 1 h 4"/>
                <a:gd name="T34" fmla="*/ 18 w 19"/>
                <a:gd name="T35" fmla="*/ 2 h 4"/>
                <a:gd name="T36" fmla="*/ 18 w 19"/>
                <a:gd name="T37" fmla="*/ 2 h 4"/>
                <a:gd name="T38" fmla="*/ 14 w 19"/>
                <a:gd name="T39" fmla="*/ 3 h 4"/>
                <a:gd name="T40" fmla="*/ 14 w 19"/>
                <a:gd name="T41" fmla="*/ 3 h 4"/>
                <a:gd name="T42" fmla="*/ 14 w 19"/>
                <a:gd name="T43" fmla="*/ 3 h 4"/>
                <a:gd name="T44" fmla="*/ 14 w 19"/>
                <a:gd name="T45" fmla="*/ 3 h 4"/>
                <a:gd name="T46" fmla="*/ 10 w 19"/>
                <a:gd name="T47" fmla="*/ 3 h 4"/>
                <a:gd name="T48" fmla="*/ 10 w 19"/>
                <a:gd name="T49" fmla="*/ 3 h 4"/>
                <a:gd name="T50" fmla="*/ 9 w 19"/>
                <a:gd name="T51" fmla="*/ 3 h 4"/>
                <a:gd name="T52" fmla="*/ 9 w 19"/>
                <a:gd name="T53" fmla="*/ 3 h 4"/>
                <a:gd name="T54" fmla="*/ 4 w 19"/>
                <a:gd name="T55" fmla="*/ 4 h 4"/>
                <a:gd name="T56" fmla="*/ 4 w 19"/>
                <a:gd name="T57" fmla="*/ 4 h 4"/>
                <a:gd name="T58" fmla="*/ 1 w 19"/>
                <a:gd name="T59"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 h="4">
                  <a:moveTo>
                    <a:pt x="1" y="3"/>
                  </a:moveTo>
                  <a:cubicBezTo>
                    <a:pt x="1" y="3"/>
                    <a:pt x="0" y="3"/>
                    <a:pt x="0" y="2"/>
                  </a:cubicBezTo>
                  <a:cubicBezTo>
                    <a:pt x="0" y="2"/>
                    <a:pt x="0" y="2"/>
                    <a:pt x="0" y="2"/>
                  </a:cubicBezTo>
                  <a:cubicBezTo>
                    <a:pt x="0" y="2"/>
                    <a:pt x="1" y="2"/>
                    <a:pt x="1" y="2"/>
                  </a:cubicBezTo>
                  <a:cubicBezTo>
                    <a:pt x="1" y="2"/>
                    <a:pt x="1" y="2"/>
                    <a:pt x="1" y="2"/>
                  </a:cubicBezTo>
                  <a:cubicBezTo>
                    <a:pt x="1" y="2"/>
                    <a:pt x="1" y="1"/>
                    <a:pt x="1" y="1"/>
                  </a:cubicBezTo>
                  <a:cubicBezTo>
                    <a:pt x="1" y="1"/>
                    <a:pt x="1" y="1"/>
                    <a:pt x="1" y="1"/>
                  </a:cubicBezTo>
                  <a:cubicBezTo>
                    <a:pt x="1" y="1"/>
                    <a:pt x="1" y="1"/>
                    <a:pt x="2" y="1"/>
                  </a:cubicBezTo>
                  <a:cubicBezTo>
                    <a:pt x="2" y="1"/>
                    <a:pt x="2" y="1"/>
                    <a:pt x="2" y="1"/>
                  </a:cubicBezTo>
                  <a:cubicBezTo>
                    <a:pt x="3" y="1"/>
                    <a:pt x="5" y="1"/>
                    <a:pt x="7" y="1"/>
                  </a:cubicBezTo>
                  <a:cubicBezTo>
                    <a:pt x="7" y="1"/>
                    <a:pt x="7" y="1"/>
                    <a:pt x="7" y="1"/>
                  </a:cubicBezTo>
                  <a:cubicBezTo>
                    <a:pt x="8" y="1"/>
                    <a:pt x="9" y="1"/>
                    <a:pt x="11" y="1"/>
                  </a:cubicBezTo>
                  <a:cubicBezTo>
                    <a:pt x="11" y="1"/>
                    <a:pt x="11" y="1"/>
                    <a:pt x="11" y="1"/>
                  </a:cubicBezTo>
                  <a:cubicBezTo>
                    <a:pt x="13" y="1"/>
                    <a:pt x="15" y="1"/>
                    <a:pt x="17" y="0"/>
                  </a:cubicBezTo>
                  <a:cubicBezTo>
                    <a:pt x="17" y="0"/>
                    <a:pt x="17" y="0"/>
                    <a:pt x="17" y="0"/>
                  </a:cubicBezTo>
                  <a:cubicBezTo>
                    <a:pt x="18" y="0"/>
                    <a:pt x="18" y="0"/>
                    <a:pt x="19" y="1"/>
                  </a:cubicBezTo>
                  <a:cubicBezTo>
                    <a:pt x="19" y="1"/>
                    <a:pt x="19" y="1"/>
                    <a:pt x="19" y="1"/>
                  </a:cubicBezTo>
                  <a:cubicBezTo>
                    <a:pt x="19" y="1"/>
                    <a:pt x="18" y="2"/>
                    <a:pt x="18" y="2"/>
                  </a:cubicBezTo>
                  <a:cubicBezTo>
                    <a:pt x="18" y="2"/>
                    <a:pt x="18" y="2"/>
                    <a:pt x="18" y="2"/>
                  </a:cubicBezTo>
                  <a:cubicBezTo>
                    <a:pt x="17" y="2"/>
                    <a:pt x="16" y="2"/>
                    <a:pt x="14" y="3"/>
                  </a:cubicBezTo>
                  <a:cubicBezTo>
                    <a:pt x="14" y="3"/>
                    <a:pt x="14" y="3"/>
                    <a:pt x="14" y="3"/>
                  </a:cubicBezTo>
                  <a:cubicBezTo>
                    <a:pt x="14" y="3"/>
                    <a:pt x="14" y="3"/>
                    <a:pt x="14" y="3"/>
                  </a:cubicBezTo>
                  <a:cubicBezTo>
                    <a:pt x="14" y="3"/>
                    <a:pt x="14" y="3"/>
                    <a:pt x="14" y="3"/>
                  </a:cubicBezTo>
                  <a:cubicBezTo>
                    <a:pt x="12" y="3"/>
                    <a:pt x="11" y="3"/>
                    <a:pt x="10" y="3"/>
                  </a:cubicBezTo>
                  <a:cubicBezTo>
                    <a:pt x="10" y="3"/>
                    <a:pt x="10" y="3"/>
                    <a:pt x="10" y="3"/>
                  </a:cubicBezTo>
                  <a:cubicBezTo>
                    <a:pt x="9" y="3"/>
                    <a:pt x="9" y="3"/>
                    <a:pt x="9" y="3"/>
                  </a:cubicBezTo>
                  <a:cubicBezTo>
                    <a:pt x="9" y="3"/>
                    <a:pt x="9" y="3"/>
                    <a:pt x="9" y="3"/>
                  </a:cubicBezTo>
                  <a:cubicBezTo>
                    <a:pt x="7" y="3"/>
                    <a:pt x="5" y="4"/>
                    <a:pt x="4" y="4"/>
                  </a:cubicBezTo>
                  <a:cubicBezTo>
                    <a:pt x="4" y="4"/>
                    <a:pt x="4" y="4"/>
                    <a:pt x="4" y="4"/>
                  </a:cubicBezTo>
                  <a:cubicBezTo>
                    <a:pt x="3" y="4"/>
                    <a:pt x="2" y="4"/>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grpSp>
      <p:grpSp>
        <p:nvGrpSpPr>
          <p:cNvPr id="148" name="组合 147"/>
          <p:cNvGrpSpPr/>
          <p:nvPr/>
        </p:nvGrpSpPr>
        <p:grpSpPr>
          <a:xfrm>
            <a:off x="3798468" y="2285998"/>
            <a:ext cx="4111084" cy="3730137"/>
            <a:chOff x="3798468" y="2285998"/>
            <a:chExt cx="4111084" cy="3730137"/>
          </a:xfrm>
        </p:grpSpPr>
        <p:grpSp>
          <p:nvGrpSpPr>
            <p:cNvPr id="21" name="组合 20"/>
            <p:cNvGrpSpPr/>
            <p:nvPr/>
          </p:nvGrpSpPr>
          <p:grpSpPr>
            <a:xfrm>
              <a:off x="4021190" y="2285998"/>
              <a:ext cx="3888362" cy="3730137"/>
              <a:chOff x="3394809" y="2354505"/>
              <a:chExt cx="5167300" cy="4957032"/>
            </a:xfrm>
          </p:grpSpPr>
          <p:sp>
            <p:nvSpPr>
              <p:cNvPr id="2" name="Freeform 5"/>
              <p:cNvSpPr/>
              <p:nvPr/>
            </p:nvSpPr>
            <p:spPr bwMode="auto">
              <a:xfrm flipH="1">
                <a:off x="3777263" y="2434281"/>
                <a:ext cx="3998009" cy="4877256"/>
              </a:xfrm>
              <a:custGeom>
                <a:avLst/>
                <a:gdLst>
                  <a:gd name="T0" fmla="*/ 55 w 1148"/>
                  <a:gd name="T1" fmla="*/ 1345 h 1604"/>
                  <a:gd name="T2" fmla="*/ 200 w 1148"/>
                  <a:gd name="T3" fmla="*/ 1020 h 1604"/>
                  <a:gd name="T4" fmla="*/ 79 w 1148"/>
                  <a:gd name="T5" fmla="*/ 754 h 1604"/>
                  <a:gd name="T6" fmla="*/ 3 w 1148"/>
                  <a:gd name="T7" fmla="*/ 445 h 1604"/>
                  <a:gd name="T8" fmla="*/ 236 w 1148"/>
                  <a:gd name="T9" fmla="*/ 84 h 1604"/>
                  <a:gd name="T10" fmla="*/ 529 w 1148"/>
                  <a:gd name="T11" fmla="*/ 9 h 1604"/>
                  <a:gd name="T12" fmla="*/ 917 w 1148"/>
                  <a:gd name="T13" fmla="*/ 163 h 1604"/>
                  <a:gd name="T14" fmla="*/ 999 w 1148"/>
                  <a:gd name="T15" fmla="*/ 390 h 1604"/>
                  <a:gd name="T16" fmla="*/ 987 w 1148"/>
                  <a:gd name="T17" fmla="*/ 446 h 1604"/>
                  <a:gd name="T18" fmla="*/ 1147 w 1148"/>
                  <a:gd name="T19" fmla="*/ 645 h 1604"/>
                  <a:gd name="T20" fmla="*/ 1117 w 1148"/>
                  <a:gd name="T21" fmla="*/ 698 h 1604"/>
                  <a:gd name="T22" fmla="*/ 1060 w 1148"/>
                  <a:gd name="T23" fmla="*/ 725 h 1604"/>
                  <a:gd name="T24" fmla="*/ 1081 w 1148"/>
                  <a:gd name="T25" fmla="*/ 803 h 1604"/>
                  <a:gd name="T26" fmla="*/ 1036 w 1148"/>
                  <a:gd name="T27" fmla="*/ 846 h 1604"/>
                  <a:gd name="T28" fmla="*/ 1062 w 1148"/>
                  <a:gd name="T29" fmla="*/ 876 h 1604"/>
                  <a:gd name="T30" fmla="*/ 1061 w 1148"/>
                  <a:gd name="T31" fmla="*/ 904 h 1604"/>
                  <a:gd name="T32" fmla="*/ 1024 w 1148"/>
                  <a:gd name="T33" fmla="*/ 932 h 1604"/>
                  <a:gd name="T34" fmla="*/ 1045 w 1148"/>
                  <a:gd name="T35" fmla="*/ 1016 h 1604"/>
                  <a:gd name="T36" fmla="*/ 998 w 1148"/>
                  <a:gd name="T37" fmla="*/ 1099 h 1604"/>
                  <a:gd name="T38" fmla="*/ 778 w 1148"/>
                  <a:gd name="T39" fmla="*/ 1130 h 1604"/>
                  <a:gd name="T40" fmla="*/ 618 w 1148"/>
                  <a:gd name="T41" fmla="*/ 1604 h 1604"/>
                  <a:gd name="T42" fmla="*/ 55 w 1148"/>
                  <a:gd name="T43" fmla="*/ 1345 h 1604"/>
                  <a:gd name="connsiteX0" fmla="*/ 456 w 9968"/>
                  <a:gd name="connsiteY0" fmla="*/ 8334 h 8711"/>
                  <a:gd name="connsiteX1" fmla="*/ 1719 w 9968"/>
                  <a:gd name="connsiteY1" fmla="*/ 6308 h 8711"/>
                  <a:gd name="connsiteX2" fmla="*/ 665 w 9968"/>
                  <a:gd name="connsiteY2" fmla="*/ 4650 h 8711"/>
                  <a:gd name="connsiteX3" fmla="*/ 3 w 9968"/>
                  <a:gd name="connsiteY3" fmla="*/ 2723 h 8711"/>
                  <a:gd name="connsiteX4" fmla="*/ 2033 w 9968"/>
                  <a:gd name="connsiteY4" fmla="*/ 473 h 8711"/>
                  <a:gd name="connsiteX5" fmla="*/ 4585 w 9968"/>
                  <a:gd name="connsiteY5" fmla="*/ 5 h 8711"/>
                  <a:gd name="connsiteX6" fmla="*/ 7965 w 9968"/>
                  <a:gd name="connsiteY6" fmla="*/ 965 h 8711"/>
                  <a:gd name="connsiteX7" fmla="*/ 8679 w 9968"/>
                  <a:gd name="connsiteY7" fmla="*/ 2380 h 8711"/>
                  <a:gd name="connsiteX8" fmla="*/ 8575 w 9968"/>
                  <a:gd name="connsiteY8" fmla="*/ 2730 h 8711"/>
                  <a:gd name="connsiteX9" fmla="*/ 9968 w 9968"/>
                  <a:gd name="connsiteY9" fmla="*/ 3970 h 8711"/>
                  <a:gd name="connsiteX10" fmla="*/ 9707 w 9968"/>
                  <a:gd name="connsiteY10" fmla="*/ 4301 h 8711"/>
                  <a:gd name="connsiteX11" fmla="*/ 9210 w 9968"/>
                  <a:gd name="connsiteY11" fmla="*/ 4469 h 8711"/>
                  <a:gd name="connsiteX12" fmla="*/ 9393 w 9968"/>
                  <a:gd name="connsiteY12" fmla="*/ 4955 h 8711"/>
                  <a:gd name="connsiteX13" fmla="*/ 9001 w 9968"/>
                  <a:gd name="connsiteY13" fmla="*/ 5223 h 8711"/>
                  <a:gd name="connsiteX14" fmla="*/ 9228 w 9968"/>
                  <a:gd name="connsiteY14" fmla="*/ 5410 h 8711"/>
                  <a:gd name="connsiteX15" fmla="*/ 9219 w 9968"/>
                  <a:gd name="connsiteY15" fmla="*/ 5585 h 8711"/>
                  <a:gd name="connsiteX16" fmla="*/ 8897 w 9968"/>
                  <a:gd name="connsiteY16" fmla="*/ 5759 h 8711"/>
                  <a:gd name="connsiteX17" fmla="*/ 9080 w 9968"/>
                  <a:gd name="connsiteY17" fmla="*/ 6283 h 8711"/>
                  <a:gd name="connsiteX18" fmla="*/ 8670 w 9968"/>
                  <a:gd name="connsiteY18" fmla="*/ 6801 h 8711"/>
                  <a:gd name="connsiteX19" fmla="*/ 6754 w 9968"/>
                  <a:gd name="connsiteY19" fmla="*/ 6994 h 8711"/>
                  <a:gd name="connsiteX20" fmla="*/ 5499 w 9968"/>
                  <a:gd name="connsiteY20" fmla="*/ 8711 h 8711"/>
                  <a:gd name="connsiteX21" fmla="*/ 456 w 9968"/>
                  <a:gd name="connsiteY21" fmla="*/ 8334 h 87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9968" h="8711">
                    <a:moveTo>
                      <a:pt x="456" y="8334"/>
                    </a:moveTo>
                    <a:cubicBezTo>
                      <a:pt x="456" y="8334"/>
                      <a:pt x="1806" y="7349"/>
                      <a:pt x="1719" y="6308"/>
                    </a:cubicBezTo>
                    <a:cubicBezTo>
                      <a:pt x="1615" y="5142"/>
                      <a:pt x="1118" y="4986"/>
                      <a:pt x="665" y="4650"/>
                    </a:cubicBezTo>
                    <a:cubicBezTo>
                      <a:pt x="177" y="4294"/>
                      <a:pt x="-23" y="3852"/>
                      <a:pt x="3" y="2723"/>
                    </a:cubicBezTo>
                    <a:cubicBezTo>
                      <a:pt x="38" y="1601"/>
                      <a:pt x="1432" y="710"/>
                      <a:pt x="2033" y="473"/>
                    </a:cubicBezTo>
                    <a:cubicBezTo>
                      <a:pt x="2677" y="217"/>
                      <a:pt x="3514" y="55"/>
                      <a:pt x="4585" y="5"/>
                    </a:cubicBezTo>
                    <a:cubicBezTo>
                      <a:pt x="5778" y="-51"/>
                      <a:pt x="7416" y="398"/>
                      <a:pt x="7965" y="965"/>
                    </a:cubicBezTo>
                    <a:cubicBezTo>
                      <a:pt x="8514" y="1533"/>
                      <a:pt x="8653" y="2019"/>
                      <a:pt x="8679" y="2380"/>
                    </a:cubicBezTo>
                    <a:cubicBezTo>
                      <a:pt x="8688" y="2468"/>
                      <a:pt x="8566" y="2642"/>
                      <a:pt x="8575" y="2730"/>
                    </a:cubicBezTo>
                    <a:cubicBezTo>
                      <a:pt x="8575" y="2811"/>
                      <a:pt x="9968" y="3908"/>
                      <a:pt x="9968" y="3970"/>
                    </a:cubicBezTo>
                    <a:cubicBezTo>
                      <a:pt x="9977" y="4039"/>
                      <a:pt x="9820" y="4238"/>
                      <a:pt x="9707" y="4301"/>
                    </a:cubicBezTo>
                    <a:cubicBezTo>
                      <a:pt x="9602" y="4363"/>
                      <a:pt x="9219" y="4438"/>
                      <a:pt x="9210" y="4469"/>
                    </a:cubicBezTo>
                    <a:cubicBezTo>
                      <a:pt x="9202" y="4506"/>
                      <a:pt x="9402" y="4887"/>
                      <a:pt x="9393" y="4955"/>
                    </a:cubicBezTo>
                    <a:cubicBezTo>
                      <a:pt x="9385" y="5024"/>
                      <a:pt x="9001" y="5198"/>
                      <a:pt x="9001" y="5223"/>
                    </a:cubicBezTo>
                    <a:cubicBezTo>
                      <a:pt x="9001" y="5248"/>
                      <a:pt x="9228" y="5354"/>
                      <a:pt x="9228" y="5410"/>
                    </a:cubicBezTo>
                    <a:cubicBezTo>
                      <a:pt x="9237" y="5473"/>
                      <a:pt x="9254" y="5554"/>
                      <a:pt x="9219" y="5585"/>
                    </a:cubicBezTo>
                    <a:cubicBezTo>
                      <a:pt x="9158" y="5647"/>
                      <a:pt x="8914" y="5678"/>
                      <a:pt x="8897" y="5759"/>
                    </a:cubicBezTo>
                    <a:cubicBezTo>
                      <a:pt x="8879" y="5847"/>
                      <a:pt x="9036" y="6177"/>
                      <a:pt x="9080" y="6283"/>
                    </a:cubicBezTo>
                    <a:cubicBezTo>
                      <a:pt x="9123" y="6389"/>
                      <a:pt x="8914" y="6695"/>
                      <a:pt x="8670" y="6801"/>
                    </a:cubicBezTo>
                    <a:cubicBezTo>
                      <a:pt x="8426" y="6913"/>
                      <a:pt x="6824" y="6925"/>
                      <a:pt x="6754" y="6994"/>
                    </a:cubicBezTo>
                    <a:cubicBezTo>
                      <a:pt x="6693" y="7069"/>
                      <a:pt x="5499" y="8711"/>
                      <a:pt x="5499" y="8711"/>
                    </a:cubicBezTo>
                    <a:cubicBezTo>
                      <a:pt x="3864" y="8173"/>
                      <a:pt x="2091" y="8872"/>
                      <a:pt x="456" y="8334"/>
                    </a:cubicBezTo>
                    <a:close/>
                  </a:path>
                </a:pathLst>
              </a:custGeom>
              <a:solidFill>
                <a:srgbClr val="6EBF84"/>
              </a:solidFill>
              <a:ln>
                <a:noFill/>
              </a:ln>
            </p:spPr>
            <p:txBody>
              <a:bodyPr vert="horz" wrap="square" lIns="91440" tIns="45720" rIns="91440" bIns="45720" numCol="1" anchor="t" anchorCtr="0" compatLnSpc="1"/>
              <a:lstStyle/>
              <a:p>
                <a:endParaRPr lang="id-ID">
                  <a:cs typeface="+mn-ea"/>
                  <a:sym typeface="+mn-lt"/>
                </a:endParaRPr>
              </a:p>
            </p:txBody>
          </p:sp>
          <p:grpSp>
            <p:nvGrpSpPr>
              <p:cNvPr id="3" name="Group 34"/>
              <p:cNvGrpSpPr/>
              <p:nvPr/>
            </p:nvGrpSpPr>
            <p:grpSpPr>
              <a:xfrm>
                <a:off x="3394809" y="2482710"/>
                <a:ext cx="1609458" cy="978494"/>
                <a:chOff x="2894176" y="3704601"/>
                <a:chExt cx="1609458" cy="978494"/>
              </a:xfrm>
            </p:grpSpPr>
            <p:cxnSp>
              <p:nvCxnSpPr>
                <p:cNvPr id="4" name="Straight Connector 35"/>
                <p:cNvCxnSpPr/>
                <p:nvPr/>
              </p:nvCxnSpPr>
              <p:spPr>
                <a:xfrm flipH="1" flipV="1">
                  <a:off x="3525140" y="3704601"/>
                  <a:ext cx="978494" cy="978494"/>
                </a:xfrm>
                <a:prstGeom prst="line">
                  <a:avLst/>
                </a:prstGeom>
                <a:ln w="22225">
                  <a:solidFill>
                    <a:srgbClr val="6EBF84"/>
                  </a:solidFill>
                </a:ln>
              </p:spPr>
              <p:style>
                <a:lnRef idx="1">
                  <a:schemeClr val="accent1"/>
                </a:lnRef>
                <a:fillRef idx="0">
                  <a:schemeClr val="accent1"/>
                </a:fillRef>
                <a:effectRef idx="0">
                  <a:schemeClr val="accent1"/>
                </a:effectRef>
                <a:fontRef idx="minor">
                  <a:schemeClr val="tx1"/>
                </a:fontRef>
              </p:style>
            </p:cxnSp>
            <p:cxnSp>
              <p:nvCxnSpPr>
                <p:cNvPr id="5" name="Straight Arrow Connector 36"/>
                <p:cNvCxnSpPr/>
                <p:nvPr/>
              </p:nvCxnSpPr>
              <p:spPr>
                <a:xfrm flipH="1">
                  <a:off x="2894176" y="3704601"/>
                  <a:ext cx="630964" cy="0"/>
                </a:xfrm>
                <a:prstGeom prst="straightConnector1">
                  <a:avLst/>
                </a:prstGeom>
                <a:ln w="22225">
                  <a:solidFill>
                    <a:srgbClr val="6EBF84"/>
                  </a:solidFill>
                  <a:tailEnd type="diamond"/>
                </a:ln>
              </p:spPr>
              <p:style>
                <a:lnRef idx="1">
                  <a:schemeClr val="accent1"/>
                </a:lnRef>
                <a:fillRef idx="0">
                  <a:schemeClr val="accent1"/>
                </a:fillRef>
                <a:effectRef idx="0">
                  <a:schemeClr val="accent1"/>
                </a:effectRef>
                <a:fontRef idx="minor">
                  <a:schemeClr val="tx1"/>
                </a:fontRef>
              </p:style>
            </p:cxnSp>
          </p:grpSp>
          <p:grpSp>
            <p:nvGrpSpPr>
              <p:cNvPr id="6" name="Group 37"/>
              <p:cNvGrpSpPr/>
              <p:nvPr/>
            </p:nvGrpSpPr>
            <p:grpSpPr>
              <a:xfrm flipH="1">
                <a:off x="6839708" y="2354505"/>
                <a:ext cx="1722401" cy="581536"/>
                <a:chOff x="2250393" y="3570719"/>
                <a:chExt cx="1722401" cy="581536"/>
              </a:xfrm>
            </p:grpSpPr>
            <p:cxnSp>
              <p:nvCxnSpPr>
                <p:cNvPr id="7" name="Straight Connector 38"/>
                <p:cNvCxnSpPr/>
                <p:nvPr/>
              </p:nvCxnSpPr>
              <p:spPr>
                <a:xfrm flipH="1" flipV="1">
                  <a:off x="3391258" y="3570719"/>
                  <a:ext cx="581536" cy="581536"/>
                </a:xfrm>
                <a:prstGeom prst="line">
                  <a:avLst/>
                </a:prstGeom>
                <a:ln w="22225">
                  <a:solidFill>
                    <a:srgbClr val="6EBF84"/>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39"/>
                <p:cNvCxnSpPr/>
                <p:nvPr/>
              </p:nvCxnSpPr>
              <p:spPr>
                <a:xfrm flipH="1">
                  <a:off x="2250393" y="3587811"/>
                  <a:ext cx="1162228" cy="0"/>
                </a:xfrm>
                <a:prstGeom prst="straightConnector1">
                  <a:avLst/>
                </a:prstGeom>
                <a:ln w="22225">
                  <a:solidFill>
                    <a:srgbClr val="6EBF84"/>
                  </a:solidFill>
                  <a:tailEnd type="diamond"/>
                </a:ln>
              </p:spPr>
              <p:style>
                <a:lnRef idx="1">
                  <a:schemeClr val="accent1"/>
                </a:lnRef>
                <a:fillRef idx="0">
                  <a:schemeClr val="accent1"/>
                </a:fillRef>
                <a:effectRef idx="0">
                  <a:schemeClr val="accent1"/>
                </a:effectRef>
                <a:fontRef idx="minor">
                  <a:schemeClr val="tx1"/>
                </a:fontRef>
              </p:style>
            </p:cxnSp>
          </p:grpSp>
          <p:grpSp>
            <p:nvGrpSpPr>
              <p:cNvPr id="9" name="Group 7"/>
              <p:cNvGrpSpPr/>
              <p:nvPr/>
            </p:nvGrpSpPr>
            <p:grpSpPr>
              <a:xfrm>
                <a:off x="4531558" y="2655667"/>
                <a:ext cx="1615470" cy="1237355"/>
                <a:chOff x="4531558" y="2655667"/>
                <a:chExt cx="1615470" cy="1237355"/>
              </a:xfrm>
              <a:solidFill>
                <a:schemeClr val="bg1"/>
              </a:solidFill>
            </p:grpSpPr>
            <p:sp>
              <p:nvSpPr>
                <p:cNvPr id="10" name="Freeform 5"/>
                <p:cNvSpPr/>
                <p:nvPr/>
              </p:nvSpPr>
              <p:spPr bwMode="auto">
                <a:xfrm>
                  <a:off x="4531558" y="2655667"/>
                  <a:ext cx="1615470" cy="1237355"/>
                </a:xfrm>
                <a:custGeom>
                  <a:avLst/>
                  <a:gdLst>
                    <a:gd name="T0" fmla="*/ 5 w 543"/>
                    <a:gd name="T1" fmla="*/ 416 h 416"/>
                    <a:gd name="T2" fmla="*/ 151 w 543"/>
                    <a:gd name="T3" fmla="*/ 397 h 416"/>
                    <a:gd name="T4" fmla="*/ 173 w 543"/>
                    <a:gd name="T5" fmla="*/ 339 h 416"/>
                    <a:gd name="T6" fmla="*/ 234 w 543"/>
                    <a:gd name="T7" fmla="*/ 305 h 416"/>
                    <a:gd name="T8" fmla="*/ 302 w 543"/>
                    <a:gd name="T9" fmla="*/ 322 h 416"/>
                    <a:gd name="T10" fmla="*/ 339 w 543"/>
                    <a:gd name="T11" fmla="*/ 372 h 416"/>
                    <a:gd name="T12" fmla="*/ 491 w 543"/>
                    <a:gd name="T13" fmla="*/ 352 h 416"/>
                    <a:gd name="T14" fmla="*/ 469 w 543"/>
                    <a:gd name="T15" fmla="*/ 188 h 416"/>
                    <a:gd name="T16" fmla="*/ 477 w 543"/>
                    <a:gd name="T17" fmla="*/ 186 h 416"/>
                    <a:gd name="T18" fmla="*/ 538 w 543"/>
                    <a:gd name="T19" fmla="*/ 99 h 416"/>
                    <a:gd name="T20" fmla="*/ 456 w 543"/>
                    <a:gd name="T21" fmla="*/ 29 h 416"/>
                    <a:gd name="T22" fmla="*/ 448 w 543"/>
                    <a:gd name="T23" fmla="*/ 30 h 416"/>
                    <a:gd name="T24" fmla="*/ 445 w 543"/>
                    <a:gd name="T25" fmla="*/ 3 h 416"/>
                    <a:gd name="T26" fmla="*/ 411 w 543"/>
                    <a:gd name="T27" fmla="*/ 0 h 416"/>
                    <a:gd name="T28" fmla="*/ 310 w 543"/>
                    <a:gd name="T29" fmla="*/ 35 h 416"/>
                    <a:gd name="T30" fmla="*/ 300 w 543"/>
                    <a:gd name="T31" fmla="*/ 35 h 416"/>
                    <a:gd name="T32" fmla="*/ 177 w 543"/>
                    <a:gd name="T33" fmla="*/ 91 h 416"/>
                    <a:gd name="T34" fmla="*/ 69 w 543"/>
                    <a:gd name="T35" fmla="*/ 217 h 416"/>
                    <a:gd name="T36" fmla="*/ 27 w 543"/>
                    <a:gd name="T37" fmla="*/ 278 h 416"/>
                    <a:gd name="T38" fmla="*/ 28 w 543"/>
                    <a:gd name="T39" fmla="*/ 287 h 416"/>
                    <a:gd name="T40" fmla="*/ 0 w 543"/>
                    <a:gd name="T41" fmla="*/ 377 h 416"/>
                    <a:gd name="T42" fmla="*/ 5 w 543"/>
                    <a:gd name="T43" fmla="*/ 416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43" h="416">
                      <a:moveTo>
                        <a:pt x="5" y="416"/>
                      </a:moveTo>
                      <a:cubicBezTo>
                        <a:pt x="151" y="397"/>
                        <a:pt x="151" y="397"/>
                        <a:pt x="151" y="397"/>
                      </a:cubicBezTo>
                      <a:cubicBezTo>
                        <a:pt x="151" y="376"/>
                        <a:pt x="159" y="355"/>
                        <a:pt x="173" y="339"/>
                      </a:cubicBezTo>
                      <a:cubicBezTo>
                        <a:pt x="189" y="320"/>
                        <a:pt x="210" y="308"/>
                        <a:pt x="234" y="305"/>
                      </a:cubicBezTo>
                      <a:cubicBezTo>
                        <a:pt x="258" y="302"/>
                        <a:pt x="282" y="308"/>
                        <a:pt x="302" y="322"/>
                      </a:cubicBezTo>
                      <a:cubicBezTo>
                        <a:pt x="320" y="334"/>
                        <a:pt x="333" y="352"/>
                        <a:pt x="339" y="372"/>
                      </a:cubicBezTo>
                      <a:cubicBezTo>
                        <a:pt x="491" y="352"/>
                        <a:pt x="491" y="352"/>
                        <a:pt x="491" y="352"/>
                      </a:cubicBezTo>
                      <a:cubicBezTo>
                        <a:pt x="469" y="188"/>
                        <a:pt x="469" y="188"/>
                        <a:pt x="469" y="188"/>
                      </a:cubicBezTo>
                      <a:cubicBezTo>
                        <a:pt x="477" y="186"/>
                        <a:pt x="477" y="186"/>
                        <a:pt x="477" y="186"/>
                      </a:cubicBezTo>
                      <a:cubicBezTo>
                        <a:pt x="517" y="177"/>
                        <a:pt x="543" y="140"/>
                        <a:pt x="538" y="99"/>
                      </a:cubicBezTo>
                      <a:cubicBezTo>
                        <a:pt x="533" y="57"/>
                        <a:pt x="497" y="28"/>
                        <a:pt x="456" y="29"/>
                      </a:cubicBezTo>
                      <a:cubicBezTo>
                        <a:pt x="448" y="30"/>
                        <a:pt x="448" y="30"/>
                        <a:pt x="448" y="30"/>
                      </a:cubicBezTo>
                      <a:cubicBezTo>
                        <a:pt x="445" y="3"/>
                        <a:pt x="445" y="3"/>
                        <a:pt x="445" y="3"/>
                      </a:cubicBezTo>
                      <a:cubicBezTo>
                        <a:pt x="434" y="1"/>
                        <a:pt x="423" y="0"/>
                        <a:pt x="411" y="0"/>
                      </a:cubicBezTo>
                      <a:cubicBezTo>
                        <a:pt x="373" y="0"/>
                        <a:pt x="338" y="13"/>
                        <a:pt x="310" y="35"/>
                      </a:cubicBezTo>
                      <a:cubicBezTo>
                        <a:pt x="306" y="35"/>
                        <a:pt x="303" y="35"/>
                        <a:pt x="300" y="35"/>
                      </a:cubicBezTo>
                      <a:cubicBezTo>
                        <a:pt x="251" y="35"/>
                        <a:pt x="206" y="57"/>
                        <a:pt x="177" y="91"/>
                      </a:cubicBezTo>
                      <a:cubicBezTo>
                        <a:pt x="116" y="102"/>
                        <a:pt x="71" y="154"/>
                        <a:pt x="69" y="217"/>
                      </a:cubicBezTo>
                      <a:cubicBezTo>
                        <a:pt x="45" y="227"/>
                        <a:pt x="27" y="250"/>
                        <a:pt x="27" y="278"/>
                      </a:cubicBezTo>
                      <a:cubicBezTo>
                        <a:pt x="27" y="281"/>
                        <a:pt x="28" y="284"/>
                        <a:pt x="28" y="287"/>
                      </a:cubicBezTo>
                      <a:cubicBezTo>
                        <a:pt x="10" y="313"/>
                        <a:pt x="0" y="344"/>
                        <a:pt x="0" y="377"/>
                      </a:cubicBezTo>
                      <a:cubicBezTo>
                        <a:pt x="0" y="390"/>
                        <a:pt x="2" y="403"/>
                        <a:pt x="5" y="416"/>
                      </a:cubicBezTo>
                      <a:close/>
                    </a:path>
                  </a:pathLst>
                </a:custGeom>
                <a:grpFill/>
                <a:ln>
                  <a:noFill/>
                </a:ln>
              </p:spPr>
              <p:txBody>
                <a:bodyPr vert="horz" wrap="square" lIns="91440" tIns="45720" rIns="91440" bIns="45720" numCol="1" anchor="t" anchorCtr="0" compatLnSpc="1"/>
                <a:lstStyle/>
                <a:p>
                  <a:endParaRPr lang="id-ID">
                    <a:cs typeface="+mn-ea"/>
                    <a:sym typeface="+mn-lt"/>
                  </a:endParaRPr>
                </a:p>
              </p:txBody>
            </p:sp>
            <p:sp>
              <p:nvSpPr>
                <p:cNvPr id="11" name="TextBox 94"/>
                <p:cNvSpPr txBox="1"/>
                <p:nvPr/>
              </p:nvSpPr>
              <p:spPr>
                <a:xfrm>
                  <a:off x="4898505" y="3053442"/>
                  <a:ext cx="910046" cy="490811"/>
                </a:xfrm>
                <a:prstGeom prst="rect">
                  <a:avLst/>
                </a:prstGeom>
                <a:grpFill/>
              </p:spPr>
              <p:txBody>
                <a:bodyPr wrap="none" rtlCol="0">
                  <a:spAutoFit/>
                </a:bodyPr>
                <a:lstStyle/>
                <a:p>
                  <a:pPr algn="ctr"/>
                  <a:r>
                    <a:rPr lang="id-ID" b="1" dirty="0">
                      <a:solidFill>
                        <a:schemeClr val="bg1"/>
                      </a:solidFill>
                      <a:cs typeface="+mn-ea"/>
                      <a:sym typeface="+mn-lt"/>
                    </a:rPr>
                    <a:t>25%</a:t>
                  </a:r>
                  <a:endParaRPr lang="id-ID" b="1" dirty="0">
                    <a:solidFill>
                      <a:schemeClr val="bg1"/>
                    </a:solidFill>
                    <a:cs typeface="+mn-ea"/>
                    <a:sym typeface="+mn-lt"/>
                  </a:endParaRPr>
                </a:p>
              </p:txBody>
            </p:sp>
          </p:grpSp>
          <p:grpSp>
            <p:nvGrpSpPr>
              <p:cNvPr id="12" name="Group 9"/>
              <p:cNvGrpSpPr/>
              <p:nvPr/>
            </p:nvGrpSpPr>
            <p:grpSpPr>
              <a:xfrm>
                <a:off x="5903325" y="2631799"/>
                <a:ext cx="1557685" cy="1207206"/>
                <a:chOff x="5903325" y="2631799"/>
                <a:chExt cx="1557685" cy="1207206"/>
              </a:xfrm>
              <a:solidFill>
                <a:schemeClr val="bg1"/>
              </a:solidFill>
            </p:grpSpPr>
            <p:sp>
              <p:nvSpPr>
                <p:cNvPr id="13" name="Freeform 23"/>
                <p:cNvSpPr/>
                <p:nvPr/>
              </p:nvSpPr>
              <p:spPr bwMode="auto">
                <a:xfrm>
                  <a:off x="5903325" y="2631799"/>
                  <a:ext cx="1557685" cy="1207206"/>
                </a:xfrm>
                <a:custGeom>
                  <a:avLst/>
                  <a:gdLst>
                    <a:gd name="T0" fmla="*/ 2 w 524"/>
                    <a:gd name="T1" fmla="*/ 21 h 406"/>
                    <a:gd name="T2" fmla="*/ 60 w 524"/>
                    <a:gd name="T3" fmla="*/ 43 h 406"/>
                    <a:gd name="T4" fmla="*/ 94 w 524"/>
                    <a:gd name="T5" fmla="*/ 104 h 406"/>
                    <a:gd name="T6" fmla="*/ 77 w 524"/>
                    <a:gd name="T7" fmla="*/ 172 h 406"/>
                    <a:gd name="T8" fmla="*/ 27 w 524"/>
                    <a:gd name="T9" fmla="*/ 209 h 406"/>
                    <a:gd name="T10" fmla="*/ 46 w 524"/>
                    <a:gd name="T11" fmla="*/ 353 h 406"/>
                    <a:gd name="T12" fmla="*/ 210 w 524"/>
                    <a:gd name="T13" fmla="*/ 332 h 406"/>
                    <a:gd name="T14" fmla="*/ 212 w 524"/>
                    <a:gd name="T15" fmla="*/ 339 h 406"/>
                    <a:gd name="T16" fmla="*/ 300 w 524"/>
                    <a:gd name="T17" fmla="*/ 401 h 406"/>
                    <a:gd name="T18" fmla="*/ 369 w 524"/>
                    <a:gd name="T19" fmla="*/ 319 h 406"/>
                    <a:gd name="T20" fmla="*/ 369 w 524"/>
                    <a:gd name="T21" fmla="*/ 311 h 406"/>
                    <a:gd name="T22" fmla="*/ 524 w 524"/>
                    <a:gd name="T23" fmla="*/ 291 h 406"/>
                    <a:gd name="T24" fmla="*/ 446 w 524"/>
                    <a:gd name="T25" fmla="*/ 194 h 406"/>
                    <a:gd name="T26" fmla="*/ 214 w 524"/>
                    <a:gd name="T27" fmla="*/ 37 h 406"/>
                    <a:gd name="T28" fmla="*/ 137 w 524"/>
                    <a:gd name="T29" fmla="*/ 8 h 406"/>
                    <a:gd name="T30" fmla="*/ 87 w 524"/>
                    <a:gd name="T31" fmla="*/ 19 h 406"/>
                    <a:gd name="T32" fmla="*/ 31 w 524"/>
                    <a:gd name="T33" fmla="*/ 0 h 406"/>
                    <a:gd name="T34" fmla="*/ 0 w 524"/>
                    <a:gd name="T35" fmla="*/ 5 h 406"/>
                    <a:gd name="T36" fmla="*/ 2 w 524"/>
                    <a:gd name="T37" fmla="*/ 21 h 4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24" h="406">
                      <a:moveTo>
                        <a:pt x="2" y="21"/>
                      </a:moveTo>
                      <a:cubicBezTo>
                        <a:pt x="23" y="21"/>
                        <a:pt x="44" y="29"/>
                        <a:pt x="60" y="43"/>
                      </a:cubicBezTo>
                      <a:cubicBezTo>
                        <a:pt x="78" y="59"/>
                        <a:pt x="90" y="80"/>
                        <a:pt x="94" y="104"/>
                      </a:cubicBezTo>
                      <a:cubicBezTo>
                        <a:pt x="97" y="128"/>
                        <a:pt x="91" y="152"/>
                        <a:pt x="77" y="172"/>
                      </a:cubicBezTo>
                      <a:cubicBezTo>
                        <a:pt x="65" y="190"/>
                        <a:pt x="47" y="203"/>
                        <a:pt x="27" y="209"/>
                      </a:cubicBezTo>
                      <a:cubicBezTo>
                        <a:pt x="46" y="353"/>
                        <a:pt x="46" y="353"/>
                        <a:pt x="46" y="353"/>
                      </a:cubicBezTo>
                      <a:cubicBezTo>
                        <a:pt x="210" y="332"/>
                        <a:pt x="210" y="332"/>
                        <a:pt x="210" y="332"/>
                      </a:cubicBezTo>
                      <a:cubicBezTo>
                        <a:pt x="212" y="339"/>
                        <a:pt x="212" y="339"/>
                        <a:pt x="212" y="339"/>
                      </a:cubicBezTo>
                      <a:cubicBezTo>
                        <a:pt x="221" y="380"/>
                        <a:pt x="259" y="406"/>
                        <a:pt x="300" y="401"/>
                      </a:cubicBezTo>
                      <a:cubicBezTo>
                        <a:pt x="341" y="395"/>
                        <a:pt x="371" y="360"/>
                        <a:pt x="369" y="319"/>
                      </a:cubicBezTo>
                      <a:cubicBezTo>
                        <a:pt x="369" y="311"/>
                        <a:pt x="369" y="311"/>
                        <a:pt x="369" y="311"/>
                      </a:cubicBezTo>
                      <a:cubicBezTo>
                        <a:pt x="524" y="291"/>
                        <a:pt x="524" y="291"/>
                        <a:pt x="524" y="291"/>
                      </a:cubicBezTo>
                      <a:cubicBezTo>
                        <a:pt x="515" y="247"/>
                        <a:pt x="485" y="212"/>
                        <a:pt x="446" y="194"/>
                      </a:cubicBezTo>
                      <a:cubicBezTo>
                        <a:pt x="407" y="103"/>
                        <a:pt x="319" y="39"/>
                        <a:pt x="214" y="37"/>
                      </a:cubicBezTo>
                      <a:cubicBezTo>
                        <a:pt x="194" y="19"/>
                        <a:pt x="167" y="8"/>
                        <a:pt x="137" y="8"/>
                      </a:cubicBezTo>
                      <a:cubicBezTo>
                        <a:pt x="119" y="8"/>
                        <a:pt x="102" y="12"/>
                        <a:pt x="87" y="19"/>
                      </a:cubicBezTo>
                      <a:cubicBezTo>
                        <a:pt x="71" y="7"/>
                        <a:pt x="52" y="0"/>
                        <a:pt x="31" y="0"/>
                      </a:cubicBezTo>
                      <a:cubicBezTo>
                        <a:pt x="20" y="0"/>
                        <a:pt x="10" y="2"/>
                        <a:pt x="0" y="5"/>
                      </a:cubicBezTo>
                      <a:lnTo>
                        <a:pt x="2" y="21"/>
                      </a:lnTo>
                      <a:close/>
                    </a:path>
                  </a:pathLst>
                </a:custGeom>
                <a:grpFill/>
                <a:ln>
                  <a:noFill/>
                </a:ln>
              </p:spPr>
              <p:txBody>
                <a:bodyPr vert="horz" wrap="square" lIns="91440" tIns="45720" rIns="91440" bIns="45720" numCol="1" anchor="t" anchorCtr="0" compatLnSpc="1"/>
                <a:lstStyle/>
                <a:p>
                  <a:endParaRPr lang="id-ID">
                    <a:cs typeface="+mn-ea"/>
                    <a:sym typeface="+mn-lt"/>
                  </a:endParaRPr>
                </a:p>
              </p:txBody>
            </p:sp>
            <p:sp>
              <p:nvSpPr>
                <p:cNvPr id="14" name="TextBox 95"/>
                <p:cNvSpPr txBox="1"/>
                <p:nvPr/>
              </p:nvSpPr>
              <p:spPr>
                <a:xfrm>
                  <a:off x="6262437" y="3053442"/>
                  <a:ext cx="910045" cy="490811"/>
                </a:xfrm>
                <a:prstGeom prst="rect">
                  <a:avLst/>
                </a:prstGeom>
                <a:grpFill/>
              </p:spPr>
              <p:txBody>
                <a:bodyPr wrap="none" rtlCol="0">
                  <a:spAutoFit/>
                </a:bodyPr>
                <a:lstStyle/>
                <a:p>
                  <a:pPr algn="ctr"/>
                  <a:r>
                    <a:rPr lang="id-ID" b="1" dirty="0">
                      <a:solidFill>
                        <a:schemeClr val="bg1"/>
                      </a:solidFill>
                      <a:cs typeface="+mn-ea"/>
                      <a:sym typeface="+mn-lt"/>
                    </a:rPr>
                    <a:t>25%</a:t>
                  </a:r>
                  <a:endParaRPr lang="id-ID" b="1" dirty="0">
                    <a:solidFill>
                      <a:schemeClr val="bg1"/>
                    </a:solidFill>
                    <a:cs typeface="+mn-ea"/>
                    <a:sym typeface="+mn-lt"/>
                  </a:endParaRPr>
                </a:p>
              </p:txBody>
            </p:sp>
          </p:grpSp>
        </p:grpSp>
        <p:grpSp>
          <p:nvGrpSpPr>
            <p:cNvPr id="84" name="组合 83"/>
            <p:cNvGrpSpPr/>
            <p:nvPr/>
          </p:nvGrpSpPr>
          <p:grpSpPr>
            <a:xfrm flipH="1">
              <a:off x="6832257" y="5097088"/>
              <a:ext cx="874568" cy="531707"/>
              <a:chOff x="4173590" y="2534871"/>
              <a:chExt cx="1211107" cy="736311"/>
            </a:xfrm>
          </p:grpSpPr>
          <p:cxnSp>
            <p:nvCxnSpPr>
              <p:cNvPr id="82" name="Straight Connector 35"/>
              <p:cNvCxnSpPr/>
              <p:nvPr/>
            </p:nvCxnSpPr>
            <p:spPr>
              <a:xfrm flipH="1" flipV="1">
                <a:off x="4648386" y="2534871"/>
                <a:ext cx="736311" cy="736311"/>
              </a:xfrm>
              <a:prstGeom prst="line">
                <a:avLst/>
              </a:prstGeom>
              <a:ln w="22225">
                <a:solidFill>
                  <a:srgbClr val="6EBF84"/>
                </a:solidFill>
              </a:ln>
            </p:spPr>
            <p:style>
              <a:lnRef idx="1">
                <a:schemeClr val="accent1"/>
              </a:lnRef>
              <a:fillRef idx="0">
                <a:schemeClr val="accent1"/>
              </a:fillRef>
              <a:effectRef idx="0">
                <a:schemeClr val="accent1"/>
              </a:effectRef>
              <a:fontRef idx="minor">
                <a:schemeClr val="tx1"/>
              </a:fontRef>
            </p:style>
          </p:cxnSp>
          <p:cxnSp>
            <p:nvCxnSpPr>
              <p:cNvPr id="83" name="Straight Arrow Connector 36"/>
              <p:cNvCxnSpPr/>
              <p:nvPr/>
            </p:nvCxnSpPr>
            <p:spPr>
              <a:xfrm flipH="1">
                <a:off x="4173590" y="2534871"/>
                <a:ext cx="474796" cy="0"/>
              </a:xfrm>
              <a:prstGeom prst="straightConnector1">
                <a:avLst/>
              </a:prstGeom>
              <a:ln w="22225">
                <a:solidFill>
                  <a:srgbClr val="6EBF84"/>
                </a:solidFill>
                <a:tailEnd type="diamond"/>
              </a:ln>
            </p:spPr>
            <p:style>
              <a:lnRef idx="1">
                <a:schemeClr val="accent1"/>
              </a:lnRef>
              <a:fillRef idx="0">
                <a:schemeClr val="accent1"/>
              </a:fillRef>
              <a:effectRef idx="0">
                <a:schemeClr val="accent1"/>
              </a:effectRef>
              <a:fontRef idx="minor">
                <a:schemeClr val="tx1"/>
              </a:fontRef>
            </p:style>
          </p:cxnSp>
        </p:grpSp>
        <p:grpSp>
          <p:nvGrpSpPr>
            <p:cNvPr id="115" name="组合 114"/>
            <p:cNvGrpSpPr/>
            <p:nvPr/>
          </p:nvGrpSpPr>
          <p:grpSpPr>
            <a:xfrm>
              <a:off x="3798468" y="4597066"/>
              <a:ext cx="874568" cy="531707"/>
              <a:chOff x="4173590" y="2534871"/>
              <a:chExt cx="1211107" cy="736311"/>
            </a:xfrm>
          </p:grpSpPr>
          <p:cxnSp>
            <p:nvCxnSpPr>
              <p:cNvPr id="116" name="Straight Connector 35"/>
              <p:cNvCxnSpPr/>
              <p:nvPr/>
            </p:nvCxnSpPr>
            <p:spPr>
              <a:xfrm flipH="1" flipV="1">
                <a:off x="4648386" y="2534871"/>
                <a:ext cx="736311" cy="736311"/>
              </a:xfrm>
              <a:prstGeom prst="line">
                <a:avLst/>
              </a:prstGeom>
              <a:ln w="22225">
                <a:solidFill>
                  <a:srgbClr val="6EBF84"/>
                </a:solidFill>
              </a:ln>
            </p:spPr>
            <p:style>
              <a:lnRef idx="1">
                <a:schemeClr val="accent1"/>
              </a:lnRef>
              <a:fillRef idx="0">
                <a:schemeClr val="accent1"/>
              </a:fillRef>
              <a:effectRef idx="0">
                <a:schemeClr val="accent1"/>
              </a:effectRef>
              <a:fontRef idx="minor">
                <a:schemeClr val="tx1"/>
              </a:fontRef>
            </p:style>
          </p:cxnSp>
          <p:cxnSp>
            <p:nvCxnSpPr>
              <p:cNvPr id="117" name="Straight Arrow Connector 36"/>
              <p:cNvCxnSpPr/>
              <p:nvPr/>
            </p:nvCxnSpPr>
            <p:spPr>
              <a:xfrm flipH="1">
                <a:off x="4173590" y="2534871"/>
                <a:ext cx="474796" cy="0"/>
              </a:xfrm>
              <a:prstGeom prst="straightConnector1">
                <a:avLst/>
              </a:prstGeom>
              <a:ln w="22225">
                <a:solidFill>
                  <a:srgbClr val="6EBF84"/>
                </a:solidFill>
                <a:tailEnd type="diamond"/>
              </a:ln>
            </p:spPr>
            <p:style>
              <a:lnRef idx="1">
                <a:schemeClr val="accent1"/>
              </a:lnRef>
              <a:fillRef idx="0">
                <a:schemeClr val="accent1"/>
              </a:fillRef>
              <a:effectRef idx="0">
                <a:schemeClr val="accent1"/>
              </a:effectRef>
              <a:fontRef idx="minor">
                <a:schemeClr val="tx1"/>
              </a:fontRef>
            </p:style>
          </p:cxnSp>
        </p:grpSp>
      </p:grpSp>
      <p:sp>
        <p:nvSpPr>
          <p:cNvPr id="118" name="TextBox 28"/>
          <p:cNvSpPr txBox="1"/>
          <p:nvPr/>
        </p:nvSpPr>
        <p:spPr>
          <a:xfrm>
            <a:off x="2775868" y="4099001"/>
            <a:ext cx="1422184" cy="461665"/>
          </a:xfrm>
          <a:prstGeom prst="rect">
            <a:avLst/>
          </a:prstGeom>
          <a:noFill/>
        </p:spPr>
        <p:txBody>
          <a:bodyPr wrap="none" rtlCol="0">
            <a:spAutoFit/>
          </a:bodyPr>
          <a:lstStyle/>
          <a:p>
            <a:r>
              <a:rPr lang="zh-CN" altLang="en-US" sz="2400" b="1" dirty="0">
                <a:solidFill>
                  <a:srgbClr val="2C91B0"/>
                </a:solidFill>
                <a:cs typeface="+mn-ea"/>
                <a:sym typeface="+mn-lt"/>
              </a:rPr>
              <a:t>心仪职位</a:t>
            </a:r>
            <a:endParaRPr lang="id-ID" sz="2400" b="1" dirty="0">
              <a:solidFill>
                <a:srgbClr val="2C91B0"/>
              </a:solidFill>
              <a:cs typeface="+mn-ea"/>
              <a:sym typeface="+mn-lt"/>
            </a:endParaRPr>
          </a:p>
        </p:txBody>
      </p:sp>
      <p:sp>
        <p:nvSpPr>
          <p:cNvPr id="119" name="矩形 118"/>
          <p:cNvSpPr/>
          <p:nvPr/>
        </p:nvSpPr>
        <p:spPr>
          <a:xfrm>
            <a:off x="969557" y="4714400"/>
            <a:ext cx="3068529" cy="700576"/>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a:t>
            </a:r>
            <a:endParaRPr lang="zh-CN" altLang="en-US" sz="1400" dirty="0">
              <a:solidFill>
                <a:srgbClr val="2C91B0"/>
              </a:solidFill>
              <a:cs typeface="+mn-ea"/>
              <a:sym typeface="+mn-lt"/>
            </a:endParaRPr>
          </a:p>
        </p:txBody>
      </p:sp>
      <p:grpSp>
        <p:nvGrpSpPr>
          <p:cNvPr id="120" name="Group 89"/>
          <p:cNvGrpSpPr>
            <a:grpSpLocks noChangeAspect="1"/>
          </p:cNvGrpSpPr>
          <p:nvPr/>
        </p:nvGrpSpPr>
        <p:grpSpPr bwMode="auto">
          <a:xfrm>
            <a:off x="2231153" y="3922129"/>
            <a:ext cx="514791" cy="662121"/>
            <a:chOff x="1309" y="2054"/>
            <a:chExt cx="297" cy="382"/>
          </a:xfrm>
          <a:solidFill>
            <a:srgbClr val="6EBF84"/>
          </a:solidFill>
        </p:grpSpPr>
        <p:sp>
          <p:nvSpPr>
            <p:cNvPr id="121" name="Freeform 90"/>
            <p:cNvSpPr/>
            <p:nvPr/>
          </p:nvSpPr>
          <p:spPr bwMode="auto">
            <a:xfrm>
              <a:off x="1362" y="2127"/>
              <a:ext cx="191" cy="204"/>
            </a:xfrm>
            <a:custGeom>
              <a:avLst/>
              <a:gdLst>
                <a:gd name="T0" fmla="*/ 10 w 36"/>
                <a:gd name="T1" fmla="*/ 39 h 39"/>
                <a:gd name="T2" fmla="*/ 9 w 36"/>
                <a:gd name="T3" fmla="*/ 35 h 39"/>
                <a:gd name="T4" fmla="*/ 7 w 36"/>
                <a:gd name="T5" fmla="*/ 31 h 39"/>
                <a:gd name="T6" fmla="*/ 3 w 36"/>
                <a:gd name="T7" fmla="*/ 26 h 39"/>
                <a:gd name="T8" fmla="*/ 1 w 36"/>
                <a:gd name="T9" fmla="*/ 18 h 39"/>
                <a:gd name="T10" fmla="*/ 2 w 36"/>
                <a:gd name="T11" fmla="*/ 9 h 39"/>
                <a:gd name="T12" fmla="*/ 3 w 36"/>
                <a:gd name="T13" fmla="*/ 7 h 39"/>
                <a:gd name="T14" fmla="*/ 5 w 36"/>
                <a:gd name="T15" fmla="*/ 6 h 39"/>
                <a:gd name="T16" fmla="*/ 9 w 36"/>
                <a:gd name="T17" fmla="*/ 3 h 39"/>
                <a:gd name="T18" fmla="*/ 13 w 36"/>
                <a:gd name="T19" fmla="*/ 1 h 39"/>
                <a:gd name="T20" fmla="*/ 16 w 36"/>
                <a:gd name="T21" fmla="*/ 0 h 39"/>
                <a:gd name="T22" fmla="*/ 18 w 36"/>
                <a:gd name="T23" fmla="*/ 0 h 39"/>
                <a:gd name="T24" fmla="*/ 23 w 36"/>
                <a:gd name="T25" fmla="*/ 1 h 39"/>
                <a:gd name="T26" fmla="*/ 27 w 36"/>
                <a:gd name="T27" fmla="*/ 3 h 39"/>
                <a:gd name="T28" fmla="*/ 31 w 36"/>
                <a:gd name="T29" fmla="*/ 6 h 39"/>
                <a:gd name="T30" fmla="*/ 33 w 36"/>
                <a:gd name="T31" fmla="*/ 8 h 39"/>
                <a:gd name="T32" fmla="*/ 34 w 36"/>
                <a:gd name="T33" fmla="*/ 10 h 39"/>
                <a:gd name="T34" fmla="*/ 35 w 36"/>
                <a:gd name="T35" fmla="*/ 18 h 39"/>
                <a:gd name="T36" fmla="*/ 33 w 36"/>
                <a:gd name="T37" fmla="*/ 26 h 39"/>
                <a:gd name="T38" fmla="*/ 29 w 36"/>
                <a:gd name="T39" fmla="*/ 31 h 39"/>
                <a:gd name="T40" fmla="*/ 26 w 36"/>
                <a:gd name="T41" fmla="*/ 35 h 39"/>
                <a:gd name="T42" fmla="*/ 25 w 36"/>
                <a:gd name="T43" fmla="*/ 38 h 39"/>
                <a:gd name="T44" fmla="*/ 25 w 36"/>
                <a:gd name="T45" fmla="*/ 39 h 39"/>
                <a:gd name="T46" fmla="*/ 25 w 36"/>
                <a:gd name="T47" fmla="*/ 38 h 39"/>
                <a:gd name="T48" fmla="*/ 26 w 36"/>
                <a:gd name="T49" fmla="*/ 35 h 39"/>
                <a:gd name="T50" fmla="*/ 29 w 36"/>
                <a:gd name="T51" fmla="*/ 31 h 39"/>
                <a:gd name="T52" fmla="*/ 32 w 36"/>
                <a:gd name="T53" fmla="*/ 25 h 39"/>
                <a:gd name="T54" fmla="*/ 34 w 36"/>
                <a:gd name="T55" fmla="*/ 18 h 39"/>
                <a:gd name="T56" fmla="*/ 33 w 36"/>
                <a:gd name="T57" fmla="*/ 10 h 39"/>
                <a:gd name="T58" fmla="*/ 31 w 36"/>
                <a:gd name="T59" fmla="*/ 9 h 39"/>
                <a:gd name="T60" fmla="*/ 30 w 36"/>
                <a:gd name="T61" fmla="*/ 7 h 39"/>
                <a:gd name="T62" fmla="*/ 27 w 36"/>
                <a:gd name="T63" fmla="*/ 4 h 39"/>
                <a:gd name="T64" fmla="*/ 23 w 36"/>
                <a:gd name="T65" fmla="*/ 3 h 39"/>
                <a:gd name="T66" fmla="*/ 18 w 36"/>
                <a:gd name="T67" fmla="*/ 2 h 39"/>
                <a:gd name="T68" fmla="*/ 16 w 36"/>
                <a:gd name="T69" fmla="*/ 2 h 39"/>
                <a:gd name="T70" fmla="*/ 14 w 36"/>
                <a:gd name="T71" fmla="*/ 3 h 39"/>
                <a:gd name="T72" fmla="*/ 10 w 36"/>
                <a:gd name="T73" fmla="*/ 4 h 39"/>
                <a:gd name="T74" fmla="*/ 6 w 36"/>
                <a:gd name="T75" fmla="*/ 7 h 39"/>
                <a:gd name="T76" fmla="*/ 5 w 36"/>
                <a:gd name="T77" fmla="*/ 9 h 39"/>
                <a:gd name="T78" fmla="*/ 4 w 36"/>
                <a:gd name="T79" fmla="*/ 10 h 39"/>
                <a:gd name="T80" fmla="*/ 2 w 36"/>
                <a:gd name="T81" fmla="*/ 18 h 39"/>
                <a:gd name="T82" fmla="*/ 4 w 36"/>
                <a:gd name="T83" fmla="*/ 25 h 39"/>
                <a:gd name="T84" fmla="*/ 7 w 36"/>
                <a:gd name="T85" fmla="*/ 31 h 39"/>
                <a:gd name="T86" fmla="*/ 9 w 36"/>
                <a:gd name="T87" fmla="*/ 35 h 39"/>
                <a:gd name="T88" fmla="*/ 10 w 36"/>
                <a:gd name="T89"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6" h="39">
                  <a:moveTo>
                    <a:pt x="10" y="39"/>
                  </a:moveTo>
                  <a:cubicBezTo>
                    <a:pt x="10" y="39"/>
                    <a:pt x="10" y="38"/>
                    <a:pt x="9" y="35"/>
                  </a:cubicBezTo>
                  <a:cubicBezTo>
                    <a:pt x="8" y="34"/>
                    <a:pt x="8" y="33"/>
                    <a:pt x="7" y="31"/>
                  </a:cubicBezTo>
                  <a:cubicBezTo>
                    <a:pt x="6" y="29"/>
                    <a:pt x="4" y="28"/>
                    <a:pt x="3" y="26"/>
                  </a:cubicBezTo>
                  <a:cubicBezTo>
                    <a:pt x="2" y="24"/>
                    <a:pt x="1" y="21"/>
                    <a:pt x="1" y="18"/>
                  </a:cubicBezTo>
                  <a:cubicBezTo>
                    <a:pt x="0" y="15"/>
                    <a:pt x="1" y="12"/>
                    <a:pt x="2" y="9"/>
                  </a:cubicBezTo>
                  <a:cubicBezTo>
                    <a:pt x="2" y="9"/>
                    <a:pt x="3" y="8"/>
                    <a:pt x="3" y="7"/>
                  </a:cubicBezTo>
                  <a:cubicBezTo>
                    <a:pt x="4" y="7"/>
                    <a:pt x="4" y="6"/>
                    <a:pt x="5" y="6"/>
                  </a:cubicBezTo>
                  <a:cubicBezTo>
                    <a:pt x="6" y="5"/>
                    <a:pt x="7" y="4"/>
                    <a:pt x="9" y="3"/>
                  </a:cubicBezTo>
                  <a:cubicBezTo>
                    <a:pt x="10" y="2"/>
                    <a:pt x="12" y="1"/>
                    <a:pt x="13" y="1"/>
                  </a:cubicBezTo>
                  <a:cubicBezTo>
                    <a:pt x="14" y="1"/>
                    <a:pt x="15" y="1"/>
                    <a:pt x="16" y="0"/>
                  </a:cubicBezTo>
                  <a:cubicBezTo>
                    <a:pt x="18" y="0"/>
                    <a:pt x="18" y="0"/>
                    <a:pt x="18" y="0"/>
                  </a:cubicBezTo>
                  <a:cubicBezTo>
                    <a:pt x="20" y="0"/>
                    <a:pt x="21" y="1"/>
                    <a:pt x="23" y="1"/>
                  </a:cubicBezTo>
                  <a:cubicBezTo>
                    <a:pt x="25" y="2"/>
                    <a:pt x="26" y="2"/>
                    <a:pt x="27" y="3"/>
                  </a:cubicBezTo>
                  <a:cubicBezTo>
                    <a:pt x="29" y="4"/>
                    <a:pt x="30" y="5"/>
                    <a:pt x="31" y="6"/>
                  </a:cubicBezTo>
                  <a:cubicBezTo>
                    <a:pt x="32" y="6"/>
                    <a:pt x="32" y="7"/>
                    <a:pt x="33" y="8"/>
                  </a:cubicBezTo>
                  <a:cubicBezTo>
                    <a:pt x="34" y="10"/>
                    <a:pt x="34" y="10"/>
                    <a:pt x="34" y="10"/>
                  </a:cubicBezTo>
                  <a:cubicBezTo>
                    <a:pt x="36" y="12"/>
                    <a:pt x="36" y="16"/>
                    <a:pt x="35" y="18"/>
                  </a:cubicBezTo>
                  <a:cubicBezTo>
                    <a:pt x="35" y="21"/>
                    <a:pt x="34" y="23"/>
                    <a:pt x="33" y="26"/>
                  </a:cubicBezTo>
                  <a:cubicBezTo>
                    <a:pt x="32" y="28"/>
                    <a:pt x="30" y="29"/>
                    <a:pt x="29" y="31"/>
                  </a:cubicBezTo>
                  <a:cubicBezTo>
                    <a:pt x="28" y="32"/>
                    <a:pt x="27" y="34"/>
                    <a:pt x="26" y="35"/>
                  </a:cubicBezTo>
                  <a:cubicBezTo>
                    <a:pt x="26" y="36"/>
                    <a:pt x="25" y="37"/>
                    <a:pt x="25" y="38"/>
                  </a:cubicBezTo>
                  <a:cubicBezTo>
                    <a:pt x="25" y="39"/>
                    <a:pt x="25" y="39"/>
                    <a:pt x="25" y="39"/>
                  </a:cubicBezTo>
                  <a:cubicBezTo>
                    <a:pt x="25" y="39"/>
                    <a:pt x="25" y="39"/>
                    <a:pt x="25" y="38"/>
                  </a:cubicBezTo>
                  <a:cubicBezTo>
                    <a:pt x="25" y="37"/>
                    <a:pt x="25" y="36"/>
                    <a:pt x="26" y="35"/>
                  </a:cubicBezTo>
                  <a:cubicBezTo>
                    <a:pt x="27" y="34"/>
                    <a:pt x="27" y="32"/>
                    <a:pt x="29" y="31"/>
                  </a:cubicBezTo>
                  <a:cubicBezTo>
                    <a:pt x="30" y="29"/>
                    <a:pt x="31" y="27"/>
                    <a:pt x="32" y="25"/>
                  </a:cubicBezTo>
                  <a:cubicBezTo>
                    <a:pt x="33" y="23"/>
                    <a:pt x="34" y="21"/>
                    <a:pt x="34" y="18"/>
                  </a:cubicBezTo>
                  <a:cubicBezTo>
                    <a:pt x="34" y="16"/>
                    <a:pt x="34" y="13"/>
                    <a:pt x="33" y="10"/>
                  </a:cubicBezTo>
                  <a:cubicBezTo>
                    <a:pt x="31" y="9"/>
                    <a:pt x="31" y="9"/>
                    <a:pt x="31" y="9"/>
                  </a:cubicBezTo>
                  <a:cubicBezTo>
                    <a:pt x="31" y="8"/>
                    <a:pt x="30" y="8"/>
                    <a:pt x="30" y="7"/>
                  </a:cubicBezTo>
                  <a:cubicBezTo>
                    <a:pt x="29" y="6"/>
                    <a:pt x="28" y="5"/>
                    <a:pt x="27" y="4"/>
                  </a:cubicBezTo>
                  <a:cubicBezTo>
                    <a:pt x="25" y="4"/>
                    <a:pt x="24" y="3"/>
                    <a:pt x="23" y="3"/>
                  </a:cubicBezTo>
                  <a:cubicBezTo>
                    <a:pt x="21" y="3"/>
                    <a:pt x="20" y="2"/>
                    <a:pt x="18" y="2"/>
                  </a:cubicBezTo>
                  <a:cubicBezTo>
                    <a:pt x="16" y="2"/>
                    <a:pt x="16" y="2"/>
                    <a:pt x="16" y="2"/>
                  </a:cubicBezTo>
                  <a:cubicBezTo>
                    <a:pt x="15" y="2"/>
                    <a:pt x="14" y="3"/>
                    <a:pt x="14" y="3"/>
                  </a:cubicBezTo>
                  <a:cubicBezTo>
                    <a:pt x="12" y="3"/>
                    <a:pt x="11" y="4"/>
                    <a:pt x="10" y="4"/>
                  </a:cubicBezTo>
                  <a:cubicBezTo>
                    <a:pt x="8" y="5"/>
                    <a:pt x="7" y="6"/>
                    <a:pt x="6" y="7"/>
                  </a:cubicBezTo>
                  <a:cubicBezTo>
                    <a:pt x="6" y="7"/>
                    <a:pt x="5" y="8"/>
                    <a:pt x="5" y="9"/>
                  </a:cubicBezTo>
                  <a:cubicBezTo>
                    <a:pt x="4" y="9"/>
                    <a:pt x="4" y="10"/>
                    <a:pt x="4" y="10"/>
                  </a:cubicBezTo>
                  <a:cubicBezTo>
                    <a:pt x="2" y="13"/>
                    <a:pt x="2" y="15"/>
                    <a:pt x="2" y="18"/>
                  </a:cubicBezTo>
                  <a:cubicBezTo>
                    <a:pt x="2" y="21"/>
                    <a:pt x="3" y="23"/>
                    <a:pt x="4" y="25"/>
                  </a:cubicBezTo>
                  <a:cubicBezTo>
                    <a:pt x="5" y="27"/>
                    <a:pt x="6" y="29"/>
                    <a:pt x="7" y="31"/>
                  </a:cubicBezTo>
                  <a:cubicBezTo>
                    <a:pt x="8" y="32"/>
                    <a:pt x="9" y="34"/>
                    <a:pt x="9" y="35"/>
                  </a:cubicBezTo>
                  <a:cubicBezTo>
                    <a:pt x="10" y="38"/>
                    <a:pt x="10" y="39"/>
                    <a:pt x="10" y="3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2" name="Freeform 91"/>
            <p:cNvSpPr/>
            <p:nvPr/>
          </p:nvSpPr>
          <p:spPr bwMode="auto">
            <a:xfrm>
              <a:off x="1410" y="2326"/>
              <a:ext cx="90" cy="26"/>
            </a:xfrm>
            <a:custGeom>
              <a:avLst/>
              <a:gdLst>
                <a:gd name="T0" fmla="*/ 1 w 17"/>
                <a:gd name="T1" fmla="*/ 5 h 5"/>
                <a:gd name="T2" fmla="*/ 0 w 17"/>
                <a:gd name="T3" fmla="*/ 4 h 5"/>
                <a:gd name="T4" fmla="*/ 0 w 17"/>
                <a:gd name="T5" fmla="*/ 3 h 5"/>
                <a:gd name="T6" fmla="*/ 1 w 17"/>
                <a:gd name="T7" fmla="*/ 2 h 5"/>
                <a:gd name="T8" fmla="*/ 2 w 17"/>
                <a:gd name="T9" fmla="*/ 1 h 5"/>
                <a:gd name="T10" fmla="*/ 5 w 17"/>
                <a:gd name="T11" fmla="*/ 1 h 5"/>
                <a:gd name="T12" fmla="*/ 6 w 17"/>
                <a:gd name="T13" fmla="*/ 0 h 5"/>
                <a:gd name="T14" fmla="*/ 7 w 17"/>
                <a:gd name="T15" fmla="*/ 0 h 5"/>
                <a:gd name="T16" fmla="*/ 7 w 17"/>
                <a:gd name="T17" fmla="*/ 0 h 5"/>
                <a:gd name="T18" fmla="*/ 12 w 17"/>
                <a:gd name="T19" fmla="*/ 0 h 5"/>
                <a:gd name="T20" fmla="*/ 14 w 17"/>
                <a:gd name="T21" fmla="*/ 0 h 5"/>
                <a:gd name="T22" fmla="*/ 17 w 17"/>
                <a:gd name="T23" fmla="*/ 1 h 5"/>
                <a:gd name="T24" fmla="*/ 17 w 17"/>
                <a:gd name="T25" fmla="*/ 1 h 5"/>
                <a:gd name="T26" fmla="*/ 17 w 17"/>
                <a:gd name="T27" fmla="*/ 2 h 5"/>
                <a:gd name="T28" fmla="*/ 16 w 17"/>
                <a:gd name="T29" fmla="*/ 4 h 5"/>
                <a:gd name="T30" fmla="*/ 16 w 17"/>
                <a:gd name="T31" fmla="*/ 2 h 5"/>
                <a:gd name="T32" fmla="*/ 16 w 17"/>
                <a:gd name="T33" fmla="*/ 3 h 5"/>
                <a:gd name="T34" fmla="*/ 14 w 17"/>
                <a:gd name="T35" fmla="*/ 3 h 5"/>
                <a:gd name="T36" fmla="*/ 12 w 17"/>
                <a:gd name="T37" fmla="*/ 3 h 5"/>
                <a:gd name="T38" fmla="*/ 7 w 17"/>
                <a:gd name="T39" fmla="*/ 3 h 5"/>
                <a:gd name="T40" fmla="*/ 7 w 17"/>
                <a:gd name="T41" fmla="*/ 3 h 5"/>
                <a:gd name="T42" fmla="*/ 6 w 17"/>
                <a:gd name="T43" fmla="*/ 3 h 5"/>
                <a:gd name="T44" fmla="*/ 5 w 17"/>
                <a:gd name="T45" fmla="*/ 3 h 5"/>
                <a:gd name="T46" fmla="*/ 3 w 17"/>
                <a:gd name="T47" fmla="*/ 3 h 5"/>
                <a:gd name="T48" fmla="*/ 1 w 17"/>
                <a:gd name="T49" fmla="*/ 3 h 5"/>
                <a:gd name="T50" fmla="*/ 1 w 17"/>
                <a:gd name="T51" fmla="*/ 5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 h="5">
                  <a:moveTo>
                    <a:pt x="1" y="5"/>
                  </a:moveTo>
                  <a:cubicBezTo>
                    <a:pt x="1" y="5"/>
                    <a:pt x="1" y="5"/>
                    <a:pt x="0" y="4"/>
                  </a:cubicBezTo>
                  <a:cubicBezTo>
                    <a:pt x="0" y="4"/>
                    <a:pt x="0" y="4"/>
                    <a:pt x="0" y="3"/>
                  </a:cubicBezTo>
                  <a:cubicBezTo>
                    <a:pt x="0" y="2"/>
                    <a:pt x="1" y="2"/>
                    <a:pt x="1" y="2"/>
                  </a:cubicBezTo>
                  <a:cubicBezTo>
                    <a:pt x="1" y="1"/>
                    <a:pt x="2" y="1"/>
                    <a:pt x="2" y="1"/>
                  </a:cubicBezTo>
                  <a:cubicBezTo>
                    <a:pt x="3" y="1"/>
                    <a:pt x="4" y="1"/>
                    <a:pt x="5" y="1"/>
                  </a:cubicBezTo>
                  <a:cubicBezTo>
                    <a:pt x="6" y="0"/>
                    <a:pt x="6" y="0"/>
                    <a:pt x="6" y="0"/>
                  </a:cubicBezTo>
                  <a:cubicBezTo>
                    <a:pt x="7" y="0"/>
                    <a:pt x="7" y="0"/>
                    <a:pt x="7" y="0"/>
                  </a:cubicBezTo>
                  <a:cubicBezTo>
                    <a:pt x="7" y="0"/>
                    <a:pt x="7" y="0"/>
                    <a:pt x="7" y="0"/>
                  </a:cubicBezTo>
                  <a:cubicBezTo>
                    <a:pt x="9" y="0"/>
                    <a:pt x="10" y="0"/>
                    <a:pt x="12" y="0"/>
                  </a:cubicBezTo>
                  <a:cubicBezTo>
                    <a:pt x="12" y="0"/>
                    <a:pt x="13" y="0"/>
                    <a:pt x="14" y="0"/>
                  </a:cubicBezTo>
                  <a:cubicBezTo>
                    <a:pt x="15" y="1"/>
                    <a:pt x="16" y="1"/>
                    <a:pt x="17" y="1"/>
                  </a:cubicBezTo>
                  <a:cubicBezTo>
                    <a:pt x="17" y="1"/>
                    <a:pt x="17" y="1"/>
                    <a:pt x="17" y="1"/>
                  </a:cubicBezTo>
                  <a:cubicBezTo>
                    <a:pt x="17" y="1"/>
                    <a:pt x="17" y="2"/>
                    <a:pt x="17" y="2"/>
                  </a:cubicBezTo>
                  <a:cubicBezTo>
                    <a:pt x="17" y="3"/>
                    <a:pt x="17" y="4"/>
                    <a:pt x="16" y="4"/>
                  </a:cubicBezTo>
                  <a:cubicBezTo>
                    <a:pt x="16" y="4"/>
                    <a:pt x="16" y="3"/>
                    <a:pt x="16" y="2"/>
                  </a:cubicBezTo>
                  <a:cubicBezTo>
                    <a:pt x="16" y="3"/>
                    <a:pt x="16" y="3"/>
                    <a:pt x="16" y="3"/>
                  </a:cubicBezTo>
                  <a:cubicBezTo>
                    <a:pt x="15" y="3"/>
                    <a:pt x="15" y="3"/>
                    <a:pt x="14" y="3"/>
                  </a:cubicBezTo>
                  <a:cubicBezTo>
                    <a:pt x="13" y="3"/>
                    <a:pt x="13" y="3"/>
                    <a:pt x="12" y="3"/>
                  </a:cubicBezTo>
                  <a:cubicBezTo>
                    <a:pt x="10" y="3"/>
                    <a:pt x="9" y="3"/>
                    <a:pt x="7" y="3"/>
                  </a:cubicBezTo>
                  <a:cubicBezTo>
                    <a:pt x="7" y="3"/>
                    <a:pt x="7" y="3"/>
                    <a:pt x="7" y="3"/>
                  </a:cubicBezTo>
                  <a:cubicBezTo>
                    <a:pt x="6" y="3"/>
                    <a:pt x="6" y="3"/>
                    <a:pt x="6" y="3"/>
                  </a:cubicBezTo>
                  <a:cubicBezTo>
                    <a:pt x="5" y="3"/>
                    <a:pt x="5" y="3"/>
                    <a:pt x="5" y="3"/>
                  </a:cubicBezTo>
                  <a:cubicBezTo>
                    <a:pt x="4" y="3"/>
                    <a:pt x="3" y="3"/>
                    <a:pt x="3" y="3"/>
                  </a:cubicBezTo>
                  <a:cubicBezTo>
                    <a:pt x="2" y="3"/>
                    <a:pt x="2" y="3"/>
                    <a:pt x="1" y="3"/>
                  </a:cubicBezTo>
                  <a:cubicBezTo>
                    <a:pt x="1" y="4"/>
                    <a:pt x="1" y="5"/>
                    <a:pt x="1"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3" name="Freeform 92"/>
            <p:cNvSpPr/>
            <p:nvPr/>
          </p:nvSpPr>
          <p:spPr bwMode="auto">
            <a:xfrm>
              <a:off x="1410" y="2352"/>
              <a:ext cx="95" cy="21"/>
            </a:xfrm>
            <a:custGeom>
              <a:avLst/>
              <a:gdLst>
                <a:gd name="T0" fmla="*/ 1 w 18"/>
                <a:gd name="T1" fmla="*/ 1 h 4"/>
                <a:gd name="T2" fmla="*/ 17 w 18"/>
                <a:gd name="T3" fmla="*/ 0 h 4"/>
                <a:gd name="T4" fmla="*/ 18 w 18"/>
                <a:gd name="T5" fmla="*/ 0 h 4"/>
                <a:gd name="T6" fmla="*/ 18 w 18"/>
                <a:gd name="T7" fmla="*/ 2 h 4"/>
                <a:gd name="T8" fmla="*/ 17 w 18"/>
                <a:gd name="T9" fmla="*/ 3 h 4"/>
                <a:gd name="T10" fmla="*/ 15 w 18"/>
                <a:gd name="T11" fmla="*/ 3 h 4"/>
                <a:gd name="T12" fmla="*/ 12 w 18"/>
                <a:gd name="T13" fmla="*/ 4 h 4"/>
                <a:gd name="T14" fmla="*/ 8 w 18"/>
                <a:gd name="T15" fmla="*/ 3 h 4"/>
                <a:gd name="T16" fmla="*/ 3 w 18"/>
                <a:gd name="T17" fmla="*/ 3 h 4"/>
                <a:gd name="T18" fmla="*/ 1 w 18"/>
                <a:gd name="T19" fmla="*/ 2 h 4"/>
                <a:gd name="T20" fmla="*/ 0 w 18"/>
                <a:gd name="T21" fmla="*/ 2 h 4"/>
                <a:gd name="T22" fmla="*/ 0 w 18"/>
                <a:gd name="T23" fmla="*/ 1 h 4"/>
                <a:gd name="T24" fmla="*/ 2 w 18"/>
                <a:gd name="T25" fmla="*/ 1 h 4"/>
                <a:gd name="T26" fmla="*/ 1 w 18"/>
                <a:gd name="T27" fmla="*/ 1 h 4"/>
                <a:gd name="T28" fmla="*/ 1 w 18"/>
                <a:gd name="T29" fmla="*/ 2 h 4"/>
                <a:gd name="T30" fmla="*/ 3 w 18"/>
                <a:gd name="T31" fmla="*/ 2 h 4"/>
                <a:gd name="T32" fmla="*/ 8 w 18"/>
                <a:gd name="T33" fmla="*/ 2 h 4"/>
                <a:gd name="T34" fmla="*/ 12 w 18"/>
                <a:gd name="T35" fmla="*/ 2 h 4"/>
                <a:gd name="T36" fmla="*/ 15 w 18"/>
                <a:gd name="T37" fmla="*/ 1 h 4"/>
                <a:gd name="T38" fmla="*/ 17 w 18"/>
                <a:gd name="T39" fmla="*/ 1 h 4"/>
                <a:gd name="T40" fmla="*/ 16 w 18"/>
                <a:gd name="T41" fmla="*/ 2 h 4"/>
                <a:gd name="T42" fmla="*/ 16 w 18"/>
                <a:gd name="T43" fmla="*/ 1 h 4"/>
                <a:gd name="T44" fmla="*/ 17 w 18"/>
                <a:gd name="T45" fmla="*/ 2 h 4"/>
                <a:gd name="T46" fmla="*/ 9 w 18"/>
                <a:gd name="T47" fmla="*/ 1 h 4"/>
                <a:gd name="T48" fmla="*/ 1 w 18"/>
                <a:gd name="T49"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4">
                  <a:moveTo>
                    <a:pt x="1" y="1"/>
                  </a:moveTo>
                  <a:cubicBezTo>
                    <a:pt x="6" y="0"/>
                    <a:pt x="11" y="0"/>
                    <a:pt x="17" y="0"/>
                  </a:cubicBezTo>
                  <a:cubicBezTo>
                    <a:pt x="17" y="0"/>
                    <a:pt x="18" y="0"/>
                    <a:pt x="18" y="0"/>
                  </a:cubicBezTo>
                  <a:cubicBezTo>
                    <a:pt x="18" y="1"/>
                    <a:pt x="18" y="2"/>
                    <a:pt x="18" y="2"/>
                  </a:cubicBezTo>
                  <a:cubicBezTo>
                    <a:pt x="18" y="3"/>
                    <a:pt x="18" y="3"/>
                    <a:pt x="17" y="3"/>
                  </a:cubicBezTo>
                  <a:cubicBezTo>
                    <a:pt x="15" y="3"/>
                    <a:pt x="15" y="3"/>
                    <a:pt x="15" y="3"/>
                  </a:cubicBezTo>
                  <a:cubicBezTo>
                    <a:pt x="12" y="4"/>
                    <a:pt x="12" y="4"/>
                    <a:pt x="12" y="4"/>
                  </a:cubicBezTo>
                  <a:cubicBezTo>
                    <a:pt x="11" y="3"/>
                    <a:pt x="9" y="3"/>
                    <a:pt x="8" y="3"/>
                  </a:cubicBezTo>
                  <a:cubicBezTo>
                    <a:pt x="6" y="3"/>
                    <a:pt x="5" y="3"/>
                    <a:pt x="3" y="3"/>
                  </a:cubicBezTo>
                  <a:cubicBezTo>
                    <a:pt x="2" y="3"/>
                    <a:pt x="1" y="3"/>
                    <a:pt x="1" y="2"/>
                  </a:cubicBezTo>
                  <a:cubicBezTo>
                    <a:pt x="1" y="2"/>
                    <a:pt x="0" y="2"/>
                    <a:pt x="0" y="2"/>
                  </a:cubicBezTo>
                  <a:cubicBezTo>
                    <a:pt x="0" y="1"/>
                    <a:pt x="0" y="1"/>
                    <a:pt x="0" y="1"/>
                  </a:cubicBezTo>
                  <a:cubicBezTo>
                    <a:pt x="1" y="1"/>
                    <a:pt x="1" y="1"/>
                    <a:pt x="2" y="1"/>
                  </a:cubicBezTo>
                  <a:cubicBezTo>
                    <a:pt x="1" y="1"/>
                    <a:pt x="1" y="1"/>
                    <a:pt x="1" y="1"/>
                  </a:cubicBezTo>
                  <a:cubicBezTo>
                    <a:pt x="0" y="1"/>
                    <a:pt x="1" y="1"/>
                    <a:pt x="1" y="2"/>
                  </a:cubicBezTo>
                  <a:cubicBezTo>
                    <a:pt x="2" y="2"/>
                    <a:pt x="2" y="2"/>
                    <a:pt x="3" y="2"/>
                  </a:cubicBezTo>
                  <a:cubicBezTo>
                    <a:pt x="5" y="2"/>
                    <a:pt x="6" y="2"/>
                    <a:pt x="8" y="2"/>
                  </a:cubicBezTo>
                  <a:cubicBezTo>
                    <a:pt x="9" y="2"/>
                    <a:pt x="11" y="2"/>
                    <a:pt x="12" y="2"/>
                  </a:cubicBezTo>
                  <a:cubicBezTo>
                    <a:pt x="15" y="1"/>
                    <a:pt x="15" y="1"/>
                    <a:pt x="15" y="1"/>
                  </a:cubicBezTo>
                  <a:cubicBezTo>
                    <a:pt x="17" y="1"/>
                    <a:pt x="17" y="1"/>
                    <a:pt x="17" y="1"/>
                  </a:cubicBezTo>
                  <a:cubicBezTo>
                    <a:pt x="16" y="2"/>
                    <a:pt x="16" y="2"/>
                    <a:pt x="16" y="2"/>
                  </a:cubicBezTo>
                  <a:cubicBezTo>
                    <a:pt x="16" y="2"/>
                    <a:pt x="16" y="1"/>
                    <a:pt x="16" y="1"/>
                  </a:cubicBezTo>
                  <a:cubicBezTo>
                    <a:pt x="17" y="2"/>
                    <a:pt x="17" y="2"/>
                    <a:pt x="17" y="2"/>
                  </a:cubicBezTo>
                  <a:cubicBezTo>
                    <a:pt x="14" y="2"/>
                    <a:pt x="11" y="2"/>
                    <a:pt x="9" y="1"/>
                  </a:cubicBezTo>
                  <a:cubicBezTo>
                    <a:pt x="6" y="1"/>
                    <a:pt x="4" y="1"/>
                    <a:pt x="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4" name="Freeform 93"/>
            <p:cNvSpPr/>
            <p:nvPr/>
          </p:nvSpPr>
          <p:spPr bwMode="auto">
            <a:xfrm>
              <a:off x="1405" y="2362"/>
              <a:ext cx="95" cy="21"/>
            </a:xfrm>
            <a:custGeom>
              <a:avLst/>
              <a:gdLst>
                <a:gd name="T0" fmla="*/ 3 w 18"/>
                <a:gd name="T1" fmla="*/ 0 h 4"/>
                <a:gd name="T2" fmla="*/ 2 w 18"/>
                <a:gd name="T3" fmla="*/ 1 h 4"/>
                <a:gd name="T4" fmla="*/ 1 w 18"/>
                <a:gd name="T5" fmla="*/ 2 h 4"/>
                <a:gd name="T6" fmla="*/ 2 w 18"/>
                <a:gd name="T7" fmla="*/ 2 h 4"/>
                <a:gd name="T8" fmla="*/ 2 w 18"/>
                <a:gd name="T9" fmla="*/ 2 h 4"/>
                <a:gd name="T10" fmla="*/ 3 w 18"/>
                <a:gd name="T11" fmla="*/ 2 h 4"/>
                <a:gd name="T12" fmla="*/ 8 w 18"/>
                <a:gd name="T13" fmla="*/ 2 h 4"/>
                <a:gd name="T14" fmla="*/ 13 w 18"/>
                <a:gd name="T15" fmla="*/ 3 h 4"/>
                <a:gd name="T16" fmla="*/ 16 w 18"/>
                <a:gd name="T17" fmla="*/ 3 h 4"/>
                <a:gd name="T18" fmla="*/ 17 w 18"/>
                <a:gd name="T19" fmla="*/ 2 h 4"/>
                <a:gd name="T20" fmla="*/ 18 w 18"/>
                <a:gd name="T21" fmla="*/ 2 h 4"/>
                <a:gd name="T22" fmla="*/ 18 w 18"/>
                <a:gd name="T23" fmla="*/ 2 h 4"/>
                <a:gd name="T24" fmla="*/ 17 w 18"/>
                <a:gd name="T25" fmla="*/ 1 h 4"/>
                <a:gd name="T26" fmla="*/ 18 w 18"/>
                <a:gd name="T27" fmla="*/ 2 h 4"/>
                <a:gd name="T28" fmla="*/ 18 w 18"/>
                <a:gd name="T29" fmla="*/ 2 h 4"/>
                <a:gd name="T30" fmla="*/ 17 w 18"/>
                <a:gd name="T31" fmla="*/ 3 h 4"/>
                <a:gd name="T32" fmla="*/ 16 w 18"/>
                <a:gd name="T33" fmla="*/ 4 h 4"/>
                <a:gd name="T34" fmla="*/ 13 w 18"/>
                <a:gd name="T35" fmla="*/ 4 h 4"/>
                <a:gd name="T36" fmla="*/ 8 w 18"/>
                <a:gd name="T37" fmla="*/ 4 h 4"/>
                <a:gd name="T38" fmla="*/ 3 w 18"/>
                <a:gd name="T39" fmla="*/ 4 h 4"/>
                <a:gd name="T40" fmla="*/ 2 w 18"/>
                <a:gd name="T41" fmla="*/ 3 h 4"/>
                <a:gd name="T42" fmla="*/ 1 w 18"/>
                <a:gd name="T43" fmla="*/ 3 h 4"/>
                <a:gd name="T44" fmla="*/ 1 w 18"/>
                <a:gd name="T45" fmla="*/ 2 h 4"/>
                <a:gd name="T46" fmla="*/ 2 w 18"/>
                <a:gd name="T47" fmla="*/ 1 h 4"/>
                <a:gd name="T48" fmla="*/ 3 w 18"/>
                <a:gd name="T49"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4">
                  <a:moveTo>
                    <a:pt x="3" y="0"/>
                  </a:moveTo>
                  <a:cubicBezTo>
                    <a:pt x="2" y="1"/>
                    <a:pt x="2" y="1"/>
                    <a:pt x="2" y="1"/>
                  </a:cubicBezTo>
                  <a:cubicBezTo>
                    <a:pt x="2" y="2"/>
                    <a:pt x="1" y="2"/>
                    <a:pt x="1" y="2"/>
                  </a:cubicBezTo>
                  <a:cubicBezTo>
                    <a:pt x="1" y="2"/>
                    <a:pt x="1" y="2"/>
                    <a:pt x="2" y="2"/>
                  </a:cubicBezTo>
                  <a:cubicBezTo>
                    <a:pt x="2" y="2"/>
                    <a:pt x="2" y="2"/>
                    <a:pt x="2" y="2"/>
                  </a:cubicBezTo>
                  <a:cubicBezTo>
                    <a:pt x="2" y="2"/>
                    <a:pt x="3" y="2"/>
                    <a:pt x="3" y="2"/>
                  </a:cubicBezTo>
                  <a:cubicBezTo>
                    <a:pt x="5" y="2"/>
                    <a:pt x="6" y="2"/>
                    <a:pt x="8" y="2"/>
                  </a:cubicBezTo>
                  <a:cubicBezTo>
                    <a:pt x="10" y="2"/>
                    <a:pt x="12" y="2"/>
                    <a:pt x="13" y="3"/>
                  </a:cubicBezTo>
                  <a:cubicBezTo>
                    <a:pt x="14" y="3"/>
                    <a:pt x="15" y="3"/>
                    <a:pt x="16" y="3"/>
                  </a:cubicBezTo>
                  <a:cubicBezTo>
                    <a:pt x="16" y="3"/>
                    <a:pt x="16" y="2"/>
                    <a:pt x="17" y="2"/>
                  </a:cubicBezTo>
                  <a:cubicBezTo>
                    <a:pt x="17" y="2"/>
                    <a:pt x="17" y="2"/>
                    <a:pt x="18" y="2"/>
                  </a:cubicBezTo>
                  <a:cubicBezTo>
                    <a:pt x="18" y="2"/>
                    <a:pt x="18" y="2"/>
                    <a:pt x="18" y="2"/>
                  </a:cubicBezTo>
                  <a:cubicBezTo>
                    <a:pt x="17" y="1"/>
                    <a:pt x="17" y="1"/>
                    <a:pt x="17" y="1"/>
                  </a:cubicBezTo>
                  <a:cubicBezTo>
                    <a:pt x="17" y="1"/>
                    <a:pt x="18" y="1"/>
                    <a:pt x="18" y="2"/>
                  </a:cubicBezTo>
                  <a:cubicBezTo>
                    <a:pt x="18" y="2"/>
                    <a:pt x="18" y="2"/>
                    <a:pt x="18" y="2"/>
                  </a:cubicBezTo>
                  <a:cubicBezTo>
                    <a:pt x="18" y="2"/>
                    <a:pt x="18" y="3"/>
                    <a:pt x="17" y="3"/>
                  </a:cubicBezTo>
                  <a:cubicBezTo>
                    <a:pt x="17" y="3"/>
                    <a:pt x="16" y="4"/>
                    <a:pt x="16" y="4"/>
                  </a:cubicBezTo>
                  <a:cubicBezTo>
                    <a:pt x="15" y="4"/>
                    <a:pt x="14" y="4"/>
                    <a:pt x="13" y="4"/>
                  </a:cubicBezTo>
                  <a:cubicBezTo>
                    <a:pt x="11" y="4"/>
                    <a:pt x="10" y="4"/>
                    <a:pt x="8" y="4"/>
                  </a:cubicBezTo>
                  <a:cubicBezTo>
                    <a:pt x="6" y="4"/>
                    <a:pt x="5" y="4"/>
                    <a:pt x="3" y="4"/>
                  </a:cubicBezTo>
                  <a:cubicBezTo>
                    <a:pt x="2" y="4"/>
                    <a:pt x="2" y="4"/>
                    <a:pt x="2" y="3"/>
                  </a:cubicBezTo>
                  <a:cubicBezTo>
                    <a:pt x="1" y="3"/>
                    <a:pt x="1" y="3"/>
                    <a:pt x="1" y="3"/>
                  </a:cubicBezTo>
                  <a:cubicBezTo>
                    <a:pt x="0" y="3"/>
                    <a:pt x="0" y="2"/>
                    <a:pt x="1" y="2"/>
                  </a:cubicBezTo>
                  <a:cubicBezTo>
                    <a:pt x="1" y="1"/>
                    <a:pt x="1" y="1"/>
                    <a:pt x="2" y="1"/>
                  </a:cubicBezTo>
                  <a:cubicBezTo>
                    <a:pt x="2" y="1"/>
                    <a:pt x="3" y="1"/>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5" name="Freeform 94"/>
            <p:cNvSpPr/>
            <p:nvPr/>
          </p:nvSpPr>
          <p:spPr bwMode="auto">
            <a:xfrm>
              <a:off x="1410" y="2383"/>
              <a:ext cx="90" cy="26"/>
            </a:xfrm>
            <a:custGeom>
              <a:avLst/>
              <a:gdLst>
                <a:gd name="T0" fmla="*/ 1 w 17"/>
                <a:gd name="T1" fmla="*/ 0 h 5"/>
                <a:gd name="T2" fmla="*/ 0 w 17"/>
                <a:gd name="T3" fmla="*/ 1 h 5"/>
                <a:gd name="T4" fmla="*/ 1 w 17"/>
                <a:gd name="T5" fmla="*/ 2 h 5"/>
                <a:gd name="T6" fmla="*/ 1 w 17"/>
                <a:gd name="T7" fmla="*/ 3 h 5"/>
                <a:gd name="T8" fmla="*/ 1 w 17"/>
                <a:gd name="T9" fmla="*/ 3 h 5"/>
                <a:gd name="T10" fmla="*/ 1 w 17"/>
                <a:gd name="T11" fmla="*/ 3 h 5"/>
                <a:gd name="T12" fmla="*/ 3 w 17"/>
                <a:gd name="T13" fmla="*/ 3 h 5"/>
                <a:gd name="T14" fmla="*/ 5 w 17"/>
                <a:gd name="T15" fmla="*/ 3 h 5"/>
                <a:gd name="T16" fmla="*/ 9 w 17"/>
                <a:gd name="T17" fmla="*/ 2 h 5"/>
                <a:gd name="T18" fmla="*/ 14 w 17"/>
                <a:gd name="T19" fmla="*/ 2 h 5"/>
                <a:gd name="T20" fmla="*/ 16 w 17"/>
                <a:gd name="T21" fmla="*/ 2 h 5"/>
                <a:gd name="T22" fmla="*/ 16 w 17"/>
                <a:gd name="T23" fmla="*/ 1 h 5"/>
                <a:gd name="T24" fmla="*/ 16 w 17"/>
                <a:gd name="T25" fmla="*/ 1 h 5"/>
                <a:gd name="T26" fmla="*/ 16 w 17"/>
                <a:gd name="T27" fmla="*/ 1 h 5"/>
                <a:gd name="T28" fmla="*/ 16 w 17"/>
                <a:gd name="T29" fmla="*/ 0 h 5"/>
                <a:gd name="T30" fmla="*/ 16 w 17"/>
                <a:gd name="T31" fmla="*/ 0 h 5"/>
                <a:gd name="T32" fmla="*/ 17 w 17"/>
                <a:gd name="T33" fmla="*/ 0 h 5"/>
                <a:gd name="T34" fmla="*/ 17 w 17"/>
                <a:gd name="T35" fmla="*/ 1 h 5"/>
                <a:gd name="T36" fmla="*/ 17 w 17"/>
                <a:gd name="T37" fmla="*/ 1 h 5"/>
                <a:gd name="T38" fmla="*/ 16 w 17"/>
                <a:gd name="T39" fmla="*/ 0 h 5"/>
                <a:gd name="T40" fmla="*/ 16 w 17"/>
                <a:gd name="T41" fmla="*/ 0 h 5"/>
                <a:gd name="T42" fmla="*/ 16 w 17"/>
                <a:gd name="T43" fmla="*/ 0 h 5"/>
                <a:gd name="T44" fmla="*/ 17 w 17"/>
                <a:gd name="T45" fmla="*/ 0 h 5"/>
                <a:gd name="T46" fmla="*/ 17 w 17"/>
                <a:gd name="T47" fmla="*/ 0 h 5"/>
                <a:gd name="T48" fmla="*/ 17 w 17"/>
                <a:gd name="T49" fmla="*/ 1 h 5"/>
                <a:gd name="T50" fmla="*/ 17 w 17"/>
                <a:gd name="T51" fmla="*/ 1 h 5"/>
                <a:gd name="T52" fmla="*/ 16 w 17"/>
                <a:gd name="T53" fmla="*/ 1 h 5"/>
                <a:gd name="T54" fmla="*/ 16 w 17"/>
                <a:gd name="T55" fmla="*/ 0 h 5"/>
                <a:gd name="T56" fmla="*/ 17 w 17"/>
                <a:gd name="T57" fmla="*/ 2 h 5"/>
                <a:gd name="T58" fmla="*/ 16 w 17"/>
                <a:gd name="T59" fmla="*/ 3 h 5"/>
                <a:gd name="T60" fmla="*/ 14 w 17"/>
                <a:gd name="T61" fmla="*/ 4 h 5"/>
                <a:gd name="T62" fmla="*/ 9 w 17"/>
                <a:gd name="T63" fmla="*/ 5 h 5"/>
                <a:gd name="T64" fmla="*/ 5 w 17"/>
                <a:gd name="T65" fmla="*/ 5 h 5"/>
                <a:gd name="T66" fmla="*/ 2 w 17"/>
                <a:gd name="T67" fmla="*/ 5 h 5"/>
                <a:gd name="T68" fmla="*/ 1 w 17"/>
                <a:gd name="T69" fmla="*/ 4 h 5"/>
                <a:gd name="T70" fmla="*/ 0 w 17"/>
                <a:gd name="T71" fmla="*/ 3 h 5"/>
                <a:gd name="T72" fmla="*/ 0 w 17"/>
                <a:gd name="T73" fmla="*/ 3 h 5"/>
                <a:gd name="T74" fmla="*/ 0 w 17"/>
                <a:gd name="T75" fmla="*/ 2 h 5"/>
                <a:gd name="T76" fmla="*/ 0 w 17"/>
                <a:gd name="T77" fmla="*/ 1 h 5"/>
                <a:gd name="T78" fmla="*/ 1 w 17"/>
                <a:gd name="T79"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7" h="5">
                  <a:moveTo>
                    <a:pt x="1" y="0"/>
                  </a:moveTo>
                  <a:cubicBezTo>
                    <a:pt x="0" y="0"/>
                    <a:pt x="0" y="1"/>
                    <a:pt x="0" y="1"/>
                  </a:cubicBezTo>
                  <a:cubicBezTo>
                    <a:pt x="1" y="2"/>
                    <a:pt x="1" y="2"/>
                    <a:pt x="1" y="2"/>
                  </a:cubicBezTo>
                  <a:cubicBezTo>
                    <a:pt x="1" y="3"/>
                    <a:pt x="1" y="3"/>
                    <a:pt x="1" y="3"/>
                  </a:cubicBezTo>
                  <a:cubicBezTo>
                    <a:pt x="1" y="3"/>
                    <a:pt x="1" y="3"/>
                    <a:pt x="1" y="3"/>
                  </a:cubicBezTo>
                  <a:cubicBezTo>
                    <a:pt x="1" y="3"/>
                    <a:pt x="1" y="3"/>
                    <a:pt x="1" y="3"/>
                  </a:cubicBezTo>
                  <a:cubicBezTo>
                    <a:pt x="2" y="3"/>
                    <a:pt x="2" y="3"/>
                    <a:pt x="3" y="3"/>
                  </a:cubicBezTo>
                  <a:cubicBezTo>
                    <a:pt x="5" y="3"/>
                    <a:pt x="5" y="3"/>
                    <a:pt x="5" y="3"/>
                  </a:cubicBezTo>
                  <a:cubicBezTo>
                    <a:pt x="9" y="2"/>
                    <a:pt x="9" y="2"/>
                    <a:pt x="9" y="2"/>
                  </a:cubicBezTo>
                  <a:cubicBezTo>
                    <a:pt x="11" y="2"/>
                    <a:pt x="12" y="2"/>
                    <a:pt x="14" y="2"/>
                  </a:cubicBezTo>
                  <a:cubicBezTo>
                    <a:pt x="14" y="2"/>
                    <a:pt x="15" y="2"/>
                    <a:pt x="16" y="2"/>
                  </a:cubicBezTo>
                  <a:cubicBezTo>
                    <a:pt x="16" y="1"/>
                    <a:pt x="16" y="1"/>
                    <a:pt x="16" y="1"/>
                  </a:cubicBezTo>
                  <a:cubicBezTo>
                    <a:pt x="16" y="1"/>
                    <a:pt x="16" y="1"/>
                    <a:pt x="16" y="1"/>
                  </a:cubicBezTo>
                  <a:cubicBezTo>
                    <a:pt x="16" y="1"/>
                    <a:pt x="16" y="1"/>
                    <a:pt x="16" y="1"/>
                  </a:cubicBezTo>
                  <a:cubicBezTo>
                    <a:pt x="16" y="0"/>
                    <a:pt x="16" y="0"/>
                    <a:pt x="16" y="0"/>
                  </a:cubicBezTo>
                  <a:cubicBezTo>
                    <a:pt x="16" y="0"/>
                    <a:pt x="16" y="0"/>
                    <a:pt x="16" y="0"/>
                  </a:cubicBezTo>
                  <a:cubicBezTo>
                    <a:pt x="17" y="0"/>
                    <a:pt x="17" y="0"/>
                    <a:pt x="17" y="0"/>
                  </a:cubicBezTo>
                  <a:cubicBezTo>
                    <a:pt x="17" y="0"/>
                    <a:pt x="16" y="0"/>
                    <a:pt x="17" y="1"/>
                  </a:cubicBezTo>
                  <a:cubicBezTo>
                    <a:pt x="17" y="1"/>
                    <a:pt x="17" y="1"/>
                    <a:pt x="17" y="1"/>
                  </a:cubicBezTo>
                  <a:cubicBezTo>
                    <a:pt x="16" y="0"/>
                    <a:pt x="16" y="0"/>
                    <a:pt x="16" y="0"/>
                  </a:cubicBezTo>
                  <a:cubicBezTo>
                    <a:pt x="16" y="0"/>
                    <a:pt x="16" y="0"/>
                    <a:pt x="16" y="0"/>
                  </a:cubicBezTo>
                  <a:cubicBezTo>
                    <a:pt x="16" y="0"/>
                    <a:pt x="16" y="0"/>
                    <a:pt x="16" y="0"/>
                  </a:cubicBezTo>
                  <a:cubicBezTo>
                    <a:pt x="17" y="0"/>
                    <a:pt x="17" y="0"/>
                    <a:pt x="17" y="0"/>
                  </a:cubicBezTo>
                  <a:cubicBezTo>
                    <a:pt x="17" y="0"/>
                    <a:pt x="17" y="0"/>
                    <a:pt x="17" y="0"/>
                  </a:cubicBezTo>
                  <a:cubicBezTo>
                    <a:pt x="17" y="0"/>
                    <a:pt x="17" y="1"/>
                    <a:pt x="17" y="1"/>
                  </a:cubicBezTo>
                  <a:cubicBezTo>
                    <a:pt x="17" y="1"/>
                    <a:pt x="17" y="1"/>
                    <a:pt x="17" y="1"/>
                  </a:cubicBezTo>
                  <a:cubicBezTo>
                    <a:pt x="17" y="1"/>
                    <a:pt x="16" y="1"/>
                    <a:pt x="16" y="1"/>
                  </a:cubicBezTo>
                  <a:cubicBezTo>
                    <a:pt x="16" y="0"/>
                    <a:pt x="16" y="0"/>
                    <a:pt x="16" y="0"/>
                  </a:cubicBezTo>
                  <a:cubicBezTo>
                    <a:pt x="17" y="0"/>
                    <a:pt x="17" y="1"/>
                    <a:pt x="17" y="2"/>
                  </a:cubicBezTo>
                  <a:cubicBezTo>
                    <a:pt x="17" y="2"/>
                    <a:pt x="17" y="3"/>
                    <a:pt x="16" y="3"/>
                  </a:cubicBezTo>
                  <a:cubicBezTo>
                    <a:pt x="16" y="4"/>
                    <a:pt x="15" y="4"/>
                    <a:pt x="14" y="4"/>
                  </a:cubicBezTo>
                  <a:cubicBezTo>
                    <a:pt x="13" y="5"/>
                    <a:pt x="11" y="5"/>
                    <a:pt x="9" y="5"/>
                  </a:cubicBezTo>
                  <a:cubicBezTo>
                    <a:pt x="8" y="5"/>
                    <a:pt x="6" y="5"/>
                    <a:pt x="5" y="5"/>
                  </a:cubicBezTo>
                  <a:cubicBezTo>
                    <a:pt x="4" y="5"/>
                    <a:pt x="3" y="5"/>
                    <a:pt x="2" y="5"/>
                  </a:cubicBezTo>
                  <a:cubicBezTo>
                    <a:pt x="2" y="5"/>
                    <a:pt x="2" y="5"/>
                    <a:pt x="1" y="4"/>
                  </a:cubicBezTo>
                  <a:cubicBezTo>
                    <a:pt x="1" y="4"/>
                    <a:pt x="0" y="4"/>
                    <a:pt x="0" y="3"/>
                  </a:cubicBezTo>
                  <a:cubicBezTo>
                    <a:pt x="0" y="3"/>
                    <a:pt x="0" y="3"/>
                    <a:pt x="0" y="3"/>
                  </a:cubicBezTo>
                  <a:cubicBezTo>
                    <a:pt x="0" y="2"/>
                    <a:pt x="0" y="2"/>
                    <a:pt x="0" y="2"/>
                  </a:cubicBezTo>
                  <a:cubicBezTo>
                    <a:pt x="0" y="1"/>
                    <a:pt x="0" y="1"/>
                    <a:pt x="0" y="1"/>
                  </a:cubicBezTo>
                  <a:cubicBezTo>
                    <a:pt x="0" y="1"/>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6" name="Freeform 95"/>
            <p:cNvSpPr/>
            <p:nvPr/>
          </p:nvSpPr>
          <p:spPr bwMode="auto">
            <a:xfrm>
              <a:off x="1426" y="2394"/>
              <a:ext cx="63" cy="42"/>
            </a:xfrm>
            <a:custGeom>
              <a:avLst/>
              <a:gdLst>
                <a:gd name="T0" fmla="*/ 0 w 12"/>
                <a:gd name="T1" fmla="*/ 1 h 8"/>
                <a:gd name="T2" fmla="*/ 0 w 12"/>
                <a:gd name="T3" fmla="*/ 1 h 8"/>
                <a:gd name="T4" fmla="*/ 1 w 12"/>
                <a:gd name="T5" fmla="*/ 2 h 8"/>
                <a:gd name="T6" fmla="*/ 1 w 12"/>
                <a:gd name="T7" fmla="*/ 3 h 8"/>
                <a:gd name="T8" fmla="*/ 3 w 12"/>
                <a:gd name="T9" fmla="*/ 5 h 8"/>
                <a:gd name="T10" fmla="*/ 4 w 12"/>
                <a:gd name="T11" fmla="*/ 5 h 8"/>
                <a:gd name="T12" fmla="*/ 6 w 12"/>
                <a:gd name="T13" fmla="*/ 5 h 8"/>
                <a:gd name="T14" fmla="*/ 7 w 12"/>
                <a:gd name="T15" fmla="*/ 5 h 8"/>
                <a:gd name="T16" fmla="*/ 8 w 12"/>
                <a:gd name="T17" fmla="*/ 5 h 8"/>
                <a:gd name="T18" fmla="*/ 10 w 12"/>
                <a:gd name="T19" fmla="*/ 3 h 8"/>
                <a:gd name="T20" fmla="*/ 11 w 12"/>
                <a:gd name="T21" fmla="*/ 1 h 8"/>
                <a:gd name="T22" fmla="*/ 11 w 12"/>
                <a:gd name="T23" fmla="*/ 0 h 8"/>
                <a:gd name="T24" fmla="*/ 11 w 12"/>
                <a:gd name="T25" fmla="*/ 3 h 8"/>
                <a:gd name="T26" fmla="*/ 10 w 12"/>
                <a:gd name="T27" fmla="*/ 6 h 8"/>
                <a:gd name="T28" fmla="*/ 6 w 12"/>
                <a:gd name="T29" fmla="*/ 8 h 8"/>
                <a:gd name="T30" fmla="*/ 2 w 12"/>
                <a:gd name="T31" fmla="*/ 7 h 8"/>
                <a:gd name="T32" fmla="*/ 0 w 12"/>
                <a:gd name="T33" fmla="*/ 4 h 8"/>
                <a:gd name="T34" fmla="*/ 0 w 12"/>
                <a:gd name="T35" fmla="*/ 2 h 8"/>
                <a:gd name="T36" fmla="*/ 0 w 12"/>
                <a:gd name="T37" fmla="*/ 1 h 8"/>
                <a:gd name="T38" fmla="*/ 0 w 12"/>
                <a:gd name="T39"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2" h="8">
                  <a:moveTo>
                    <a:pt x="0" y="1"/>
                  </a:moveTo>
                  <a:cubicBezTo>
                    <a:pt x="0" y="1"/>
                    <a:pt x="0" y="1"/>
                    <a:pt x="0" y="1"/>
                  </a:cubicBezTo>
                  <a:cubicBezTo>
                    <a:pt x="1" y="2"/>
                    <a:pt x="1" y="2"/>
                    <a:pt x="1" y="2"/>
                  </a:cubicBezTo>
                  <a:cubicBezTo>
                    <a:pt x="1" y="2"/>
                    <a:pt x="1" y="3"/>
                    <a:pt x="1" y="3"/>
                  </a:cubicBezTo>
                  <a:cubicBezTo>
                    <a:pt x="2" y="4"/>
                    <a:pt x="2" y="4"/>
                    <a:pt x="3" y="5"/>
                  </a:cubicBezTo>
                  <a:cubicBezTo>
                    <a:pt x="4" y="5"/>
                    <a:pt x="4" y="5"/>
                    <a:pt x="4" y="5"/>
                  </a:cubicBezTo>
                  <a:cubicBezTo>
                    <a:pt x="5" y="5"/>
                    <a:pt x="5" y="5"/>
                    <a:pt x="6" y="5"/>
                  </a:cubicBezTo>
                  <a:cubicBezTo>
                    <a:pt x="6" y="5"/>
                    <a:pt x="7" y="5"/>
                    <a:pt x="7" y="5"/>
                  </a:cubicBezTo>
                  <a:cubicBezTo>
                    <a:pt x="7" y="5"/>
                    <a:pt x="8" y="5"/>
                    <a:pt x="8" y="5"/>
                  </a:cubicBezTo>
                  <a:cubicBezTo>
                    <a:pt x="9" y="4"/>
                    <a:pt x="10" y="3"/>
                    <a:pt x="10" y="3"/>
                  </a:cubicBezTo>
                  <a:cubicBezTo>
                    <a:pt x="10" y="2"/>
                    <a:pt x="11" y="1"/>
                    <a:pt x="11" y="1"/>
                  </a:cubicBezTo>
                  <a:cubicBezTo>
                    <a:pt x="11" y="0"/>
                    <a:pt x="11" y="0"/>
                    <a:pt x="11" y="0"/>
                  </a:cubicBezTo>
                  <a:cubicBezTo>
                    <a:pt x="11" y="0"/>
                    <a:pt x="12" y="1"/>
                    <a:pt x="11" y="3"/>
                  </a:cubicBezTo>
                  <a:cubicBezTo>
                    <a:pt x="11" y="4"/>
                    <a:pt x="11" y="5"/>
                    <a:pt x="10" y="6"/>
                  </a:cubicBezTo>
                  <a:cubicBezTo>
                    <a:pt x="9" y="7"/>
                    <a:pt x="7" y="8"/>
                    <a:pt x="6" y="8"/>
                  </a:cubicBezTo>
                  <a:cubicBezTo>
                    <a:pt x="4" y="8"/>
                    <a:pt x="3" y="7"/>
                    <a:pt x="2" y="7"/>
                  </a:cubicBezTo>
                  <a:cubicBezTo>
                    <a:pt x="1" y="6"/>
                    <a:pt x="0" y="5"/>
                    <a:pt x="0" y="4"/>
                  </a:cubicBezTo>
                  <a:cubicBezTo>
                    <a:pt x="0" y="3"/>
                    <a:pt x="0" y="3"/>
                    <a:pt x="0" y="2"/>
                  </a:cubicBezTo>
                  <a:cubicBezTo>
                    <a:pt x="0" y="2"/>
                    <a:pt x="0" y="2"/>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7" name="Freeform 96"/>
            <p:cNvSpPr/>
            <p:nvPr/>
          </p:nvSpPr>
          <p:spPr bwMode="auto">
            <a:xfrm>
              <a:off x="1436" y="2315"/>
              <a:ext cx="32" cy="16"/>
            </a:xfrm>
            <a:custGeom>
              <a:avLst/>
              <a:gdLst>
                <a:gd name="T0" fmla="*/ 2 w 6"/>
                <a:gd name="T1" fmla="*/ 3 h 3"/>
                <a:gd name="T2" fmla="*/ 1 w 6"/>
                <a:gd name="T3" fmla="*/ 2 h 3"/>
                <a:gd name="T4" fmla="*/ 1 w 6"/>
                <a:gd name="T5" fmla="*/ 0 h 3"/>
                <a:gd name="T6" fmla="*/ 1 w 6"/>
                <a:gd name="T7" fmla="*/ 0 h 3"/>
                <a:gd name="T8" fmla="*/ 1 w 6"/>
                <a:gd name="T9" fmla="*/ 0 h 3"/>
                <a:gd name="T10" fmla="*/ 1 w 6"/>
                <a:gd name="T11" fmla="*/ 0 h 3"/>
                <a:gd name="T12" fmla="*/ 3 w 6"/>
                <a:gd name="T13" fmla="*/ 0 h 3"/>
                <a:gd name="T14" fmla="*/ 6 w 6"/>
                <a:gd name="T15" fmla="*/ 0 h 3"/>
                <a:gd name="T16" fmla="*/ 6 w 6"/>
                <a:gd name="T17" fmla="*/ 0 h 3"/>
                <a:gd name="T18" fmla="*/ 6 w 6"/>
                <a:gd name="T19" fmla="*/ 0 h 3"/>
                <a:gd name="T20" fmla="*/ 6 w 6"/>
                <a:gd name="T21" fmla="*/ 2 h 3"/>
                <a:gd name="T22" fmla="*/ 6 w 6"/>
                <a:gd name="T23" fmla="*/ 3 h 3"/>
                <a:gd name="T24" fmla="*/ 5 w 6"/>
                <a:gd name="T25" fmla="*/ 0 h 3"/>
                <a:gd name="T26" fmla="*/ 6 w 6"/>
                <a:gd name="T27" fmla="*/ 1 h 3"/>
                <a:gd name="T28" fmla="*/ 5 w 6"/>
                <a:gd name="T29" fmla="*/ 1 h 3"/>
                <a:gd name="T30" fmla="*/ 3 w 6"/>
                <a:gd name="T31" fmla="*/ 1 h 3"/>
                <a:gd name="T32" fmla="*/ 1 w 6"/>
                <a:gd name="T33" fmla="*/ 1 h 3"/>
                <a:gd name="T34" fmla="*/ 1 w 6"/>
                <a:gd name="T35" fmla="*/ 0 h 3"/>
                <a:gd name="T36" fmla="*/ 2 w 6"/>
                <a:gd name="T37"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 h="3">
                  <a:moveTo>
                    <a:pt x="2" y="3"/>
                  </a:moveTo>
                  <a:cubicBezTo>
                    <a:pt x="1" y="3"/>
                    <a:pt x="1" y="3"/>
                    <a:pt x="1" y="2"/>
                  </a:cubicBezTo>
                  <a:cubicBezTo>
                    <a:pt x="1" y="0"/>
                    <a:pt x="1" y="0"/>
                    <a:pt x="1" y="0"/>
                  </a:cubicBezTo>
                  <a:cubicBezTo>
                    <a:pt x="0" y="0"/>
                    <a:pt x="1" y="0"/>
                    <a:pt x="1" y="0"/>
                  </a:cubicBezTo>
                  <a:cubicBezTo>
                    <a:pt x="1" y="0"/>
                    <a:pt x="1" y="0"/>
                    <a:pt x="1" y="0"/>
                  </a:cubicBezTo>
                  <a:cubicBezTo>
                    <a:pt x="1" y="0"/>
                    <a:pt x="1" y="0"/>
                    <a:pt x="1" y="0"/>
                  </a:cubicBezTo>
                  <a:cubicBezTo>
                    <a:pt x="2" y="0"/>
                    <a:pt x="2" y="0"/>
                    <a:pt x="3" y="0"/>
                  </a:cubicBezTo>
                  <a:cubicBezTo>
                    <a:pt x="4" y="0"/>
                    <a:pt x="5" y="0"/>
                    <a:pt x="6" y="0"/>
                  </a:cubicBezTo>
                  <a:cubicBezTo>
                    <a:pt x="6" y="0"/>
                    <a:pt x="6" y="0"/>
                    <a:pt x="6" y="0"/>
                  </a:cubicBezTo>
                  <a:cubicBezTo>
                    <a:pt x="6" y="0"/>
                    <a:pt x="6" y="0"/>
                    <a:pt x="6" y="0"/>
                  </a:cubicBezTo>
                  <a:cubicBezTo>
                    <a:pt x="6" y="2"/>
                    <a:pt x="6" y="2"/>
                    <a:pt x="6" y="2"/>
                  </a:cubicBezTo>
                  <a:cubicBezTo>
                    <a:pt x="6" y="2"/>
                    <a:pt x="6" y="3"/>
                    <a:pt x="6" y="3"/>
                  </a:cubicBezTo>
                  <a:cubicBezTo>
                    <a:pt x="6" y="2"/>
                    <a:pt x="6" y="1"/>
                    <a:pt x="5" y="0"/>
                  </a:cubicBezTo>
                  <a:cubicBezTo>
                    <a:pt x="6" y="1"/>
                    <a:pt x="6" y="1"/>
                    <a:pt x="6" y="1"/>
                  </a:cubicBezTo>
                  <a:cubicBezTo>
                    <a:pt x="5" y="1"/>
                    <a:pt x="5" y="1"/>
                    <a:pt x="5" y="1"/>
                  </a:cubicBezTo>
                  <a:cubicBezTo>
                    <a:pt x="4" y="1"/>
                    <a:pt x="4" y="1"/>
                    <a:pt x="3" y="1"/>
                  </a:cubicBezTo>
                  <a:cubicBezTo>
                    <a:pt x="3" y="1"/>
                    <a:pt x="2" y="1"/>
                    <a:pt x="1" y="1"/>
                  </a:cubicBezTo>
                  <a:cubicBezTo>
                    <a:pt x="1" y="0"/>
                    <a:pt x="1" y="0"/>
                    <a:pt x="1" y="0"/>
                  </a:cubicBezTo>
                  <a:cubicBezTo>
                    <a:pt x="1" y="1"/>
                    <a:pt x="1" y="2"/>
                    <a:pt x="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8" name="Freeform 97"/>
            <p:cNvSpPr/>
            <p:nvPr/>
          </p:nvSpPr>
          <p:spPr bwMode="auto">
            <a:xfrm>
              <a:off x="1410" y="2248"/>
              <a:ext cx="32" cy="62"/>
            </a:xfrm>
            <a:custGeom>
              <a:avLst/>
              <a:gdLst>
                <a:gd name="T0" fmla="*/ 6 w 6"/>
                <a:gd name="T1" fmla="*/ 12 h 12"/>
                <a:gd name="T2" fmla="*/ 5 w 6"/>
                <a:gd name="T3" fmla="*/ 11 h 12"/>
                <a:gd name="T4" fmla="*/ 4 w 6"/>
                <a:gd name="T5" fmla="*/ 9 h 12"/>
                <a:gd name="T6" fmla="*/ 3 w 6"/>
                <a:gd name="T7" fmla="*/ 6 h 12"/>
                <a:gd name="T8" fmla="*/ 1 w 6"/>
                <a:gd name="T9" fmla="*/ 4 h 12"/>
                <a:gd name="T10" fmla="*/ 0 w 6"/>
                <a:gd name="T11" fmla="*/ 1 h 12"/>
                <a:gd name="T12" fmla="*/ 0 w 6"/>
                <a:gd name="T13" fmla="*/ 1 h 12"/>
                <a:gd name="T14" fmla="*/ 0 w 6"/>
                <a:gd name="T15" fmla="*/ 0 h 12"/>
                <a:gd name="T16" fmla="*/ 0 w 6"/>
                <a:gd name="T17" fmla="*/ 0 h 12"/>
                <a:gd name="T18" fmla="*/ 3 w 6"/>
                <a:gd name="T19" fmla="*/ 0 h 12"/>
                <a:gd name="T20" fmla="*/ 0 w 6"/>
                <a:gd name="T21" fmla="*/ 1 h 12"/>
                <a:gd name="T22" fmla="*/ 0 w 6"/>
                <a:gd name="T23" fmla="*/ 0 h 12"/>
                <a:gd name="T24" fmla="*/ 2 w 6"/>
                <a:gd name="T25" fmla="*/ 3 h 12"/>
                <a:gd name="T26" fmla="*/ 4 w 6"/>
                <a:gd name="T27" fmla="*/ 6 h 12"/>
                <a:gd name="T28" fmla="*/ 5 w 6"/>
                <a:gd name="T29" fmla="*/ 9 h 12"/>
                <a:gd name="T30" fmla="*/ 6 w 6"/>
                <a:gd name="T31" fmla="*/ 12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 h="12">
                  <a:moveTo>
                    <a:pt x="6" y="12"/>
                  </a:moveTo>
                  <a:cubicBezTo>
                    <a:pt x="5" y="11"/>
                    <a:pt x="5" y="11"/>
                    <a:pt x="5" y="11"/>
                  </a:cubicBezTo>
                  <a:cubicBezTo>
                    <a:pt x="5" y="10"/>
                    <a:pt x="4" y="10"/>
                    <a:pt x="4" y="9"/>
                  </a:cubicBezTo>
                  <a:cubicBezTo>
                    <a:pt x="4" y="8"/>
                    <a:pt x="3" y="7"/>
                    <a:pt x="3" y="6"/>
                  </a:cubicBezTo>
                  <a:cubicBezTo>
                    <a:pt x="2" y="6"/>
                    <a:pt x="2" y="5"/>
                    <a:pt x="1" y="4"/>
                  </a:cubicBezTo>
                  <a:cubicBezTo>
                    <a:pt x="1" y="3"/>
                    <a:pt x="0" y="2"/>
                    <a:pt x="0" y="1"/>
                  </a:cubicBezTo>
                  <a:cubicBezTo>
                    <a:pt x="0" y="1"/>
                    <a:pt x="0" y="1"/>
                    <a:pt x="0" y="1"/>
                  </a:cubicBezTo>
                  <a:cubicBezTo>
                    <a:pt x="0" y="0"/>
                    <a:pt x="0" y="0"/>
                    <a:pt x="0" y="0"/>
                  </a:cubicBezTo>
                  <a:cubicBezTo>
                    <a:pt x="0" y="0"/>
                    <a:pt x="0" y="0"/>
                    <a:pt x="0" y="0"/>
                  </a:cubicBezTo>
                  <a:cubicBezTo>
                    <a:pt x="1" y="0"/>
                    <a:pt x="2" y="0"/>
                    <a:pt x="3" y="0"/>
                  </a:cubicBezTo>
                  <a:cubicBezTo>
                    <a:pt x="2" y="1"/>
                    <a:pt x="1" y="1"/>
                    <a:pt x="0" y="1"/>
                  </a:cubicBezTo>
                  <a:cubicBezTo>
                    <a:pt x="0" y="0"/>
                    <a:pt x="0" y="0"/>
                    <a:pt x="0" y="0"/>
                  </a:cubicBezTo>
                  <a:cubicBezTo>
                    <a:pt x="1" y="1"/>
                    <a:pt x="1" y="2"/>
                    <a:pt x="2" y="3"/>
                  </a:cubicBezTo>
                  <a:cubicBezTo>
                    <a:pt x="3" y="4"/>
                    <a:pt x="3" y="5"/>
                    <a:pt x="4" y="6"/>
                  </a:cubicBezTo>
                  <a:cubicBezTo>
                    <a:pt x="4" y="7"/>
                    <a:pt x="4" y="8"/>
                    <a:pt x="5" y="9"/>
                  </a:cubicBezTo>
                  <a:cubicBezTo>
                    <a:pt x="5" y="10"/>
                    <a:pt x="6" y="11"/>
                    <a:pt x="6" y="1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9" name="Freeform 98"/>
            <p:cNvSpPr/>
            <p:nvPr/>
          </p:nvSpPr>
          <p:spPr bwMode="auto">
            <a:xfrm>
              <a:off x="1420" y="2232"/>
              <a:ext cx="32" cy="31"/>
            </a:xfrm>
            <a:custGeom>
              <a:avLst/>
              <a:gdLst>
                <a:gd name="T0" fmla="*/ 2 w 6"/>
                <a:gd name="T1" fmla="*/ 6 h 6"/>
                <a:gd name="T2" fmla="*/ 1 w 6"/>
                <a:gd name="T3" fmla="*/ 6 h 6"/>
                <a:gd name="T4" fmla="*/ 0 w 6"/>
                <a:gd name="T5" fmla="*/ 4 h 6"/>
                <a:gd name="T6" fmla="*/ 1 w 6"/>
                <a:gd name="T7" fmla="*/ 2 h 6"/>
                <a:gd name="T8" fmla="*/ 2 w 6"/>
                <a:gd name="T9" fmla="*/ 0 h 6"/>
                <a:gd name="T10" fmla="*/ 4 w 6"/>
                <a:gd name="T11" fmla="*/ 1 h 6"/>
                <a:gd name="T12" fmla="*/ 5 w 6"/>
                <a:gd name="T13" fmla="*/ 2 h 6"/>
                <a:gd name="T14" fmla="*/ 6 w 6"/>
                <a:gd name="T15" fmla="*/ 4 h 6"/>
                <a:gd name="T16" fmla="*/ 4 w 6"/>
                <a:gd name="T17" fmla="*/ 6 h 6"/>
                <a:gd name="T18" fmla="*/ 3 w 6"/>
                <a:gd name="T19" fmla="*/ 6 h 6"/>
                <a:gd name="T20" fmla="*/ 2 w 6"/>
                <a:gd name="T21" fmla="*/ 5 h 6"/>
                <a:gd name="T22" fmla="*/ 2 w 6"/>
                <a:gd name="T23" fmla="*/ 5 h 6"/>
                <a:gd name="T24" fmla="*/ 2 w 6"/>
                <a:gd name="T25" fmla="*/ 5 h 6"/>
                <a:gd name="T26" fmla="*/ 3 w 6"/>
                <a:gd name="T27" fmla="*/ 6 h 6"/>
                <a:gd name="T28" fmla="*/ 4 w 6"/>
                <a:gd name="T29" fmla="*/ 5 h 6"/>
                <a:gd name="T30" fmla="*/ 5 w 6"/>
                <a:gd name="T31" fmla="*/ 3 h 6"/>
                <a:gd name="T32" fmla="*/ 4 w 6"/>
                <a:gd name="T33" fmla="*/ 2 h 6"/>
                <a:gd name="T34" fmla="*/ 4 w 6"/>
                <a:gd name="T35" fmla="*/ 1 h 6"/>
                <a:gd name="T36" fmla="*/ 3 w 6"/>
                <a:gd name="T37" fmla="*/ 1 h 6"/>
                <a:gd name="T38" fmla="*/ 2 w 6"/>
                <a:gd name="T39" fmla="*/ 2 h 6"/>
                <a:gd name="T40" fmla="*/ 1 w 6"/>
                <a:gd name="T41" fmla="*/ 4 h 6"/>
                <a:gd name="T42" fmla="*/ 2 w 6"/>
                <a:gd name="T43" fmla="*/ 6 h 6"/>
                <a:gd name="T44" fmla="*/ 2 w 6"/>
                <a:gd name="T45" fmla="*/ 6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 h="6">
                  <a:moveTo>
                    <a:pt x="2" y="6"/>
                  </a:moveTo>
                  <a:cubicBezTo>
                    <a:pt x="2" y="6"/>
                    <a:pt x="2" y="6"/>
                    <a:pt x="1" y="6"/>
                  </a:cubicBezTo>
                  <a:cubicBezTo>
                    <a:pt x="1" y="6"/>
                    <a:pt x="0" y="5"/>
                    <a:pt x="0" y="4"/>
                  </a:cubicBezTo>
                  <a:cubicBezTo>
                    <a:pt x="0" y="3"/>
                    <a:pt x="1" y="2"/>
                    <a:pt x="1" y="2"/>
                  </a:cubicBezTo>
                  <a:cubicBezTo>
                    <a:pt x="2" y="1"/>
                    <a:pt x="2" y="1"/>
                    <a:pt x="2" y="0"/>
                  </a:cubicBezTo>
                  <a:cubicBezTo>
                    <a:pt x="3" y="0"/>
                    <a:pt x="4" y="0"/>
                    <a:pt x="4" y="1"/>
                  </a:cubicBezTo>
                  <a:cubicBezTo>
                    <a:pt x="5" y="1"/>
                    <a:pt x="5" y="1"/>
                    <a:pt x="5" y="2"/>
                  </a:cubicBezTo>
                  <a:cubicBezTo>
                    <a:pt x="6" y="3"/>
                    <a:pt x="6" y="3"/>
                    <a:pt x="6" y="4"/>
                  </a:cubicBezTo>
                  <a:cubicBezTo>
                    <a:pt x="5" y="5"/>
                    <a:pt x="5" y="5"/>
                    <a:pt x="4" y="6"/>
                  </a:cubicBezTo>
                  <a:cubicBezTo>
                    <a:pt x="4" y="6"/>
                    <a:pt x="3" y="6"/>
                    <a:pt x="3" y="6"/>
                  </a:cubicBezTo>
                  <a:cubicBezTo>
                    <a:pt x="2" y="6"/>
                    <a:pt x="2" y="6"/>
                    <a:pt x="2" y="5"/>
                  </a:cubicBezTo>
                  <a:cubicBezTo>
                    <a:pt x="2" y="5"/>
                    <a:pt x="2" y="5"/>
                    <a:pt x="2" y="5"/>
                  </a:cubicBezTo>
                  <a:cubicBezTo>
                    <a:pt x="2" y="5"/>
                    <a:pt x="2" y="5"/>
                    <a:pt x="2" y="5"/>
                  </a:cubicBezTo>
                  <a:cubicBezTo>
                    <a:pt x="2" y="6"/>
                    <a:pt x="3" y="6"/>
                    <a:pt x="3" y="6"/>
                  </a:cubicBezTo>
                  <a:cubicBezTo>
                    <a:pt x="3" y="6"/>
                    <a:pt x="3" y="6"/>
                    <a:pt x="4" y="5"/>
                  </a:cubicBezTo>
                  <a:cubicBezTo>
                    <a:pt x="4" y="5"/>
                    <a:pt x="4" y="4"/>
                    <a:pt x="5" y="3"/>
                  </a:cubicBezTo>
                  <a:cubicBezTo>
                    <a:pt x="5" y="3"/>
                    <a:pt x="5" y="3"/>
                    <a:pt x="4" y="2"/>
                  </a:cubicBezTo>
                  <a:cubicBezTo>
                    <a:pt x="4" y="2"/>
                    <a:pt x="4" y="2"/>
                    <a:pt x="4" y="1"/>
                  </a:cubicBezTo>
                  <a:cubicBezTo>
                    <a:pt x="4" y="1"/>
                    <a:pt x="3" y="1"/>
                    <a:pt x="3" y="1"/>
                  </a:cubicBezTo>
                  <a:cubicBezTo>
                    <a:pt x="3" y="2"/>
                    <a:pt x="2" y="2"/>
                    <a:pt x="2" y="2"/>
                  </a:cubicBezTo>
                  <a:cubicBezTo>
                    <a:pt x="1" y="3"/>
                    <a:pt x="1" y="4"/>
                    <a:pt x="1" y="4"/>
                  </a:cubicBezTo>
                  <a:cubicBezTo>
                    <a:pt x="1" y="5"/>
                    <a:pt x="1" y="5"/>
                    <a:pt x="2" y="6"/>
                  </a:cubicBezTo>
                  <a:cubicBezTo>
                    <a:pt x="2" y="6"/>
                    <a:pt x="2" y="6"/>
                    <a:pt x="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0" name="Freeform 99"/>
            <p:cNvSpPr/>
            <p:nvPr/>
          </p:nvSpPr>
          <p:spPr bwMode="auto">
            <a:xfrm>
              <a:off x="1447" y="2232"/>
              <a:ext cx="26" cy="31"/>
            </a:xfrm>
            <a:custGeom>
              <a:avLst/>
              <a:gdLst>
                <a:gd name="T0" fmla="*/ 2 w 5"/>
                <a:gd name="T1" fmla="*/ 1 h 6"/>
                <a:gd name="T2" fmla="*/ 1 w 5"/>
                <a:gd name="T3" fmla="*/ 2 h 6"/>
                <a:gd name="T4" fmla="*/ 1 w 5"/>
                <a:gd name="T5" fmla="*/ 3 h 6"/>
                <a:gd name="T6" fmla="*/ 1 w 5"/>
                <a:gd name="T7" fmla="*/ 5 h 6"/>
                <a:gd name="T8" fmla="*/ 3 w 5"/>
                <a:gd name="T9" fmla="*/ 5 h 6"/>
                <a:gd name="T10" fmla="*/ 4 w 5"/>
                <a:gd name="T11" fmla="*/ 4 h 6"/>
                <a:gd name="T12" fmla="*/ 4 w 5"/>
                <a:gd name="T13" fmla="*/ 3 h 6"/>
                <a:gd name="T14" fmla="*/ 3 w 5"/>
                <a:gd name="T15" fmla="*/ 1 h 6"/>
                <a:gd name="T16" fmla="*/ 2 w 5"/>
                <a:gd name="T17" fmla="*/ 1 h 6"/>
                <a:gd name="T18" fmla="*/ 1 w 5"/>
                <a:gd name="T19" fmla="*/ 1 h 6"/>
                <a:gd name="T20" fmla="*/ 2 w 5"/>
                <a:gd name="T21" fmla="*/ 1 h 6"/>
                <a:gd name="T22" fmla="*/ 2 w 5"/>
                <a:gd name="T23" fmla="*/ 1 h 6"/>
                <a:gd name="T24" fmla="*/ 3 w 5"/>
                <a:gd name="T25" fmla="*/ 1 h 6"/>
                <a:gd name="T26" fmla="*/ 4 w 5"/>
                <a:gd name="T27" fmla="*/ 2 h 6"/>
                <a:gd name="T28" fmla="*/ 5 w 5"/>
                <a:gd name="T29" fmla="*/ 3 h 6"/>
                <a:gd name="T30" fmla="*/ 4 w 5"/>
                <a:gd name="T31" fmla="*/ 5 h 6"/>
                <a:gd name="T32" fmla="*/ 3 w 5"/>
                <a:gd name="T33" fmla="*/ 6 h 6"/>
                <a:gd name="T34" fmla="*/ 2 w 5"/>
                <a:gd name="T35" fmla="*/ 6 h 6"/>
                <a:gd name="T36" fmla="*/ 0 w 5"/>
                <a:gd name="T37" fmla="*/ 5 h 6"/>
                <a:gd name="T38" fmla="*/ 0 w 5"/>
                <a:gd name="T39" fmla="*/ 3 h 6"/>
                <a:gd name="T40" fmla="*/ 1 w 5"/>
                <a:gd name="T41" fmla="*/ 1 h 6"/>
                <a:gd name="T42" fmla="*/ 2 w 5"/>
                <a:gd name="T43" fmla="*/ 1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 h="6">
                  <a:moveTo>
                    <a:pt x="2" y="1"/>
                  </a:moveTo>
                  <a:cubicBezTo>
                    <a:pt x="2" y="1"/>
                    <a:pt x="1" y="1"/>
                    <a:pt x="1" y="2"/>
                  </a:cubicBezTo>
                  <a:cubicBezTo>
                    <a:pt x="1" y="2"/>
                    <a:pt x="1" y="2"/>
                    <a:pt x="1" y="3"/>
                  </a:cubicBezTo>
                  <a:cubicBezTo>
                    <a:pt x="1" y="4"/>
                    <a:pt x="1" y="4"/>
                    <a:pt x="1" y="5"/>
                  </a:cubicBezTo>
                  <a:cubicBezTo>
                    <a:pt x="1" y="5"/>
                    <a:pt x="2" y="5"/>
                    <a:pt x="3" y="5"/>
                  </a:cubicBezTo>
                  <a:cubicBezTo>
                    <a:pt x="3" y="5"/>
                    <a:pt x="3" y="4"/>
                    <a:pt x="4" y="4"/>
                  </a:cubicBezTo>
                  <a:cubicBezTo>
                    <a:pt x="4" y="4"/>
                    <a:pt x="4" y="3"/>
                    <a:pt x="4" y="3"/>
                  </a:cubicBezTo>
                  <a:cubicBezTo>
                    <a:pt x="4" y="2"/>
                    <a:pt x="4" y="2"/>
                    <a:pt x="3" y="1"/>
                  </a:cubicBezTo>
                  <a:cubicBezTo>
                    <a:pt x="3" y="1"/>
                    <a:pt x="2" y="1"/>
                    <a:pt x="2" y="1"/>
                  </a:cubicBezTo>
                  <a:cubicBezTo>
                    <a:pt x="1" y="1"/>
                    <a:pt x="1" y="1"/>
                    <a:pt x="1" y="1"/>
                  </a:cubicBezTo>
                  <a:cubicBezTo>
                    <a:pt x="1" y="1"/>
                    <a:pt x="1" y="1"/>
                    <a:pt x="2" y="1"/>
                  </a:cubicBezTo>
                  <a:cubicBezTo>
                    <a:pt x="2" y="0"/>
                    <a:pt x="2" y="0"/>
                    <a:pt x="2" y="1"/>
                  </a:cubicBezTo>
                  <a:cubicBezTo>
                    <a:pt x="3" y="1"/>
                    <a:pt x="3" y="1"/>
                    <a:pt x="3" y="1"/>
                  </a:cubicBezTo>
                  <a:cubicBezTo>
                    <a:pt x="4" y="1"/>
                    <a:pt x="4" y="1"/>
                    <a:pt x="4" y="2"/>
                  </a:cubicBezTo>
                  <a:cubicBezTo>
                    <a:pt x="4" y="2"/>
                    <a:pt x="5" y="3"/>
                    <a:pt x="5" y="3"/>
                  </a:cubicBezTo>
                  <a:cubicBezTo>
                    <a:pt x="5" y="4"/>
                    <a:pt x="5" y="4"/>
                    <a:pt x="4" y="5"/>
                  </a:cubicBezTo>
                  <a:cubicBezTo>
                    <a:pt x="4" y="5"/>
                    <a:pt x="4" y="5"/>
                    <a:pt x="3" y="6"/>
                  </a:cubicBezTo>
                  <a:cubicBezTo>
                    <a:pt x="3" y="6"/>
                    <a:pt x="2" y="6"/>
                    <a:pt x="2" y="6"/>
                  </a:cubicBezTo>
                  <a:cubicBezTo>
                    <a:pt x="1" y="6"/>
                    <a:pt x="1" y="6"/>
                    <a:pt x="0" y="5"/>
                  </a:cubicBezTo>
                  <a:cubicBezTo>
                    <a:pt x="0" y="4"/>
                    <a:pt x="0" y="4"/>
                    <a:pt x="0" y="3"/>
                  </a:cubicBezTo>
                  <a:cubicBezTo>
                    <a:pt x="0" y="2"/>
                    <a:pt x="1" y="2"/>
                    <a:pt x="1" y="1"/>
                  </a:cubicBezTo>
                  <a:cubicBezTo>
                    <a:pt x="1" y="1"/>
                    <a:pt x="2" y="1"/>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1" name="Freeform 100"/>
            <p:cNvSpPr/>
            <p:nvPr/>
          </p:nvSpPr>
          <p:spPr bwMode="auto">
            <a:xfrm>
              <a:off x="1468" y="2237"/>
              <a:ext cx="21" cy="26"/>
            </a:xfrm>
            <a:custGeom>
              <a:avLst/>
              <a:gdLst>
                <a:gd name="T0" fmla="*/ 1 w 4"/>
                <a:gd name="T1" fmla="*/ 0 h 5"/>
                <a:gd name="T2" fmla="*/ 1 w 4"/>
                <a:gd name="T3" fmla="*/ 1 h 5"/>
                <a:gd name="T4" fmla="*/ 0 w 4"/>
                <a:gd name="T5" fmla="*/ 2 h 5"/>
                <a:gd name="T6" fmla="*/ 1 w 4"/>
                <a:gd name="T7" fmla="*/ 4 h 5"/>
                <a:gd name="T8" fmla="*/ 2 w 4"/>
                <a:gd name="T9" fmla="*/ 4 h 5"/>
                <a:gd name="T10" fmla="*/ 3 w 4"/>
                <a:gd name="T11" fmla="*/ 3 h 5"/>
                <a:gd name="T12" fmla="*/ 4 w 4"/>
                <a:gd name="T13" fmla="*/ 2 h 5"/>
                <a:gd name="T14" fmla="*/ 3 w 4"/>
                <a:gd name="T15" fmla="*/ 0 h 5"/>
                <a:gd name="T16" fmla="*/ 2 w 4"/>
                <a:gd name="T17" fmla="*/ 0 h 5"/>
                <a:gd name="T18" fmla="*/ 1 w 4"/>
                <a:gd name="T19" fmla="*/ 0 h 5"/>
                <a:gd name="T20" fmla="*/ 2 w 4"/>
                <a:gd name="T21" fmla="*/ 0 h 5"/>
                <a:gd name="T22" fmla="*/ 2 w 4"/>
                <a:gd name="T23" fmla="*/ 0 h 5"/>
                <a:gd name="T24" fmla="*/ 3 w 4"/>
                <a:gd name="T25" fmla="*/ 0 h 5"/>
                <a:gd name="T26" fmla="*/ 4 w 4"/>
                <a:gd name="T27" fmla="*/ 2 h 5"/>
                <a:gd name="T28" fmla="*/ 4 w 4"/>
                <a:gd name="T29" fmla="*/ 4 h 5"/>
                <a:gd name="T30" fmla="*/ 3 w 4"/>
                <a:gd name="T31" fmla="*/ 5 h 5"/>
                <a:gd name="T32" fmla="*/ 2 w 4"/>
                <a:gd name="T33" fmla="*/ 5 h 5"/>
                <a:gd name="T34" fmla="*/ 0 w 4"/>
                <a:gd name="T35" fmla="*/ 4 h 5"/>
                <a:gd name="T36" fmla="*/ 0 w 4"/>
                <a:gd name="T37" fmla="*/ 2 h 5"/>
                <a:gd name="T38" fmla="*/ 1 w 4"/>
                <a:gd name="T39" fmla="*/ 1 h 5"/>
                <a:gd name="T40" fmla="*/ 1 w 4"/>
                <a:gd name="T41"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4" h="5">
                  <a:moveTo>
                    <a:pt x="1" y="0"/>
                  </a:moveTo>
                  <a:cubicBezTo>
                    <a:pt x="1" y="0"/>
                    <a:pt x="1" y="0"/>
                    <a:pt x="1" y="1"/>
                  </a:cubicBezTo>
                  <a:cubicBezTo>
                    <a:pt x="1" y="1"/>
                    <a:pt x="0" y="1"/>
                    <a:pt x="0" y="2"/>
                  </a:cubicBezTo>
                  <a:cubicBezTo>
                    <a:pt x="0" y="3"/>
                    <a:pt x="0" y="3"/>
                    <a:pt x="1" y="4"/>
                  </a:cubicBezTo>
                  <a:cubicBezTo>
                    <a:pt x="1" y="4"/>
                    <a:pt x="2" y="4"/>
                    <a:pt x="2" y="4"/>
                  </a:cubicBezTo>
                  <a:cubicBezTo>
                    <a:pt x="3" y="4"/>
                    <a:pt x="3" y="3"/>
                    <a:pt x="3" y="3"/>
                  </a:cubicBezTo>
                  <a:cubicBezTo>
                    <a:pt x="3" y="3"/>
                    <a:pt x="4" y="3"/>
                    <a:pt x="4" y="2"/>
                  </a:cubicBezTo>
                  <a:cubicBezTo>
                    <a:pt x="4" y="2"/>
                    <a:pt x="3" y="1"/>
                    <a:pt x="3" y="0"/>
                  </a:cubicBezTo>
                  <a:cubicBezTo>
                    <a:pt x="2" y="0"/>
                    <a:pt x="2" y="0"/>
                    <a:pt x="2" y="0"/>
                  </a:cubicBezTo>
                  <a:cubicBezTo>
                    <a:pt x="1" y="0"/>
                    <a:pt x="1" y="0"/>
                    <a:pt x="1" y="0"/>
                  </a:cubicBezTo>
                  <a:cubicBezTo>
                    <a:pt x="1" y="0"/>
                    <a:pt x="1" y="0"/>
                    <a:pt x="2" y="0"/>
                  </a:cubicBezTo>
                  <a:cubicBezTo>
                    <a:pt x="2" y="0"/>
                    <a:pt x="2" y="0"/>
                    <a:pt x="2" y="0"/>
                  </a:cubicBezTo>
                  <a:cubicBezTo>
                    <a:pt x="3" y="0"/>
                    <a:pt x="3" y="0"/>
                    <a:pt x="3" y="0"/>
                  </a:cubicBezTo>
                  <a:cubicBezTo>
                    <a:pt x="4" y="0"/>
                    <a:pt x="4" y="1"/>
                    <a:pt x="4" y="2"/>
                  </a:cubicBezTo>
                  <a:cubicBezTo>
                    <a:pt x="4" y="3"/>
                    <a:pt x="4" y="3"/>
                    <a:pt x="4" y="4"/>
                  </a:cubicBezTo>
                  <a:cubicBezTo>
                    <a:pt x="4" y="4"/>
                    <a:pt x="4" y="4"/>
                    <a:pt x="3" y="5"/>
                  </a:cubicBezTo>
                  <a:cubicBezTo>
                    <a:pt x="3" y="5"/>
                    <a:pt x="2" y="5"/>
                    <a:pt x="2" y="5"/>
                  </a:cubicBezTo>
                  <a:cubicBezTo>
                    <a:pt x="1" y="5"/>
                    <a:pt x="0" y="5"/>
                    <a:pt x="0" y="4"/>
                  </a:cubicBezTo>
                  <a:cubicBezTo>
                    <a:pt x="0" y="4"/>
                    <a:pt x="0" y="3"/>
                    <a:pt x="0" y="2"/>
                  </a:cubicBezTo>
                  <a:cubicBezTo>
                    <a:pt x="0" y="1"/>
                    <a:pt x="1" y="1"/>
                    <a:pt x="1" y="1"/>
                  </a:cubicBezTo>
                  <a:cubicBezTo>
                    <a:pt x="1"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2" name="Freeform 101"/>
            <p:cNvSpPr/>
            <p:nvPr/>
          </p:nvSpPr>
          <p:spPr bwMode="auto">
            <a:xfrm>
              <a:off x="1473" y="2253"/>
              <a:ext cx="32" cy="62"/>
            </a:xfrm>
            <a:custGeom>
              <a:avLst/>
              <a:gdLst>
                <a:gd name="T0" fmla="*/ 3 w 6"/>
                <a:gd name="T1" fmla="*/ 0 h 12"/>
                <a:gd name="T2" fmla="*/ 6 w 6"/>
                <a:gd name="T3" fmla="*/ 0 h 12"/>
                <a:gd name="T4" fmla="*/ 6 w 6"/>
                <a:gd name="T5" fmla="*/ 0 h 12"/>
                <a:gd name="T6" fmla="*/ 6 w 6"/>
                <a:gd name="T7" fmla="*/ 0 h 12"/>
                <a:gd name="T8" fmla="*/ 6 w 6"/>
                <a:gd name="T9" fmla="*/ 0 h 12"/>
                <a:gd name="T10" fmla="*/ 5 w 6"/>
                <a:gd name="T11" fmla="*/ 3 h 12"/>
                <a:gd name="T12" fmla="*/ 3 w 6"/>
                <a:gd name="T13" fmla="*/ 6 h 12"/>
                <a:gd name="T14" fmla="*/ 1 w 6"/>
                <a:gd name="T15" fmla="*/ 9 h 12"/>
                <a:gd name="T16" fmla="*/ 0 w 6"/>
                <a:gd name="T17" fmla="*/ 12 h 12"/>
                <a:gd name="T18" fmla="*/ 1 w 6"/>
                <a:gd name="T19" fmla="*/ 9 h 12"/>
                <a:gd name="T20" fmla="*/ 2 w 6"/>
                <a:gd name="T21" fmla="*/ 6 h 12"/>
                <a:gd name="T22" fmla="*/ 4 w 6"/>
                <a:gd name="T23" fmla="*/ 3 h 12"/>
                <a:gd name="T24" fmla="*/ 5 w 6"/>
                <a:gd name="T25" fmla="*/ 0 h 12"/>
                <a:gd name="T26" fmla="*/ 6 w 6"/>
                <a:gd name="T27" fmla="*/ 1 h 12"/>
                <a:gd name="T28" fmla="*/ 3 w 6"/>
                <a:gd name="T29"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12">
                  <a:moveTo>
                    <a:pt x="3" y="0"/>
                  </a:moveTo>
                  <a:cubicBezTo>
                    <a:pt x="4" y="0"/>
                    <a:pt x="5" y="0"/>
                    <a:pt x="6" y="0"/>
                  </a:cubicBezTo>
                  <a:cubicBezTo>
                    <a:pt x="6" y="0"/>
                    <a:pt x="6" y="0"/>
                    <a:pt x="6" y="0"/>
                  </a:cubicBezTo>
                  <a:cubicBezTo>
                    <a:pt x="6" y="0"/>
                    <a:pt x="6" y="0"/>
                    <a:pt x="6" y="0"/>
                  </a:cubicBezTo>
                  <a:cubicBezTo>
                    <a:pt x="6" y="0"/>
                    <a:pt x="6" y="0"/>
                    <a:pt x="6" y="0"/>
                  </a:cubicBezTo>
                  <a:cubicBezTo>
                    <a:pt x="5" y="1"/>
                    <a:pt x="5" y="2"/>
                    <a:pt x="5" y="3"/>
                  </a:cubicBezTo>
                  <a:cubicBezTo>
                    <a:pt x="4" y="4"/>
                    <a:pt x="4" y="5"/>
                    <a:pt x="3" y="6"/>
                  </a:cubicBezTo>
                  <a:cubicBezTo>
                    <a:pt x="2" y="7"/>
                    <a:pt x="2" y="8"/>
                    <a:pt x="1" y="9"/>
                  </a:cubicBezTo>
                  <a:cubicBezTo>
                    <a:pt x="1" y="10"/>
                    <a:pt x="0" y="11"/>
                    <a:pt x="0" y="12"/>
                  </a:cubicBezTo>
                  <a:cubicBezTo>
                    <a:pt x="0" y="11"/>
                    <a:pt x="0" y="10"/>
                    <a:pt x="1" y="9"/>
                  </a:cubicBezTo>
                  <a:cubicBezTo>
                    <a:pt x="1" y="8"/>
                    <a:pt x="2" y="7"/>
                    <a:pt x="2" y="6"/>
                  </a:cubicBezTo>
                  <a:cubicBezTo>
                    <a:pt x="3" y="5"/>
                    <a:pt x="3" y="4"/>
                    <a:pt x="4" y="3"/>
                  </a:cubicBezTo>
                  <a:cubicBezTo>
                    <a:pt x="4" y="2"/>
                    <a:pt x="5" y="1"/>
                    <a:pt x="5" y="0"/>
                  </a:cubicBezTo>
                  <a:cubicBezTo>
                    <a:pt x="6" y="1"/>
                    <a:pt x="6" y="1"/>
                    <a:pt x="6" y="1"/>
                  </a:cubicBezTo>
                  <a:cubicBezTo>
                    <a:pt x="4" y="1"/>
                    <a:pt x="4" y="0"/>
                    <a:pt x="3"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3" name="Freeform 102"/>
            <p:cNvSpPr>
              <a:spLocks noEditPoints="1"/>
            </p:cNvSpPr>
            <p:nvPr/>
          </p:nvSpPr>
          <p:spPr bwMode="auto">
            <a:xfrm>
              <a:off x="1394" y="2148"/>
              <a:ext cx="95" cy="47"/>
            </a:xfrm>
            <a:custGeom>
              <a:avLst/>
              <a:gdLst>
                <a:gd name="T0" fmla="*/ 0 w 18"/>
                <a:gd name="T1" fmla="*/ 9 h 9"/>
                <a:gd name="T2" fmla="*/ 0 w 18"/>
                <a:gd name="T3" fmla="*/ 8 h 9"/>
                <a:gd name="T4" fmla="*/ 0 w 18"/>
                <a:gd name="T5" fmla="*/ 8 h 9"/>
                <a:gd name="T6" fmla="*/ 5 w 18"/>
                <a:gd name="T7" fmla="*/ 2 h 9"/>
                <a:gd name="T8" fmla="*/ 5 w 18"/>
                <a:gd name="T9" fmla="*/ 2 h 9"/>
                <a:gd name="T10" fmla="*/ 5 w 18"/>
                <a:gd name="T11" fmla="*/ 2 h 9"/>
                <a:gd name="T12" fmla="*/ 5 w 18"/>
                <a:gd name="T13" fmla="*/ 2 h 9"/>
                <a:gd name="T14" fmla="*/ 10 w 18"/>
                <a:gd name="T15" fmla="*/ 0 h 9"/>
                <a:gd name="T16" fmla="*/ 10 w 18"/>
                <a:gd name="T17" fmla="*/ 0 h 9"/>
                <a:gd name="T18" fmla="*/ 13 w 18"/>
                <a:gd name="T19" fmla="*/ 0 h 9"/>
                <a:gd name="T20" fmla="*/ 13 w 18"/>
                <a:gd name="T21" fmla="*/ 0 h 9"/>
                <a:gd name="T22" fmla="*/ 18 w 18"/>
                <a:gd name="T23" fmla="*/ 3 h 9"/>
                <a:gd name="T24" fmla="*/ 18 w 18"/>
                <a:gd name="T25" fmla="*/ 3 h 9"/>
                <a:gd name="T26" fmla="*/ 17 w 18"/>
                <a:gd name="T27" fmla="*/ 4 h 9"/>
                <a:gd name="T28" fmla="*/ 17 w 18"/>
                <a:gd name="T29" fmla="*/ 4 h 9"/>
                <a:gd name="T30" fmla="*/ 14 w 18"/>
                <a:gd name="T31" fmla="*/ 5 h 9"/>
                <a:gd name="T32" fmla="*/ 14 w 18"/>
                <a:gd name="T33" fmla="*/ 5 h 9"/>
                <a:gd name="T34" fmla="*/ 10 w 18"/>
                <a:gd name="T35" fmla="*/ 4 h 9"/>
                <a:gd name="T36" fmla="*/ 10 w 18"/>
                <a:gd name="T37" fmla="*/ 4 h 9"/>
                <a:gd name="T38" fmla="*/ 9 w 18"/>
                <a:gd name="T39" fmla="*/ 5 h 9"/>
                <a:gd name="T40" fmla="*/ 9 w 18"/>
                <a:gd name="T41" fmla="*/ 5 h 9"/>
                <a:gd name="T42" fmla="*/ 1 w 18"/>
                <a:gd name="T43" fmla="*/ 9 h 9"/>
                <a:gd name="T44" fmla="*/ 1 w 18"/>
                <a:gd name="T45" fmla="*/ 9 h 9"/>
                <a:gd name="T46" fmla="*/ 1 w 18"/>
                <a:gd name="T47" fmla="*/ 9 h 9"/>
                <a:gd name="T48" fmla="*/ 1 w 18"/>
                <a:gd name="T49" fmla="*/ 9 h 9"/>
                <a:gd name="T50" fmla="*/ 0 w 18"/>
                <a:gd name="T51" fmla="*/ 9 h 9"/>
                <a:gd name="T52" fmla="*/ 7 w 18"/>
                <a:gd name="T53" fmla="*/ 1 h 9"/>
                <a:gd name="T54" fmla="*/ 7 w 18"/>
                <a:gd name="T55" fmla="*/ 2 h 9"/>
                <a:gd name="T56" fmla="*/ 7 w 18"/>
                <a:gd name="T57" fmla="*/ 2 h 9"/>
                <a:gd name="T58" fmla="*/ 2 w 18"/>
                <a:gd name="T59" fmla="*/ 7 h 9"/>
                <a:gd name="T60" fmla="*/ 2 w 18"/>
                <a:gd name="T61" fmla="*/ 7 h 9"/>
                <a:gd name="T62" fmla="*/ 8 w 18"/>
                <a:gd name="T63" fmla="*/ 4 h 9"/>
                <a:gd name="T64" fmla="*/ 8 w 18"/>
                <a:gd name="T65" fmla="*/ 4 h 9"/>
                <a:gd name="T66" fmla="*/ 10 w 18"/>
                <a:gd name="T67" fmla="*/ 4 h 9"/>
                <a:gd name="T68" fmla="*/ 10 w 18"/>
                <a:gd name="T69" fmla="*/ 4 h 9"/>
                <a:gd name="T70" fmla="*/ 14 w 18"/>
                <a:gd name="T71" fmla="*/ 4 h 9"/>
                <a:gd name="T72" fmla="*/ 14 w 18"/>
                <a:gd name="T73" fmla="*/ 4 h 9"/>
                <a:gd name="T74" fmla="*/ 16 w 18"/>
                <a:gd name="T75" fmla="*/ 3 h 9"/>
                <a:gd name="T76" fmla="*/ 16 w 18"/>
                <a:gd name="T77" fmla="*/ 3 h 9"/>
                <a:gd name="T78" fmla="*/ 17 w 18"/>
                <a:gd name="T79" fmla="*/ 3 h 9"/>
                <a:gd name="T80" fmla="*/ 17 w 18"/>
                <a:gd name="T81" fmla="*/ 3 h 9"/>
                <a:gd name="T82" fmla="*/ 15 w 18"/>
                <a:gd name="T83" fmla="*/ 2 h 9"/>
                <a:gd name="T84" fmla="*/ 15 w 18"/>
                <a:gd name="T85" fmla="*/ 2 h 9"/>
                <a:gd name="T86" fmla="*/ 13 w 18"/>
                <a:gd name="T87" fmla="*/ 1 h 9"/>
                <a:gd name="T88" fmla="*/ 13 w 18"/>
                <a:gd name="T89" fmla="*/ 1 h 9"/>
                <a:gd name="T90" fmla="*/ 10 w 18"/>
                <a:gd name="T91" fmla="*/ 1 h 9"/>
                <a:gd name="T92" fmla="*/ 10 w 18"/>
                <a:gd name="T93" fmla="*/ 1 h 9"/>
                <a:gd name="T94" fmla="*/ 7 w 18"/>
                <a:gd name="T95" fmla="*/ 1 h 9"/>
                <a:gd name="T96" fmla="*/ 7 w 18"/>
                <a:gd name="T97" fmla="*/ 1 h 9"/>
                <a:gd name="T98" fmla="*/ 7 w 18"/>
                <a:gd name="T99" fmla="*/ 1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 h="9">
                  <a:moveTo>
                    <a:pt x="0" y="9"/>
                  </a:moveTo>
                  <a:cubicBezTo>
                    <a:pt x="0" y="8"/>
                    <a:pt x="0" y="8"/>
                    <a:pt x="0" y="8"/>
                  </a:cubicBezTo>
                  <a:cubicBezTo>
                    <a:pt x="0" y="8"/>
                    <a:pt x="0" y="8"/>
                    <a:pt x="0" y="8"/>
                  </a:cubicBezTo>
                  <a:cubicBezTo>
                    <a:pt x="1" y="6"/>
                    <a:pt x="2" y="3"/>
                    <a:pt x="5" y="2"/>
                  </a:cubicBezTo>
                  <a:cubicBezTo>
                    <a:pt x="5" y="2"/>
                    <a:pt x="5" y="2"/>
                    <a:pt x="5" y="2"/>
                  </a:cubicBezTo>
                  <a:cubicBezTo>
                    <a:pt x="5" y="2"/>
                    <a:pt x="5" y="2"/>
                    <a:pt x="5" y="2"/>
                  </a:cubicBezTo>
                  <a:cubicBezTo>
                    <a:pt x="5" y="2"/>
                    <a:pt x="5" y="2"/>
                    <a:pt x="5" y="2"/>
                  </a:cubicBezTo>
                  <a:cubicBezTo>
                    <a:pt x="6" y="0"/>
                    <a:pt x="8" y="0"/>
                    <a:pt x="10" y="0"/>
                  </a:cubicBezTo>
                  <a:cubicBezTo>
                    <a:pt x="10" y="0"/>
                    <a:pt x="10" y="0"/>
                    <a:pt x="10" y="0"/>
                  </a:cubicBezTo>
                  <a:cubicBezTo>
                    <a:pt x="11" y="0"/>
                    <a:pt x="12" y="0"/>
                    <a:pt x="13" y="0"/>
                  </a:cubicBezTo>
                  <a:cubicBezTo>
                    <a:pt x="13" y="0"/>
                    <a:pt x="13" y="0"/>
                    <a:pt x="13" y="0"/>
                  </a:cubicBezTo>
                  <a:cubicBezTo>
                    <a:pt x="14" y="1"/>
                    <a:pt x="18" y="1"/>
                    <a:pt x="18" y="3"/>
                  </a:cubicBezTo>
                  <a:cubicBezTo>
                    <a:pt x="18" y="3"/>
                    <a:pt x="18" y="3"/>
                    <a:pt x="18" y="3"/>
                  </a:cubicBezTo>
                  <a:cubicBezTo>
                    <a:pt x="18" y="3"/>
                    <a:pt x="17" y="4"/>
                    <a:pt x="17" y="4"/>
                  </a:cubicBezTo>
                  <a:cubicBezTo>
                    <a:pt x="17" y="4"/>
                    <a:pt x="17" y="4"/>
                    <a:pt x="17" y="4"/>
                  </a:cubicBezTo>
                  <a:cubicBezTo>
                    <a:pt x="16" y="5"/>
                    <a:pt x="15" y="5"/>
                    <a:pt x="14" y="5"/>
                  </a:cubicBezTo>
                  <a:cubicBezTo>
                    <a:pt x="14" y="5"/>
                    <a:pt x="14" y="5"/>
                    <a:pt x="14" y="5"/>
                  </a:cubicBezTo>
                  <a:cubicBezTo>
                    <a:pt x="13" y="5"/>
                    <a:pt x="11" y="4"/>
                    <a:pt x="10" y="4"/>
                  </a:cubicBezTo>
                  <a:cubicBezTo>
                    <a:pt x="10" y="4"/>
                    <a:pt x="10" y="4"/>
                    <a:pt x="10" y="4"/>
                  </a:cubicBezTo>
                  <a:cubicBezTo>
                    <a:pt x="9" y="4"/>
                    <a:pt x="9" y="5"/>
                    <a:pt x="9" y="5"/>
                  </a:cubicBezTo>
                  <a:cubicBezTo>
                    <a:pt x="9" y="5"/>
                    <a:pt x="9" y="5"/>
                    <a:pt x="9" y="5"/>
                  </a:cubicBezTo>
                  <a:cubicBezTo>
                    <a:pt x="5" y="5"/>
                    <a:pt x="3" y="7"/>
                    <a:pt x="1" y="9"/>
                  </a:cubicBezTo>
                  <a:cubicBezTo>
                    <a:pt x="1" y="9"/>
                    <a:pt x="1" y="9"/>
                    <a:pt x="1" y="9"/>
                  </a:cubicBezTo>
                  <a:cubicBezTo>
                    <a:pt x="1" y="9"/>
                    <a:pt x="1" y="9"/>
                    <a:pt x="1" y="9"/>
                  </a:cubicBezTo>
                  <a:cubicBezTo>
                    <a:pt x="1" y="9"/>
                    <a:pt x="1" y="9"/>
                    <a:pt x="1" y="9"/>
                  </a:cubicBezTo>
                  <a:cubicBezTo>
                    <a:pt x="1" y="9"/>
                    <a:pt x="0" y="9"/>
                    <a:pt x="0" y="9"/>
                  </a:cubicBezTo>
                  <a:close/>
                  <a:moveTo>
                    <a:pt x="7" y="1"/>
                  </a:moveTo>
                  <a:cubicBezTo>
                    <a:pt x="7" y="2"/>
                    <a:pt x="7" y="2"/>
                    <a:pt x="7" y="2"/>
                  </a:cubicBezTo>
                  <a:cubicBezTo>
                    <a:pt x="7" y="2"/>
                    <a:pt x="7" y="2"/>
                    <a:pt x="7" y="2"/>
                  </a:cubicBezTo>
                  <a:cubicBezTo>
                    <a:pt x="4" y="2"/>
                    <a:pt x="3" y="4"/>
                    <a:pt x="2" y="7"/>
                  </a:cubicBezTo>
                  <a:cubicBezTo>
                    <a:pt x="2" y="7"/>
                    <a:pt x="2" y="7"/>
                    <a:pt x="2" y="7"/>
                  </a:cubicBezTo>
                  <a:cubicBezTo>
                    <a:pt x="4" y="5"/>
                    <a:pt x="6" y="4"/>
                    <a:pt x="8" y="4"/>
                  </a:cubicBezTo>
                  <a:cubicBezTo>
                    <a:pt x="8" y="4"/>
                    <a:pt x="8" y="4"/>
                    <a:pt x="8" y="4"/>
                  </a:cubicBezTo>
                  <a:cubicBezTo>
                    <a:pt x="9" y="4"/>
                    <a:pt x="9" y="4"/>
                    <a:pt x="10" y="4"/>
                  </a:cubicBezTo>
                  <a:cubicBezTo>
                    <a:pt x="10" y="4"/>
                    <a:pt x="10" y="4"/>
                    <a:pt x="10" y="4"/>
                  </a:cubicBezTo>
                  <a:cubicBezTo>
                    <a:pt x="11" y="4"/>
                    <a:pt x="13" y="4"/>
                    <a:pt x="14" y="4"/>
                  </a:cubicBezTo>
                  <a:cubicBezTo>
                    <a:pt x="14" y="4"/>
                    <a:pt x="14" y="4"/>
                    <a:pt x="14" y="4"/>
                  </a:cubicBezTo>
                  <a:cubicBezTo>
                    <a:pt x="15" y="4"/>
                    <a:pt x="16" y="4"/>
                    <a:pt x="16" y="3"/>
                  </a:cubicBezTo>
                  <a:cubicBezTo>
                    <a:pt x="16" y="3"/>
                    <a:pt x="16" y="3"/>
                    <a:pt x="16" y="3"/>
                  </a:cubicBezTo>
                  <a:cubicBezTo>
                    <a:pt x="17" y="3"/>
                    <a:pt x="17" y="3"/>
                    <a:pt x="17" y="3"/>
                  </a:cubicBezTo>
                  <a:cubicBezTo>
                    <a:pt x="17" y="3"/>
                    <a:pt x="17" y="3"/>
                    <a:pt x="17" y="3"/>
                  </a:cubicBezTo>
                  <a:cubicBezTo>
                    <a:pt x="17" y="3"/>
                    <a:pt x="16" y="2"/>
                    <a:pt x="15" y="2"/>
                  </a:cubicBezTo>
                  <a:cubicBezTo>
                    <a:pt x="15" y="2"/>
                    <a:pt x="15" y="2"/>
                    <a:pt x="15" y="2"/>
                  </a:cubicBezTo>
                  <a:cubicBezTo>
                    <a:pt x="15" y="2"/>
                    <a:pt x="13" y="1"/>
                    <a:pt x="13" y="1"/>
                  </a:cubicBezTo>
                  <a:cubicBezTo>
                    <a:pt x="13" y="1"/>
                    <a:pt x="13" y="1"/>
                    <a:pt x="13" y="1"/>
                  </a:cubicBezTo>
                  <a:cubicBezTo>
                    <a:pt x="12" y="1"/>
                    <a:pt x="11" y="1"/>
                    <a:pt x="10" y="1"/>
                  </a:cubicBezTo>
                  <a:cubicBezTo>
                    <a:pt x="10" y="1"/>
                    <a:pt x="10" y="1"/>
                    <a:pt x="10" y="1"/>
                  </a:cubicBezTo>
                  <a:cubicBezTo>
                    <a:pt x="9" y="1"/>
                    <a:pt x="8" y="1"/>
                    <a:pt x="7" y="1"/>
                  </a:cubicBezTo>
                  <a:cubicBezTo>
                    <a:pt x="7" y="1"/>
                    <a:pt x="7" y="1"/>
                    <a:pt x="7" y="1"/>
                  </a:cubicBezTo>
                  <a:cubicBezTo>
                    <a:pt x="7" y="1"/>
                    <a:pt x="7" y="1"/>
                    <a:pt x="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4" name="Freeform 103"/>
            <p:cNvSpPr>
              <a:spLocks noEditPoints="1"/>
            </p:cNvSpPr>
            <p:nvPr/>
          </p:nvSpPr>
          <p:spPr bwMode="auto">
            <a:xfrm>
              <a:off x="1383" y="2206"/>
              <a:ext cx="22" cy="31"/>
            </a:xfrm>
            <a:custGeom>
              <a:avLst/>
              <a:gdLst>
                <a:gd name="T0" fmla="*/ 1 w 4"/>
                <a:gd name="T1" fmla="*/ 5 h 6"/>
                <a:gd name="T2" fmla="*/ 0 w 4"/>
                <a:gd name="T3" fmla="*/ 4 h 6"/>
                <a:gd name="T4" fmla="*/ 0 w 4"/>
                <a:gd name="T5" fmla="*/ 4 h 6"/>
                <a:gd name="T6" fmla="*/ 2 w 4"/>
                <a:gd name="T7" fmla="*/ 0 h 6"/>
                <a:gd name="T8" fmla="*/ 2 w 4"/>
                <a:gd name="T9" fmla="*/ 0 h 6"/>
                <a:gd name="T10" fmla="*/ 2 w 4"/>
                <a:gd name="T11" fmla="*/ 0 h 6"/>
                <a:gd name="T12" fmla="*/ 3 w 4"/>
                <a:gd name="T13" fmla="*/ 1 h 6"/>
                <a:gd name="T14" fmla="*/ 3 w 4"/>
                <a:gd name="T15" fmla="*/ 1 h 6"/>
                <a:gd name="T16" fmla="*/ 3 w 4"/>
                <a:gd name="T17" fmla="*/ 1 h 6"/>
                <a:gd name="T18" fmla="*/ 3 w 4"/>
                <a:gd name="T19" fmla="*/ 1 h 6"/>
                <a:gd name="T20" fmla="*/ 4 w 4"/>
                <a:gd name="T21" fmla="*/ 3 h 6"/>
                <a:gd name="T22" fmla="*/ 4 w 4"/>
                <a:gd name="T23" fmla="*/ 3 h 6"/>
                <a:gd name="T24" fmla="*/ 1 w 4"/>
                <a:gd name="T25" fmla="*/ 6 h 6"/>
                <a:gd name="T26" fmla="*/ 1 w 4"/>
                <a:gd name="T27" fmla="*/ 6 h 6"/>
                <a:gd name="T28" fmla="*/ 1 w 4"/>
                <a:gd name="T29" fmla="*/ 5 h 6"/>
                <a:gd name="T30" fmla="*/ 0 w 4"/>
                <a:gd name="T31" fmla="*/ 4 h 6"/>
                <a:gd name="T32" fmla="*/ 1 w 4"/>
                <a:gd name="T33" fmla="*/ 5 h 6"/>
                <a:gd name="T34" fmla="*/ 1 w 4"/>
                <a:gd name="T35" fmla="*/ 5 h 6"/>
                <a:gd name="T36" fmla="*/ 1 w 4"/>
                <a:gd name="T37" fmla="*/ 5 h 6"/>
                <a:gd name="T38" fmla="*/ 1 w 4"/>
                <a:gd name="T39" fmla="*/ 5 h 6"/>
                <a:gd name="T40" fmla="*/ 3 w 4"/>
                <a:gd name="T41" fmla="*/ 3 h 6"/>
                <a:gd name="T42" fmla="*/ 3 w 4"/>
                <a:gd name="T43" fmla="*/ 3 h 6"/>
                <a:gd name="T44" fmla="*/ 2 w 4"/>
                <a:gd name="T45" fmla="*/ 2 h 6"/>
                <a:gd name="T46" fmla="*/ 2 w 4"/>
                <a:gd name="T47" fmla="*/ 2 h 6"/>
                <a:gd name="T48" fmla="*/ 2 w 4"/>
                <a:gd name="T49" fmla="*/ 2 h 6"/>
                <a:gd name="T50" fmla="*/ 2 w 4"/>
                <a:gd name="T51" fmla="*/ 2 h 6"/>
                <a:gd name="T52" fmla="*/ 0 w 4"/>
                <a:gd name="T53" fmla="*/ 4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 h="6">
                  <a:moveTo>
                    <a:pt x="1" y="5"/>
                  </a:moveTo>
                  <a:cubicBezTo>
                    <a:pt x="0" y="5"/>
                    <a:pt x="0" y="4"/>
                    <a:pt x="0" y="4"/>
                  </a:cubicBezTo>
                  <a:cubicBezTo>
                    <a:pt x="0" y="4"/>
                    <a:pt x="0" y="4"/>
                    <a:pt x="0" y="4"/>
                  </a:cubicBezTo>
                  <a:cubicBezTo>
                    <a:pt x="0" y="2"/>
                    <a:pt x="1" y="1"/>
                    <a:pt x="2" y="0"/>
                  </a:cubicBezTo>
                  <a:cubicBezTo>
                    <a:pt x="2" y="0"/>
                    <a:pt x="2" y="0"/>
                    <a:pt x="2" y="0"/>
                  </a:cubicBezTo>
                  <a:cubicBezTo>
                    <a:pt x="2" y="0"/>
                    <a:pt x="2" y="0"/>
                    <a:pt x="2" y="0"/>
                  </a:cubicBezTo>
                  <a:cubicBezTo>
                    <a:pt x="2" y="0"/>
                    <a:pt x="3" y="0"/>
                    <a:pt x="3" y="1"/>
                  </a:cubicBezTo>
                  <a:cubicBezTo>
                    <a:pt x="3" y="1"/>
                    <a:pt x="3" y="1"/>
                    <a:pt x="3" y="1"/>
                  </a:cubicBezTo>
                  <a:cubicBezTo>
                    <a:pt x="3" y="1"/>
                    <a:pt x="3" y="1"/>
                    <a:pt x="3" y="1"/>
                  </a:cubicBezTo>
                  <a:cubicBezTo>
                    <a:pt x="3" y="1"/>
                    <a:pt x="3" y="1"/>
                    <a:pt x="3" y="1"/>
                  </a:cubicBezTo>
                  <a:cubicBezTo>
                    <a:pt x="3" y="1"/>
                    <a:pt x="4" y="2"/>
                    <a:pt x="4" y="3"/>
                  </a:cubicBezTo>
                  <a:cubicBezTo>
                    <a:pt x="4" y="3"/>
                    <a:pt x="4" y="3"/>
                    <a:pt x="4" y="3"/>
                  </a:cubicBezTo>
                  <a:cubicBezTo>
                    <a:pt x="4" y="4"/>
                    <a:pt x="3" y="6"/>
                    <a:pt x="1" y="6"/>
                  </a:cubicBezTo>
                  <a:cubicBezTo>
                    <a:pt x="1" y="6"/>
                    <a:pt x="1" y="6"/>
                    <a:pt x="1" y="6"/>
                  </a:cubicBezTo>
                  <a:cubicBezTo>
                    <a:pt x="1" y="6"/>
                    <a:pt x="1" y="5"/>
                    <a:pt x="1" y="5"/>
                  </a:cubicBezTo>
                  <a:close/>
                  <a:moveTo>
                    <a:pt x="0" y="4"/>
                  </a:moveTo>
                  <a:cubicBezTo>
                    <a:pt x="0" y="4"/>
                    <a:pt x="1" y="4"/>
                    <a:pt x="1" y="5"/>
                  </a:cubicBezTo>
                  <a:cubicBezTo>
                    <a:pt x="1" y="5"/>
                    <a:pt x="1" y="5"/>
                    <a:pt x="1" y="5"/>
                  </a:cubicBezTo>
                  <a:cubicBezTo>
                    <a:pt x="1" y="5"/>
                    <a:pt x="1" y="5"/>
                    <a:pt x="1" y="5"/>
                  </a:cubicBezTo>
                  <a:cubicBezTo>
                    <a:pt x="1" y="5"/>
                    <a:pt x="1" y="5"/>
                    <a:pt x="1" y="5"/>
                  </a:cubicBezTo>
                  <a:cubicBezTo>
                    <a:pt x="2" y="5"/>
                    <a:pt x="3" y="4"/>
                    <a:pt x="3" y="3"/>
                  </a:cubicBezTo>
                  <a:cubicBezTo>
                    <a:pt x="3" y="3"/>
                    <a:pt x="3" y="3"/>
                    <a:pt x="3" y="3"/>
                  </a:cubicBezTo>
                  <a:cubicBezTo>
                    <a:pt x="3" y="2"/>
                    <a:pt x="2" y="2"/>
                    <a:pt x="2" y="2"/>
                  </a:cubicBezTo>
                  <a:cubicBezTo>
                    <a:pt x="2" y="2"/>
                    <a:pt x="2" y="2"/>
                    <a:pt x="2" y="2"/>
                  </a:cubicBezTo>
                  <a:cubicBezTo>
                    <a:pt x="2" y="2"/>
                    <a:pt x="2" y="2"/>
                    <a:pt x="2" y="2"/>
                  </a:cubicBezTo>
                  <a:cubicBezTo>
                    <a:pt x="2" y="2"/>
                    <a:pt x="2" y="2"/>
                    <a:pt x="2" y="2"/>
                  </a:cubicBezTo>
                  <a:cubicBezTo>
                    <a:pt x="1" y="2"/>
                    <a:pt x="0" y="3"/>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5" name="Freeform 104"/>
            <p:cNvSpPr/>
            <p:nvPr/>
          </p:nvSpPr>
          <p:spPr bwMode="auto">
            <a:xfrm>
              <a:off x="1320" y="2117"/>
              <a:ext cx="37" cy="16"/>
            </a:xfrm>
            <a:custGeom>
              <a:avLst/>
              <a:gdLst>
                <a:gd name="T0" fmla="*/ 1 w 7"/>
                <a:gd name="T1" fmla="*/ 0 h 3"/>
                <a:gd name="T2" fmla="*/ 2 w 7"/>
                <a:gd name="T3" fmla="*/ 0 h 3"/>
                <a:gd name="T4" fmla="*/ 4 w 7"/>
                <a:gd name="T5" fmla="*/ 0 h 3"/>
                <a:gd name="T6" fmla="*/ 5 w 7"/>
                <a:gd name="T7" fmla="*/ 1 h 3"/>
                <a:gd name="T8" fmla="*/ 6 w 7"/>
                <a:gd name="T9" fmla="*/ 2 h 3"/>
                <a:gd name="T10" fmla="*/ 7 w 7"/>
                <a:gd name="T11" fmla="*/ 2 h 3"/>
                <a:gd name="T12" fmla="*/ 6 w 7"/>
                <a:gd name="T13" fmla="*/ 3 h 3"/>
                <a:gd name="T14" fmla="*/ 3 w 7"/>
                <a:gd name="T15" fmla="*/ 2 h 3"/>
                <a:gd name="T16" fmla="*/ 1 w 7"/>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 h="3">
                  <a:moveTo>
                    <a:pt x="1" y="0"/>
                  </a:moveTo>
                  <a:cubicBezTo>
                    <a:pt x="1" y="0"/>
                    <a:pt x="1" y="0"/>
                    <a:pt x="2" y="0"/>
                  </a:cubicBezTo>
                  <a:cubicBezTo>
                    <a:pt x="2" y="0"/>
                    <a:pt x="3" y="0"/>
                    <a:pt x="4" y="0"/>
                  </a:cubicBezTo>
                  <a:cubicBezTo>
                    <a:pt x="4" y="1"/>
                    <a:pt x="5" y="1"/>
                    <a:pt x="5" y="1"/>
                  </a:cubicBezTo>
                  <a:cubicBezTo>
                    <a:pt x="5" y="1"/>
                    <a:pt x="6" y="1"/>
                    <a:pt x="6" y="2"/>
                  </a:cubicBezTo>
                  <a:cubicBezTo>
                    <a:pt x="6" y="2"/>
                    <a:pt x="7" y="2"/>
                    <a:pt x="7" y="2"/>
                  </a:cubicBezTo>
                  <a:cubicBezTo>
                    <a:pt x="7" y="2"/>
                    <a:pt x="6" y="2"/>
                    <a:pt x="6" y="3"/>
                  </a:cubicBezTo>
                  <a:cubicBezTo>
                    <a:pt x="5" y="3"/>
                    <a:pt x="4" y="3"/>
                    <a:pt x="3" y="2"/>
                  </a:cubicBezTo>
                  <a:cubicBezTo>
                    <a:pt x="2" y="2"/>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6" name="Freeform 105"/>
            <p:cNvSpPr/>
            <p:nvPr/>
          </p:nvSpPr>
          <p:spPr bwMode="auto">
            <a:xfrm>
              <a:off x="1357" y="2080"/>
              <a:ext cx="32" cy="32"/>
            </a:xfrm>
            <a:custGeom>
              <a:avLst/>
              <a:gdLst>
                <a:gd name="T0" fmla="*/ 1 w 6"/>
                <a:gd name="T1" fmla="*/ 0 h 6"/>
                <a:gd name="T2" fmla="*/ 2 w 6"/>
                <a:gd name="T3" fmla="*/ 1 h 6"/>
                <a:gd name="T4" fmla="*/ 4 w 6"/>
                <a:gd name="T5" fmla="*/ 2 h 6"/>
                <a:gd name="T6" fmla="*/ 5 w 6"/>
                <a:gd name="T7" fmla="*/ 4 h 6"/>
                <a:gd name="T8" fmla="*/ 6 w 6"/>
                <a:gd name="T9" fmla="*/ 5 h 6"/>
                <a:gd name="T10" fmla="*/ 6 w 6"/>
                <a:gd name="T11" fmla="*/ 6 h 6"/>
                <a:gd name="T12" fmla="*/ 5 w 6"/>
                <a:gd name="T13" fmla="*/ 5 h 6"/>
                <a:gd name="T14" fmla="*/ 3 w 6"/>
                <a:gd name="T15" fmla="*/ 4 h 6"/>
                <a:gd name="T16" fmla="*/ 1 w 6"/>
                <a:gd name="T17" fmla="*/ 1 h 6"/>
                <a:gd name="T18" fmla="*/ 1 w 6"/>
                <a:gd name="T19" fmla="*/ 1 h 6"/>
                <a:gd name="T20" fmla="*/ 1 w 6"/>
                <a:gd name="T2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 h="6">
                  <a:moveTo>
                    <a:pt x="1" y="0"/>
                  </a:moveTo>
                  <a:cubicBezTo>
                    <a:pt x="1" y="0"/>
                    <a:pt x="1" y="0"/>
                    <a:pt x="2" y="1"/>
                  </a:cubicBezTo>
                  <a:cubicBezTo>
                    <a:pt x="2" y="1"/>
                    <a:pt x="3" y="2"/>
                    <a:pt x="4" y="2"/>
                  </a:cubicBezTo>
                  <a:cubicBezTo>
                    <a:pt x="5" y="3"/>
                    <a:pt x="5" y="4"/>
                    <a:pt x="5" y="4"/>
                  </a:cubicBezTo>
                  <a:cubicBezTo>
                    <a:pt x="6" y="5"/>
                    <a:pt x="6" y="5"/>
                    <a:pt x="6" y="5"/>
                  </a:cubicBezTo>
                  <a:cubicBezTo>
                    <a:pt x="6" y="6"/>
                    <a:pt x="6" y="6"/>
                    <a:pt x="6" y="6"/>
                  </a:cubicBezTo>
                  <a:cubicBezTo>
                    <a:pt x="5" y="6"/>
                    <a:pt x="5" y="5"/>
                    <a:pt x="5" y="5"/>
                  </a:cubicBezTo>
                  <a:cubicBezTo>
                    <a:pt x="4" y="5"/>
                    <a:pt x="3" y="4"/>
                    <a:pt x="3" y="4"/>
                  </a:cubicBezTo>
                  <a:cubicBezTo>
                    <a:pt x="2" y="3"/>
                    <a:pt x="1" y="2"/>
                    <a:pt x="1" y="1"/>
                  </a:cubicBezTo>
                  <a:cubicBezTo>
                    <a:pt x="1" y="1"/>
                    <a:pt x="1" y="1"/>
                    <a:pt x="1" y="1"/>
                  </a:cubicBezTo>
                  <a:cubicBezTo>
                    <a:pt x="0"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7" name="Freeform 106"/>
            <p:cNvSpPr/>
            <p:nvPr/>
          </p:nvSpPr>
          <p:spPr bwMode="auto">
            <a:xfrm>
              <a:off x="1420" y="2060"/>
              <a:ext cx="11" cy="41"/>
            </a:xfrm>
            <a:custGeom>
              <a:avLst/>
              <a:gdLst>
                <a:gd name="T0" fmla="*/ 0 w 2"/>
                <a:gd name="T1" fmla="*/ 0 h 8"/>
                <a:gd name="T2" fmla="*/ 1 w 2"/>
                <a:gd name="T3" fmla="*/ 1 h 8"/>
                <a:gd name="T4" fmla="*/ 2 w 2"/>
                <a:gd name="T5" fmla="*/ 3 h 8"/>
                <a:gd name="T6" fmla="*/ 2 w 2"/>
                <a:gd name="T7" fmla="*/ 6 h 8"/>
                <a:gd name="T8" fmla="*/ 2 w 2"/>
                <a:gd name="T9" fmla="*/ 8 h 8"/>
                <a:gd name="T10" fmla="*/ 1 w 2"/>
                <a:gd name="T11" fmla="*/ 7 h 8"/>
                <a:gd name="T12" fmla="*/ 0 w 2"/>
                <a:gd name="T13" fmla="*/ 4 h 8"/>
                <a:gd name="T14" fmla="*/ 0 w 2"/>
                <a:gd name="T15" fmla="*/ 1 h 8"/>
                <a:gd name="T16" fmla="*/ 0 w 2"/>
                <a:gd name="T17"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8">
                  <a:moveTo>
                    <a:pt x="0" y="0"/>
                  </a:moveTo>
                  <a:cubicBezTo>
                    <a:pt x="0" y="0"/>
                    <a:pt x="1" y="0"/>
                    <a:pt x="1" y="1"/>
                  </a:cubicBezTo>
                  <a:cubicBezTo>
                    <a:pt x="1" y="2"/>
                    <a:pt x="2" y="3"/>
                    <a:pt x="2" y="3"/>
                  </a:cubicBezTo>
                  <a:cubicBezTo>
                    <a:pt x="2" y="4"/>
                    <a:pt x="2" y="5"/>
                    <a:pt x="2" y="6"/>
                  </a:cubicBezTo>
                  <a:cubicBezTo>
                    <a:pt x="2" y="7"/>
                    <a:pt x="2" y="8"/>
                    <a:pt x="2" y="8"/>
                  </a:cubicBezTo>
                  <a:cubicBezTo>
                    <a:pt x="2" y="8"/>
                    <a:pt x="2" y="7"/>
                    <a:pt x="1" y="7"/>
                  </a:cubicBezTo>
                  <a:cubicBezTo>
                    <a:pt x="1" y="6"/>
                    <a:pt x="0" y="5"/>
                    <a:pt x="0" y="4"/>
                  </a:cubicBezTo>
                  <a:cubicBezTo>
                    <a:pt x="0" y="3"/>
                    <a:pt x="0" y="2"/>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8" name="Freeform 107"/>
            <p:cNvSpPr/>
            <p:nvPr/>
          </p:nvSpPr>
          <p:spPr bwMode="auto">
            <a:xfrm>
              <a:off x="1468" y="2054"/>
              <a:ext cx="11" cy="47"/>
            </a:xfrm>
            <a:custGeom>
              <a:avLst/>
              <a:gdLst>
                <a:gd name="T0" fmla="*/ 2 w 2"/>
                <a:gd name="T1" fmla="*/ 0 h 9"/>
                <a:gd name="T2" fmla="*/ 2 w 2"/>
                <a:gd name="T3" fmla="*/ 2 h 9"/>
                <a:gd name="T4" fmla="*/ 2 w 2"/>
                <a:gd name="T5" fmla="*/ 4 h 9"/>
                <a:gd name="T6" fmla="*/ 2 w 2"/>
                <a:gd name="T7" fmla="*/ 7 h 9"/>
                <a:gd name="T8" fmla="*/ 1 w 2"/>
                <a:gd name="T9" fmla="*/ 9 h 9"/>
                <a:gd name="T10" fmla="*/ 1 w 2"/>
                <a:gd name="T11" fmla="*/ 7 h 9"/>
                <a:gd name="T12" fmla="*/ 0 w 2"/>
                <a:gd name="T13" fmla="*/ 4 h 9"/>
                <a:gd name="T14" fmla="*/ 1 w 2"/>
                <a:gd name="T15" fmla="*/ 1 h 9"/>
                <a:gd name="T16" fmla="*/ 2 w 2"/>
                <a:gd name="T1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9">
                  <a:moveTo>
                    <a:pt x="2" y="0"/>
                  </a:moveTo>
                  <a:cubicBezTo>
                    <a:pt x="2" y="0"/>
                    <a:pt x="2" y="1"/>
                    <a:pt x="2" y="2"/>
                  </a:cubicBezTo>
                  <a:cubicBezTo>
                    <a:pt x="2" y="2"/>
                    <a:pt x="2" y="3"/>
                    <a:pt x="2" y="4"/>
                  </a:cubicBezTo>
                  <a:cubicBezTo>
                    <a:pt x="2" y="5"/>
                    <a:pt x="2" y="6"/>
                    <a:pt x="2" y="7"/>
                  </a:cubicBezTo>
                  <a:cubicBezTo>
                    <a:pt x="1" y="8"/>
                    <a:pt x="1" y="9"/>
                    <a:pt x="1" y="9"/>
                  </a:cubicBezTo>
                  <a:cubicBezTo>
                    <a:pt x="1" y="9"/>
                    <a:pt x="1" y="8"/>
                    <a:pt x="1" y="7"/>
                  </a:cubicBezTo>
                  <a:cubicBezTo>
                    <a:pt x="0" y="6"/>
                    <a:pt x="0" y="5"/>
                    <a:pt x="0" y="4"/>
                  </a:cubicBezTo>
                  <a:cubicBezTo>
                    <a:pt x="0" y="3"/>
                    <a:pt x="1" y="2"/>
                    <a:pt x="1" y="1"/>
                  </a:cubicBezTo>
                  <a:cubicBezTo>
                    <a:pt x="1" y="1"/>
                    <a:pt x="2"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9" name="Freeform 108"/>
            <p:cNvSpPr/>
            <p:nvPr/>
          </p:nvSpPr>
          <p:spPr bwMode="auto">
            <a:xfrm>
              <a:off x="1521" y="2075"/>
              <a:ext cx="27" cy="37"/>
            </a:xfrm>
            <a:custGeom>
              <a:avLst/>
              <a:gdLst>
                <a:gd name="T0" fmla="*/ 5 w 5"/>
                <a:gd name="T1" fmla="*/ 0 h 7"/>
                <a:gd name="T2" fmla="*/ 4 w 5"/>
                <a:gd name="T3" fmla="*/ 1 h 7"/>
                <a:gd name="T4" fmla="*/ 3 w 5"/>
                <a:gd name="T5" fmla="*/ 4 h 7"/>
                <a:gd name="T6" fmla="*/ 1 w 5"/>
                <a:gd name="T7" fmla="*/ 6 h 7"/>
                <a:gd name="T8" fmla="*/ 0 w 5"/>
                <a:gd name="T9" fmla="*/ 7 h 7"/>
                <a:gd name="T10" fmla="*/ 0 w 5"/>
                <a:gd name="T11" fmla="*/ 6 h 7"/>
                <a:gd name="T12" fmla="*/ 1 w 5"/>
                <a:gd name="T13" fmla="*/ 3 h 7"/>
                <a:gd name="T14" fmla="*/ 4 w 5"/>
                <a:gd name="T15" fmla="*/ 1 h 7"/>
                <a:gd name="T16" fmla="*/ 5 w 5"/>
                <a:gd name="T1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7">
                  <a:moveTo>
                    <a:pt x="5" y="0"/>
                  </a:moveTo>
                  <a:cubicBezTo>
                    <a:pt x="5" y="0"/>
                    <a:pt x="5" y="0"/>
                    <a:pt x="4" y="1"/>
                  </a:cubicBezTo>
                  <a:cubicBezTo>
                    <a:pt x="4" y="2"/>
                    <a:pt x="4" y="3"/>
                    <a:pt x="3" y="4"/>
                  </a:cubicBezTo>
                  <a:cubicBezTo>
                    <a:pt x="2" y="5"/>
                    <a:pt x="2" y="6"/>
                    <a:pt x="1" y="6"/>
                  </a:cubicBezTo>
                  <a:cubicBezTo>
                    <a:pt x="0" y="7"/>
                    <a:pt x="0" y="7"/>
                    <a:pt x="0" y="7"/>
                  </a:cubicBezTo>
                  <a:cubicBezTo>
                    <a:pt x="0" y="7"/>
                    <a:pt x="0" y="7"/>
                    <a:pt x="0" y="6"/>
                  </a:cubicBezTo>
                  <a:cubicBezTo>
                    <a:pt x="0" y="5"/>
                    <a:pt x="1" y="4"/>
                    <a:pt x="1" y="3"/>
                  </a:cubicBezTo>
                  <a:cubicBezTo>
                    <a:pt x="2" y="2"/>
                    <a:pt x="3" y="1"/>
                    <a:pt x="4" y="1"/>
                  </a:cubicBezTo>
                  <a:cubicBezTo>
                    <a:pt x="4" y="0"/>
                    <a:pt x="5" y="0"/>
                    <a:pt x="5"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0" name="Freeform 109"/>
            <p:cNvSpPr/>
            <p:nvPr/>
          </p:nvSpPr>
          <p:spPr bwMode="auto">
            <a:xfrm>
              <a:off x="1558" y="2117"/>
              <a:ext cx="37" cy="21"/>
            </a:xfrm>
            <a:custGeom>
              <a:avLst/>
              <a:gdLst>
                <a:gd name="T0" fmla="*/ 0 w 7"/>
                <a:gd name="T1" fmla="*/ 4 h 4"/>
                <a:gd name="T2" fmla="*/ 1 w 7"/>
                <a:gd name="T3" fmla="*/ 3 h 4"/>
                <a:gd name="T4" fmla="*/ 3 w 7"/>
                <a:gd name="T5" fmla="*/ 1 h 4"/>
                <a:gd name="T6" fmla="*/ 4 w 7"/>
                <a:gd name="T7" fmla="*/ 1 h 4"/>
                <a:gd name="T8" fmla="*/ 6 w 7"/>
                <a:gd name="T9" fmla="*/ 0 h 4"/>
                <a:gd name="T10" fmla="*/ 7 w 7"/>
                <a:gd name="T11" fmla="*/ 1 h 4"/>
                <a:gd name="T12" fmla="*/ 6 w 7"/>
                <a:gd name="T13" fmla="*/ 1 h 4"/>
                <a:gd name="T14" fmla="*/ 4 w 7"/>
                <a:gd name="T15" fmla="*/ 3 h 4"/>
                <a:gd name="T16" fmla="*/ 2 w 7"/>
                <a:gd name="T17" fmla="*/ 4 h 4"/>
                <a:gd name="T18" fmla="*/ 0 w 7"/>
                <a:gd name="T1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 h="4">
                  <a:moveTo>
                    <a:pt x="0" y="4"/>
                  </a:moveTo>
                  <a:cubicBezTo>
                    <a:pt x="0" y="4"/>
                    <a:pt x="0" y="4"/>
                    <a:pt x="1" y="3"/>
                  </a:cubicBezTo>
                  <a:cubicBezTo>
                    <a:pt x="1" y="2"/>
                    <a:pt x="2" y="2"/>
                    <a:pt x="3" y="1"/>
                  </a:cubicBezTo>
                  <a:cubicBezTo>
                    <a:pt x="4" y="1"/>
                    <a:pt x="4" y="1"/>
                    <a:pt x="4" y="1"/>
                  </a:cubicBezTo>
                  <a:cubicBezTo>
                    <a:pt x="5" y="0"/>
                    <a:pt x="5" y="0"/>
                    <a:pt x="6" y="0"/>
                  </a:cubicBezTo>
                  <a:cubicBezTo>
                    <a:pt x="7" y="0"/>
                    <a:pt x="7" y="1"/>
                    <a:pt x="7" y="1"/>
                  </a:cubicBezTo>
                  <a:cubicBezTo>
                    <a:pt x="7" y="1"/>
                    <a:pt x="7" y="1"/>
                    <a:pt x="6" y="1"/>
                  </a:cubicBezTo>
                  <a:cubicBezTo>
                    <a:pt x="6" y="2"/>
                    <a:pt x="5" y="3"/>
                    <a:pt x="4" y="3"/>
                  </a:cubicBezTo>
                  <a:cubicBezTo>
                    <a:pt x="3" y="3"/>
                    <a:pt x="2" y="4"/>
                    <a:pt x="2" y="4"/>
                  </a:cubicBezTo>
                  <a:cubicBezTo>
                    <a:pt x="1" y="4"/>
                    <a:pt x="0" y="4"/>
                    <a:pt x="0"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1" name="Freeform 110"/>
            <p:cNvSpPr/>
            <p:nvPr/>
          </p:nvSpPr>
          <p:spPr bwMode="auto">
            <a:xfrm>
              <a:off x="1309" y="2169"/>
              <a:ext cx="32" cy="11"/>
            </a:xfrm>
            <a:custGeom>
              <a:avLst/>
              <a:gdLst>
                <a:gd name="T0" fmla="*/ 0 w 6"/>
                <a:gd name="T1" fmla="*/ 0 h 2"/>
                <a:gd name="T2" fmla="*/ 1 w 6"/>
                <a:gd name="T3" fmla="*/ 0 h 2"/>
                <a:gd name="T4" fmla="*/ 3 w 6"/>
                <a:gd name="T5" fmla="*/ 0 h 2"/>
                <a:gd name="T6" fmla="*/ 5 w 6"/>
                <a:gd name="T7" fmla="*/ 1 h 2"/>
                <a:gd name="T8" fmla="*/ 6 w 6"/>
                <a:gd name="T9" fmla="*/ 2 h 2"/>
                <a:gd name="T10" fmla="*/ 5 w 6"/>
                <a:gd name="T11" fmla="*/ 2 h 2"/>
                <a:gd name="T12" fmla="*/ 3 w 6"/>
                <a:gd name="T13" fmla="*/ 2 h 2"/>
                <a:gd name="T14" fmla="*/ 1 w 6"/>
                <a:gd name="T15" fmla="*/ 1 h 2"/>
                <a:gd name="T16" fmla="*/ 0 w 6"/>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
                  <a:moveTo>
                    <a:pt x="0" y="0"/>
                  </a:moveTo>
                  <a:cubicBezTo>
                    <a:pt x="0" y="0"/>
                    <a:pt x="0" y="0"/>
                    <a:pt x="1" y="0"/>
                  </a:cubicBezTo>
                  <a:cubicBezTo>
                    <a:pt x="2" y="0"/>
                    <a:pt x="2" y="0"/>
                    <a:pt x="3" y="0"/>
                  </a:cubicBezTo>
                  <a:cubicBezTo>
                    <a:pt x="4" y="0"/>
                    <a:pt x="5" y="0"/>
                    <a:pt x="5" y="1"/>
                  </a:cubicBezTo>
                  <a:cubicBezTo>
                    <a:pt x="6" y="1"/>
                    <a:pt x="6" y="2"/>
                    <a:pt x="6" y="2"/>
                  </a:cubicBezTo>
                  <a:cubicBezTo>
                    <a:pt x="6" y="2"/>
                    <a:pt x="5" y="2"/>
                    <a:pt x="5" y="2"/>
                  </a:cubicBezTo>
                  <a:cubicBezTo>
                    <a:pt x="4" y="2"/>
                    <a:pt x="3" y="2"/>
                    <a:pt x="3" y="2"/>
                  </a:cubicBezTo>
                  <a:cubicBezTo>
                    <a:pt x="2" y="2"/>
                    <a:pt x="1" y="1"/>
                    <a:pt x="1" y="1"/>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2" name="Freeform 111"/>
            <p:cNvSpPr/>
            <p:nvPr/>
          </p:nvSpPr>
          <p:spPr bwMode="auto">
            <a:xfrm>
              <a:off x="1325" y="2216"/>
              <a:ext cx="11" cy="11"/>
            </a:xfrm>
            <a:custGeom>
              <a:avLst/>
              <a:gdLst>
                <a:gd name="T0" fmla="*/ 0 w 2"/>
                <a:gd name="T1" fmla="*/ 2 h 2"/>
                <a:gd name="T2" fmla="*/ 0 w 2"/>
                <a:gd name="T3" fmla="*/ 1 h 2"/>
                <a:gd name="T4" fmla="*/ 1 w 2"/>
                <a:gd name="T5" fmla="*/ 0 h 2"/>
                <a:gd name="T6" fmla="*/ 1 w 2"/>
                <a:gd name="T7" fmla="*/ 0 h 2"/>
                <a:gd name="T8" fmla="*/ 2 w 2"/>
                <a:gd name="T9" fmla="*/ 1 h 2"/>
                <a:gd name="T10" fmla="*/ 2 w 2"/>
                <a:gd name="T11" fmla="*/ 1 h 2"/>
                <a:gd name="T12" fmla="*/ 2 w 2"/>
                <a:gd name="T13" fmla="*/ 2 h 2"/>
                <a:gd name="T14" fmla="*/ 1 w 2"/>
                <a:gd name="T15" fmla="*/ 2 h 2"/>
                <a:gd name="T16" fmla="*/ 1 w 2"/>
                <a:gd name="T17" fmla="*/ 2 h 2"/>
                <a:gd name="T18" fmla="*/ 0 w 2"/>
                <a:gd name="T19" fmla="*/ 2 h 2"/>
                <a:gd name="T20" fmla="*/ 0 w 2"/>
                <a:gd name="T2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 h="2">
                  <a:moveTo>
                    <a:pt x="0" y="2"/>
                  </a:moveTo>
                  <a:cubicBezTo>
                    <a:pt x="0" y="2"/>
                    <a:pt x="0" y="1"/>
                    <a:pt x="0" y="1"/>
                  </a:cubicBezTo>
                  <a:cubicBezTo>
                    <a:pt x="1" y="1"/>
                    <a:pt x="1" y="0"/>
                    <a:pt x="1" y="0"/>
                  </a:cubicBezTo>
                  <a:cubicBezTo>
                    <a:pt x="1" y="0"/>
                    <a:pt x="1" y="0"/>
                    <a:pt x="1" y="0"/>
                  </a:cubicBezTo>
                  <a:cubicBezTo>
                    <a:pt x="1" y="0"/>
                    <a:pt x="1" y="1"/>
                    <a:pt x="2" y="1"/>
                  </a:cubicBezTo>
                  <a:cubicBezTo>
                    <a:pt x="2" y="1"/>
                    <a:pt x="2" y="1"/>
                    <a:pt x="2" y="1"/>
                  </a:cubicBezTo>
                  <a:cubicBezTo>
                    <a:pt x="2" y="1"/>
                    <a:pt x="2" y="1"/>
                    <a:pt x="2" y="2"/>
                  </a:cubicBezTo>
                  <a:cubicBezTo>
                    <a:pt x="2" y="2"/>
                    <a:pt x="2" y="2"/>
                    <a:pt x="1" y="2"/>
                  </a:cubicBezTo>
                  <a:cubicBezTo>
                    <a:pt x="1" y="2"/>
                    <a:pt x="1" y="2"/>
                    <a:pt x="1" y="2"/>
                  </a:cubicBezTo>
                  <a:cubicBezTo>
                    <a:pt x="0" y="2"/>
                    <a:pt x="0" y="2"/>
                    <a:pt x="0" y="2"/>
                  </a:cubicBezTo>
                  <a:cubicBezTo>
                    <a:pt x="0" y="2"/>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3" name="Freeform 112"/>
            <p:cNvSpPr/>
            <p:nvPr/>
          </p:nvSpPr>
          <p:spPr bwMode="auto">
            <a:xfrm>
              <a:off x="1564" y="2174"/>
              <a:ext cx="42" cy="16"/>
            </a:xfrm>
            <a:custGeom>
              <a:avLst/>
              <a:gdLst>
                <a:gd name="T0" fmla="*/ 0 w 8"/>
                <a:gd name="T1" fmla="*/ 2 h 3"/>
                <a:gd name="T2" fmla="*/ 4 w 8"/>
                <a:gd name="T3" fmla="*/ 0 h 3"/>
                <a:gd name="T4" fmla="*/ 8 w 8"/>
                <a:gd name="T5" fmla="*/ 1 h 3"/>
                <a:gd name="T6" fmla="*/ 6 w 8"/>
                <a:gd name="T7" fmla="*/ 2 h 3"/>
                <a:gd name="T8" fmla="*/ 4 w 8"/>
                <a:gd name="T9" fmla="*/ 2 h 3"/>
                <a:gd name="T10" fmla="*/ 0 w 8"/>
                <a:gd name="T11" fmla="*/ 2 h 3"/>
              </a:gdLst>
              <a:ahLst/>
              <a:cxnLst>
                <a:cxn ang="0">
                  <a:pos x="T0" y="T1"/>
                </a:cxn>
                <a:cxn ang="0">
                  <a:pos x="T2" y="T3"/>
                </a:cxn>
                <a:cxn ang="0">
                  <a:pos x="T4" y="T5"/>
                </a:cxn>
                <a:cxn ang="0">
                  <a:pos x="T6" y="T7"/>
                </a:cxn>
                <a:cxn ang="0">
                  <a:pos x="T8" y="T9"/>
                </a:cxn>
                <a:cxn ang="0">
                  <a:pos x="T10" y="T11"/>
                </a:cxn>
              </a:cxnLst>
              <a:rect l="0" t="0" r="r" b="b"/>
              <a:pathLst>
                <a:path w="8" h="3">
                  <a:moveTo>
                    <a:pt x="0" y="2"/>
                  </a:moveTo>
                  <a:cubicBezTo>
                    <a:pt x="0" y="2"/>
                    <a:pt x="2" y="0"/>
                    <a:pt x="4" y="0"/>
                  </a:cubicBezTo>
                  <a:cubicBezTo>
                    <a:pt x="6" y="0"/>
                    <a:pt x="8" y="1"/>
                    <a:pt x="8" y="1"/>
                  </a:cubicBezTo>
                  <a:cubicBezTo>
                    <a:pt x="8" y="1"/>
                    <a:pt x="7" y="1"/>
                    <a:pt x="6" y="2"/>
                  </a:cubicBezTo>
                  <a:cubicBezTo>
                    <a:pt x="6" y="2"/>
                    <a:pt x="5" y="2"/>
                    <a:pt x="4" y="2"/>
                  </a:cubicBezTo>
                  <a:cubicBezTo>
                    <a:pt x="2" y="3"/>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4" name="Freeform 113"/>
            <p:cNvSpPr/>
            <p:nvPr/>
          </p:nvSpPr>
          <p:spPr bwMode="auto">
            <a:xfrm>
              <a:off x="1580" y="2221"/>
              <a:ext cx="15" cy="11"/>
            </a:xfrm>
            <a:custGeom>
              <a:avLst/>
              <a:gdLst>
                <a:gd name="T0" fmla="*/ 0 w 3"/>
                <a:gd name="T1" fmla="*/ 0 h 2"/>
                <a:gd name="T2" fmla="*/ 1 w 3"/>
                <a:gd name="T3" fmla="*/ 0 h 2"/>
                <a:gd name="T4" fmla="*/ 2 w 3"/>
                <a:gd name="T5" fmla="*/ 0 h 2"/>
                <a:gd name="T6" fmla="*/ 3 w 3"/>
                <a:gd name="T7" fmla="*/ 1 h 2"/>
                <a:gd name="T8" fmla="*/ 3 w 3"/>
                <a:gd name="T9" fmla="*/ 1 h 2"/>
                <a:gd name="T10" fmla="*/ 3 w 3"/>
                <a:gd name="T11" fmla="*/ 2 h 2"/>
                <a:gd name="T12" fmla="*/ 1 w 3"/>
                <a:gd name="T13" fmla="*/ 2 h 2"/>
                <a:gd name="T14" fmla="*/ 0 w 3"/>
                <a:gd name="T15" fmla="*/ 1 h 2"/>
                <a:gd name="T16" fmla="*/ 0 w 3"/>
                <a:gd name="T17" fmla="*/ 0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 h="2">
                  <a:moveTo>
                    <a:pt x="0" y="0"/>
                  </a:moveTo>
                  <a:cubicBezTo>
                    <a:pt x="0" y="0"/>
                    <a:pt x="0" y="0"/>
                    <a:pt x="1" y="0"/>
                  </a:cubicBezTo>
                  <a:cubicBezTo>
                    <a:pt x="1" y="0"/>
                    <a:pt x="1" y="0"/>
                    <a:pt x="2" y="0"/>
                  </a:cubicBezTo>
                  <a:cubicBezTo>
                    <a:pt x="2" y="0"/>
                    <a:pt x="2" y="0"/>
                    <a:pt x="3" y="1"/>
                  </a:cubicBezTo>
                  <a:cubicBezTo>
                    <a:pt x="3" y="1"/>
                    <a:pt x="3" y="1"/>
                    <a:pt x="3" y="1"/>
                  </a:cubicBezTo>
                  <a:cubicBezTo>
                    <a:pt x="3" y="1"/>
                    <a:pt x="3" y="1"/>
                    <a:pt x="3" y="2"/>
                  </a:cubicBezTo>
                  <a:cubicBezTo>
                    <a:pt x="2" y="2"/>
                    <a:pt x="2" y="2"/>
                    <a:pt x="1" y="2"/>
                  </a:cubicBezTo>
                  <a:cubicBezTo>
                    <a:pt x="0" y="2"/>
                    <a:pt x="0" y="1"/>
                    <a:pt x="0"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5" name="Freeform 114"/>
            <p:cNvSpPr/>
            <p:nvPr/>
          </p:nvSpPr>
          <p:spPr bwMode="auto">
            <a:xfrm>
              <a:off x="1410" y="2347"/>
              <a:ext cx="85" cy="21"/>
            </a:xfrm>
            <a:custGeom>
              <a:avLst/>
              <a:gdLst>
                <a:gd name="T0" fmla="*/ 1 w 16"/>
                <a:gd name="T1" fmla="*/ 4 h 4"/>
                <a:gd name="T2" fmla="*/ 0 w 16"/>
                <a:gd name="T3" fmla="*/ 3 h 4"/>
                <a:gd name="T4" fmla="*/ 0 w 16"/>
                <a:gd name="T5" fmla="*/ 3 h 4"/>
                <a:gd name="T6" fmla="*/ 1 w 16"/>
                <a:gd name="T7" fmla="*/ 2 h 4"/>
                <a:gd name="T8" fmla="*/ 1 w 16"/>
                <a:gd name="T9" fmla="*/ 2 h 4"/>
                <a:gd name="T10" fmla="*/ 1 w 16"/>
                <a:gd name="T11" fmla="*/ 1 h 4"/>
                <a:gd name="T12" fmla="*/ 1 w 16"/>
                <a:gd name="T13" fmla="*/ 1 h 4"/>
                <a:gd name="T14" fmla="*/ 2 w 16"/>
                <a:gd name="T15" fmla="*/ 0 h 4"/>
                <a:gd name="T16" fmla="*/ 2 w 16"/>
                <a:gd name="T17" fmla="*/ 0 h 4"/>
                <a:gd name="T18" fmla="*/ 2 w 16"/>
                <a:gd name="T19" fmla="*/ 0 h 4"/>
                <a:gd name="T20" fmla="*/ 2 w 16"/>
                <a:gd name="T21" fmla="*/ 0 h 4"/>
                <a:gd name="T22" fmla="*/ 3 w 16"/>
                <a:gd name="T23" fmla="*/ 0 h 4"/>
                <a:gd name="T24" fmla="*/ 3 w 16"/>
                <a:gd name="T25" fmla="*/ 0 h 4"/>
                <a:gd name="T26" fmla="*/ 3 w 16"/>
                <a:gd name="T27" fmla="*/ 0 h 4"/>
                <a:gd name="T28" fmla="*/ 3 w 16"/>
                <a:gd name="T29" fmla="*/ 0 h 4"/>
                <a:gd name="T30" fmla="*/ 4 w 16"/>
                <a:gd name="T31" fmla="*/ 0 h 4"/>
                <a:gd name="T32" fmla="*/ 4 w 16"/>
                <a:gd name="T33" fmla="*/ 0 h 4"/>
                <a:gd name="T34" fmla="*/ 7 w 16"/>
                <a:gd name="T35" fmla="*/ 1 h 4"/>
                <a:gd name="T36" fmla="*/ 7 w 16"/>
                <a:gd name="T37" fmla="*/ 1 h 4"/>
                <a:gd name="T38" fmla="*/ 9 w 16"/>
                <a:gd name="T39" fmla="*/ 1 h 4"/>
                <a:gd name="T40" fmla="*/ 9 w 16"/>
                <a:gd name="T41" fmla="*/ 1 h 4"/>
                <a:gd name="T42" fmla="*/ 13 w 16"/>
                <a:gd name="T43" fmla="*/ 0 h 4"/>
                <a:gd name="T44" fmla="*/ 13 w 16"/>
                <a:gd name="T45" fmla="*/ 0 h 4"/>
                <a:gd name="T46" fmla="*/ 15 w 16"/>
                <a:gd name="T47" fmla="*/ 1 h 4"/>
                <a:gd name="T48" fmla="*/ 15 w 16"/>
                <a:gd name="T49" fmla="*/ 1 h 4"/>
                <a:gd name="T50" fmla="*/ 16 w 16"/>
                <a:gd name="T51" fmla="*/ 1 h 4"/>
                <a:gd name="T52" fmla="*/ 16 w 16"/>
                <a:gd name="T53" fmla="*/ 1 h 4"/>
                <a:gd name="T54" fmla="*/ 15 w 16"/>
                <a:gd name="T55" fmla="*/ 2 h 4"/>
                <a:gd name="T56" fmla="*/ 15 w 16"/>
                <a:gd name="T57" fmla="*/ 2 h 4"/>
                <a:gd name="T58" fmla="*/ 15 w 16"/>
                <a:gd name="T59" fmla="*/ 2 h 4"/>
                <a:gd name="T60" fmla="*/ 15 w 16"/>
                <a:gd name="T61" fmla="*/ 2 h 4"/>
                <a:gd name="T62" fmla="*/ 14 w 16"/>
                <a:gd name="T63" fmla="*/ 3 h 4"/>
                <a:gd name="T64" fmla="*/ 14 w 16"/>
                <a:gd name="T65" fmla="*/ 3 h 4"/>
                <a:gd name="T66" fmla="*/ 8 w 16"/>
                <a:gd name="T67" fmla="*/ 4 h 4"/>
                <a:gd name="T68" fmla="*/ 8 w 16"/>
                <a:gd name="T69" fmla="*/ 4 h 4"/>
                <a:gd name="T70" fmla="*/ 7 w 16"/>
                <a:gd name="T71" fmla="*/ 4 h 4"/>
                <a:gd name="T72" fmla="*/ 7 w 16"/>
                <a:gd name="T73" fmla="*/ 4 h 4"/>
                <a:gd name="T74" fmla="*/ 7 w 16"/>
                <a:gd name="T75" fmla="*/ 4 h 4"/>
                <a:gd name="T76" fmla="*/ 7 w 16"/>
                <a:gd name="T77" fmla="*/ 4 h 4"/>
                <a:gd name="T78" fmla="*/ 2 w 16"/>
                <a:gd name="T79" fmla="*/ 4 h 4"/>
                <a:gd name="T80" fmla="*/ 2 w 16"/>
                <a:gd name="T81" fmla="*/ 4 h 4"/>
                <a:gd name="T82" fmla="*/ 1 w 16"/>
                <a:gd name="T83"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6" h="4">
                  <a:moveTo>
                    <a:pt x="1" y="4"/>
                  </a:moveTo>
                  <a:cubicBezTo>
                    <a:pt x="1" y="4"/>
                    <a:pt x="0" y="3"/>
                    <a:pt x="0" y="3"/>
                  </a:cubicBezTo>
                  <a:cubicBezTo>
                    <a:pt x="0" y="3"/>
                    <a:pt x="0" y="3"/>
                    <a:pt x="0" y="3"/>
                  </a:cubicBezTo>
                  <a:cubicBezTo>
                    <a:pt x="0" y="3"/>
                    <a:pt x="0" y="2"/>
                    <a:pt x="1" y="2"/>
                  </a:cubicBezTo>
                  <a:cubicBezTo>
                    <a:pt x="1" y="2"/>
                    <a:pt x="1" y="2"/>
                    <a:pt x="1" y="2"/>
                  </a:cubicBezTo>
                  <a:cubicBezTo>
                    <a:pt x="1" y="2"/>
                    <a:pt x="1" y="2"/>
                    <a:pt x="1" y="1"/>
                  </a:cubicBezTo>
                  <a:cubicBezTo>
                    <a:pt x="1" y="1"/>
                    <a:pt x="1" y="1"/>
                    <a:pt x="1" y="1"/>
                  </a:cubicBezTo>
                  <a:cubicBezTo>
                    <a:pt x="1" y="1"/>
                    <a:pt x="1" y="0"/>
                    <a:pt x="2" y="0"/>
                  </a:cubicBezTo>
                  <a:cubicBezTo>
                    <a:pt x="2" y="0"/>
                    <a:pt x="2" y="0"/>
                    <a:pt x="2" y="0"/>
                  </a:cubicBezTo>
                  <a:cubicBezTo>
                    <a:pt x="2" y="0"/>
                    <a:pt x="2" y="0"/>
                    <a:pt x="2" y="0"/>
                  </a:cubicBezTo>
                  <a:cubicBezTo>
                    <a:pt x="2" y="0"/>
                    <a:pt x="2" y="0"/>
                    <a:pt x="2" y="0"/>
                  </a:cubicBezTo>
                  <a:cubicBezTo>
                    <a:pt x="2" y="0"/>
                    <a:pt x="3" y="0"/>
                    <a:pt x="3" y="0"/>
                  </a:cubicBezTo>
                  <a:cubicBezTo>
                    <a:pt x="3" y="0"/>
                    <a:pt x="3" y="0"/>
                    <a:pt x="3" y="0"/>
                  </a:cubicBezTo>
                  <a:cubicBezTo>
                    <a:pt x="3" y="0"/>
                    <a:pt x="3" y="0"/>
                    <a:pt x="3" y="0"/>
                  </a:cubicBezTo>
                  <a:cubicBezTo>
                    <a:pt x="3" y="0"/>
                    <a:pt x="3" y="0"/>
                    <a:pt x="3" y="0"/>
                  </a:cubicBezTo>
                  <a:cubicBezTo>
                    <a:pt x="3" y="0"/>
                    <a:pt x="4" y="0"/>
                    <a:pt x="4" y="0"/>
                  </a:cubicBezTo>
                  <a:cubicBezTo>
                    <a:pt x="4" y="0"/>
                    <a:pt x="4" y="0"/>
                    <a:pt x="4" y="0"/>
                  </a:cubicBezTo>
                  <a:cubicBezTo>
                    <a:pt x="5" y="0"/>
                    <a:pt x="6" y="0"/>
                    <a:pt x="7" y="1"/>
                  </a:cubicBezTo>
                  <a:cubicBezTo>
                    <a:pt x="7" y="1"/>
                    <a:pt x="7" y="1"/>
                    <a:pt x="7" y="1"/>
                  </a:cubicBezTo>
                  <a:cubicBezTo>
                    <a:pt x="8" y="1"/>
                    <a:pt x="8" y="1"/>
                    <a:pt x="9" y="1"/>
                  </a:cubicBezTo>
                  <a:cubicBezTo>
                    <a:pt x="9" y="1"/>
                    <a:pt x="9" y="1"/>
                    <a:pt x="9" y="1"/>
                  </a:cubicBezTo>
                  <a:cubicBezTo>
                    <a:pt x="10" y="1"/>
                    <a:pt x="12" y="0"/>
                    <a:pt x="13" y="0"/>
                  </a:cubicBezTo>
                  <a:cubicBezTo>
                    <a:pt x="13" y="0"/>
                    <a:pt x="13" y="0"/>
                    <a:pt x="13" y="0"/>
                  </a:cubicBezTo>
                  <a:cubicBezTo>
                    <a:pt x="14" y="0"/>
                    <a:pt x="14" y="0"/>
                    <a:pt x="15" y="1"/>
                  </a:cubicBezTo>
                  <a:cubicBezTo>
                    <a:pt x="15" y="1"/>
                    <a:pt x="15" y="1"/>
                    <a:pt x="15" y="1"/>
                  </a:cubicBezTo>
                  <a:cubicBezTo>
                    <a:pt x="15" y="1"/>
                    <a:pt x="15" y="1"/>
                    <a:pt x="16" y="1"/>
                  </a:cubicBezTo>
                  <a:cubicBezTo>
                    <a:pt x="16" y="1"/>
                    <a:pt x="16" y="1"/>
                    <a:pt x="16" y="1"/>
                  </a:cubicBezTo>
                  <a:cubicBezTo>
                    <a:pt x="16" y="2"/>
                    <a:pt x="15" y="2"/>
                    <a:pt x="15" y="2"/>
                  </a:cubicBezTo>
                  <a:cubicBezTo>
                    <a:pt x="15" y="2"/>
                    <a:pt x="15" y="2"/>
                    <a:pt x="15" y="2"/>
                  </a:cubicBezTo>
                  <a:cubicBezTo>
                    <a:pt x="15" y="2"/>
                    <a:pt x="15" y="2"/>
                    <a:pt x="15" y="2"/>
                  </a:cubicBezTo>
                  <a:cubicBezTo>
                    <a:pt x="15" y="2"/>
                    <a:pt x="15" y="2"/>
                    <a:pt x="15" y="2"/>
                  </a:cubicBezTo>
                  <a:cubicBezTo>
                    <a:pt x="15" y="3"/>
                    <a:pt x="15" y="3"/>
                    <a:pt x="14" y="3"/>
                  </a:cubicBezTo>
                  <a:cubicBezTo>
                    <a:pt x="14" y="3"/>
                    <a:pt x="14" y="3"/>
                    <a:pt x="14" y="3"/>
                  </a:cubicBezTo>
                  <a:cubicBezTo>
                    <a:pt x="12" y="3"/>
                    <a:pt x="10" y="4"/>
                    <a:pt x="8" y="4"/>
                  </a:cubicBezTo>
                  <a:cubicBezTo>
                    <a:pt x="8" y="4"/>
                    <a:pt x="8" y="4"/>
                    <a:pt x="8" y="4"/>
                  </a:cubicBezTo>
                  <a:cubicBezTo>
                    <a:pt x="8" y="4"/>
                    <a:pt x="7" y="4"/>
                    <a:pt x="7" y="4"/>
                  </a:cubicBezTo>
                  <a:cubicBezTo>
                    <a:pt x="7" y="4"/>
                    <a:pt x="7" y="4"/>
                    <a:pt x="7" y="4"/>
                  </a:cubicBezTo>
                  <a:cubicBezTo>
                    <a:pt x="7" y="4"/>
                    <a:pt x="7" y="4"/>
                    <a:pt x="7" y="4"/>
                  </a:cubicBezTo>
                  <a:cubicBezTo>
                    <a:pt x="7" y="4"/>
                    <a:pt x="7" y="4"/>
                    <a:pt x="7" y="4"/>
                  </a:cubicBezTo>
                  <a:cubicBezTo>
                    <a:pt x="5" y="4"/>
                    <a:pt x="4" y="4"/>
                    <a:pt x="2" y="4"/>
                  </a:cubicBezTo>
                  <a:cubicBezTo>
                    <a:pt x="2" y="4"/>
                    <a:pt x="2" y="4"/>
                    <a:pt x="2" y="4"/>
                  </a:cubicBezTo>
                  <a:cubicBezTo>
                    <a:pt x="2" y="4"/>
                    <a:pt x="1" y="4"/>
                    <a:pt x="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6" name="Freeform 115"/>
            <p:cNvSpPr/>
            <p:nvPr/>
          </p:nvSpPr>
          <p:spPr bwMode="auto">
            <a:xfrm>
              <a:off x="1405" y="2352"/>
              <a:ext cx="53" cy="16"/>
            </a:xfrm>
            <a:custGeom>
              <a:avLst/>
              <a:gdLst>
                <a:gd name="T0" fmla="*/ 1 w 10"/>
                <a:gd name="T1" fmla="*/ 3 h 3"/>
                <a:gd name="T2" fmla="*/ 1 w 10"/>
                <a:gd name="T3" fmla="*/ 3 h 3"/>
                <a:gd name="T4" fmla="*/ 0 w 10"/>
                <a:gd name="T5" fmla="*/ 1 h 3"/>
                <a:gd name="T6" fmla="*/ 0 w 10"/>
                <a:gd name="T7" fmla="*/ 1 h 3"/>
                <a:gd name="T8" fmla="*/ 2 w 10"/>
                <a:gd name="T9" fmla="*/ 0 h 3"/>
                <a:gd name="T10" fmla="*/ 2 w 10"/>
                <a:gd name="T11" fmla="*/ 0 h 3"/>
                <a:gd name="T12" fmla="*/ 4 w 10"/>
                <a:gd name="T13" fmla="*/ 0 h 3"/>
                <a:gd name="T14" fmla="*/ 4 w 10"/>
                <a:gd name="T15" fmla="*/ 0 h 3"/>
                <a:gd name="T16" fmla="*/ 8 w 10"/>
                <a:gd name="T17" fmla="*/ 0 h 3"/>
                <a:gd name="T18" fmla="*/ 8 w 10"/>
                <a:gd name="T19" fmla="*/ 0 h 3"/>
                <a:gd name="T20" fmla="*/ 9 w 10"/>
                <a:gd name="T21" fmla="*/ 0 h 3"/>
                <a:gd name="T22" fmla="*/ 9 w 10"/>
                <a:gd name="T23" fmla="*/ 0 h 3"/>
                <a:gd name="T24" fmla="*/ 9 w 10"/>
                <a:gd name="T25" fmla="*/ 3 h 3"/>
                <a:gd name="T26" fmla="*/ 9 w 10"/>
                <a:gd name="T27" fmla="*/ 3 h 3"/>
                <a:gd name="T28" fmla="*/ 8 w 10"/>
                <a:gd name="T29" fmla="*/ 3 h 3"/>
                <a:gd name="T30" fmla="*/ 8 w 10"/>
                <a:gd name="T31" fmla="*/ 3 h 3"/>
                <a:gd name="T32" fmla="*/ 8 w 10"/>
                <a:gd name="T33" fmla="*/ 3 h 3"/>
                <a:gd name="T34" fmla="*/ 8 w 10"/>
                <a:gd name="T35" fmla="*/ 3 h 3"/>
                <a:gd name="T36" fmla="*/ 8 w 10"/>
                <a:gd name="T37" fmla="*/ 3 h 3"/>
                <a:gd name="T38" fmla="*/ 8 w 10"/>
                <a:gd name="T39" fmla="*/ 3 h 3"/>
                <a:gd name="T40" fmla="*/ 4 w 10"/>
                <a:gd name="T41" fmla="*/ 3 h 3"/>
                <a:gd name="T42" fmla="*/ 4 w 10"/>
                <a:gd name="T43" fmla="*/ 3 h 3"/>
                <a:gd name="T44" fmla="*/ 1 w 10"/>
                <a:gd name="T45"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 h="3">
                  <a:moveTo>
                    <a:pt x="1" y="3"/>
                  </a:moveTo>
                  <a:cubicBezTo>
                    <a:pt x="1" y="3"/>
                    <a:pt x="1" y="3"/>
                    <a:pt x="1" y="3"/>
                  </a:cubicBezTo>
                  <a:cubicBezTo>
                    <a:pt x="1" y="3"/>
                    <a:pt x="0" y="2"/>
                    <a:pt x="0" y="1"/>
                  </a:cubicBezTo>
                  <a:cubicBezTo>
                    <a:pt x="0" y="1"/>
                    <a:pt x="0" y="1"/>
                    <a:pt x="0" y="1"/>
                  </a:cubicBezTo>
                  <a:cubicBezTo>
                    <a:pt x="1" y="0"/>
                    <a:pt x="2" y="0"/>
                    <a:pt x="2" y="0"/>
                  </a:cubicBezTo>
                  <a:cubicBezTo>
                    <a:pt x="2" y="0"/>
                    <a:pt x="2" y="0"/>
                    <a:pt x="2" y="0"/>
                  </a:cubicBezTo>
                  <a:cubicBezTo>
                    <a:pt x="3" y="0"/>
                    <a:pt x="3" y="0"/>
                    <a:pt x="4" y="0"/>
                  </a:cubicBezTo>
                  <a:cubicBezTo>
                    <a:pt x="4" y="0"/>
                    <a:pt x="4" y="0"/>
                    <a:pt x="4" y="0"/>
                  </a:cubicBezTo>
                  <a:cubicBezTo>
                    <a:pt x="5" y="0"/>
                    <a:pt x="7" y="0"/>
                    <a:pt x="8" y="0"/>
                  </a:cubicBezTo>
                  <a:cubicBezTo>
                    <a:pt x="8" y="0"/>
                    <a:pt x="8" y="0"/>
                    <a:pt x="8" y="0"/>
                  </a:cubicBezTo>
                  <a:cubicBezTo>
                    <a:pt x="8" y="0"/>
                    <a:pt x="9" y="0"/>
                    <a:pt x="9" y="0"/>
                  </a:cubicBezTo>
                  <a:cubicBezTo>
                    <a:pt x="9" y="0"/>
                    <a:pt x="9" y="0"/>
                    <a:pt x="9" y="0"/>
                  </a:cubicBezTo>
                  <a:cubicBezTo>
                    <a:pt x="10" y="1"/>
                    <a:pt x="10" y="2"/>
                    <a:pt x="9" y="3"/>
                  </a:cubicBezTo>
                  <a:cubicBezTo>
                    <a:pt x="9" y="3"/>
                    <a:pt x="9" y="3"/>
                    <a:pt x="9" y="3"/>
                  </a:cubicBezTo>
                  <a:cubicBezTo>
                    <a:pt x="9" y="3"/>
                    <a:pt x="9" y="3"/>
                    <a:pt x="8" y="3"/>
                  </a:cubicBezTo>
                  <a:cubicBezTo>
                    <a:pt x="8" y="3"/>
                    <a:pt x="8" y="3"/>
                    <a:pt x="8" y="3"/>
                  </a:cubicBezTo>
                  <a:cubicBezTo>
                    <a:pt x="8" y="3"/>
                    <a:pt x="8" y="3"/>
                    <a:pt x="8" y="3"/>
                  </a:cubicBezTo>
                  <a:cubicBezTo>
                    <a:pt x="8" y="3"/>
                    <a:pt x="8" y="3"/>
                    <a:pt x="8" y="3"/>
                  </a:cubicBezTo>
                  <a:cubicBezTo>
                    <a:pt x="8" y="3"/>
                    <a:pt x="8" y="3"/>
                    <a:pt x="8" y="3"/>
                  </a:cubicBezTo>
                  <a:cubicBezTo>
                    <a:pt x="8" y="3"/>
                    <a:pt x="8" y="3"/>
                    <a:pt x="8" y="3"/>
                  </a:cubicBezTo>
                  <a:cubicBezTo>
                    <a:pt x="7" y="3"/>
                    <a:pt x="5" y="3"/>
                    <a:pt x="4" y="3"/>
                  </a:cubicBezTo>
                  <a:cubicBezTo>
                    <a:pt x="4" y="3"/>
                    <a:pt x="4" y="3"/>
                    <a:pt x="4" y="3"/>
                  </a:cubicBezTo>
                  <a:cubicBezTo>
                    <a:pt x="3" y="3"/>
                    <a:pt x="2"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7" name="Freeform 116"/>
            <p:cNvSpPr/>
            <p:nvPr/>
          </p:nvSpPr>
          <p:spPr bwMode="auto">
            <a:xfrm>
              <a:off x="1405" y="2373"/>
              <a:ext cx="100" cy="21"/>
            </a:xfrm>
            <a:custGeom>
              <a:avLst/>
              <a:gdLst>
                <a:gd name="T0" fmla="*/ 1 w 19"/>
                <a:gd name="T1" fmla="*/ 3 h 4"/>
                <a:gd name="T2" fmla="*/ 0 w 19"/>
                <a:gd name="T3" fmla="*/ 2 h 4"/>
                <a:gd name="T4" fmla="*/ 0 w 19"/>
                <a:gd name="T5" fmla="*/ 2 h 4"/>
                <a:gd name="T6" fmla="*/ 1 w 19"/>
                <a:gd name="T7" fmla="*/ 2 h 4"/>
                <a:gd name="T8" fmla="*/ 1 w 19"/>
                <a:gd name="T9" fmla="*/ 2 h 4"/>
                <a:gd name="T10" fmla="*/ 1 w 19"/>
                <a:gd name="T11" fmla="*/ 1 h 4"/>
                <a:gd name="T12" fmla="*/ 1 w 19"/>
                <a:gd name="T13" fmla="*/ 1 h 4"/>
                <a:gd name="T14" fmla="*/ 2 w 19"/>
                <a:gd name="T15" fmla="*/ 1 h 4"/>
                <a:gd name="T16" fmla="*/ 2 w 19"/>
                <a:gd name="T17" fmla="*/ 1 h 4"/>
                <a:gd name="T18" fmla="*/ 7 w 19"/>
                <a:gd name="T19" fmla="*/ 1 h 4"/>
                <a:gd name="T20" fmla="*/ 7 w 19"/>
                <a:gd name="T21" fmla="*/ 1 h 4"/>
                <a:gd name="T22" fmla="*/ 11 w 19"/>
                <a:gd name="T23" fmla="*/ 1 h 4"/>
                <a:gd name="T24" fmla="*/ 11 w 19"/>
                <a:gd name="T25" fmla="*/ 1 h 4"/>
                <a:gd name="T26" fmla="*/ 17 w 19"/>
                <a:gd name="T27" fmla="*/ 0 h 4"/>
                <a:gd name="T28" fmla="*/ 17 w 19"/>
                <a:gd name="T29" fmla="*/ 0 h 4"/>
                <a:gd name="T30" fmla="*/ 19 w 19"/>
                <a:gd name="T31" fmla="*/ 1 h 4"/>
                <a:gd name="T32" fmla="*/ 19 w 19"/>
                <a:gd name="T33" fmla="*/ 1 h 4"/>
                <a:gd name="T34" fmla="*/ 18 w 19"/>
                <a:gd name="T35" fmla="*/ 2 h 4"/>
                <a:gd name="T36" fmla="*/ 18 w 19"/>
                <a:gd name="T37" fmla="*/ 2 h 4"/>
                <a:gd name="T38" fmla="*/ 14 w 19"/>
                <a:gd name="T39" fmla="*/ 3 h 4"/>
                <a:gd name="T40" fmla="*/ 14 w 19"/>
                <a:gd name="T41" fmla="*/ 3 h 4"/>
                <a:gd name="T42" fmla="*/ 14 w 19"/>
                <a:gd name="T43" fmla="*/ 3 h 4"/>
                <a:gd name="T44" fmla="*/ 14 w 19"/>
                <a:gd name="T45" fmla="*/ 3 h 4"/>
                <a:gd name="T46" fmla="*/ 10 w 19"/>
                <a:gd name="T47" fmla="*/ 3 h 4"/>
                <a:gd name="T48" fmla="*/ 10 w 19"/>
                <a:gd name="T49" fmla="*/ 3 h 4"/>
                <a:gd name="T50" fmla="*/ 9 w 19"/>
                <a:gd name="T51" fmla="*/ 3 h 4"/>
                <a:gd name="T52" fmla="*/ 9 w 19"/>
                <a:gd name="T53" fmla="*/ 3 h 4"/>
                <a:gd name="T54" fmla="*/ 4 w 19"/>
                <a:gd name="T55" fmla="*/ 4 h 4"/>
                <a:gd name="T56" fmla="*/ 4 w 19"/>
                <a:gd name="T57" fmla="*/ 4 h 4"/>
                <a:gd name="T58" fmla="*/ 1 w 19"/>
                <a:gd name="T59" fmla="*/ 3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 h="4">
                  <a:moveTo>
                    <a:pt x="1" y="3"/>
                  </a:moveTo>
                  <a:cubicBezTo>
                    <a:pt x="1" y="3"/>
                    <a:pt x="0" y="3"/>
                    <a:pt x="0" y="2"/>
                  </a:cubicBezTo>
                  <a:cubicBezTo>
                    <a:pt x="0" y="2"/>
                    <a:pt x="0" y="2"/>
                    <a:pt x="0" y="2"/>
                  </a:cubicBezTo>
                  <a:cubicBezTo>
                    <a:pt x="0" y="2"/>
                    <a:pt x="1" y="2"/>
                    <a:pt x="1" y="2"/>
                  </a:cubicBezTo>
                  <a:cubicBezTo>
                    <a:pt x="1" y="2"/>
                    <a:pt x="1" y="2"/>
                    <a:pt x="1" y="2"/>
                  </a:cubicBezTo>
                  <a:cubicBezTo>
                    <a:pt x="1" y="2"/>
                    <a:pt x="1" y="1"/>
                    <a:pt x="1" y="1"/>
                  </a:cubicBezTo>
                  <a:cubicBezTo>
                    <a:pt x="1" y="1"/>
                    <a:pt x="1" y="1"/>
                    <a:pt x="1" y="1"/>
                  </a:cubicBezTo>
                  <a:cubicBezTo>
                    <a:pt x="1" y="1"/>
                    <a:pt x="1" y="1"/>
                    <a:pt x="2" y="1"/>
                  </a:cubicBezTo>
                  <a:cubicBezTo>
                    <a:pt x="2" y="1"/>
                    <a:pt x="2" y="1"/>
                    <a:pt x="2" y="1"/>
                  </a:cubicBezTo>
                  <a:cubicBezTo>
                    <a:pt x="3" y="1"/>
                    <a:pt x="5" y="1"/>
                    <a:pt x="7" y="1"/>
                  </a:cubicBezTo>
                  <a:cubicBezTo>
                    <a:pt x="7" y="1"/>
                    <a:pt x="7" y="1"/>
                    <a:pt x="7" y="1"/>
                  </a:cubicBezTo>
                  <a:cubicBezTo>
                    <a:pt x="8" y="1"/>
                    <a:pt x="9" y="1"/>
                    <a:pt x="11" y="1"/>
                  </a:cubicBezTo>
                  <a:cubicBezTo>
                    <a:pt x="11" y="1"/>
                    <a:pt x="11" y="1"/>
                    <a:pt x="11" y="1"/>
                  </a:cubicBezTo>
                  <a:cubicBezTo>
                    <a:pt x="13" y="1"/>
                    <a:pt x="15" y="1"/>
                    <a:pt x="17" y="0"/>
                  </a:cubicBezTo>
                  <a:cubicBezTo>
                    <a:pt x="17" y="0"/>
                    <a:pt x="17" y="0"/>
                    <a:pt x="17" y="0"/>
                  </a:cubicBezTo>
                  <a:cubicBezTo>
                    <a:pt x="18" y="0"/>
                    <a:pt x="18" y="0"/>
                    <a:pt x="19" y="1"/>
                  </a:cubicBezTo>
                  <a:cubicBezTo>
                    <a:pt x="19" y="1"/>
                    <a:pt x="19" y="1"/>
                    <a:pt x="19" y="1"/>
                  </a:cubicBezTo>
                  <a:cubicBezTo>
                    <a:pt x="19" y="1"/>
                    <a:pt x="18" y="2"/>
                    <a:pt x="18" y="2"/>
                  </a:cubicBezTo>
                  <a:cubicBezTo>
                    <a:pt x="18" y="2"/>
                    <a:pt x="18" y="2"/>
                    <a:pt x="18" y="2"/>
                  </a:cubicBezTo>
                  <a:cubicBezTo>
                    <a:pt x="17" y="2"/>
                    <a:pt x="16" y="2"/>
                    <a:pt x="14" y="3"/>
                  </a:cubicBezTo>
                  <a:cubicBezTo>
                    <a:pt x="14" y="3"/>
                    <a:pt x="14" y="3"/>
                    <a:pt x="14" y="3"/>
                  </a:cubicBezTo>
                  <a:cubicBezTo>
                    <a:pt x="14" y="3"/>
                    <a:pt x="14" y="3"/>
                    <a:pt x="14" y="3"/>
                  </a:cubicBezTo>
                  <a:cubicBezTo>
                    <a:pt x="14" y="3"/>
                    <a:pt x="14" y="3"/>
                    <a:pt x="14" y="3"/>
                  </a:cubicBezTo>
                  <a:cubicBezTo>
                    <a:pt x="12" y="3"/>
                    <a:pt x="11" y="3"/>
                    <a:pt x="10" y="3"/>
                  </a:cubicBezTo>
                  <a:cubicBezTo>
                    <a:pt x="10" y="3"/>
                    <a:pt x="10" y="3"/>
                    <a:pt x="10" y="3"/>
                  </a:cubicBezTo>
                  <a:cubicBezTo>
                    <a:pt x="9" y="3"/>
                    <a:pt x="9" y="3"/>
                    <a:pt x="9" y="3"/>
                  </a:cubicBezTo>
                  <a:cubicBezTo>
                    <a:pt x="9" y="3"/>
                    <a:pt x="9" y="3"/>
                    <a:pt x="9" y="3"/>
                  </a:cubicBezTo>
                  <a:cubicBezTo>
                    <a:pt x="7" y="3"/>
                    <a:pt x="5" y="4"/>
                    <a:pt x="4" y="4"/>
                  </a:cubicBezTo>
                  <a:cubicBezTo>
                    <a:pt x="4" y="4"/>
                    <a:pt x="4" y="4"/>
                    <a:pt x="4" y="4"/>
                  </a:cubicBezTo>
                  <a:cubicBezTo>
                    <a:pt x="3" y="4"/>
                    <a:pt x="2" y="4"/>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gr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48"/>
                                        </p:tgtEl>
                                        <p:attrNameLst>
                                          <p:attrName>style.visibility</p:attrName>
                                        </p:attrNameLst>
                                      </p:cBhvr>
                                      <p:to>
                                        <p:strVal val="visible"/>
                                      </p:to>
                                    </p:set>
                                    <p:anim calcmode="lin" valueType="num">
                                      <p:cBhvr>
                                        <p:cTn id="7" dur="500" fill="hold"/>
                                        <p:tgtEl>
                                          <p:spTgt spid="148"/>
                                        </p:tgtEl>
                                        <p:attrNameLst>
                                          <p:attrName>ppt_w</p:attrName>
                                        </p:attrNameLst>
                                      </p:cBhvr>
                                      <p:tavLst>
                                        <p:tav tm="0">
                                          <p:val>
                                            <p:fltVal val="0"/>
                                          </p:val>
                                        </p:tav>
                                        <p:tav tm="100000">
                                          <p:val>
                                            <p:strVal val="#ppt_w"/>
                                          </p:val>
                                        </p:tav>
                                      </p:tavLst>
                                    </p:anim>
                                    <p:anim calcmode="lin" valueType="num">
                                      <p:cBhvr>
                                        <p:cTn id="8" dur="500" fill="hold"/>
                                        <p:tgtEl>
                                          <p:spTgt spid="148"/>
                                        </p:tgtEl>
                                        <p:attrNameLst>
                                          <p:attrName>ppt_h</p:attrName>
                                        </p:attrNameLst>
                                      </p:cBhvr>
                                      <p:tavLst>
                                        <p:tav tm="0">
                                          <p:val>
                                            <p:fltVal val="0"/>
                                          </p:val>
                                        </p:tav>
                                        <p:tav tm="100000">
                                          <p:val>
                                            <p:strVal val="#ppt_h"/>
                                          </p:val>
                                        </p:tav>
                                      </p:tavLst>
                                    </p:anim>
                                    <p:animEffect transition="in" filter="fade">
                                      <p:cBhvr>
                                        <p:cTn id="9" dur="500"/>
                                        <p:tgtEl>
                                          <p:spTgt spid="148"/>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randombar(horizontal)">
                                      <p:cBhvr>
                                        <p:cTn id="14" dur="500"/>
                                        <p:tgtEl>
                                          <p:spTgt spid="22"/>
                                        </p:tgtEl>
                                      </p:cBhvr>
                                    </p:animEffect>
                                  </p:childTnLst>
                                </p:cTn>
                              </p:par>
                              <p:par>
                                <p:cTn id="15" presetID="14" presetClass="entr" presetSubtype="10" fill="hold" grpId="0" nodeType="with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randombar(horizontal)">
                                      <p:cBhvr>
                                        <p:cTn id="17" dur="500"/>
                                        <p:tgtEl>
                                          <p:spTgt spid="23"/>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randombar(horizontal)">
                                      <p:cBhvr>
                                        <p:cTn id="22" dur="500"/>
                                        <p:tgtEl>
                                          <p:spTgt spid="24"/>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animEffect transition="in" filter="randombar(horizontal)">
                                      <p:cBhvr>
                                        <p:cTn id="25" dur="500"/>
                                        <p:tgtEl>
                                          <p:spTgt spid="25"/>
                                        </p:tgtEl>
                                      </p:cBhvr>
                                    </p:animEffect>
                                  </p:childTnLst>
                                </p:cTn>
                              </p:par>
                              <p:par>
                                <p:cTn id="26" presetID="21" presetClass="entr" presetSubtype="1" fill="hold" nodeType="with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wheel(1)">
                                      <p:cBhvr>
                                        <p:cTn id="28" dur="2000"/>
                                        <p:tgtEl>
                                          <p:spTgt spid="26"/>
                                        </p:tgtEl>
                                      </p:cBhvr>
                                    </p:animEffect>
                                  </p:childTnLst>
                                </p:cTn>
                              </p:par>
                              <p:par>
                                <p:cTn id="29" presetID="21" presetClass="entr" presetSubtype="1" fill="hold" nodeType="with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wheel(1)">
                                      <p:cBhvr>
                                        <p:cTn id="31" dur="2000"/>
                                        <p:tgtEl>
                                          <p:spTgt spid="54"/>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85"/>
                                        </p:tgtEl>
                                        <p:attrNameLst>
                                          <p:attrName>style.visibility</p:attrName>
                                        </p:attrNameLst>
                                      </p:cBhvr>
                                      <p:to>
                                        <p:strVal val="visible"/>
                                      </p:to>
                                    </p:set>
                                    <p:animEffect transition="in" filter="randombar(horizontal)">
                                      <p:cBhvr>
                                        <p:cTn id="36" dur="500"/>
                                        <p:tgtEl>
                                          <p:spTgt spid="85"/>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86"/>
                                        </p:tgtEl>
                                        <p:attrNameLst>
                                          <p:attrName>style.visibility</p:attrName>
                                        </p:attrNameLst>
                                      </p:cBhvr>
                                      <p:to>
                                        <p:strVal val="visible"/>
                                      </p:to>
                                    </p:set>
                                    <p:animEffect transition="in" filter="randombar(horizontal)">
                                      <p:cBhvr>
                                        <p:cTn id="39" dur="500"/>
                                        <p:tgtEl>
                                          <p:spTgt spid="86"/>
                                        </p:tgtEl>
                                      </p:cBhvr>
                                    </p:animEffect>
                                  </p:childTnLst>
                                </p:cTn>
                              </p:par>
                              <p:par>
                                <p:cTn id="40" presetID="21" presetClass="entr" presetSubtype="1" fill="hold" nodeType="withEffect">
                                  <p:stCondLst>
                                    <p:cond delay="0"/>
                                  </p:stCondLst>
                                  <p:childTnLst>
                                    <p:set>
                                      <p:cBhvr>
                                        <p:cTn id="41" dur="1" fill="hold">
                                          <p:stCondLst>
                                            <p:cond delay="0"/>
                                          </p:stCondLst>
                                        </p:cTn>
                                        <p:tgtEl>
                                          <p:spTgt spid="87"/>
                                        </p:tgtEl>
                                        <p:attrNameLst>
                                          <p:attrName>style.visibility</p:attrName>
                                        </p:attrNameLst>
                                      </p:cBhvr>
                                      <p:to>
                                        <p:strVal val="visible"/>
                                      </p:to>
                                    </p:set>
                                    <p:animEffect transition="in" filter="wheel(1)">
                                      <p:cBhvr>
                                        <p:cTn id="42" dur="2000"/>
                                        <p:tgtEl>
                                          <p:spTgt spid="87"/>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18"/>
                                        </p:tgtEl>
                                        <p:attrNameLst>
                                          <p:attrName>style.visibility</p:attrName>
                                        </p:attrNameLst>
                                      </p:cBhvr>
                                      <p:to>
                                        <p:strVal val="visible"/>
                                      </p:to>
                                    </p:set>
                                    <p:animEffect transition="in" filter="randombar(horizontal)">
                                      <p:cBhvr>
                                        <p:cTn id="47" dur="500"/>
                                        <p:tgtEl>
                                          <p:spTgt spid="118"/>
                                        </p:tgtEl>
                                      </p:cBhvr>
                                    </p:animEffect>
                                  </p:childTnLst>
                                </p:cTn>
                              </p:par>
                              <p:par>
                                <p:cTn id="48" presetID="14" presetClass="entr" presetSubtype="10" fill="hold" grpId="0" nodeType="withEffect">
                                  <p:stCondLst>
                                    <p:cond delay="0"/>
                                  </p:stCondLst>
                                  <p:childTnLst>
                                    <p:set>
                                      <p:cBhvr>
                                        <p:cTn id="49" dur="1" fill="hold">
                                          <p:stCondLst>
                                            <p:cond delay="0"/>
                                          </p:stCondLst>
                                        </p:cTn>
                                        <p:tgtEl>
                                          <p:spTgt spid="119"/>
                                        </p:tgtEl>
                                        <p:attrNameLst>
                                          <p:attrName>style.visibility</p:attrName>
                                        </p:attrNameLst>
                                      </p:cBhvr>
                                      <p:to>
                                        <p:strVal val="visible"/>
                                      </p:to>
                                    </p:set>
                                    <p:animEffect transition="in" filter="randombar(horizontal)">
                                      <p:cBhvr>
                                        <p:cTn id="50" dur="500"/>
                                        <p:tgtEl>
                                          <p:spTgt spid="119"/>
                                        </p:tgtEl>
                                      </p:cBhvr>
                                    </p:animEffect>
                                  </p:childTnLst>
                                </p:cTn>
                              </p:par>
                              <p:par>
                                <p:cTn id="51" presetID="21" presetClass="entr" presetSubtype="1" fill="hold" nodeType="withEffect">
                                  <p:stCondLst>
                                    <p:cond delay="0"/>
                                  </p:stCondLst>
                                  <p:childTnLst>
                                    <p:set>
                                      <p:cBhvr>
                                        <p:cTn id="52" dur="1" fill="hold">
                                          <p:stCondLst>
                                            <p:cond delay="0"/>
                                          </p:stCondLst>
                                        </p:cTn>
                                        <p:tgtEl>
                                          <p:spTgt spid="120"/>
                                        </p:tgtEl>
                                        <p:attrNameLst>
                                          <p:attrName>style.visibility</p:attrName>
                                        </p:attrNameLst>
                                      </p:cBhvr>
                                      <p:to>
                                        <p:strVal val="visible"/>
                                      </p:to>
                                    </p:set>
                                    <p:animEffect transition="in" filter="wheel(1)">
                                      <p:cBhvr>
                                        <p:cTn id="53" dur="2000"/>
                                        <p:tgtEl>
                                          <p:spTgt spid="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P spid="85" grpId="0"/>
      <p:bldP spid="86" grpId="0"/>
      <p:bldP spid="118" grpId="0"/>
      <p:bldP spid="1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200"/>
          <p:cNvSpPr>
            <a:spLocks noChangeAspect="1" noEditPoints="1"/>
          </p:cNvSpPr>
          <p:nvPr/>
        </p:nvSpPr>
        <p:spPr bwMode="auto">
          <a:xfrm>
            <a:off x="1966262" y="1463464"/>
            <a:ext cx="703707" cy="2223611"/>
          </a:xfrm>
          <a:custGeom>
            <a:avLst/>
            <a:gdLst>
              <a:gd name="T0" fmla="*/ 412 w 463"/>
              <a:gd name="T1" fmla="*/ 379 h 1470"/>
              <a:gd name="T2" fmla="*/ 323 w 463"/>
              <a:gd name="T3" fmla="*/ 262 h 1470"/>
              <a:gd name="T4" fmla="*/ 285 w 463"/>
              <a:gd name="T5" fmla="*/ 285 h 1470"/>
              <a:gd name="T6" fmla="*/ 267 w 463"/>
              <a:gd name="T7" fmla="*/ 261 h 1470"/>
              <a:gd name="T8" fmla="*/ 184 w 463"/>
              <a:gd name="T9" fmla="*/ 204 h 1470"/>
              <a:gd name="T10" fmla="*/ 217 w 463"/>
              <a:gd name="T11" fmla="*/ 229 h 1470"/>
              <a:gd name="T12" fmla="*/ 275 w 463"/>
              <a:gd name="T13" fmla="*/ 231 h 1470"/>
              <a:gd name="T14" fmla="*/ 275 w 463"/>
              <a:gd name="T15" fmla="*/ 231 h 1470"/>
              <a:gd name="T16" fmla="*/ 280 w 463"/>
              <a:gd name="T17" fmla="*/ 213 h 1470"/>
              <a:gd name="T18" fmla="*/ 313 w 463"/>
              <a:gd name="T19" fmla="*/ 121 h 1470"/>
              <a:gd name="T20" fmla="*/ 312 w 463"/>
              <a:gd name="T21" fmla="*/ 65 h 1470"/>
              <a:gd name="T22" fmla="*/ 194 w 463"/>
              <a:gd name="T23" fmla="*/ 42 h 1470"/>
              <a:gd name="T24" fmla="*/ 186 w 463"/>
              <a:gd name="T25" fmla="*/ 51 h 1470"/>
              <a:gd name="T26" fmla="*/ 175 w 463"/>
              <a:gd name="T27" fmla="*/ 119 h 1470"/>
              <a:gd name="T28" fmla="*/ 178 w 463"/>
              <a:gd name="T29" fmla="*/ 165 h 1470"/>
              <a:gd name="T30" fmla="*/ 181 w 463"/>
              <a:gd name="T31" fmla="*/ 201 h 1470"/>
              <a:gd name="T32" fmla="*/ 175 w 463"/>
              <a:gd name="T33" fmla="*/ 217 h 1470"/>
              <a:gd name="T34" fmla="*/ 79 w 463"/>
              <a:gd name="T35" fmla="*/ 333 h 1470"/>
              <a:gd name="T36" fmla="*/ 104 w 463"/>
              <a:gd name="T37" fmla="*/ 477 h 1470"/>
              <a:gd name="T38" fmla="*/ 99 w 463"/>
              <a:gd name="T39" fmla="*/ 610 h 1470"/>
              <a:gd name="T40" fmla="*/ 85 w 463"/>
              <a:gd name="T41" fmla="*/ 763 h 1470"/>
              <a:gd name="T42" fmla="*/ 69 w 463"/>
              <a:gd name="T43" fmla="*/ 975 h 1470"/>
              <a:gd name="T44" fmla="*/ 8 w 463"/>
              <a:gd name="T45" fmla="*/ 1383 h 1470"/>
              <a:gd name="T46" fmla="*/ 11 w 463"/>
              <a:gd name="T47" fmla="*/ 1423 h 1470"/>
              <a:gd name="T48" fmla="*/ 108 w 463"/>
              <a:gd name="T49" fmla="*/ 1468 h 1470"/>
              <a:gd name="T50" fmla="*/ 96 w 463"/>
              <a:gd name="T51" fmla="*/ 1398 h 1470"/>
              <a:gd name="T52" fmla="*/ 153 w 463"/>
              <a:gd name="T53" fmla="*/ 1231 h 1470"/>
              <a:gd name="T54" fmla="*/ 220 w 463"/>
              <a:gd name="T55" fmla="*/ 1100 h 1470"/>
              <a:gd name="T56" fmla="*/ 215 w 463"/>
              <a:gd name="T57" fmla="*/ 1363 h 1470"/>
              <a:gd name="T58" fmla="*/ 242 w 463"/>
              <a:gd name="T59" fmla="*/ 1391 h 1470"/>
              <a:gd name="T60" fmla="*/ 297 w 463"/>
              <a:gd name="T61" fmla="*/ 1388 h 1470"/>
              <a:gd name="T62" fmla="*/ 429 w 463"/>
              <a:gd name="T63" fmla="*/ 1397 h 1470"/>
              <a:gd name="T64" fmla="*/ 342 w 463"/>
              <a:gd name="T65" fmla="*/ 1344 h 1470"/>
              <a:gd name="T66" fmla="*/ 316 w 463"/>
              <a:gd name="T67" fmla="*/ 1300 h 1470"/>
              <a:gd name="T68" fmla="*/ 337 w 463"/>
              <a:gd name="T69" fmla="*/ 1080 h 1470"/>
              <a:gd name="T70" fmla="*/ 376 w 463"/>
              <a:gd name="T71" fmla="*/ 792 h 1470"/>
              <a:gd name="T72" fmla="*/ 388 w 463"/>
              <a:gd name="T73" fmla="*/ 747 h 1470"/>
              <a:gd name="T74" fmla="*/ 359 w 463"/>
              <a:gd name="T75" fmla="*/ 534 h 1470"/>
              <a:gd name="T76" fmla="*/ 385 w 463"/>
              <a:gd name="T77" fmla="*/ 500 h 1470"/>
              <a:gd name="T78" fmla="*/ 454 w 463"/>
              <a:gd name="T79" fmla="*/ 422 h 1470"/>
              <a:gd name="T80" fmla="*/ 330 w 463"/>
              <a:gd name="T81" fmla="*/ 437 h 1470"/>
              <a:gd name="T82" fmla="*/ 327 w 463"/>
              <a:gd name="T83" fmla="*/ 411 h 1470"/>
              <a:gd name="T84" fmla="*/ 311 w 463"/>
              <a:gd name="T85" fmla="*/ 458 h 1470"/>
              <a:gd name="T86" fmla="*/ 353 w 463"/>
              <a:gd name="T87" fmla="*/ 483 h 1470"/>
              <a:gd name="T88" fmla="*/ 350 w 463"/>
              <a:gd name="T89" fmla="*/ 540 h 14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463" h="1470">
                <a:moveTo>
                  <a:pt x="454" y="422"/>
                </a:moveTo>
                <a:cubicBezTo>
                  <a:pt x="448" y="394"/>
                  <a:pt x="430" y="395"/>
                  <a:pt x="412" y="379"/>
                </a:cubicBezTo>
                <a:cubicBezTo>
                  <a:pt x="395" y="363"/>
                  <a:pt x="381" y="350"/>
                  <a:pt x="379" y="321"/>
                </a:cubicBezTo>
                <a:cubicBezTo>
                  <a:pt x="376" y="291"/>
                  <a:pt x="344" y="267"/>
                  <a:pt x="323" y="262"/>
                </a:cubicBezTo>
                <a:cubicBezTo>
                  <a:pt x="304" y="258"/>
                  <a:pt x="286" y="248"/>
                  <a:pt x="281" y="246"/>
                </a:cubicBezTo>
                <a:cubicBezTo>
                  <a:pt x="280" y="254"/>
                  <a:pt x="283" y="272"/>
                  <a:pt x="285" y="285"/>
                </a:cubicBezTo>
                <a:cubicBezTo>
                  <a:pt x="284" y="286"/>
                  <a:pt x="282" y="284"/>
                  <a:pt x="281" y="281"/>
                </a:cubicBezTo>
                <a:cubicBezTo>
                  <a:pt x="274" y="266"/>
                  <a:pt x="272" y="258"/>
                  <a:pt x="267" y="261"/>
                </a:cubicBezTo>
                <a:cubicBezTo>
                  <a:pt x="263" y="263"/>
                  <a:pt x="260" y="273"/>
                  <a:pt x="257" y="282"/>
                </a:cubicBezTo>
                <a:cubicBezTo>
                  <a:pt x="241" y="262"/>
                  <a:pt x="203" y="221"/>
                  <a:pt x="184" y="204"/>
                </a:cubicBezTo>
                <a:cubicBezTo>
                  <a:pt x="185" y="202"/>
                  <a:pt x="187" y="200"/>
                  <a:pt x="189" y="199"/>
                </a:cubicBezTo>
                <a:cubicBezTo>
                  <a:pt x="194" y="208"/>
                  <a:pt x="205" y="223"/>
                  <a:pt x="217" y="229"/>
                </a:cubicBezTo>
                <a:cubicBezTo>
                  <a:pt x="232" y="237"/>
                  <a:pt x="266" y="257"/>
                  <a:pt x="266" y="257"/>
                </a:cubicBezTo>
                <a:cubicBezTo>
                  <a:pt x="266" y="257"/>
                  <a:pt x="273" y="241"/>
                  <a:pt x="275" y="231"/>
                </a:cubicBezTo>
                <a:cubicBezTo>
                  <a:pt x="275" y="230"/>
                  <a:pt x="275" y="230"/>
                  <a:pt x="275" y="230"/>
                </a:cubicBezTo>
                <a:cubicBezTo>
                  <a:pt x="275" y="231"/>
                  <a:pt x="275" y="231"/>
                  <a:pt x="275" y="231"/>
                </a:cubicBezTo>
                <a:cubicBezTo>
                  <a:pt x="275" y="230"/>
                  <a:pt x="275" y="228"/>
                  <a:pt x="275" y="227"/>
                </a:cubicBezTo>
                <a:cubicBezTo>
                  <a:pt x="275" y="220"/>
                  <a:pt x="273" y="215"/>
                  <a:pt x="280" y="213"/>
                </a:cubicBezTo>
                <a:cubicBezTo>
                  <a:pt x="288" y="211"/>
                  <a:pt x="299" y="185"/>
                  <a:pt x="302" y="169"/>
                </a:cubicBezTo>
                <a:cubicBezTo>
                  <a:pt x="306" y="153"/>
                  <a:pt x="306" y="139"/>
                  <a:pt x="313" y="121"/>
                </a:cubicBezTo>
                <a:cubicBezTo>
                  <a:pt x="321" y="104"/>
                  <a:pt x="320" y="87"/>
                  <a:pt x="312" y="65"/>
                </a:cubicBezTo>
                <a:cubicBezTo>
                  <a:pt x="312" y="65"/>
                  <a:pt x="312" y="65"/>
                  <a:pt x="312" y="65"/>
                </a:cubicBezTo>
                <a:cubicBezTo>
                  <a:pt x="300" y="14"/>
                  <a:pt x="277" y="28"/>
                  <a:pt x="277" y="28"/>
                </a:cubicBezTo>
                <a:cubicBezTo>
                  <a:pt x="246" y="0"/>
                  <a:pt x="210" y="26"/>
                  <a:pt x="194" y="42"/>
                </a:cubicBezTo>
                <a:cubicBezTo>
                  <a:pt x="194" y="42"/>
                  <a:pt x="194" y="42"/>
                  <a:pt x="193" y="42"/>
                </a:cubicBezTo>
                <a:cubicBezTo>
                  <a:pt x="190" y="44"/>
                  <a:pt x="188" y="47"/>
                  <a:pt x="186" y="51"/>
                </a:cubicBezTo>
                <a:cubicBezTo>
                  <a:pt x="186" y="51"/>
                  <a:pt x="186" y="51"/>
                  <a:pt x="186" y="51"/>
                </a:cubicBezTo>
                <a:cubicBezTo>
                  <a:pt x="171" y="73"/>
                  <a:pt x="175" y="119"/>
                  <a:pt x="175" y="119"/>
                </a:cubicBezTo>
                <a:cubicBezTo>
                  <a:pt x="175" y="119"/>
                  <a:pt x="173" y="120"/>
                  <a:pt x="171" y="131"/>
                </a:cubicBezTo>
                <a:cubicBezTo>
                  <a:pt x="170" y="142"/>
                  <a:pt x="175" y="159"/>
                  <a:pt x="178" y="165"/>
                </a:cubicBezTo>
                <a:cubicBezTo>
                  <a:pt x="180" y="171"/>
                  <a:pt x="185" y="172"/>
                  <a:pt x="186" y="177"/>
                </a:cubicBezTo>
                <a:cubicBezTo>
                  <a:pt x="186" y="177"/>
                  <a:pt x="184" y="189"/>
                  <a:pt x="181" y="201"/>
                </a:cubicBezTo>
                <a:cubicBezTo>
                  <a:pt x="181" y="201"/>
                  <a:pt x="181" y="201"/>
                  <a:pt x="180" y="201"/>
                </a:cubicBezTo>
                <a:cubicBezTo>
                  <a:pt x="179" y="203"/>
                  <a:pt x="181" y="206"/>
                  <a:pt x="175" y="217"/>
                </a:cubicBezTo>
                <a:cubicBezTo>
                  <a:pt x="166" y="231"/>
                  <a:pt x="153" y="236"/>
                  <a:pt x="121" y="253"/>
                </a:cubicBezTo>
                <a:cubicBezTo>
                  <a:pt x="90" y="269"/>
                  <a:pt x="82" y="302"/>
                  <a:pt x="79" y="333"/>
                </a:cubicBezTo>
                <a:cubicBezTo>
                  <a:pt x="76" y="365"/>
                  <a:pt x="71" y="389"/>
                  <a:pt x="76" y="396"/>
                </a:cubicBezTo>
                <a:cubicBezTo>
                  <a:pt x="81" y="403"/>
                  <a:pt x="93" y="443"/>
                  <a:pt x="104" y="477"/>
                </a:cubicBezTo>
                <a:cubicBezTo>
                  <a:pt x="116" y="510"/>
                  <a:pt x="111" y="549"/>
                  <a:pt x="109" y="564"/>
                </a:cubicBezTo>
                <a:cubicBezTo>
                  <a:pt x="107" y="578"/>
                  <a:pt x="98" y="591"/>
                  <a:pt x="99" y="610"/>
                </a:cubicBezTo>
                <a:cubicBezTo>
                  <a:pt x="100" y="629"/>
                  <a:pt x="98" y="648"/>
                  <a:pt x="95" y="677"/>
                </a:cubicBezTo>
                <a:cubicBezTo>
                  <a:pt x="93" y="705"/>
                  <a:pt x="76" y="759"/>
                  <a:pt x="85" y="763"/>
                </a:cubicBezTo>
                <a:cubicBezTo>
                  <a:pt x="93" y="768"/>
                  <a:pt x="96" y="767"/>
                  <a:pt x="96" y="780"/>
                </a:cubicBezTo>
                <a:cubicBezTo>
                  <a:pt x="96" y="793"/>
                  <a:pt x="90" y="876"/>
                  <a:pt x="69" y="975"/>
                </a:cubicBezTo>
                <a:cubicBezTo>
                  <a:pt x="48" y="1075"/>
                  <a:pt x="16" y="1296"/>
                  <a:pt x="9" y="1338"/>
                </a:cubicBezTo>
                <a:cubicBezTo>
                  <a:pt x="2" y="1379"/>
                  <a:pt x="8" y="1383"/>
                  <a:pt x="8" y="1383"/>
                </a:cubicBezTo>
                <a:cubicBezTo>
                  <a:pt x="8" y="1383"/>
                  <a:pt x="8" y="1386"/>
                  <a:pt x="4" y="1398"/>
                </a:cubicBezTo>
                <a:cubicBezTo>
                  <a:pt x="0" y="1410"/>
                  <a:pt x="4" y="1418"/>
                  <a:pt x="11" y="1423"/>
                </a:cubicBezTo>
                <a:cubicBezTo>
                  <a:pt x="18" y="1428"/>
                  <a:pt x="19" y="1438"/>
                  <a:pt x="34" y="1449"/>
                </a:cubicBezTo>
                <a:cubicBezTo>
                  <a:pt x="48" y="1460"/>
                  <a:pt x="90" y="1470"/>
                  <a:pt x="108" y="1468"/>
                </a:cubicBezTo>
                <a:cubicBezTo>
                  <a:pt x="126" y="1466"/>
                  <a:pt x="121" y="1460"/>
                  <a:pt x="120" y="1442"/>
                </a:cubicBezTo>
                <a:cubicBezTo>
                  <a:pt x="119" y="1424"/>
                  <a:pt x="96" y="1398"/>
                  <a:pt x="96" y="1398"/>
                </a:cubicBezTo>
                <a:cubicBezTo>
                  <a:pt x="96" y="1398"/>
                  <a:pt x="95" y="1393"/>
                  <a:pt x="101" y="1390"/>
                </a:cubicBezTo>
                <a:cubicBezTo>
                  <a:pt x="107" y="1386"/>
                  <a:pt x="132" y="1306"/>
                  <a:pt x="153" y="1231"/>
                </a:cubicBezTo>
                <a:cubicBezTo>
                  <a:pt x="175" y="1157"/>
                  <a:pt x="214" y="1022"/>
                  <a:pt x="214" y="1022"/>
                </a:cubicBezTo>
                <a:cubicBezTo>
                  <a:pt x="214" y="1022"/>
                  <a:pt x="217" y="1061"/>
                  <a:pt x="220" y="1100"/>
                </a:cubicBezTo>
                <a:cubicBezTo>
                  <a:pt x="222" y="1139"/>
                  <a:pt x="224" y="1267"/>
                  <a:pt x="220" y="1300"/>
                </a:cubicBezTo>
                <a:cubicBezTo>
                  <a:pt x="215" y="1333"/>
                  <a:pt x="215" y="1363"/>
                  <a:pt x="215" y="1363"/>
                </a:cubicBezTo>
                <a:cubicBezTo>
                  <a:pt x="215" y="1363"/>
                  <a:pt x="215" y="1367"/>
                  <a:pt x="215" y="1378"/>
                </a:cubicBezTo>
                <a:cubicBezTo>
                  <a:pt x="215" y="1389"/>
                  <a:pt x="223" y="1389"/>
                  <a:pt x="242" y="1391"/>
                </a:cubicBezTo>
                <a:cubicBezTo>
                  <a:pt x="261" y="1393"/>
                  <a:pt x="287" y="1392"/>
                  <a:pt x="287" y="1392"/>
                </a:cubicBezTo>
                <a:cubicBezTo>
                  <a:pt x="287" y="1392"/>
                  <a:pt x="286" y="1383"/>
                  <a:pt x="297" y="1388"/>
                </a:cubicBezTo>
                <a:cubicBezTo>
                  <a:pt x="307" y="1392"/>
                  <a:pt x="329" y="1403"/>
                  <a:pt x="349" y="1403"/>
                </a:cubicBezTo>
                <a:cubicBezTo>
                  <a:pt x="369" y="1403"/>
                  <a:pt x="429" y="1412"/>
                  <a:pt x="429" y="1397"/>
                </a:cubicBezTo>
                <a:cubicBezTo>
                  <a:pt x="429" y="1382"/>
                  <a:pt x="406" y="1376"/>
                  <a:pt x="385" y="1376"/>
                </a:cubicBezTo>
                <a:cubicBezTo>
                  <a:pt x="365" y="1376"/>
                  <a:pt x="342" y="1344"/>
                  <a:pt x="342" y="1344"/>
                </a:cubicBezTo>
                <a:cubicBezTo>
                  <a:pt x="342" y="1344"/>
                  <a:pt x="342" y="1344"/>
                  <a:pt x="348" y="1340"/>
                </a:cubicBezTo>
                <a:cubicBezTo>
                  <a:pt x="353" y="1337"/>
                  <a:pt x="320" y="1312"/>
                  <a:pt x="316" y="1300"/>
                </a:cubicBezTo>
                <a:cubicBezTo>
                  <a:pt x="311" y="1288"/>
                  <a:pt x="312" y="1286"/>
                  <a:pt x="316" y="1257"/>
                </a:cubicBezTo>
                <a:cubicBezTo>
                  <a:pt x="319" y="1229"/>
                  <a:pt x="327" y="1136"/>
                  <a:pt x="337" y="1080"/>
                </a:cubicBezTo>
                <a:cubicBezTo>
                  <a:pt x="346" y="1023"/>
                  <a:pt x="358" y="968"/>
                  <a:pt x="365" y="920"/>
                </a:cubicBezTo>
                <a:cubicBezTo>
                  <a:pt x="372" y="871"/>
                  <a:pt x="376" y="792"/>
                  <a:pt x="376" y="792"/>
                </a:cubicBezTo>
                <a:cubicBezTo>
                  <a:pt x="376" y="792"/>
                  <a:pt x="380" y="791"/>
                  <a:pt x="387" y="785"/>
                </a:cubicBezTo>
                <a:cubicBezTo>
                  <a:pt x="394" y="779"/>
                  <a:pt x="392" y="764"/>
                  <a:pt x="388" y="747"/>
                </a:cubicBezTo>
                <a:cubicBezTo>
                  <a:pt x="385" y="729"/>
                  <a:pt x="380" y="656"/>
                  <a:pt x="377" y="621"/>
                </a:cubicBezTo>
                <a:cubicBezTo>
                  <a:pt x="373" y="586"/>
                  <a:pt x="359" y="534"/>
                  <a:pt x="359" y="534"/>
                </a:cubicBezTo>
                <a:cubicBezTo>
                  <a:pt x="359" y="534"/>
                  <a:pt x="370" y="529"/>
                  <a:pt x="377" y="522"/>
                </a:cubicBezTo>
                <a:cubicBezTo>
                  <a:pt x="384" y="516"/>
                  <a:pt x="385" y="500"/>
                  <a:pt x="385" y="500"/>
                </a:cubicBezTo>
                <a:cubicBezTo>
                  <a:pt x="385" y="500"/>
                  <a:pt x="428" y="504"/>
                  <a:pt x="446" y="496"/>
                </a:cubicBezTo>
                <a:cubicBezTo>
                  <a:pt x="463" y="489"/>
                  <a:pt x="460" y="450"/>
                  <a:pt x="454" y="422"/>
                </a:cubicBezTo>
                <a:close/>
                <a:moveTo>
                  <a:pt x="311" y="458"/>
                </a:moveTo>
                <a:cubicBezTo>
                  <a:pt x="311" y="458"/>
                  <a:pt x="330" y="452"/>
                  <a:pt x="330" y="437"/>
                </a:cubicBezTo>
                <a:cubicBezTo>
                  <a:pt x="330" y="421"/>
                  <a:pt x="315" y="411"/>
                  <a:pt x="308" y="410"/>
                </a:cubicBezTo>
                <a:cubicBezTo>
                  <a:pt x="301" y="410"/>
                  <a:pt x="313" y="399"/>
                  <a:pt x="327" y="411"/>
                </a:cubicBezTo>
                <a:cubicBezTo>
                  <a:pt x="342" y="423"/>
                  <a:pt x="353" y="475"/>
                  <a:pt x="353" y="475"/>
                </a:cubicBezTo>
                <a:cubicBezTo>
                  <a:pt x="353" y="475"/>
                  <a:pt x="323" y="463"/>
                  <a:pt x="311" y="458"/>
                </a:cubicBezTo>
                <a:close/>
                <a:moveTo>
                  <a:pt x="350" y="540"/>
                </a:moveTo>
                <a:cubicBezTo>
                  <a:pt x="350" y="540"/>
                  <a:pt x="352" y="500"/>
                  <a:pt x="353" y="483"/>
                </a:cubicBezTo>
                <a:cubicBezTo>
                  <a:pt x="362" y="531"/>
                  <a:pt x="362" y="531"/>
                  <a:pt x="362" y="531"/>
                </a:cubicBezTo>
                <a:lnTo>
                  <a:pt x="350" y="540"/>
                </a:lnTo>
                <a:close/>
              </a:path>
            </a:pathLst>
          </a:custGeom>
          <a:solidFill>
            <a:srgbClr val="6EBF84"/>
          </a:solidFill>
          <a:ln>
            <a:noFill/>
          </a:ln>
          <a:effectLst>
            <a:outerShdw blurRad="76200" dir="13500000" sy="23000" kx="1200000" algn="br" rotWithShape="0">
              <a:prstClr val="black">
                <a:alpha val="6000"/>
              </a:prstClr>
            </a:outerShdw>
          </a:effectLst>
        </p:spPr>
        <p:txBody>
          <a:bodyPr vert="horz" wrap="square" lIns="121920" tIns="60960" rIns="121920" bIns="60960" numCol="1" anchor="t" anchorCtr="0" compatLnSpc="1"/>
          <a:lstStyle/>
          <a:p>
            <a:endParaRPr lang="id-ID" sz="2400">
              <a:cs typeface="+mn-ea"/>
              <a:sym typeface="+mn-lt"/>
            </a:endParaRPr>
          </a:p>
        </p:txBody>
      </p:sp>
      <p:sp>
        <p:nvSpPr>
          <p:cNvPr id="5" name="Freeform 9"/>
          <p:cNvSpPr>
            <a:spLocks noChangeAspect="1" noEditPoints="1"/>
          </p:cNvSpPr>
          <p:nvPr/>
        </p:nvSpPr>
        <p:spPr bwMode="auto">
          <a:xfrm>
            <a:off x="7065378" y="1463464"/>
            <a:ext cx="566990" cy="2223613"/>
          </a:xfrm>
          <a:custGeom>
            <a:avLst/>
            <a:gdLst>
              <a:gd name="T0" fmla="*/ 556 w 592"/>
              <a:gd name="T1" fmla="*/ 422 h 2332"/>
              <a:gd name="T2" fmla="*/ 463 w 592"/>
              <a:gd name="T3" fmla="*/ 340 h 2332"/>
              <a:gd name="T4" fmla="*/ 443 w 592"/>
              <a:gd name="T5" fmla="*/ 286 h 2332"/>
              <a:gd name="T6" fmla="*/ 465 w 592"/>
              <a:gd name="T7" fmla="*/ 223 h 2332"/>
              <a:gd name="T8" fmla="*/ 398 w 592"/>
              <a:gd name="T9" fmla="*/ 18 h 2332"/>
              <a:gd name="T10" fmla="*/ 390 w 592"/>
              <a:gd name="T11" fmla="*/ 12 h 2332"/>
              <a:gd name="T12" fmla="*/ 322 w 592"/>
              <a:gd name="T13" fmla="*/ 0 h 2332"/>
              <a:gd name="T14" fmla="*/ 189 w 592"/>
              <a:gd name="T15" fmla="*/ 79 h 2332"/>
              <a:gd name="T16" fmla="*/ 206 w 592"/>
              <a:gd name="T17" fmla="*/ 92 h 2332"/>
              <a:gd name="T18" fmla="*/ 201 w 592"/>
              <a:gd name="T19" fmla="*/ 210 h 2332"/>
              <a:gd name="T20" fmla="*/ 202 w 592"/>
              <a:gd name="T21" fmla="*/ 262 h 2332"/>
              <a:gd name="T22" fmla="*/ 111 w 592"/>
              <a:gd name="T23" fmla="*/ 332 h 2332"/>
              <a:gd name="T24" fmla="*/ 65 w 592"/>
              <a:gd name="T25" fmla="*/ 494 h 2332"/>
              <a:gd name="T26" fmla="*/ 52 w 592"/>
              <a:gd name="T27" fmla="*/ 521 h 2332"/>
              <a:gd name="T28" fmla="*/ 13 w 592"/>
              <a:gd name="T29" fmla="*/ 778 h 2332"/>
              <a:gd name="T30" fmla="*/ 86 w 592"/>
              <a:gd name="T31" fmla="*/ 846 h 2332"/>
              <a:gd name="T32" fmla="*/ 90 w 592"/>
              <a:gd name="T33" fmla="*/ 1054 h 2332"/>
              <a:gd name="T34" fmla="*/ 124 w 592"/>
              <a:gd name="T35" fmla="*/ 1245 h 2332"/>
              <a:gd name="T36" fmla="*/ 195 w 592"/>
              <a:gd name="T37" fmla="*/ 1920 h 2332"/>
              <a:gd name="T38" fmla="*/ 203 w 592"/>
              <a:gd name="T39" fmla="*/ 2029 h 2332"/>
              <a:gd name="T40" fmla="*/ 147 w 592"/>
              <a:gd name="T41" fmla="*/ 2144 h 2332"/>
              <a:gd name="T42" fmla="*/ 195 w 592"/>
              <a:gd name="T43" fmla="*/ 2217 h 2332"/>
              <a:gd name="T44" fmla="*/ 297 w 592"/>
              <a:gd name="T45" fmla="*/ 2212 h 2332"/>
              <a:gd name="T46" fmla="*/ 315 w 592"/>
              <a:gd name="T47" fmla="*/ 2229 h 2332"/>
              <a:gd name="T48" fmla="*/ 267 w 592"/>
              <a:gd name="T49" fmla="*/ 2266 h 2332"/>
              <a:gd name="T50" fmla="*/ 355 w 592"/>
              <a:gd name="T51" fmla="*/ 2330 h 2332"/>
              <a:gd name="T52" fmla="*/ 531 w 592"/>
              <a:gd name="T53" fmla="*/ 2277 h 2332"/>
              <a:gd name="T54" fmla="*/ 545 w 592"/>
              <a:gd name="T55" fmla="*/ 2157 h 2332"/>
              <a:gd name="T56" fmla="*/ 527 w 592"/>
              <a:gd name="T57" fmla="*/ 1629 h 2332"/>
              <a:gd name="T58" fmla="*/ 491 w 592"/>
              <a:gd name="T59" fmla="*/ 1517 h 2332"/>
              <a:gd name="T60" fmla="*/ 494 w 592"/>
              <a:gd name="T61" fmla="*/ 1408 h 2332"/>
              <a:gd name="T62" fmla="*/ 487 w 592"/>
              <a:gd name="T63" fmla="*/ 1324 h 2332"/>
              <a:gd name="T64" fmla="*/ 517 w 592"/>
              <a:gd name="T65" fmla="*/ 1126 h 2332"/>
              <a:gd name="T66" fmla="*/ 503 w 592"/>
              <a:gd name="T67" fmla="*/ 988 h 2332"/>
              <a:gd name="T68" fmla="*/ 510 w 592"/>
              <a:gd name="T69" fmla="*/ 908 h 2332"/>
              <a:gd name="T70" fmla="*/ 539 w 592"/>
              <a:gd name="T71" fmla="*/ 754 h 2332"/>
              <a:gd name="T72" fmla="*/ 592 w 592"/>
              <a:gd name="T73" fmla="*/ 630 h 2332"/>
              <a:gd name="T74" fmla="*/ 222 w 592"/>
              <a:gd name="T75" fmla="*/ 401 h 2332"/>
              <a:gd name="T76" fmla="*/ 155 w 592"/>
              <a:gd name="T77" fmla="*/ 469 h 2332"/>
              <a:gd name="T78" fmla="*/ 128 w 592"/>
              <a:gd name="T79" fmla="*/ 500 h 2332"/>
              <a:gd name="T80" fmla="*/ 175 w 592"/>
              <a:gd name="T81" fmla="*/ 422 h 2332"/>
              <a:gd name="T82" fmla="*/ 216 w 592"/>
              <a:gd name="T83" fmla="*/ 381 h 2332"/>
              <a:gd name="T84" fmla="*/ 235 w 592"/>
              <a:gd name="T85" fmla="*/ 362 h 2332"/>
              <a:gd name="T86" fmla="*/ 279 w 592"/>
              <a:gd name="T87" fmla="*/ 364 h 2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92" h="2332">
                <a:moveTo>
                  <a:pt x="592" y="630"/>
                </a:moveTo>
                <a:cubicBezTo>
                  <a:pt x="591" y="574"/>
                  <a:pt x="589" y="534"/>
                  <a:pt x="586" y="511"/>
                </a:cubicBezTo>
                <a:cubicBezTo>
                  <a:pt x="582" y="472"/>
                  <a:pt x="572" y="443"/>
                  <a:pt x="556" y="422"/>
                </a:cubicBezTo>
                <a:cubicBezTo>
                  <a:pt x="553" y="418"/>
                  <a:pt x="547" y="412"/>
                  <a:pt x="539" y="406"/>
                </a:cubicBezTo>
                <a:cubicBezTo>
                  <a:pt x="529" y="397"/>
                  <a:pt x="523" y="391"/>
                  <a:pt x="520" y="388"/>
                </a:cubicBezTo>
                <a:cubicBezTo>
                  <a:pt x="497" y="365"/>
                  <a:pt x="478" y="349"/>
                  <a:pt x="463" y="340"/>
                </a:cubicBezTo>
                <a:cubicBezTo>
                  <a:pt x="463" y="336"/>
                  <a:pt x="460" y="328"/>
                  <a:pt x="454" y="318"/>
                </a:cubicBezTo>
                <a:cubicBezTo>
                  <a:pt x="454" y="317"/>
                  <a:pt x="453" y="316"/>
                  <a:pt x="453" y="315"/>
                </a:cubicBezTo>
                <a:cubicBezTo>
                  <a:pt x="447" y="303"/>
                  <a:pt x="443" y="293"/>
                  <a:pt x="443" y="286"/>
                </a:cubicBezTo>
                <a:cubicBezTo>
                  <a:pt x="441" y="284"/>
                  <a:pt x="439" y="284"/>
                  <a:pt x="436" y="284"/>
                </a:cubicBezTo>
                <a:cubicBezTo>
                  <a:pt x="434" y="284"/>
                  <a:pt x="431" y="283"/>
                  <a:pt x="427" y="283"/>
                </a:cubicBezTo>
                <a:cubicBezTo>
                  <a:pt x="444" y="271"/>
                  <a:pt x="456" y="251"/>
                  <a:pt x="465" y="223"/>
                </a:cubicBezTo>
                <a:cubicBezTo>
                  <a:pt x="473" y="196"/>
                  <a:pt x="476" y="168"/>
                  <a:pt x="474" y="138"/>
                </a:cubicBezTo>
                <a:cubicBezTo>
                  <a:pt x="472" y="107"/>
                  <a:pt x="465" y="80"/>
                  <a:pt x="453" y="60"/>
                </a:cubicBezTo>
                <a:cubicBezTo>
                  <a:pt x="439" y="36"/>
                  <a:pt x="421" y="22"/>
                  <a:pt x="398" y="18"/>
                </a:cubicBezTo>
                <a:cubicBezTo>
                  <a:pt x="395" y="18"/>
                  <a:pt x="395" y="16"/>
                  <a:pt x="397" y="14"/>
                </a:cubicBezTo>
                <a:cubicBezTo>
                  <a:pt x="398" y="12"/>
                  <a:pt x="398" y="11"/>
                  <a:pt x="396" y="11"/>
                </a:cubicBezTo>
                <a:cubicBezTo>
                  <a:pt x="393" y="10"/>
                  <a:pt x="391" y="10"/>
                  <a:pt x="390" y="12"/>
                </a:cubicBezTo>
                <a:cubicBezTo>
                  <a:pt x="389" y="14"/>
                  <a:pt x="388" y="16"/>
                  <a:pt x="387" y="16"/>
                </a:cubicBezTo>
                <a:cubicBezTo>
                  <a:pt x="383" y="11"/>
                  <a:pt x="374" y="7"/>
                  <a:pt x="359" y="4"/>
                </a:cubicBezTo>
                <a:cubicBezTo>
                  <a:pt x="346" y="1"/>
                  <a:pt x="333" y="0"/>
                  <a:pt x="322" y="0"/>
                </a:cubicBezTo>
                <a:cubicBezTo>
                  <a:pt x="301" y="3"/>
                  <a:pt x="277" y="12"/>
                  <a:pt x="249" y="28"/>
                </a:cubicBezTo>
                <a:cubicBezTo>
                  <a:pt x="234" y="37"/>
                  <a:pt x="214" y="49"/>
                  <a:pt x="189" y="64"/>
                </a:cubicBezTo>
                <a:cubicBezTo>
                  <a:pt x="191" y="69"/>
                  <a:pt x="190" y="74"/>
                  <a:pt x="189" y="79"/>
                </a:cubicBezTo>
                <a:cubicBezTo>
                  <a:pt x="187" y="82"/>
                  <a:pt x="185" y="86"/>
                  <a:pt x="183" y="94"/>
                </a:cubicBezTo>
                <a:cubicBezTo>
                  <a:pt x="188" y="95"/>
                  <a:pt x="193" y="95"/>
                  <a:pt x="197" y="94"/>
                </a:cubicBezTo>
                <a:cubicBezTo>
                  <a:pt x="202" y="92"/>
                  <a:pt x="205" y="92"/>
                  <a:pt x="206" y="92"/>
                </a:cubicBezTo>
                <a:cubicBezTo>
                  <a:pt x="204" y="100"/>
                  <a:pt x="200" y="113"/>
                  <a:pt x="194" y="130"/>
                </a:cubicBezTo>
                <a:cubicBezTo>
                  <a:pt x="190" y="144"/>
                  <a:pt x="189" y="160"/>
                  <a:pt x="189" y="174"/>
                </a:cubicBezTo>
                <a:cubicBezTo>
                  <a:pt x="203" y="182"/>
                  <a:pt x="207" y="194"/>
                  <a:pt x="201" y="210"/>
                </a:cubicBezTo>
                <a:cubicBezTo>
                  <a:pt x="198" y="219"/>
                  <a:pt x="191" y="233"/>
                  <a:pt x="181" y="252"/>
                </a:cubicBezTo>
                <a:cubicBezTo>
                  <a:pt x="181" y="256"/>
                  <a:pt x="184" y="258"/>
                  <a:pt x="189" y="260"/>
                </a:cubicBezTo>
                <a:cubicBezTo>
                  <a:pt x="191" y="261"/>
                  <a:pt x="195" y="262"/>
                  <a:pt x="202" y="262"/>
                </a:cubicBezTo>
                <a:cubicBezTo>
                  <a:pt x="202" y="274"/>
                  <a:pt x="203" y="283"/>
                  <a:pt x="205" y="290"/>
                </a:cubicBezTo>
                <a:cubicBezTo>
                  <a:pt x="207" y="294"/>
                  <a:pt x="211" y="300"/>
                  <a:pt x="217" y="308"/>
                </a:cubicBezTo>
                <a:cubicBezTo>
                  <a:pt x="180" y="300"/>
                  <a:pt x="145" y="308"/>
                  <a:pt x="111" y="332"/>
                </a:cubicBezTo>
                <a:cubicBezTo>
                  <a:pt x="107" y="344"/>
                  <a:pt x="101" y="367"/>
                  <a:pt x="95" y="402"/>
                </a:cubicBezTo>
                <a:cubicBezTo>
                  <a:pt x="89" y="436"/>
                  <a:pt x="82" y="460"/>
                  <a:pt x="75" y="475"/>
                </a:cubicBezTo>
                <a:cubicBezTo>
                  <a:pt x="73" y="479"/>
                  <a:pt x="70" y="485"/>
                  <a:pt x="65" y="494"/>
                </a:cubicBezTo>
                <a:cubicBezTo>
                  <a:pt x="63" y="498"/>
                  <a:pt x="61" y="501"/>
                  <a:pt x="59" y="504"/>
                </a:cubicBezTo>
                <a:cubicBezTo>
                  <a:pt x="57" y="508"/>
                  <a:pt x="55" y="512"/>
                  <a:pt x="54" y="515"/>
                </a:cubicBezTo>
                <a:cubicBezTo>
                  <a:pt x="53" y="517"/>
                  <a:pt x="53" y="519"/>
                  <a:pt x="52" y="521"/>
                </a:cubicBezTo>
                <a:cubicBezTo>
                  <a:pt x="36" y="559"/>
                  <a:pt x="26" y="582"/>
                  <a:pt x="23" y="592"/>
                </a:cubicBezTo>
                <a:cubicBezTo>
                  <a:pt x="12" y="622"/>
                  <a:pt x="5" y="650"/>
                  <a:pt x="3" y="676"/>
                </a:cubicBezTo>
                <a:cubicBezTo>
                  <a:pt x="0" y="718"/>
                  <a:pt x="4" y="753"/>
                  <a:pt x="13" y="778"/>
                </a:cubicBezTo>
                <a:cubicBezTo>
                  <a:pt x="27" y="812"/>
                  <a:pt x="51" y="826"/>
                  <a:pt x="86" y="820"/>
                </a:cubicBezTo>
                <a:cubicBezTo>
                  <a:pt x="88" y="822"/>
                  <a:pt x="89" y="827"/>
                  <a:pt x="88" y="832"/>
                </a:cubicBezTo>
                <a:cubicBezTo>
                  <a:pt x="87" y="836"/>
                  <a:pt x="87" y="840"/>
                  <a:pt x="86" y="846"/>
                </a:cubicBezTo>
                <a:cubicBezTo>
                  <a:pt x="89" y="846"/>
                  <a:pt x="93" y="848"/>
                  <a:pt x="99" y="849"/>
                </a:cubicBezTo>
                <a:cubicBezTo>
                  <a:pt x="104" y="850"/>
                  <a:pt x="108" y="851"/>
                  <a:pt x="111" y="851"/>
                </a:cubicBezTo>
                <a:cubicBezTo>
                  <a:pt x="109" y="883"/>
                  <a:pt x="102" y="951"/>
                  <a:pt x="90" y="1054"/>
                </a:cubicBezTo>
                <a:cubicBezTo>
                  <a:pt x="80" y="1138"/>
                  <a:pt x="75" y="1205"/>
                  <a:pt x="77" y="1256"/>
                </a:cubicBezTo>
                <a:cubicBezTo>
                  <a:pt x="82" y="1253"/>
                  <a:pt x="89" y="1251"/>
                  <a:pt x="100" y="1250"/>
                </a:cubicBezTo>
                <a:cubicBezTo>
                  <a:pt x="112" y="1248"/>
                  <a:pt x="120" y="1246"/>
                  <a:pt x="124" y="1245"/>
                </a:cubicBezTo>
                <a:cubicBezTo>
                  <a:pt x="128" y="1310"/>
                  <a:pt x="134" y="1412"/>
                  <a:pt x="142" y="1551"/>
                </a:cubicBezTo>
                <a:cubicBezTo>
                  <a:pt x="150" y="1674"/>
                  <a:pt x="161" y="1773"/>
                  <a:pt x="175" y="1846"/>
                </a:cubicBezTo>
                <a:cubicBezTo>
                  <a:pt x="177" y="1862"/>
                  <a:pt x="185" y="1886"/>
                  <a:pt x="195" y="1920"/>
                </a:cubicBezTo>
                <a:cubicBezTo>
                  <a:pt x="198" y="1930"/>
                  <a:pt x="202" y="1943"/>
                  <a:pt x="208" y="1962"/>
                </a:cubicBezTo>
                <a:cubicBezTo>
                  <a:pt x="213" y="1977"/>
                  <a:pt x="215" y="1988"/>
                  <a:pt x="215" y="1994"/>
                </a:cubicBezTo>
                <a:cubicBezTo>
                  <a:pt x="215" y="1996"/>
                  <a:pt x="211" y="2008"/>
                  <a:pt x="203" y="2029"/>
                </a:cubicBezTo>
                <a:cubicBezTo>
                  <a:pt x="198" y="2043"/>
                  <a:pt x="200" y="2054"/>
                  <a:pt x="208" y="2062"/>
                </a:cubicBezTo>
                <a:cubicBezTo>
                  <a:pt x="204" y="2072"/>
                  <a:pt x="193" y="2086"/>
                  <a:pt x="176" y="2103"/>
                </a:cubicBezTo>
                <a:cubicBezTo>
                  <a:pt x="159" y="2120"/>
                  <a:pt x="150" y="2133"/>
                  <a:pt x="147" y="2144"/>
                </a:cubicBezTo>
                <a:cubicBezTo>
                  <a:pt x="132" y="2155"/>
                  <a:pt x="107" y="2160"/>
                  <a:pt x="73" y="2160"/>
                </a:cubicBezTo>
                <a:cubicBezTo>
                  <a:pt x="35" y="2176"/>
                  <a:pt x="45" y="2198"/>
                  <a:pt x="103" y="2226"/>
                </a:cubicBezTo>
                <a:cubicBezTo>
                  <a:pt x="131" y="2229"/>
                  <a:pt x="161" y="2226"/>
                  <a:pt x="195" y="2217"/>
                </a:cubicBezTo>
                <a:cubicBezTo>
                  <a:pt x="250" y="2202"/>
                  <a:pt x="277" y="2194"/>
                  <a:pt x="278" y="2194"/>
                </a:cubicBezTo>
                <a:cubicBezTo>
                  <a:pt x="281" y="2195"/>
                  <a:pt x="285" y="2198"/>
                  <a:pt x="288" y="2202"/>
                </a:cubicBezTo>
                <a:cubicBezTo>
                  <a:pt x="291" y="2208"/>
                  <a:pt x="294" y="2211"/>
                  <a:pt x="297" y="2212"/>
                </a:cubicBezTo>
                <a:cubicBezTo>
                  <a:pt x="300" y="2212"/>
                  <a:pt x="305" y="2211"/>
                  <a:pt x="313" y="2210"/>
                </a:cubicBezTo>
                <a:cubicBezTo>
                  <a:pt x="319" y="2209"/>
                  <a:pt x="324" y="2209"/>
                  <a:pt x="329" y="2209"/>
                </a:cubicBezTo>
                <a:cubicBezTo>
                  <a:pt x="325" y="2213"/>
                  <a:pt x="321" y="2219"/>
                  <a:pt x="315" y="2229"/>
                </a:cubicBezTo>
                <a:cubicBezTo>
                  <a:pt x="309" y="2238"/>
                  <a:pt x="304" y="2245"/>
                  <a:pt x="299" y="2249"/>
                </a:cubicBezTo>
                <a:cubicBezTo>
                  <a:pt x="296" y="2252"/>
                  <a:pt x="291" y="2255"/>
                  <a:pt x="283" y="2258"/>
                </a:cubicBezTo>
                <a:cubicBezTo>
                  <a:pt x="275" y="2261"/>
                  <a:pt x="270" y="2264"/>
                  <a:pt x="267" y="2266"/>
                </a:cubicBezTo>
                <a:cubicBezTo>
                  <a:pt x="264" y="2269"/>
                  <a:pt x="259" y="2275"/>
                  <a:pt x="253" y="2285"/>
                </a:cubicBezTo>
                <a:cubicBezTo>
                  <a:pt x="248" y="2292"/>
                  <a:pt x="247" y="2299"/>
                  <a:pt x="252" y="2304"/>
                </a:cubicBezTo>
                <a:cubicBezTo>
                  <a:pt x="268" y="2324"/>
                  <a:pt x="303" y="2332"/>
                  <a:pt x="355" y="2330"/>
                </a:cubicBezTo>
                <a:cubicBezTo>
                  <a:pt x="406" y="2326"/>
                  <a:pt x="443" y="2314"/>
                  <a:pt x="467" y="2292"/>
                </a:cubicBezTo>
                <a:cubicBezTo>
                  <a:pt x="477" y="2296"/>
                  <a:pt x="489" y="2297"/>
                  <a:pt x="501" y="2293"/>
                </a:cubicBezTo>
                <a:cubicBezTo>
                  <a:pt x="511" y="2290"/>
                  <a:pt x="521" y="2285"/>
                  <a:pt x="531" y="2277"/>
                </a:cubicBezTo>
                <a:cubicBezTo>
                  <a:pt x="531" y="2265"/>
                  <a:pt x="530" y="2252"/>
                  <a:pt x="527" y="2237"/>
                </a:cubicBezTo>
                <a:cubicBezTo>
                  <a:pt x="523" y="2212"/>
                  <a:pt x="520" y="2199"/>
                  <a:pt x="520" y="2199"/>
                </a:cubicBezTo>
                <a:cubicBezTo>
                  <a:pt x="534" y="2191"/>
                  <a:pt x="542" y="2177"/>
                  <a:pt x="545" y="2157"/>
                </a:cubicBezTo>
                <a:cubicBezTo>
                  <a:pt x="547" y="2135"/>
                  <a:pt x="538" y="2124"/>
                  <a:pt x="516" y="2123"/>
                </a:cubicBezTo>
                <a:cubicBezTo>
                  <a:pt x="538" y="2067"/>
                  <a:pt x="548" y="1987"/>
                  <a:pt x="547" y="1884"/>
                </a:cubicBezTo>
                <a:cubicBezTo>
                  <a:pt x="546" y="1815"/>
                  <a:pt x="539" y="1730"/>
                  <a:pt x="527" y="1629"/>
                </a:cubicBezTo>
                <a:cubicBezTo>
                  <a:pt x="524" y="1610"/>
                  <a:pt x="519" y="1590"/>
                  <a:pt x="512" y="1570"/>
                </a:cubicBezTo>
                <a:cubicBezTo>
                  <a:pt x="511" y="1568"/>
                  <a:pt x="507" y="1559"/>
                  <a:pt x="500" y="1543"/>
                </a:cubicBezTo>
                <a:cubicBezTo>
                  <a:pt x="494" y="1532"/>
                  <a:pt x="491" y="1524"/>
                  <a:pt x="491" y="1517"/>
                </a:cubicBezTo>
                <a:cubicBezTo>
                  <a:pt x="490" y="1507"/>
                  <a:pt x="491" y="1492"/>
                  <a:pt x="493" y="1470"/>
                </a:cubicBezTo>
                <a:cubicBezTo>
                  <a:pt x="497" y="1448"/>
                  <a:pt x="497" y="1432"/>
                  <a:pt x="497" y="1422"/>
                </a:cubicBezTo>
                <a:cubicBezTo>
                  <a:pt x="497" y="1419"/>
                  <a:pt x="496" y="1414"/>
                  <a:pt x="494" y="1408"/>
                </a:cubicBezTo>
                <a:cubicBezTo>
                  <a:pt x="492" y="1401"/>
                  <a:pt x="491" y="1396"/>
                  <a:pt x="491" y="1393"/>
                </a:cubicBezTo>
                <a:cubicBezTo>
                  <a:pt x="493" y="1358"/>
                  <a:pt x="493" y="1358"/>
                  <a:pt x="493" y="1358"/>
                </a:cubicBezTo>
                <a:cubicBezTo>
                  <a:pt x="493" y="1344"/>
                  <a:pt x="491" y="1332"/>
                  <a:pt x="487" y="1324"/>
                </a:cubicBezTo>
                <a:cubicBezTo>
                  <a:pt x="490" y="1308"/>
                  <a:pt x="493" y="1290"/>
                  <a:pt x="495" y="1270"/>
                </a:cubicBezTo>
                <a:cubicBezTo>
                  <a:pt x="498" y="1246"/>
                  <a:pt x="500" y="1230"/>
                  <a:pt x="501" y="1218"/>
                </a:cubicBezTo>
                <a:cubicBezTo>
                  <a:pt x="509" y="1178"/>
                  <a:pt x="514" y="1146"/>
                  <a:pt x="517" y="1126"/>
                </a:cubicBezTo>
                <a:cubicBezTo>
                  <a:pt x="522" y="1088"/>
                  <a:pt x="522" y="1056"/>
                  <a:pt x="516" y="1028"/>
                </a:cubicBezTo>
                <a:cubicBezTo>
                  <a:pt x="515" y="1024"/>
                  <a:pt x="513" y="1018"/>
                  <a:pt x="510" y="1009"/>
                </a:cubicBezTo>
                <a:cubicBezTo>
                  <a:pt x="506" y="1000"/>
                  <a:pt x="504" y="994"/>
                  <a:pt x="503" y="988"/>
                </a:cubicBezTo>
                <a:cubicBezTo>
                  <a:pt x="501" y="969"/>
                  <a:pt x="501" y="952"/>
                  <a:pt x="501" y="936"/>
                </a:cubicBezTo>
                <a:cubicBezTo>
                  <a:pt x="502" y="932"/>
                  <a:pt x="503" y="927"/>
                  <a:pt x="505" y="922"/>
                </a:cubicBezTo>
                <a:cubicBezTo>
                  <a:pt x="507" y="915"/>
                  <a:pt x="509" y="910"/>
                  <a:pt x="510" y="908"/>
                </a:cubicBezTo>
                <a:cubicBezTo>
                  <a:pt x="512" y="896"/>
                  <a:pt x="515" y="878"/>
                  <a:pt x="517" y="852"/>
                </a:cubicBezTo>
                <a:cubicBezTo>
                  <a:pt x="519" y="826"/>
                  <a:pt x="522" y="808"/>
                  <a:pt x="525" y="796"/>
                </a:cubicBezTo>
                <a:cubicBezTo>
                  <a:pt x="527" y="785"/>
                  <a:pt x="532" y="771"/>
                  <a:pt x="539" y="754"/>
                </a:cubicBezTo>
                <a:cubicBezTo>
                  <a:pt x="550" y="725"/>
                  <a:pt x="556" y="710"/>
                  <a:pt x="556" y="710"/>
                </a:cubicBezTo>
                <a:cubicBezTo>
                  <a:pt x="566" y="681"/>
                  <a:pt x="571" y="666"/>
                  <a:pt x="572" y="666"/>
                </a:cubicBezTo>
                <a:cubicBezTo>
                  <a:pt x="578" y="650"/>
                  <a:pt x="585" y="638"/>
                  <a:pt x="592" y="630"/>
                </a:cubicBezTo>
                <a:close/>
                <a:moveTo>
                  <a:pt x="279" y="364"/>
                </a:moveTo>
                <a:cubicBezTo>
                  <a:pt x="274" y="372"/>
                  <a:pt x="272" y="377"/>
                  <a:pt x="271" y="378"/>
                </a:cubicBezTo>
                <a:cubicBezTo>
                  <a:pt x="266" y="382"/>
                  <a:pt x="249" y="390"/>
                  <a:pt x="222" y="401"/>
                </a:cubicBezTo>
                <a:cubicBezTo>
                  <a:pt x="201" y="410"/>
                  <a:pt x="187" y="419"/>
                  <a:pt x="179" y="429"/>
                </a:cubicBezTo>
                <a:cubicBezTo>
                  <a:pt x="175" y="433"/>
                  <a:pt x="172" y="440"/>
                  <a:pt x="167" y="449"/>
                </a:cubicBezTo>
                <a:cubicBezTo>
                  <a:pt x="163" y="458"/>
                  <a:pt x="159" y="465"/>
                  <a:pt x="155" y="469"/>
                </a:cubicBezTo>
                <a:cubicBezTo>
                  <a:pt x="154" y="477"/>
                  <a:pt x="151" y="485"/>
                  <a:pt x="147" y="492"/>
                </a:cubicBezTo>
                <a:cubicBezTo>
                  <a:pt x="145" y="497"/>
                  <a:pt x="140" y="503"/>
                  <a:pt x="135" y="511"/>
                </a:cubicBezTo>
                <a:cubicBezTo>
                  <a:pt x="131" y="508"/>
                  <a:pt x="129" y="504"/>
                  <a:pt x="128" y="500"/>
                </a:cubicBezTo>
                <a:cubicBezTo>
                  <a:pt x="124" y="488"/>
                  <a:pt x="130" y="472"/>
                  <a:pt x="145" y="452"/>
                </a:cubicBezTo>
                <a:cubicBezTo>
                  <a:pt x="147" y="449"/>
                  <a:pt x="153" y="444"/>
                  <a:pt x="160" y="438"/>
                </a:cubicBezTo>
                <a:cubicBezTo>
                  <a:pt x="167" y="432"/>
                  <a:pt x="172" y="426"/>
                  <a:pt x="175" y="422"/>
                </a:cubicBezTo>
                <a:cubicBezTo>
                  <a:pt x="178" y="417"/>
                  <a:pt x="181" y="410"/>
                  <a:pt x="183" y="400"/>
                </a:cubicBezTo>
                <a:cubicBezTo>
                  <a:pt x="186" y="389"/>
                  <a:pt x="189" y="381"/>
                  <a:pt x="191" y="376"/>
                </a:cubicBezTo>
                <a:cubicBezTo>
                  <a:pt x="201" y="380"/>
                  <a:pt x="209" y="382"/>
                  <a:pt x="216" y="381"/>
                </a:cubicBezTo>
                <a:cubicBezTo>
                  <a:pt x="223" y="380"/>
                  <a:pt x="231" y="378"/>
                  <a:pt x="240" y="374"/>
                </a:cubicBezTo>
                <a:cubicBezTo>
                  <a:pt x="240" y="372"/>
                  <a:pt x="239" y="370"/>
                  <a:pt x="237" y="368"/>
                </a:cubicBezTo>
                <a:cubicBezTo>
                  <a:pt x="235" y="366"/>
                  <a:pt x="235" y="364"/>
                  <a:pt x="235" y="362"/>
                </a:cubicBezTo>
                <a:cubicBezTo>
                  <a:pt x="242" y="364"/>
                  <a:pt x="250" y="362"/>
                  <a:pt x="258" y="354"/>
                </a:cubicBezTo>
                <a:cubicBezTo>
                  <a:pt x="267" y="347"/>
                  <a:pt x="275" y="345"/>
                  <a:pt x="282" y="348"/>
                </a:cubicBezTo>
                <a:cubicBezTo>
                  <a:pt x="283" y="352"/>
                  <a:pt x="283" y="358"/>
                  <a:pt x="279" y="364"/>
                </a:cubicBezTo>
                <a:cubicBezTo>
                  <a:pt x="279" y="364"/>
                  <a:pt x="279" y="364"/>
                  <a:pt x="279" y="364"/>
                </a:cubicBezTo>
                <a:close/>
              </a:path>
            </a:pathLst>
          </a:custGeom>
          <a:solidFill>
            <a:srgbClr val="6EBF84"/>
          </a:solidFill>
          <a:ln>
            <a:noFill/>
          </a:ln>
          <a:effectLst>
            <a:outerShdw blurRad="76200" dir="18900000" sy="23000" kx="-1200000" algn="bl" rotWithShape="0">
              <a:prstClr val="black">
                <a:alpha val="6000"/>
              </a:prstClr>
            </a:outerShdw>
          </a:effectLst>
        </p:spPr>
        <p:txBody>
          <a:bodyPr vert="horz" wrap="square" lIns="91440" tIns="45720" rIns="91440" bIns="45720" numCol="1" anchor="t" anchorCtr="0" compatLnSpc="1"/>
          <a:lstStyle/>
          <a:p>
            <a:endParaRPr lang="id-ID">
              <a:cs typeface="+mn-ea"/>
              <a:sym typeface="+mn-lt"/>
            </a:endParaRPr>
          </a:p>
        </p:txBody>
      </p:sp>
      <p:sp>
        <p:nvSpPr>
          <p:cNvPr id="6" name="Freeform 5"/>
          <p:cNvSpPr>
            <a:spLocks noChangeAspect="1" noEditPoints="1"/>
          </p:cNvSpPr>
          <p:nvPr/>
        </p:nvSpPr>
        <p:spPr bwMode="auto">
          <a:xfrm>
            <a:off x="9324969" y="1463464"/>
            <a:ext cx="885831" cy="2223612"/>
          </a:xfrm>
          <a:custGeom>
            <a:avLst/>
            <a:gdLst>
              <a:gd name="T0" fmla="*/ 137 w 180"/>
              <a:gd name="T1" fmla="*/ 75 h 457"/>
              <a:gd name="T2" fmla="*/ 99 w 180"/>
              <a:gd name="T3" fmla="*/ 61 h 457"/>
              <a:gd name="T4" fmla="*/ 81 w 180"/>
              <a:gd name="T5" fmla="*/ 69 h 457"/>
              <a:gd name="T6" fmla="*/ 95 w 180"/>
              <a:gd name="T7" fmla="*/ 56 h 457"/>
              <a:gd name="T8" fmla="*/ 101 w 180"/>
              <a:gd name="T9" fmla="*/ 47 h 457"/>
              <a:gd name="T10" fmla="*/ 89 w 180"/>
              <a:gd name="T11" fmla="*/ 3 h 457"/>
              <a:gd name="T12" fmla="*/ 60 w 180"/>
              <a:gd name="T13" fmla="*/ 39 h 457"/>
              <a:gd name="T14" fmla="*/ 64 w 180"/>
              <a:gd name="T15" fmla="*/ 63 h 457"/>
              <a:gd name="T16" fmla="*/ 61 w 180"/>
              <a:gd name="T17" fmla="*/ 68 h 457"/>
              <a:gd name="T18" fmla="*/ 61 w 180"/>
              <a:gd name="T19" fmla="*/ 67 h 457"/>
              <a:gd name="T20" fmla="*/ 26 w 180"/>
              <a:gd name="T21" fmla="*/ 92 h 457"/>
              <a:gd name="T22" fmla="*/ 7 w 180"/>
              <a:gd name="T23" fmla="*/ 118 h 457"/>
              <a:gd name="T24" fmla="*/ 9 w 180"/>
              <a:gd name="T25" fmla="*/ 149 h 457"/>
              <a:gd name="T26" fmla="*/ 32 w 180"/>
              <a:gd name="T27" fmla="*/ 178 h 457"/>
              <a:gd name="T28" fmla="*/ 39 w 180"/>
              <a:gd name="T29" fmla="*/ 220 h 457"/>
              <a:gd name="T30" fmla="*/ 47 w 180"/>
              <a:gd name="T31" fmla="*/ 318 h 457"/>
              <a:gd name="T32" fmla="*/ 57 w 180"/>
              <a:gd name="T33" fmla="*/ 359 h 457"/>
              <a:gd name="T34" fmla="*/ 39 w 180"/>
              <a:gd name="T35" fmla="*/ 403 h 457"/>
              <a:gd name="T36" fmla="*/ 51 w 180"/>
              <a:gd name="T37" fmla="*/ 416 h 457"/>
              <a:gd name="T38" fmla="*/ 86 w 180"/>
              <a:gd name="T39" fmla="*/ 403 h 457"/>
              <a:gd name="T40" fmla="*/ 82 w 180"/>
              <a:gd name="T41" fmla="*/ 382 h 457"/>
              <a:gd name="T42" fmla="*/ 85 w 180"/>
              <a:gd name="T43" fmla="*/ 336 h 457"/>
              <a:gd name="T44" fmla="*/ 81 w 180"/>
              <a:gd name="T45" fmla="*/ 303 h 457"/>
              <a:gd name="T46" fmla="*/ 86 w 180"/>
              <a:gd name="T47" fmla="*/ 327 h 457"/>
              <a:gd name="T48" fmla="*/ 90 w 180"/>
              <a:gd name="T49" fmla="*/ 378 h 457"/>
              <a:gd name="T50" fmla="*/ 96 w 180"/>
              <a:gd name="T51" fmla="*/ 418 h 457"/>
              <a:gd name="T52" fmla="*/ 96 w 180"/>
              <a:gd name="T53" fmla="*/ 456 h 457"/>
              <a:gd name="T54" fmla="*/ 122 w 180"/>
              <a:gd name="T55" fmla="*/ 421 h 457"/>
              <a:gd name="T56" fmla="*/ 124 w 180"/>
              <a:gd name="T57" fmla="*/ 384 h 457"/>
              <a:gd name="T58" fmla="*/ 124 w 180"/>
              <a:gd name="T59" fmla="*/ 355 h 457"/>
              <a:gd name="T60" fmla="*/ 123 w 180"/>
              <a:gd name="T61" fmla="*/ 335 h 457"/>
              <a:gd name="T62" fmla="*/ 116 w 180"/>
              <a:gd name="T63" fmla="*/ 284 h 457"/>
              <a:gd name="T64" fmla="*/ 119 w 180"/>
              <a:gd name="T65" fmla="*/ 253 h 457"/>
              <a:gd name="T66" fmla="*/ 122 w 180"/>
              <a:gd name="T67" fmla="*/ 229 h 457"/>
              <a:gd name="T68" fmla="*/ 140 w 180"/>
              <a:gd name="T69" fmla="*/ 225 h 457"/>
              <a:gd name="T70" fmla="*/ 143 w 180"/>
              <a:gd name="T71" fmla="*/ 180 h 457"/>
              <a:gd name="T72" fmla="*/ 175 w 180"/>
              <a:gd name="T73" fmla="*/ 132 h 457"/>
              <a:gd name="T74" fmla="*/ 33 w 180"/>
              <a:gd name="T75" fmla="*/ 146 h 457"/>
              <a:gd name="T76" fmla="*/ 28 w 180"/>
              <a:gd name="T77" fmla="*/ 129 h 457"/>
              <a:gd name="T78" fmla="*/ 36 w 180"/>
              <a:gd name="T79" fmla="*/ 144 h 457"/>
              <a:gd name="T80" fmla="*/ 42 w 180"/>
              <a:gd name="T81" fmla="*/ 124 h 457"/>
              <a:gd name="T82" fmla="*/ 60 w 180"/>
              <a:gd name="T83" fmla="*/ 72 h 457"/>
              <a:gd name="T84" fmla="*/ 66 w 180"/>
              <a:gd name="T85" fmla="*/ 82 h 457"/>
              <a:gd name="T86" fmla="*/ 53 w 180"/>
              <a:gd name="T87" fmla="*/ 138 h 457"/>
              <a:gd name="T88" fmla="*/ 117 w 180"/>
              <a:gd name="T89" fmla="*/ 191 h 457"/>
              <a:gd name="T90" fmla="*/ 63 w 180"/>
              <a:gd name="T91" fmla="*/ 199 h 457"/>
              <a:gd name="T92" fmla="*/ 71 w 180"/>
              <a:gd name="T93" fmla="*/ 95 h 457"/>
              <a:gd name="T94" fmla="*/ 77 w 180"/>
              <a:gd name="T95" fmla="*/ 66 h 457"/>
              <a:gd name="T96" fmla="*/ 82 w 180"/>
              <a:gd name="T97" fmla="*/ 115 h 457"/>
              <a:gd name="T98" fmla="*/ 105 w 180"/>
              <a:gd name="T99" fmla="*/ 161 h 457"/>
              <a:gd name="T100" fmla="*/ 102 w 180"/>
              <a:gd name="T101" fmla="*/ 174 h 457"/>
              <a:gd name="T102" fmla="*/ 114 w 180"/>
              <a:gd name="T103" fmla="*/ 183 h 457"/>
              <a:gd name="T104" fmla="*/ 118 w 180"/>
              <a:gd name="T105" fmla="*/ 180 h 457"/>
              <a:gd name="T106" fmla="*/ 138 w 180"/>
              <a:gd name="T107" fmla="*/ 135 h 457"/>
              <a:gd name="T108" fmla="*/ 136 w 180"/>
              <a:gd name="T109" fmla="*/ 117 h 457"/>
              <a:gd name="T110" fmla="*/ 142 w 180"/>
              <a:gd name="T111" fmla="*/ 128 h 4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80" h="457">
                <a:moveTo>
                  <a:pt x="177" y="118"/>
                </a:moveTo>
                <a:cubicBezTo>
                  <a:pt x="175" y="113"/>
                  <a:pt x="164" y="101"/>
                  <a:pt x="159" y="97"/>
                </a:cubicBezTo>
                <a:cubicBezTo>
                  <a:pt x="155" y="93"/>
                  <a:pt x="145" y="86"/>
                  <a:pt x="142" y="84"/>
                </a:cubicBezTo>
                <a:cubicBezTo>
                  <a:pt x="138" y="82"/>
                  <a:pt x="138" y="78"/>
                  <a:pt x="137" y="75"/>
                </a:cubicBezTo>
                <a:cubicBezTo>
                  <a:pt x="136" y="72"/>
                  <a:pt x="136" y="68"/>
                  <a:pt x="133" y="62"/>
                </a:cubicBezTo>
                <a:cubicBezTo>
                  <a:pt x="130" y="57"/>
                  <a:pt x="118" y="60"/>
                  <a:pt x="114" y="61"/>
                </a:cubicBezTo>
                <a:cubicBezTo>
                  <a:pt x="109" y="61"/>
                  <a:pt x="108" y="62"/>
                  <a:pt x="104" y="64"/>
                </a:cubicBezTo>
                <a:cubicBezTo>
                  <a:pt x="100" y="65"/>
                  <a:pt x="101" y="63"/>
                  <a:pt x="99" y="61"/>
                </a:cubicBezTo>
                <a:cubicBezTo>
                  <a:pt x="98" y="61"/>
                  <a:pt x="97" y="60"/>
                  <a:pt x="97" y="59"/>
                </a:cubicBezTo>
                <a:cubicBezTo>
                  <a:pt x="93" y="63"/>
                  <a:pt x="90" y="69"/>
                  <a:pt x="87" y="77"/>
                </a:cubicBezTo>
                <a:cubicBezTo>
                  <a:pt x="87" y="77"/>
                  <a:pt x="87" y="76"/>
                  <a:pt x="86" y="75"/>
                </a:cubicBezTo>
                <a:cubicBezTo>
                  <a:pt x="85" y="74"/>
                  <a:pt x="83" y="71"/>
                  <a:pt x="81" y="69"/>
                </a:cubicBezTo>
                <a:cubicBezTo>
                  <a:pt x="80" y="67"/>
                  <a:pt x="78" y="66"/>
                  <a:pt x="77" y="66"/>
                </a:cubicBezTo>
                <a:cubicBezTo>
                  <a:pt x="76" y="66"/>
                  <a:pt x="75" y="66"/>
                  <a:pt x="74" y="66"/>
                </a:cubicBezTo>
                <a:cubicBezTo>
                  <a:pt x="75" y="66"/>
                  <a:pt x="75" y="66"/>
                  <a:pt x="75" y="66"/>
                </a:cubicBezTo>
                <a:cubicBezTo>
                  <a:pt x="77" y="65"/>
                  <a:pt x="95" y="56"/>
                  <a:pt x="95" y="56"/>
                </a:cubicBezTo>
                <a:cubicBezTo>
                  <a:pt x="96" y="56"/>
                  <a:pt x="96" y="56"/>
                  <a:pt x="96" y="56"/>
                </a:cubicBezTo>
                <a:cubicBezTo>
                  <a:pt x="96" y="56"/>
                  <a:pt x="96" y="55"/>
                  <a:pt x="96" y="55"/>
                </a:cubicBezTo>
                <a:cubicBezTo>
                  <a:pt x="97" y="54"/>
                  <a:pt x="98" y="49"/>
                  <a:pt x="98" y="48"/>
                </a:cubicBezTo>
                <a:cubicBezTo>
                  <a:pt x="99" y="47"/>
                  <a:pt x="99" y="47"/>
                  <a:pt x="101" y="47"/>
                </a:cubicBezTo>
                <a:cubicBezTo>
                  <a:pt x="104" y="46"/>
                  <a:pt x="105" y="40"/>
                  <a:pt x="105" y="36"/>
                </a:cubicBezTo>
                <a:cubicBezTo>
                  <a:pt x="106" y="32"/>
                  <a:pt x="104" y="33"/>
                  <a:pt x="103" y="33"/>
                </a:cubicBezTo>
                <a:cubicBezTo>
                  <a:pt x="102" y="33"/>
                  <a:pt x="104" y="30"/>
                  <a:pt x="104" y="23"/>
                </a:cubicBezTo>
                <a:cubicBezTo>
                  <a:pt x="104" y="16"/>
                  <a:pt x="98" y="5"/>
                  <a:pt x="89" y="3"/>
                </a:cubicBezTo>
                <a:cubicBezTo>
                  <a:pt x="81" y="0"/>
                  <a:pt x="70" y="2"/>
                  <a:pt x="64" y="11"/>
                </a:cubicBezTo>
                <a:cubicBezTo>
                  <a:pt x="57" y="20"/>
                  <a:pt x="60" y="28"/>
                  <a:pt x="60" y="31"/>
                </a:cubicBezTo>
                <a:cubicBezTo>
                  <a:pt x="60" y="34"/>
                  <a:pt x="60" y="34"/>
                  <a:pt x="60" y="34"/>
                </a:cubicBezTo>
                <a:cubicBezTo>
                  <a:pt x="59" y="35"/>
                  <a:pt x="59" y="37"/>
                  <a:pt x="60" y="39"/>
                </a:cubicBezTo>
                <a:cubicBezTo>
                  <a:pt x="61" y="42"/>
                  <a:pt x="61" y="44"/>
                  <a:pt x="61" y="46"/>
                </a:cubicBezTo>
                <a:cubicBezTo>
                  <a:pt x="61" y="48"/>
                  <a:pt x="61" y="48"/>
                  <a:pt x="61" y="48"/>
                </a:cubicBezTo>
                <a:cubicBezTo>
                  <a:pt x="61" y="53"/>
                  <a:pt x="65" y="56"/>
                  <a:pt x="65" y="59"/>
                </a:cubicBezTo>
                <a:cubicBezTo>
                  <a:pt x="65" y="60"/>
                  <a:pt x="65" y="61"/>
                  <a:pt x="64" y="63"/>
                </a:cubicBezTo>
                <a:cubicBezTo>
                  <a:pt x="65" y="61"/>
                  <a:pt x="65" y="61"/>
                  <a:pt x="65" y="61"/>
                </a:cubicBezTo>
                <a:cubicBezTo>
                  <a:pt x="70" y="68"/>
                  <a:pt x="70" y="68"/>
                  <a:pt x="70" y="68"/>
                </a:cubicBezTo>
                <a:cubicBezTo>
                  <a:pt x="69" y="68"/>
                  <a:pt x="66" y="67"/>
                  <a:pt x="64" y="67"/>
                </a:cubicBezTo>
                <a:cubicBezTo>
                  <a:pt x="63" y="67"/>
                  <a:pt x="62" y="67"/>
                  <a:pt x="61" y="68"/>
                </a:cubicBezTo>
                <a:cubicBezTo>
                  <a:pt x="60" y="69"/>
                  <a:pt x="60" y="71"/>
                  <a:pt x="60" y="72"/>
                </a:cubicBezTo>
                <a:cubicBezTo>
                  <a:pt x="60" y="73"/>
                  <a:pt x="60" y="73"/>
                  <a:pt x="60" y="73"/>
                </a:cubicBezTo>
                <a:cubicBezTo>
                  <a:pt x="59" y="72"/>
                  <a:pt x="59" y="71"/>
                  <a:pt x="59" y="70"/>
                </a:cubicBezTo>
                <a:cubicBezTo>
                  <a:pt x="59" y="68"/>
                  <a:pt x="61" y="67"/>
                  <a:pt x="61" y="67"/>
                </a:cubicBezTo>
                <a:cubicBezTo>
                  <a:pt x="61" y="67"/>
                  <a:pt x="57" y="67"/>
                  <a:pt x="52" y="68"/>
                </a:cubicBezTo>
                <a:cubicBezTo>
                  <a:pt x="47" y="69"/>
                  <a:pt x="41" y="72"/>
                  <a:pt x="37" y="73"/>
                </a:cubicBezTo>
                <a:cubicBezTo>
                  <a:pt x="34" y="73"/>
                  <a:pt x="30" y="86"/>
                  <a:pt x="30" y="88"/>
                </a:cubicBezTo>
                <a:cubicBezTo>
                  <a:pt x="29" y="90"/>
                  <a:pt x="28" y="90"/>
                  <a:pt x="26" y="92"/>
                </a:cubicBezTo>
                <a:cubicBezTo>
                  <a:pt x="24" y="94"/>
                  <a:pt x="24" y="96"/>
                  <a:pt x="22" y="99"/>
                </a:cubicBezTo>
                <a:cubicBezTo>
                  <a:pt x="20" y="102"/>
                  <a:pt x="19" y="102"/>
                  <a:pt x="19" y="103"/>
                </a:cubicBezTo>
                <a:cubicBezTo>
                  <a:pt x="19" y="104"/>
                  <a:pt x="16" y="105"/>
                  <a:pt x="13" y="109"/>
                </a:cubicBezTo>
                <a:cubicBezTo>
                  <a:pt x="11" y="112"/>
                  <a:pt x="9" y="114"/>
                  <a:pt x="7" y="118"/>
                </a:cubicBezTo>
                <a:cubicBezTo>
                  <a:pt x="5" y="122"/>
                  <a:pt x="4" y="121"/>
                  <a:pt x="2" y="125"/>
                </a:cubicBezTo>
                <a:cubicBezTo>
                  <a:pt x="0" y="129"/>
                  <a:pt x="2" y="129"/>
                  <a:pt x="3" y="132"/>
                </a:cubicBezTo>
                <a:cubicBezTo>
                  <a:pt x="3" y="134"/>
                  <a:pt x="5" y="137"/>
                  <a:pt x="6" y="140"/>
                </a:cubicBezTo>
                <a:cubicBezTo>
                  <a:pt x="8" y="143"/>
                  <a:pt x="8" y="145"/>
                  <a:pt x="9" y="149"/>
                </a:cubicBezTo>
                <a:cubicBezTo>
                  <a:pt x="11" y="152"/>
                  <a:pt x="14" y="158"/>
                  <a:pt x="16" y="162"/>
                </a:cubicBezTo>
                <a:cubicBezTo>
                  <a:pt x="18" y="166"/>
                  <a:pt x="22" y="173"/>
                  <a:pt x="23" y="175"/>
                </a:cubicBezTo>
                <a:cubicBezTo>
                  <a:pt x="24" y="178"/>
                  <a:pt x="26" y="178"/>
                  <a:pt x="29" y="179"/>
                </a:cubicBezTo>
                <a:cubicBezTo>
                  <a:pt x="31" y="180"/>
                  <a:pt x="32" y="178"/>
                  <a:pt x="32" y="178"/>
                </a:cubicBezTo>
                <a:cubicBezTo>
                  <a:pt x="32" y="178"/>
                  <a:pt x="31" y="180"/>
                  <a:pt x="32" y="186"/>
                </a:cubicBezTo>
                <a:cubicBezTo>
                  <a:pt x="32" y="191"/>
                  <a:pt x="33" y="204"/>
                  <a:pt x="33" y="209"/>
                </a:cubicBezTo>
                <a:cubicBezTo>
                  <a:pt x="33" y="215"/>
                  <a:pt x="33" y="221"/>
                  <a:pt x="34" y="223"/>
                </a:cubicBezTo>
                <a:cubicBezTo>
                  <a:pt x="35" y="225"/>
                  <a:pt x="39" y="220"/>
                  <a:pt x="39" y="220"/>
                </a:cubicBezTo>
                <a:cubicBezTo>
                  <a:pt x="39" y="220"/>
                  <a:pt x="39" y="223"/>
                  <a:pt x="39" y="228"/>
                </a:cubicBezTo>
                <a:cubicBezTo>
                  <a:pt x="39" y="232"/>
                  <a:pt x="40" y="245"/>
                  <a:pt x="40" y="253"/>
                </a:cubicBezTo>
                <a:cubicBezTo>
                  <a:pt x="40" y="261"/>
                  <a:pt x="41" y="266"/>
                  <a:pt x="43" y="288"/>
                </a:cubicBezTo>
                <a:cubicBezTo>
                  <a:pt x="46" y="310"/>
                  <a:pt x="46" y="310"/>
                  <a:pt x="47" y="318"/>
                </a:cubicBezTo>
                <a:cubicBezTo>
                  <a:pt x="48" y="326"/>
                  <a:pt x="51" y="331"/>
                  <a:pt x="52" y="335"/>
                </a:cubicBezTo>
                <a:cubicBezTo>
                  <a:pt x="54" y="338"/>
                  <a:pt x="54" y="341"/>
                  <a:pt x="54" y="343"/>
                </a:cubicBezTo>
                <a:cubicBezTo>
                  <a:pt x="55" y="345"/>
                  <a:pt x="54" y="348"/>
                  <a:pt x="54" y="351"/>
                </a:cubicBezTo>
                <a:cubicBezTo>
                  <a:pt x="54" y="353"/>
                  <a:pt x="56" y="355"/>
                  <a:pt x="57" y="359"/>
                </a:cubicBezTo>
                <a:cubicBezTo>
                  <a:pt x="57" y="363"/>
                  <a:pt x="58" y="367"/>
                  <a:pt x="58" y="373"/>
                </a:cubicBezTo>
                <a:cubicBezTo>
                  <a:pt x="57" y="379"/>
                  <a:pt x="60" y="382"/>
                  <a:pt x="59" y="382"/>
                </a:cubicBezTo>
                <a:cubicBezTo>
                  <a:pt x="57" y="382"/>
                  <a:pt x="57" y="382"/>
                  <a:pt x="56" y="388"/>
                </a:cubicBezTo>
                <a:cubicBezTo>
                  <a:pt x="54" y="393"/>
                  <a:pt x="45" y="400"/>
                  <a:pt x="39" y="403"/>
                </a:cubicBezTo>
                <a:cubicBezTo>
                  <a:pt x="33" y="406"/>
                  <a:pt x="29" y="407"/>
                  <a:pt x="27" y="407"/>
                </a:cubicBezTo>
                <a:cubicBezTo>
                  <a:pt x="24" y="407"/>
                  <a:pt x="25" y="410"/>
                  <a:pt x="24" y="410"/>
                </a:cubicBezTo>
                <a:cubicBezTo>
                  <a:pt x="23" y="410"/>
                  <a:pt x="23" y="412"/>
                  <a:pt x="27" y="414"/>
                </a:cubicBezTo>
                <a:cubicBezTo>
                  <a:pt x="31" y="417"/>
                  <a:pt x="41" y="418"/>
                  <a:pt x="51" y="416"/>
                </a:cubicBezTo>
                <a:cubicBezTo>
                  <a:pt x="61" y="414"/>
                  <a:pt x="67" y="408"/>
                  <a:pt x="68" y="407"/>
                </a:cubicBezTo>
                <a:cubicBezTo>
                  <a:pt x="69" y="406"/>
                  <a:pt x="71" y="408"/>
                  <a:pt x="71" y="408"/>
                </a:cubicBezTo>
                <a:cubicBezTo>
                  <a:pt x="72" y="409"/>
                  <a:pt x="82" y="407"/>
                  <a:pt x="83" y="406"/>
                </a:cubicBezTo>
                <a:cubicBezTo>
                  <a:pt x="85" y="405"/>
                  <a:pt x="86" y="406"/>
                  <a:pt x="86" y="403"/>
                </a:cubicBezTo>
                <a:cubicBezTo>
                  <a:pt x="86" y="401"/>
                  <a:pt x="85" y="399"/>
                  <a:pt x="84" y="398"/>
                </a:cubicBezTo>
                <a:cubicBezTo>
                  <a:pt x="84" y="397"/>
                  <a:pt x="85" y="397"/>
                  <a:pt x="85" y="396"/>
                </a:cubicBezTo>
                <a:cubicBezTo>
                  <a:pt x="85" y="395"/>
                  <a:pt x="84" y="389"/>
                  <a:pt x="85" y="387"/>
                </a:cubicBezTo>
                <a:cubicBezTo>
                  <a:pt x="86" y="384"/>
                  <a:pt x="84" y="383"/>
                  <a:pt x="82" y="382"/>
                </a:cubicBezTo>
                <a:cubicBezTo>
                  <a:pt x="81" y="381"/>
                  <a:pt x="83" y="379"/>
                  <a:pt x="83" y="376"/>
                </a:cubicBezTo>
                <a:cubicBezTo>
                  <a:pt x="83" y="373"/>
                  <a:pt x="83" y="365"/>
                  <a:pt x="83" y="362"/>
                </a:cubicBezTo>
                <a:cubicBezTo>
                  <a:pt x="83" y="358"/>
                  <a:pt x="84" y="355"/>
                  <a:pt x="86" y="350"/>
                </a:cubicBezTo>
                <a:cubicBezTo>
                  <a:pt x="87" y="346"/>
                  <a:pt x="86" y="340"/>
                  <a:pt x="85" y="336"/>
                </a:cubicBezTo>
                <a:cubicBezTo>
                  <a:pt x="85" y="332"/>
                  <a:pt x="84" y="330"/>
                  <a:pt x="84" y="326"/>
                </a:cubicBezTo>
                <a:cubicBezTo>
                  <a:pt x="84" y="322"/>
                  <a:pt x="84" y="318"/>
                  <a:pt x="83" y="316"/>
                </a:cubicBezTo>
                <a:cubicBezTo>
                  <a:pt x="83" y="315"/>
                  <a:pt x="82" y="312"/>
                  <a:pt x="82" y="310"/>
                </a:cubicBezTo>
                <a:cubicBezTo>
                  <a:pt x="82" y="308"/>
                  <a:pt x="81" y="303"/>
                  <a:pt x="81" y="303"/>
                </a:cubicBezTo>
                <a:cubicBezTo>
                  <a:pt x="81" y="303"/>
                  <a:pt x="82" y="306"/>
                  <a:pt x="83" y="307"/>
                </a:cubicBezTo>
                <a:cubicBezTo>
                  <a:pt x="83" y="308"/>
                  <a:pt x="84" y="310"/>
                  <a:pt x="84" y="313"/>
                </a:cubicBezTo>
                <a:cubicBezTo>
                  <a:pt x="84" y="316"/>
                  <a:pt x="85" y="317"/>
                  <a:pt x="85" y="320"/>
                </a:cubicBezTo>
                <a:cubicBezTo>
                  <a:pt x="86" y="323"/>
                  <a:pt x="86" y="324"/>
                  <a:pt x="86" y="327"/>
                </a:cubicBezTo>
                <a:cubicBezTo>
                  <a:pt x="86" y="330"/>
                  <a:pt x="87" y="333"/>
                  <a:pt x="87" y="337"/>
                </a:cubicBezTo>
                <a:cubicBezTo>
                  <a:pt x="87" y="342"/>
                  <a:pt x="89" y="343"/>
                  <a:pt x="88" y="347"/>
                </a:cubicBezTo>
                <a:cubicBezTo>
                  <a:pt x="87" y="351"/>
                  <a:pt x="89" y="367"/>
                  <a:pt x="90" y="371"/>
                </a:cubicBezTo>
                <a:cubicBezTo>
                  <a:pt x="91" y="374"/>
                  <a:pt x="90" y="375"/>
                  <a:pt x="90" y="378"/>
                </a:cubicBezTo>
                <a:cubicBezTo>
                  <a:pt x="89" y="380"/>
                  <a:pt x="89" y="384"/>
                  <a:pt x="90" y="388"/>
                </a:cubicBezTo>
                <a:cubicBezTo>
                  <a:pt x="90" y="391"/>
                  <a:pt x="88" y="397"/>
                  <a:pt x="88" y="400"/>
                </a:cubicBezTo>
                <a:cubicBezTo>
                  <a:pt x="88" y="403"/>
                  <a:pt x="93" y="404"/>
                  <a:pt x="95" y="407"/>
                </a:cubicBezTo>
                <a:cubicBezTo>
                  <a:pt x="97" y="410"/>
                  <a:pt x="97" y="413"/>
                  <a:pt x="96" y="418"/>
                </a:cubicBezTo>
                <a:cubicBezTo>
                  <a:pt x="96" y="423"/>
                  <a:pt x="93" y="426"/>
                  <a:pt x="92" y="428"/>
                </a:cubicBezTo>
                <a:cubicBezTo>
                  <a:pt x="90" y="430"/>
                  <a:pt x="85" y="437"/>
                  <a:pt x="83" y="441"/>
                </a:cubicBezTo>
                <a:cubicBezTo>
                  <a:pt x="82" y="445"/>
                  <a:pt x="78" y="449"/>
                  <a:pt x="77" y="452"/>
                </a:cubicBezTo>
                <a:cubicBezTo>
                  <a:pt x="75" y="455"/>
                  <a:pt x="90" y="457"/>
                  <a:pt x="96" y="456"/>
                </a:cubicBezTo>
                <a:cubicBezTo>
                  <a:pt x="101" y="454"/>
                  <a:pt x="112" y="449"/>
                  <a:pt x="114" y="445"/>
                </a:cubicBezTo>
                <a:cubicBezTo>
                  <a:pt x="115" y="440"/>
                  <a:pt x="119" y="436"/>
                  <a:pt x="122" y="434"/>
                </a:cubicBezTo>
                <a:cubicBezTo>
                  <a:pt x="124" y="433"/>
                  <a:pt x="123" y="426"/>
                  <a:pt x="122" y="424"/>
                </a:cubicBezTo>
                <a:cubicBezTo>
                  <a:pt x="122" y="421"/>
                  <a:pt x="122" y="422"/>
                  <a:pt x="122" y="421"/>
                </a:cubicBezTo>
                <a:cubicBezTo>
                  <a:pt x="123" y="419"/>
                  <a:pt x="123" y="417"/>
                  <a:pt x="124" y="414"/>
                </a:cubicBezTo>
                <a:cubicBezTo>
                  <a:pt x="125" y="411"/>
                  <a:pt x="122" y="408"/>
                  <a:pt x="120" y="406"/>
                </a:cubicBezTo>
                <a:cubicBezTo>
                  <a:pt x="118" y="404"/>
                  <a:pt x="121" y="395"/>
                  <a:pt x="121" y="395"/>
                </a:cubicBezTo>
                <a:cubicBezTo>
                  <a:pt x="121" y="395"/>
                  <a:pt x="122" y="388"/>
                  <a:pt x="124" y="384"/>
                </a:cubicBezTo>
                <a:cubicBezTo>
                  <a:pt x="126" y="380"/>
                  <a:pt x="126" y="378"/>
                  <a:pt x="126" y="378"/>
                </a:cubicBezTo>
                <a:cubicBezTo>
                  <a:pt x="126" y="378"/>
                  <a:pt x="125" y="373"/>
                  <a:pt x="126" y="369"/>
                </a:cubicBezTo>
                <a:cubicBezTo>
                  <a:pt x="126" y="365"/>
                  <a:pt x="126" y="367"/>
                  <a:pt x="125" y="363"/>
                </a:cubicBezTo>
                <a:cubicBezTo>
                  <a:pt x="124" y="359"/>
                  <a:pt x="124" y="359"/>
                  <a:pt x="124" y="355"/>
                </a:cubicBezTo>
                <a:cubicBezTo>
                  <a:pt x="124" y="351"/>
                  <a:pt x="124" y="351"/>
                  <a:pt x="124" y="348"/>
                </a:cubicBezTo>
                <a:cubicBezTo>
                  <a:pt x="123" y="345"/>
                  <a:pt x="123" y="347"/>
                  <a:pt x="123" y="344"/>
                </a:cubicBezTo>
                <a:cubicBezTo>
                  <a:pt x="124" y="341"/>
                  <a:pt x="124" y="342"/>
                  <a:pt x="123" y="340"/>
                </a:cubicBezTo>
                <a:cubicBezTo>
                  <a:pt x="122" y="338"/>
                  <a:pt x="121" y="338"/>
                  <a:pt x="123" y="335"/>
                </a:cubicBezTo>
                <a:cubicBezTo>
                  <a:pt x="124" y="331"/>
                  <a:pt x="121" y="331"/>
                  <a:pt x="121" y="322"/>
                </a:cubicBezTo>
                <a:cubicBezTo>
                  <a:pt x="122" y="312"/>
                  <a:pt x="119" y="304"/>
                  <a:pt x="118" y="297"/>
                </a:cubicBezTo>
                <a:cubicBezTo>
                  <a:pt x="117" y="291"/>
                  <a:pt x="117" y="291"/>
                  <a:pt x="116" y="288"/>
                </a:cubicBezTo>
                <a:cubicBezTo>
                  <a:pt x="116" y="285"/>
                  <a:pt x="116" y="286"/>
                  <a:pt x="116" y="284"/>
                </a:cubicBezTo>
                <a:cubicBezTo>
                  <a:pt x="116" y="281"/>
                  <a:pt x="117" y="280"/>
                  <a:pt x="117" y="278"/>
                </a:cubicBezTo>
                <a:cubicBezTo>
                  <a:pt x="118" y="275"/>
                  <a:pt x="118" y="275"/>
                  <a:pt x="119" y="270"/>
                </a:cubicBezTo>
                <a:cubicBezTo>
                  <a:pt x="119" y="266"/>
                  <a:pt x="119" y="263"/>
                  <a:pt x="120" y="260"/>
                </a:cubicBezTo>
                <a:cubicBezTo>
                  <a:pt x="120" y="256"/>
                  <a:pt x="119" y="257"/>
                  <a:pt x="119" y="253"/>
                </a:cubicBezTo>
                <a:cubicBezTo>
                  <a:pt x="119" y="249"/>
                  <a:pt x="119" y="251"/>
                  <a:pt x="119" y="247"/>
                </a:cubicBezTo>
                <a:cubicBezTo>
                  <a:pt x="119" y="244"/>
                  <a:pt x="120" y="245"/>
                  <a:pt x="120" y="242"/>
                </a:cubicBezTo>
                <a:cubicBezTo>
                  <a:pt x="120" y="240"/>
                  <a:pt x="120" y="240"/>
                  <a:pt x="121" y="236"/>
                </a:cubicBezTo>
                <a:cubicBezTo>
                  <a:pt x="122" y="233"/>
                  <a:pt x="122" y="232"/>
                  <a:pt x="122" y="229"/>
                </a:cubicBezTo>
                <a:cubicBezTo>
                  <a:pt x="121" y="226"/>
                  <a:pt x="123" y="225"/>
                  <a:pt x="123" y="225"/>
                </a:cubicBezTo>
                <a:cubicBezTo>
                  <a:pt x="123" y="225"/>
                  <a:pt x="129" y="225"/>
                  <a:pt x="130" y="225"/>
                </a:cubicBezTo>
                <a:cubicBezTo>
                  <a:pt x="132" y="225"/>
                  <a:pt x="134" y="225"/>
                  <a:pt x="137" y="225"/>
                </a:cubicBezTo>
                <a:cubicBezTo>
                  <a:pt x="139" y="224"/>
                  <a:pt x="139" y="225"/>
                  <a:pt x="140" y="225"/>
                </a:cubicBezTo>
                <a:cubicBezTo>
                  <a:pt x="141" y="226"/>
                  <a:pt x="145" y="225"/>
                  <a:pt x="148" y="224"/>
                </a:cubicBezTo>
                <a:cubicBezTo>
                  <a:pt x="152" y="223"/>
                  <a:pt x="151" y="224"/>
                  <a:pt x="154" y="222"/>
                </a:cubicBezTo>
                <a:cubicBezTo>
                  <a:pt x="157" y="221"/>
                  <a:pt x="153" y="214"/>
                  <a:pt x="152" y="211"/>
                </a:cubicBezTo>
                <a:cubicBezTo>
                  <a:pt x="150" y="207"/>
                  <a:pt x="145" y="185"/>
                  <a:pt x="143" y="180"/>
                </a:cubicBezTo>
                <a:cubicBezTo>
                  <a:pt x="142" y="174"/>
                  <a:pt x="141" y="173"/>
                  <a:pt x="141" y="173"/>
                </a:cubicBezTo>
                <a:cubicBezTo>
                  <a:pt x="141" y="173"/>
                  <a:pt x="144" y="171"/>
                  <a:pt x="146" y="168"/>
                </a:cubicBezTo>
                <a:cubicBezTo>
                  <a:pt x="148" y="164"/>
                  <a:pt x="159" y="153"/>
                  <a:pt x="164" y="145"/>
                </a:cubicBezTo>
                <a:cubicBezTo>
                  <a:pt x="170" y="138"/>
                  <a:pt x="170" y="135"/>
                  <a:pt x="175" y="132"/>
                </a:cubicBezTo>
                <a:cubicBezTo>
                  <a:pt x="180" y="128"/>
                  <a:pt x="178" y="124"/>
                  <a:pt x="177" y="118"/>
                </a:cubicBezTo>
                <a:close/>
                <a:moveTo>
                  <a:pt x="36" y="151"/>
                </a:moveTo>
                <a:cubicBezTo>
                  <a:pt x="36" y="152"/>
                  <a:pt x="34" y="151"/>
                  <a:pt x="33" y="151"/>
                </a:cubicBezTo>
                <a:cubicBezTo>
                  <a:pt x="33" y="150"/>
                  <a:pt x="34" y="149"/>
                  <a:pt x="33" y="146"/>
                </a:cubicBezTo>
                <a:cubicBezTo>
                  <a:pt x="31" y="143"/>
                  <a:pt x="31" y="143"/>
                  <a:pt x="30" y="141"/>
                </a:cubicBezTo>
                <a:cubicBezTo>
                  <a:pt x="30" y="139"/>
                  <a:pt x="30" y="139"/>
                  <a:pt x="29" y="136"/>
                </a:cubicBezTo>
                <a:cubicBezTo>
                  <a:pt x="28" y="133"/>
                  <a:pt x="25" y="132"/>
                  <a:pt x="27" y="131"/>
                </a:cubicBezTo>
                <a:cubicBezTo>
                  <a:pt x="28" y="131"/>
                  <a:pt x="29" y="131"/>
                  <a:pt x="28" y="129"/>
                </a:cubicBezTo>
                <a:cubicBezTo>
                  <a:pt x="28" y="127"/>
                  <a:pt x="27" y="127"/>
                  <a:pt x="30" y="126"/>
                </a:cubicBezTo>
                <a:cubicBezTo>
                  <a:pt x="32" y="125"/>
                  <a:pt x="32" y="125"/>
                  <a:pt x="32" y="125"/>
                </a:cubicBezTo>
                <a:cubicBezTo>
                  <a:pt x="32" y="125"/>
                  <a:pt x="33" y="132"/>
                  <a:pt x="34" y="136"/>
                </a:cubicBezTo>
                <a:cubicBezTo>
                  <a:pt x="36" y="141"/>
                  <a:pt x="37" y="141"/>
                  <a:pt x="36" y="144"/>
                </a:cubicBezTo>
                <a:cubicBezTo>
                  <a:pt x="36" y="147"/>
                  <a:pt x="37" y="149"/>
                  <a:pt x="36" y="151"/>
                </a:cubicBezTo>
                <a:close/>
                <a:moveTo>
                  <a:pt x="48" y="195"/>
                </a:moveTo>
                <a:cubicBezTo>
                  <a:pt x="45" y="193"/>
                  <a:pt x="43" y="183"/>
                  <a:pt x="42" y="171"/>
                </a:cubicBezTo>
                <a:cubicBezTo>
                  <a:pt x="41" y="158"/>
                  <a:pt x="42" y="139"/>
                  <a:pt x="42" y="124"/>
                </a:cubicBezTo>
                <a:cubicBezTo>
                  <a:pt x="43" y="110"/>
                  <a:pt x="58" y="85"/>
                  <a:pt x="59" y="83"/>
                </a:cubicBezTo>
                <a:cubicBezTo>
                  <a:pt x="60" y="81"/>
                  <a:pt x="60" y="79"/>
                  <a:pt x="60" y="77"/>
                </a:cubicBezTo>
                <a:cubicBezTo>
                  <a:pt x="60" y="77"/>
                  <a:pt x="60" y="77"/>
                  <a:pt x="60" y="77"/>
                </a:cubicBezTo>
                <a:cubicBezTo>
                  <a:pt x="60" y="75"/>
                  <a:pt x="60" y="74"/>
                  <a:pt x="60" y="72"/>
                </a:cubicBezTo>
                <a:cubicBezTo>
                  <a:pt x="60" y="71"/>
                  <a:pt x="60" y="69"/>
                  <a:pt x="61" y="68"/>
                </a:cubicBezTo>
                <a:cubicBezTo>
                  <a:pt x="62" y="67"/>
                  <a:pt x="63" y="67"/>
                  <a:pt x="64" y="67"/>
                </a:cubicBezTo>
                <a:cubicBezTo>
                  <a:pt x="66" y="67"/>
                  <a:pt x="69" y="68"/>
                  <a:pt x="70" y="69"/>
                </a:cubicBezTo>
                <a:cubicBezTo>
                  <a:pt x="61" y="69"/>
                  <a:pt x="66" y="80"/>
                  <a:pt x="66" y="82"/>
                </a:cubicBezTo>
                <a:cubicBezTo>
                  <a:pt x="66" y="84"/>
                  <a:pt x="64" y="87"/>
                  <a:pt x="63" y="89"/>
                </a:cubicBezTo>
                <a:cubicBezTo>
                  <a:pt x="62" y="91"/>
                  <a:pt x="61" y="94"/>
                  <a:pt x="60" y="99"/>
                </a:cubicBezTo>
                <a:cubicBezTo>
                  <a:pt x="60" y="104"/>
                  <a:pt x="57" y="110"/>
                  <a:pt x="56" y="112"/>
                </a:cubicBezTo>
                <a:cubicBezTo>
                  <a:pt x="56" y="115"/>
                  <a:pt x="54" y="130"/>
                  <a:pt x="53" y="138"/>
                </a:cubicBezTo>
                <a:cubicBezTo>
                  <a:pt x="51" y="146"/>
                  <a:pt x="51" y="187"/>
                  <a:pt x="51" y="190"/>
                </a:cubicBezTo>
                <a:cubicBezTo>
                  <a:pt x="51" y="191"/>
                  <a:pt x="52" y="194"/>
                  <a:pt x="53" y="197"/>
                </a:cubicBezTo>
                <a:cubicBezTo>
                  <a:pt x="51" y="197"/>
                  <a:pt x="49" y="196"/>
                  <a:pt x="48" y="195"/>
                </a:cubicBezTo>
                <a:close/>
                <a:moveTo>
                  <a:pt x="117" y="191"/>
                </a:moveTo>
                <a:cubicBezTo>
                  <a:pt x="117" y="191"/>
                  <a:pt x="114" y="192"/>
                  <a:pt x="112" y="193"/>
                </a:cubicBezTo>
                <a:cubicBezTo>
                  <a:pt x="110" y="193"/>
                  <a:pt x="106" y="193"/>
                  <a:pt x="103" y="193"/>
                </a:cubicBezTo>
                <a:cubicBezTo>
                  <a:pt x="100" y="193"/>
                  <a:pt x="99" y="194"/>
                  <a:pt x="91" y="195"/>
                </a:cubicBezTo>
                <a:cubicBezTo>
                  <a:pt x="83" y="196"/>
                  <a:pt x="70" y="199"/>
                  <a:pt x="63" y="199"/>
                </a:cubicBezTo>
                <a:cubicBezTo>
                  <a:pt x="62" y="199"/>
                  <a:pt x="62" y="199"/>
                  <a:pt x="61" y="199"/>
                </a:cubicBezTo>
                <a:cubicBezTo>
                  <a:pt x="63" y="196"/>
                  <a:pt x="65" y="194"/>
                  <a:pt x="66" y="193"/>
                </a:cubicBezTo>
                <a:cubicBezTo>
                  <a:pt x="67" y="191"/>
                  <a:pt x="69" y="145"/>
                  <a:pt x="68" y="136"/>
                </a:cubicBezTo>
                <a:cubicBezTo>
                  <a:pt x="68" y="127"/>
                  <a:pt x="71" y="102"/>
                  <a:pt x="71" y="95"/>
                </a:cubicBezTo>
                <a:cubicBezTo>
                  <a:pt x="71" y="88"/>
                  <a:pt x="72" y="83"/>
                  <a:pt x="75" y="78"/>
                </a:cubicBezTo>
                <a:cubicBezTo>
                  <a:pt x="78" y="72"/>
                  <a:pt x="71" y="69"/>
                  <a:pt x="70" y="69"/>
                </a:cubicBezTo>
                <a:cubicBezTo>
                  <a:pt x="70" y="69"/>
                  <a:pt x="71" y="68"/>
                  <a:pt x="72" y="67"/>
                </a:cubicBezTo>
                <a:cubicBezTo>
                  <a:pt x="73" y="67"/>
                  <a:pt x="75" y="66"/>
                  <a:pt x="77" y="66"/>
                </a:cubicBezTo>
                <a:cubicBezTo>
                  <a:pt x="78" y="66"/>
                  <a:pt x="80" y="67"/>
                  <a:pt x="81" y="69"/>
                </a:cubicBezTo>
                <a:cubicBezTo>
                  <a:pt x="85" y="75"/>
                  <a:pt x="87" y="77"/>
                  <a:pt x="87" y="77"/>
                </a:cubicBezTo>
                <a:cubicBezTo>
                  <a:pt x="87" y="77"/>
                  <a:pt x="87" y="77"/>
                  <a:pt x="87" y="77"/>
                </a:cubicBezTo>
                <a:cubicBezTo>
                  <a:pt x="83" y="90"/>
                  <a:pt x="82" y="106"/>
                  <a:pt x="82" y="115"/>
                </a:cubicBezTo>
                <a:cubicBezTo>
                  <a:pt x="82" y="129"/>
                  <a:pt x="96" y="145"/>
                  <a:pt x="100" y="150"/>
                </a:cubicBezTo>
                <a:cubicBezTo>
                  <a:pt x="103" y="154"/>
                  <a:pt x="110" y="157"/>
                  <a:pt x="110" y="157"/>
                </a:cubicBezTo>
                <a:cubicBezTo>
                  <a:pt x="110" y="157"/>
                  <a:pt x="113" y="160"/>
                  <a:pt x="112" y="160"/>
                </a:cubicBezTo>
                <a:cubicBezTo>
                  <a:pt x="110" y="160"/>
                  <a:pt x="108" y="161"/>
                  <a:pt x="105" y="161"/>
                </a:cubicBezTo>
                <a:cubicBezTo>
                  <a:pt x="103" y="161"/>
                  <a:pt x="102" y="162"/>
                  <a:pt x="101" y="163"/>
                </a:cubicBezTo>
                <a:cubicBezTo>
                  <a:pt x="99" y="164"/>
                  <a:pt x="100" y="166"/>
                  <a:pt x="100" y="167"/>
                </a:cubicBezTo>
                <a:cubicBezTo>
                  <a:pt x="101" y="168"/>
                  <a:pt x="101" y="168"/>
                  <a:pt x="100" y="171"/>
                </a:cubicBezTo>
                <a:cubicBezTo>
                  <a:pt x="99" y="173"/>
                  <a:pt x="102" y="173"/>
                  <a:pt x="102" y="174"/>
                </a:cubicBezTo>
                <a:cubicBezTo>
                  <a:pt x="102" y="175"/>
                  <a:pt x="103" y="176"/>
                  <a:pt x="104" y="178"/>
                </a:cubicBezTo>
                <a:cubicBezTo>
                  <a:pt x="105" y="180"/>
                  <a:pt x="106" y="182"/>
                  <a:pt x="107" y="183"/>
                </a:cubicBezTo>
                <a:cubicBezTo>
                  <a:pt x="107" y="185"/>
                  <a:pt x="110" y="186"/>
                  <a:pt x="113" y="186"/>
                </a:cubicBezTo>
                <a:cubicBezTo>
                  <a:pt x="115" y="187"/>
                  <a:pt x="114" y="183"/>
                  <a:pt x="114" y="183"/>
                </a:cubicBezTo>
                <a:cubicBezTo>
                  <a:pt x="114" y="183"/>
                  <a:pt x="114" y="184"/>
                  <a:pt x="116" y="183"/>
                </a:cubicBezTo>
                <a:cubicBezTo>
                  <a:pt x="119" y="183"/>
                  <a:pt x="116" y="180"/>
                  <a:pt x="117" y="180"/>
                </a:cubicBezTo>
                <a:cubicBezTo>
                  <a:pt x="118" y="180"/>
                  <a:pt x="117" y="178"/>
                  <a:pt x="117" y="179"/>
                </a:cubicBezTo>
                <a:cubicBezTo>
                  <a:pt x="118" y="179"/>
                  <a:pt x="118" y="180"/>
                  <a:pt x="118" y="180"/>
                </a:cubicBezTo>
                <a:lnTo>
                  <a:pt x="117" y="191"/>
                </a:lnTo>
                <a:close/>
                <a:moveTo>
                  <a:pt x="142" y="128"/>
                </a:moveTo>
                <a:cubicBezTo>
                  <a:pt x="141" y="128"/>
                  <a:pt x="139" y="128"/>
                  <a:pt x="139" y="131"/>
                </a:cubicBezTo>
                <a:cubicBezTo>
                  <a:pt x="138" y="133"/>
                  <a:pt x="139" y="133"/>
                  <a:pt x="138" y="135"/>
                </a:cubicBezTo>
                <a:cubicBezTo>
                  <a:pt x="137" y="136"/>
                  <a:pt x="138" y="136"/>
                  <a:pt x="137" y="137"/>
                </a:cubicBezTo>
                <a:cubicBezTo>
                  <a:pt x="136" y="138"/>
                  <a:pt x="130" y="141"/>
                  <a:pt x="130" y="141"/>
                </a:cubicBezTo>
                <a:cubicBezTo>
                  <a:pt x="130" y="141"/>
                  <a:pt x="127" y="135"/>
                  <a:pt x="128" y="132"/>
                </a:cubicBezTo>
                <a:cubicBezTo>
                  <a:pt x="129" y="130"/>
                  <a:pt x="136" y="117"/>
                  <a:pt x="136" y="117"/>
                </a:cubicBezTo>
                <a:cubicBezTo>
                  <a:pt x="136" y="117"/>
                  <a:pt x="137" y="115"/>
                  <a:pt x="137" y="117"/>
                </a:cubicBezTo>
                <a:cubicBezTo>
                  <a:pt x="138" y="119"/>
                  <a:pt x="138" y="121"/>
                  <a:pt x="139" y="122"/>
                </a:cubicBezTo>
                <a:cubicBezTo>
                  <a:pt x="141" y="124"/>
                  <a:pt x="141" y="124"/>
                  <a:pt x="142" y="125"/>
                </a:cubicBezTo>
                <a:cubicBezTo>
                  <a:pt x="142" y="126"/>
                  <a:pt x="143" y="128"/>
                  <a:pt x="142" y="128"/>
                </a:cubicBezTo>
                <a:close/>
              </a:path>
            </a:pathLst>
          </a:custGeom>
          <a:solidFill>
            <a:srgbClr val="2C91B0"/>
          </a:solidFill>
          <a:ln>
            <a:noFill/>
          </a:ln>
          <a:effectLst>
            <a:outerShdw blurRad="76200" dir="18900000" sy="23000" kx="-1200000" algn="bl" rotWithShape="0">
              <a:prstClr val="black">
                <a:alpha val="5000"/>
              </a:prstClr>
            </a:outerShdw>
          </a:effectLst>
        </p:spPr>
        <p:txBody>
          <a:bodyPr vert="horz" wrap="square" lIns="91440" tIns="45720" rIns="91440" bIns="45720" numCol="1" anchor="t" anchorCtr="0" compatLnSpc="1"/>
          <a:lstStyle/>
          <a:p>
            <a:endParaRPr lang="id-ID">
              <a:cs typeface="+mn-ea"/>
              <a:sym typeface="+mn-lt"/>
            </a:endParaRPr>
          </a:p>
        </p:txBody>
      </p:sp>
      <p:sp>
        <p:nvSpPr>
          <p:cNvPr id="7" name="Freeform 9"/>
          <p:cNvSpPr>
            <a:spLocks noChangeAspect="1"/>
          </p:cNvSpPr>
          <p:nvPr/>
        </p:nvSpPr>
        <p:spPr bwMode="auto">
          <a:xfrm>
            <a:off x="4481342" y="1463464"/>
            <a:ext cx="536838" cy="2223613"/>
          </a:xfrm>
          <a:custGeom>
            <a:avLst/>
            <a:gdLst>
              <a:gd name="T0" fmla="*/ 563 w 563"/>
              <a:gd name="T1" fmla="*/ 1247 h 2332"/>
              <a:gd name="T2" fmla="*/ 519 w 563"/>
              <a:gd name="T3" fmla="*/ 943 h 2332"/>
              <a:gd name="T4" fmla="*/ 519 w 563"/>
              <a:gd name="T5" fmla="*/ 723 h 2332"/>
              <a:gd name="T6" fmla="*/ 519 w 563"/>
              <a:gd name="T7" fmla="*/ 602 h 2332"/>
              <a:gd name="T8" fmla="*/ 475 w 563"/>
              <a:gd name="T9" fmla="*/ 404 h 2332"/>
              <a:gd name="T10" fmla="*/ 373 w 563"/>
              <a:gd name="T11" fmla="*/ 319 h 2332"/>
              <a:gd name="T12" fmla="*/ 351 w 563"/>
              <a:gd name="T13" fmla="*/ 283 h 2332"/>
              <a:gd name="T14" fmla="*/ 322 w 563"/>
              <a:gd name="T15" fmla="*/ 255 h 2332"/>
              <a:gd name="T16" fmla="*/ 307 w 563"/>
              <a:gd name="T17" fmla="*/ 262 h 2332"/>
              <a:gd name="T18" fmla="*/ 293 w 563"/>
              <a:gd name="T19" fmla="*/ 227 h 2332"/>
              <a:gd name="T20" fmla="*/ 293 w 563"/>
              <a:gd name="T21" fmla="*/ 191 h 2332"/>
              <a:gd name="T22" fmla="*/ 271 w 563"/>
              <a:gd name="T23" fmla="*/ 85 h 2332"/>
              <a:gd name="T24" fmla="*/ 190 w 563"/>
              <a:gd name="T25" fmla="*/ 14 h 2332"/>
              <a:gd name="T26" fmla="*/ 95 w 563"/>
              <a:gd name="T27" fmla="*/ 14 h 2332"/>
              <a:gd name="T28" fmla="*/ 30 w 563"/>
              <a:gd name="T29" fmla="*/ 71 h 2332"/>
              <a:gd name="T30" fmla="*/ 15 w 563"/>
              <a:gd name="T31" fmla="*/ 149 h 2332"/>
              <a:gd name="T32" fmla="*/ 30 w 563"/>
              <a:gd name="T33" fmla="*/ 198 h 2332"/>
              <a:gd name="T34" fmla="*/ 37 w 563"/>
              <a:gd name="T35" fmla="*/ 234 h 2332"/>
              <a:gd name="T36" fmla="*/ 51 w 563"/>
              <a:gd name="T37" fmla="*/ 248 h 2332"/>
              <a:gd name="T38" fmla="*/ 73 w 563"/>
              <a:gd name="T39" fmla="*/ 291 h 2332"/>
              <a:gd name="T40" fmla="*/ 103 w 563"/>
              <a:gd name="T41" fmla="*/ 333 h 2332"/>
              <a:gd name="T42" fmla="*/ 139 w 563"/>
              <a:gd name="T43" fmla="*/ 361 h 2332"/>
              <a:gd name="T44" fmla="*/ 190 w 563"/>
              <a:gd name="T45" fmla="*/ 361 h 2332"/>
              <a:gd name="T46" fmla="*/ 183 w 563"/>
              <a:gd name="T47" fmla="*/ 376 h 2332"/>
              <a:gd name="T48" fmla="*/ 183 w 563"/>
              <a:gd name="T49" fmla="*/ 383 h 2332"/>
              <a:gd name="T50" fmla="*/ 176 w 563"/>
              <a:gd name="T51" fmla="*/ 404 h 2332"/>
              <a:gd name="T52" fmla="*/ 176 w 563"/>
              <a:gd name="T53" fmla="*/ 411 h 2332"/>
              <a:gd name="T54" fmla="*/ 161 w 563"/>
              <a:gd name="T55" fmla="*/ 454 h 2332"/>
              <a:gd name="T56" fmla="*/ 103 w 563"/>
              <a:gd name="T57" fmla="*/ 702 h 2332"/>
              <a:gd name="T58" fmla="*/ 73 w 563"/>
              <a:gd name="T59" fmla="*/ 857 h 2332"/>
              <a:gd name="T60" fmla="*/ 51 w 563"/>
              <a:gd name="T61" fmla="*/ 971 h 2332"/>
              <a:gd name="T62" fmla="*/ 51 w 563"/>
              <a:gd name="T63" fmla="*/ 1013 h 2332"/>
              <a:gd name="T64" fmla="*/ 44 w 563"/>
              <a:gd name="T65" fmla="*/ 1233 h 2332"/>
              <a:gd name="T66" fmla="*/ 44 w 563"/>
              <a:gd name="T67" fmla="*/ 1304 h 2332"/>
              <a:gd name="T68" fmla="*/ 132 w 563"/>
              <a:gd name="T69" fmla="*/ 1318 h 2332"/>
              <a:gd name="T70" fmla="*/ 139 w 563"/>
              <a:gd name="T71" fmla="*/ 1318 h 2332"/>
              <a:gd name="T72" fmla="*/ 168 w 563"/>
              <a:gd name="T73" fmla="*/ 1672 h 2332"/>
              <a:gd name="T74" fmla="*/ 263 w 563"/>
              <a:gd name="T75" fmla="*/ 2062 h 2332"/>
              <a:gd name="T76" fmla="*/ 307 w 563"/>
              <a:gd name="T77" fmla="*/ 2154 h 2332"/>
              <a:gd name="T78" fmla="*/ 285 w 563"/>
              <a:gd name="T79" fmla="*/ 2197 h 2332"/>
              <a:gd name="T80" fmla="*/ 205 w 563"/>
              <a:gd name="T81" fmla="*/ 2239 h 2332"/>
              <a:gd name="T82" fmla="*/ 139 w 563"/>
              <a:gd name="T83" fmla="*/ 2261 h 2332"/>
              <a:gd name="T84" fmla="*/ 168 w 563"/>
              <a:gd name="T85" fmla="*/ 2289 h 2332"/>
              <a:gd name="T86" fmla="*/ 154 w 563"/>
              <a:gd name="T87" fmla="*/ 2303 h 2332"/>
              <a:gd name="T88" fmla="*/ 271 w 563"/>
              <a:gd name="T89" fmla="*/ 2332 h 2332"/>
              <a:gd name="T90" fmla="*/ 402 w 563"/>
              <a:gd name="T91" fmla="*/ 2310 h 2332"/>
              <a:gd name="T92" fmla="*/ 483 w 563"/>
              <a:gd name="T93" fmla="*/ 2317 h 2332"/>
              <a:gd name="T94" fmla="*/ 527 w 563"/>
              <a:gd name="T95" fmla="*/ 2239 h 2332"/>
              <a:gd name="T96" fmla="*/ 527 w 563"/>
              <a:gd name="T97" fmla="*/ 2133 h 2332"/>
              <a:gd name="T98" fmla="*/ 497 w 563"/>
              <a:gd name="T99" fmla="*/ 1991 h 2332"/>
              <a:gd name="T100" fmla="*/ 490 w 563"/>
              <a:gd name="T101" fmla="*/ 1750 h 2332"/>
              <a:gd name="T102" fmla="*/ 475 w 563"/>
              <a:gd name="T103" fmla="*/ 1488 h 2332"/>
              <a:gd name="T104" fmla="*/ 490 w 563"/>
              <a:gd name="T105" fmla="*/ 1283 h 2332"/>
              <a:gd name="T106" fmla="*/ 519 w 563"/>
              <a:gd name="T107" fmla="*/ 1247 h 2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563" h="2332">
                <a:moveTo>
                  <a:pt x="519" y="1247"/>
                </a:moveTo>
                <a:lnTo>
                  <a:pt x="556" y="1247"/>
                </a:lnTo>
                <a:lnTo>
                  <a:pt x="563" y="1247"/>
                </a:lnTo>
                <a:lnTo>
                  <a:pt x="548" y="1183"/>
                </a:lnTo>
                <a:lnTo>
                  <a:pt x="534" y="1070"/>
                </a:lnTo>
                <a:lnTo>
                  <a:pt x="519" y="943"/>
                </a:lnTo>
                <a:lnTo>
                  <a:pt x="512" y="843"/>
                </a:lnTo>
                <a:lnTo>
                  <a:pt x="512" y="751"/>
                </a:lnTo>
                <a:lnTo>
                  <a:pt x="519" y="723"/>
                </a:lnTo>
                <a:lnTo>
                  <a:pt x="512" y="645"/>
                </a:lnTo>
                <a:lnTo>
                  <a:pt x="519" y="624"/>
                </a:lnTo>
                <a:lnTo>
                  <a:pt x="519" y="602"/>
                </a:lnTo>
                <a:lnTo>
                  <a:pt x="519" y="553"/>
                </a:lnTo>
                <a:lnTo>
                  <a:pt x="505" y="482"/>
                </a:lnTo>
                <a:lnTo>
                  <a:pt x="475" y="404"/>
                </a:lnTo>
                <a:lnTo>
                  <a:pt x="453" y="368"/>
                </a:lnTo>
                <a:lnTo>
                  <a:pt x="402" y="333"/>
                </a:lnTo>
                <a:lnTo>
                  <a:pt x="373" y="319"/>
                </a:lnTo>
                <a:lnTo>
                  <a:pt x="358" y="305"/>
                </a:lnTo>
                <a:lnTo>
                  <a:pt x="351" y="291"/>
                </a:lnTo>
                <a:lnTo>
                  <a:pt x="351" y="283"/>
                </a:lnTo>
                <a:lnTo>
                  <a:pt x="344" y="276"/>
                </a:lnTo>
                <a:lnTo>
                  <a:pt x="344" y="276"/>
                </a:lnTo>
                <a:lnTo>
                  <a:pt x="322" y="255"/>
                </a:lnTo>
                <a:lnTo>
                  <a:pt x="307" y="255"/>
                </a:lnTo>
                <a:lnTo>
                  <a:pt x="307" y="262"/>
                </a:lnTo>
                <a:lnTo>
                  <a:pt x="307" y="262"/>
                </a:lnTo>
                <a:lnTo>
                  <a:pt x="300" y="241"/>
                </a:lnTo>
                <a:lnTo>
                  <a:pt x="293" y="234"/>
                </a:lnTo>
                <a:lnTo>
                  <a:pt x="293" y="227"/>
                </a:lnTo>
                <a:lnTo>
                  <a:pt x="293" y="234"/>
                </a:lnTo>
                <a:lnTo>
                  <a:pt x="293" y="220"/>
                </a:lnTo>
                <a:lnTo>
                  <a:pt x="293" y="191"/>
                </a:lnTo>
                <a:lnTo>
                  <a:pt x="293" y="142"/>
                </a:lnTo>
                <a:lnTo>
                  <a:pt x="285" y="113"/>
                </a:lnTo>
                <a:lnTo>
                  <a:pt x="271" y="85"/>
                </a:lnTo>
                <a:lnTo>
                  <a:pt x="249" y="64"/>
                </a:lnTo>
                <a:lnTo>
                  <a:pt x="220" y="28"/>
                </a:lnTo>
                <a:lnTo>
                  <a:pt x="190" y="14"/>
                </a:lnTo>
                <a:lnTo>
                  <a:pt x="154" y="0"/>
                </a:lnTo>
                <a:lnTo>
                  <a:pt x="117" y="7"/>
                </a:lnTo>
                <a:lnTo>
                  <a:pt x="95" y="14"/>
                </a:lnTo>
                <a:lnTo>
                  <a:pt x="73" y="28"/>
                </a:lnTo>
                <a:lnTo>
                  <a:pt x="44" y="43"/>
                </a:lnTo>
                <a:lnTo>
                  <a:pt x="30" y="71"/>
                </a:lnTo>
                <a:lnTo>
                  <a:pt x="8" y="106"/>
                </a:lnTo>
                <a:lnTo>
                  <a:pt x="0" y="128"/>
                </a:lnTo>
                <a:lnTo>
                  <a:pt x="15" y="149"/>
                </a:lnTo>
                <a:lnTo>
                  <a:pt x="15" y="156"/>
                </a:lnTo>
                <a:lnTo>
                  <a:pt x="22" y="184"/>
                </a:lnTo>
                <a:lnTo>
                  <a:pt x="30" y="198"/>
                </a:lnTo>
                <a:lnTo>
                  <a:pt x="30" y="213"/>
                </a:lnTo>
                <a:lnTo>
                  <a:pt x="30" y="227"/>
                </a:lnTo>
                <a:lnTo>
                  <a:pt x="37" y="234"/>
                </a:lnTo>
                <a:lnTo>
                  <a:pt x="37" y="234"/>
                </a:lnTo>
                <a:lnTo>
                  <a:pt x="44" y="248"/>
                </a:lnTo>
                <a:lnTo>
                  <a:pt x="51" y="248"/>
                </a:lnTo>
                <a:lnTo>
                  <a:pt x="51" y="269"/>
                </a:lnTo>
                <a:lnTo>
                  <a:pt x="59" y="276"/>
                </a:lnTo>
                <a:lnTo>
                  <a:pt x="73" y="291"/>
                </a:lnTo>
                <a:lnTo>
                  <a:pt x="88" y="305"/>
                </a:lnTo>
                <a:lnTo>
                  <a:pt x="95" y="319"/>
                </a:lnTo>
                <a:lnTo>
                  <a:pt x="103" y="333"/>
                </a:lnTo>
                <a:lnTo>
                  <a:pt x="117" y="333"/>
                </a:lnTo>
                <a:lnTo>
                  <a:pt x="125" y="354"/>
                </a:lnTo>
                <a:lnTo>
                  <a:pt x="139" y="361"/>
                </a:lnTo>
                <a:lnTo>
                  <a:pt x="161" y="361"/>
                </a:lnTo>
                <a:lnTo>
                  <a:pt x="183" y="354"/>
                </a:lnTo>
                <a:lnTo>
                  <a:pt x="190" y="361"/>
                </a:lnTo>
                <a:lnTo>
                  <a:pt x="190" y="361"/>
                </a:lnTo>
                <a:lnTo>
                  <a:pt x="190" y="361"/>
                </a:lnTo>
                <a:lnTo>
                  <a:pt x="183" y="376"/>
                </a:lnTo>
                <a:lnTo>
                  <a:pt x="176" y="390"/>
                </a:lnTo>
                <a:lnTo>
                  <a:pt x="176" y="404"/>
                </a:lnTo>
                <a:lnTo>
                  <a:pt x="183" y="383"/>
                </a:lnTo>
                <a:lnTo>
                  <a:pt x="183" y="383"/>
                </a:lnTo>
                <a:lnTo>
                  <a:pt x="183" y="383"/>
                </a:lnTo>
                <a:lnTo>
                  <a:pt x="176" y="404"/>
                </a:lnTo>
                <a:lnTo>
                  <a:pt x="176" y="404"/>
                </a:lnTo>
                <a:lnTo>
                  <a:pt x="176" y="404"/>
                </a:lnTo>
                <a:lnTo>
                  <a:pt x="176" y="411"/>
                </a:lnTo>
                <a:lnTo>
                  <a:pt x="168" y="439"/>
                </a:lnTo>
                <a:lnTo>
                  <a:pt x="168" y="446"/>
                </a:lnTo>
                <a:lnTo>
                  <a:pt x="161" y="454"/>
                </a:lnTo>
                <a:lnTo>
                  <a:pt x="139" y="517"/>
                </a:lnTo>
                <a:lnTo>
                  <a:pt x="125" y="595"/>
                </a:lnTo>
                <a:lnTo>
                  <a:pt x="103" y="702"/>
                </a:lnTo>
                <a:lnTo>
                  <a:pt x="95" y="744"/>
                </a:lnTo>
                <a:lnTo>
                  <a:pt x="103" y="716"/>
                </a:lnTo>
                <a:lnTo>
                  <a:pt x="73" y="857"/>
                </a:lnTo>
                <a:lnTo>
                  <a:pt x="59" y="921"/>
                </a:lnTo>
                <a:lnTo>
                  <a:pt x="51" y="964"/>
                </a:lnTo>
                <a:lnTo>
                  <a:pt x="51" y="971"/>
                </a:lnTo>
                <a:lnTo>
                  <a:pt x="51" y="978"/>
                </a:lnTo>
                <a:lnTo>
                  <a:pt x="51" y="971"/>
                </a:lnTo>
                <a:lnTo>
                  <a:pt x="51" y="1013"/>
                </a:lnTo>
                <a:lnTo>
                  <a:pt x="59" y="1063"/>
                </a:lnTo>
                <a:lnTo>
                  <a:pt x="51" y="1155"/>
                </a:lnTo>
                <a:lnTo>
                  <a:pt x="44" y="1233"/>
                </a:lnTo>
                <a:lnTo>
                  <a:pt x="37" y="1304"/>
                </a:lnTo>
                <a:lnTo>
                  <a:pt x="37" y="1304"/>
                </a:lnTo>
                <a:lnTo>
                  <a:pt x="44" y="1304"/>
                </a:lnTo>
                <a:lnTo>
                  <a:pt x="59" y="1311"/>
                </a:lnTo>
                <a:lnTo>
                  <a:pt x="88" y="1318"/>
                </a:lnTo>
                <a:lnTo>
                  <a:pt x="132" y="1318"/>
                </a:lnTo>
                <a:lnTo>
                  <a:pt x="256" y="1318"/>
                </a:lnTo>
                <a:lnTo>
                  <a:pt x="256" y="1318"/>
                </a:lnTo>
                <a:lnTo>
                  <a:pt x="139" y="1318"/>
                </a:lnTo>
                <a:lnTo>
                  <a:pt x="132" y="1361"/>
                </a:lnTo>
                <a:lnTo>
                  <a:pt x="154" y="1502"/>
                </a:lnTo>
                <a:lnTo>
                  <a:pt x="168" y="1672"/>
                </a:lnTo>
                <a:lnTo>
                  <a:pt x="198" y="1807"/>
                </a:lnTo>
                <a:lnTo>
                  <a:pt x="212" y="1913"/>
                </a:lnTo>
                <a:lnTo>
                  <a:pt x="263" y="2062"/>
                </a:lnTo>
                <a:lnTo>
                  <a:pt x="293" y="2126"/>
                </a:lnTo>
                <a:lnTo>
                  <a:pt x="307" y="2133"/>
                </a:lnTo>
                <a:lnTo>
                  <a:pt x="307" y="2154"/>
                </a:lnTo>
                <a:lnTo>
                  <a:pt x="293" y="2183"/>
                </a:lnTo>
                <a:lnTo>
                  <a:pt x="300" y="2190"/>
                </a:lnTo>
                <a:lnTo>
                  <a:pt x="285" y="2197"/>
                </a:lnTo>
                <a:lnTo>
                  <a:pt x="256" y="2225"/>
                </a:lnTo>
                <a:lnTo>
                  <a:pt x="227" y="2239"/>
                </a:lnTo>
                <a:lnTo>
                  <a:pt x="205" y="2239"/>
                </a:lnTo>
                <a:lnTo>
                  <a:pt x="168" y="2239"/>
                </a:lnTo>
                <a:lnTo>
                  <a:pt x="154" y="2254"/>
                </a:lnTo>
                <a:lnTo>
                  <a:pt x="139" y="2261"/>
                </a:lnTo>
                <a:lnTo>
                  <a:pt x="139" y="2268"/>
                </a:lnTo>
                <a:lnTo>
                  <a:pt x="139" y="2275"/>
                </a:lnTo>
                <a:lnTo>
                  <a:pt x="168" y="2289"/>
                </a:lnTo>
                <a:lnTo>
                  <a:pt x="161" y="2296"/>
                </a:lnTo>
                <a:lnTo>
                  <a:pt x="161" y="2296"/>
                </a:lnTo>
                <a:lnTo>
                  <a:pt x="154" y="2303"/>
                </a:lnTo>
                <a:lnTo>
                  <a:pt x="154" y="2317"/>
                </a:lnTo>
                <a:lnTo>
                  <a:pt x="190" y="2324"/>
                </a:lnTo>
                <a:lnTo>
                  <a:pt x="271" y="2332"/>
                </a:lnTo>
                <a:lnTo>
                  <a:pt x="358" y="2332"/>
                </a:lnTo>
                <a:lnTo>
                  <a:pt x="388" y="2317"/>
                </a:lnTo>
                <a:lnTo>
                  <a:pt x="402" y="2310"/>
                </a:lnTo>
                <a:lnTo>
                  <a:pt x="417" y="2317"/>
                </a:lnTo>
                <a:lnTo>
                  <a:pt x="432" y="2324"/>
                </a:lnTo>
                <a:lnTo>
                  <a:pt x="483" y="2317"/>
                </a:lnTo>
                <a:lnTo>
                  <a:pt x="505" y="2303"/>
                </a:lnTo>
                <a:lnTo>
                  <a:pt x="519" y="2254"/>
                </a:lnTo>
                <a:lnTo>
                  <a:pt x="527" y="2239"/>
                </a:lnTo>
                <a:lnTo>
                  <a:pt x="527" y="2239"/>
                </a:lnTo>
                <a:lnTo>
                  <a:pt x="527" y="2190"/>
                </a:lnTo>
                <a:lnTo>
                  <a:pt x="527" y="2133"/>
                </a:lnTo>
                <a:lnTo>
                  <a:pt x="512" y="2084"/>
                </a:lnTo>
                <a:lnTo>
                  <a:pt x="519" y="2062"/>
                </a:lnTo>
                <a:lnTo>
                  <a:pt x="497" y="1991"/>
                </a:lnTo>
                <a:lnTo>
                  <a:pt x="512" y="1935"/>
                </a:lnTo>
                <a:lnTo>
                  <a:pt x="497" y="1821"/>
                </a:lnTo>
                <a:lnTo>
                  <a:pt x="490" y="1750"/>
                </a:lnTo>
                <a:lnTo>
                  <a:pt x="483" y="1694"/>
                </a:lnTo>
                <a:lnTo>
                  <a:pt x="475" y="1552"/>
                </a:lnTo>
                <a:lnTo>
                  <a:pt x="475" y="1488"/>
                </a:lnTo>
                <a:lnTo>
                  <a:pt x="490" y="1424"/>
                </a:lnTo>
                <a:lnTo>
                  <a:pt x="490" y="1318"/>
                </a:lnTo>
                <a:lnTo>
                  <a:pt x="490" y="1283"/>
                </a:lnTo>
                <a:lnTo>
                  <a:pt x="439" y="1304"/>
                </a:lnTo>
                <a:lnTo>
                  <a:pt x="519" y="1276"/>
                </a:lnTo>
                <a:lnTo>
                  <a:pt x="519" y="1247"/>
                </a:lnTo>
                <a:close/>
              </a:path>
            </a:pathLst>
          </a:custGeom>
          <a:solidFill>
            <a:srgbClr val="2C91B0"/>
          </a:solidFill>
          <a:ln>
            <a:noFill/>
          </a:ln>
          <a:effectLst>
            <a:outerShdw blurRad="76200" dir="13500000" sy="23000" kx="1200000" algn="br" rotWithShape="0">
              <a:prstClr val="black">
                <a:alpha val="5000"/>
              </a:prstClr>
            </a:outerShdw>
          </a:effectLst>
        </p:spPr>
        <p:txBody>
          <a:bodyPr vert="horz" wrap="square" lIns="91440" tIns="45720" rIns="91440" bIns="45720" numCol="1" anchor="t" anchorCtr="0" compatLnSpc="1"/>
          <a:lstStyle/>
          <a:p>
            <a:endParaRPr lang="id-ID">
              <a:cs typeface="+mn-ea"/>
              <a:sym typeface="+mn-lt"/>
            </a:endParaRPr>
          </a:p>
        </p:txBody>
      </p:sp>
      <p:sp>
        <p:nvSpPr>
          <p:cNvPr id="8" name="TextBox 28"/>
          <p:cNvSpPr txBox="1"/>
          <p:nvPr/>
        </p:nvSpPr>
        <p:spPr>
          <a:xfrm>
            <a:off x="1526799" y="4063479"/>
            <a:ext cx="1422184" cy="461665"/>
          </a:xfrm>
          <a:prstGeom prst="rect">
            <a:avLst/>
          </a:prstGeom>
          <a:noFill/>
        </p:spPr>
        <p:txBody>
          <a:bodyPr wrap="none" rtlCol="0">
            <a:spAutoFit/>
          </a:bodyPr>
          <a:lstStyle/>
          <a:p>
            <a:r>
              <a:rPr lang="zh-CN" altLang="en-US" sz="2400" b="1" dirty="0">
                <a:solidFill>
                  <a:srgbClr val="2C91B0"/>
                </a:solidFill>
                <a:cs typeface="+mn-ea"/>
                <a:sym typeface="+mn-lt"/>
              </a:rPr>
              <a:t>心仪职位</a:t>
            </a:r>
            <a:endParaRPr lang="id-ID" sz="2400" b="1" dirty="0">
              <a:solidFill>
                <a:srgbClr val="2C91B0"/>
              </a:solidFill>
              <a:cs typeface="+mn-ea"/>
              <a:sym typeface="+mn-lt"/>
            </a:endParaRPr>
          </a:p>
        </p:txBody>
      </p:sp>
      <p:sp>
        <p:nvSpPr>
          <p:cNvPr id="9" name="矩形 8"/>
          <p:cNvSpPr/>
          <p:nvPr/>
        </p:nvSpPr>
        <p:spPr>
          <a:xfrm>
            <a:off x="1149659" y="4511474"/>
            <a:ext cx="2315141" cy="1061829"/>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a:t>
            </a:r>
            <a:endParaRPr lang="zh-CN" altLang="en-US" sz="1400" dirty="0">
              <a:solidFill>
                <a:srgbClr val="2C91B0"/>
              </a:solidFill>
              <a:cs typeface="+mn-ea"/>
              <a:sym typeface="+mn-lt"/>
            </a:endParaRPr>
          </a:p>
        </p:txBody>
      </p:sp>
      <p:sp>
        <p:nvSpPr>
          <p:cNvPr id="10" name="TextBox 28"/>
          <p:cNvSpPr txBox="1"/>
          <p:nvPr/>
        </p:nvSpPr>
        <p:spPr>
          <a:xfrm>
            <a:off x="6789201" y="4063479"/>
            <a:ext cx="1422184" cy="461665"/>
          </a:xfrm>
          <a:prstGeom prst="rect">
            <a:avLst/>
          </a:prstGeom>
          <a:noFill/>
        </p:spPr>
        <p:txBody>
          <a:bodyPr wrap="none" rtlCol="0">
            <a:spAutoFit/>
          </a:bodyPr>
          <a:lstStyle/>
          <a:p>
            <a:r>
              <a:rPr lang="zh-CN" altLang="en-US" sz="2400" b="1" dirty="0">
                <a:solidFill>
                  <a:srgbClr val="2C91B0"/>
                </a:solidFill>
                <a:cs typeface="+mn-ea"/>
                <a:sym typeface="+mn-lt"/>
              </a:rPr>
              <a:t>心仪职位</a:t>
            </a:r>
            <a:endParaRPr lang="id-ID" sz="2400" b="1" dirty="0">
              <a:solidFill>
                <a:srgbClr val="2C91B0"/>
              </a:solidFill>
              <a:cs typeface="+mn-ea"/>
              <a:sym typeface="+mn-lt"/>
            </a:endParaRPr>
          </a:p>
        </p:txBody>
      </p:sp>
      <p:sp>
        <p:nvSpPr>
          <p:cNvPr id="11" name="矩形 10"/>
          <p:cNvSpPr/>
          <p:nvPr/>
        </p:nvSpPr>
        <p:spPr>
          <a:xfrm>
            <a:off x="6412061" y="4511474"/>
            <a:ext cx="2315141" cy="1061829"/>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a:t>
            </a:r>
            <a:endParaRPr lang="zh-CN" altLang="en-US" sz="1400" dirty="0">
              <a:solidFill>
                <a:srgbClr val="2C91B0"/>
              </a:solidFill>
              <a:cs typeface="+mn-ea"/>
              <a:sym typeface="+mn-lt"/>
            </a:endParaRPr>
          </a:p>
        </p:txBody>
      </p:sp>
      <p:sp>
        <p:nvSpPr>
          <p:cNvPr id="12" name="TextBox 28"/>
          <p:cNvSpPr txBox="1"/>
          <p:nvPr/>
        </p:nvSpPr>
        <p:spPr>
          <a:xfrm>
            <a:off x="4157999" y="4077149"/>
            <a:ext cx="1422184" cy="461665"/>
          </a:xfrm>
          <a:prstGeom prst="rect">
            <a:avLst/>
          </a:prstGeom>
          <a:noFill/>
        </p:spPr>
        <p:txBody>
          <a:bodyPr wrap="none" rtlCol="0">
            <a:spAutoFit/>
          </a:bodyPr>
          <a:lstStyle/>
          <a:p>
            <a:r>
              <a:rPr lang="zh-CN" altLang="en-US" sz="2400" b="1" dirty="0">
                <a:solidFill>
                  <a:srgbClr val="6EBF84"/>
                </a:solidFill>
                <a:cs typeface="+mn-ea"/>
                <a:sym typeface="+mn-lt"/>
              </a:rPr>
              <a:t>心仪职位</a:t>
            </a:r>
            <a:endParaRPr lang="id-ID" sz="2400" b="1" dirty="0">
              <a:solidFill>
                <a:srgbClr val="6EBF84"/>
              </a:solidFill>
              <a:cs typeface="+mn-ea"/>
              <a:sym typeface="+mn-lt"/>
            </a:endParaRPr>
          </a:p>
        </p:txBody>
      </p:sp>
      <p:sp>
        <p:nvSpPr>
          <p:cNvPr id="13" name="矩形 12"/>
          <p:cNvSpPr/>
          <p:nvPr/>
        </p:nvSpPr>
        <p:spPr>
          <a:xfrm>
            <a:off x="3780859" y="4525144"/>
            <a:ext cx="2315141" cy="1061829"/>
          </a:xfrm>
          <a:prstGeom prst="rect">
            <a:avLst/>
          </a:prstGeom>
          <a:noFill/>
        </p:spPr>
        <p:txBody>
          <a:bodyPr wrap="square" rtlCol="0">
            <a:spAutoFit/>
          </a:bodyPr>
          <a:lstStyle/>
          <a:p>
            <a:pPr>
              <a:lnSpc>
                <a:spcPct val="150000"/>
              </a:lnSpc>
            </a:pPr>
            <a:r>
              <a:rPr lang="zh-CN" altLang="en-US" sz="1400" dirty="0">
                <a:solidFill>
                  <a:srgbClr val="6EBF84"/>
                </a:solidFill>
                <a:cs typeface="+mn-ea"/>
                <a:sym typeface="+mn-lt"/>
              </a:rPr>
              <a:t>用户可以在投影仪或者计算机上进行演示也可以将演示文稿打印出来</a:t>
            </a:r>
            <a:endParaRPr lang="zh-CN" altLang="en-US" sz="1400" dirty="0">
              <a:solidFill>
                <a:srgbClr val="6EBF84"/>
              </a:solidFill>
              <a:cs typeface="+mn-ea"/>
              <a:sym typeface="+mn-lt"/>
            </a:endParaRPr>
          </a:p>
        </p:txBody>
      </p:sp>
      <p:sp>
        <p:nvSpPr>
          <p:cNvPr id="14" name="TextBox 28"/>
          <p:cNvSpPr txBox="1"/>
          <p:nvPr/>
        </p:nvSpPr>
        <p:spPr>
          <a:xfrm>
            <a:off x="9155787" y="4063479"/>
            <a:ext cx="1422184" cy="461665"/>
          </a:xfrm>
          <a:prstGeom prst="rect">
            <a:avLst/>
          </a:prstGeom>
          <a:noFill/>
        </p:spPr>
        <p:txBody>
          <a:bodyPr wrap="none" rtlCol="0">
            <a:spAutoFit/>
          </a:bodyPr>
          <a:lstStyle/>
          <a:p>
            <a:r>
              <a:rPr lang="zh-CN" altLang="en-US" sz="2400" b="1" dirty="0">
                <a:solidFill>
                  <a:srgbClr val="6EBF84"/>
                </a:solidFill>
                <a:cs typeface="+mn-ea"/>
                <a:sym typeface="+mn-lt"/>
              </a:rPr>
              <a:t>心仪职位</a:t>
            </a:r>
            <a:endParaRPr lang="id-ID" sz="2400" b="1" dirty="0">
              <a:solidFill>
                <a:srgbClr val="6EBF84"/>
              </a:solidFill>
              <a:cs typeface="+mn-ea"/>
              <a:sym typeface="+mn-lt"/>
            </a:endParaRPr>
          </a:p>
        </p:txBody>
      </p:sp>
      <p:sp>
        <p:nvSpPr>
          <p:cNvPr id="15" name="矩形 14"/>
          <p:cNvSpPr/>
          <p:nvPr/>
        </p:nvSpPr>
        <p:spPr>
          <a:xfrm>
            <a:off x="8778647" y="4511474"/>
            <a:ext cx="2315141" cy="1061829"/>
          </a:xfrm>
          <a:prstGeom prst="rect">
            <a:avLst/>
          </a:prstGeom>
          <a:noFill/>
        </p:spPr>
        <p:txBody>
          <a:bodyPr wrap="square" rtlCol="0">
            <a:spAutoFit/>
          </a:bodyPr>
          <a:lstStyle/>
          <a:p>
            <a:pPr>
              <a:lnSpc>
                <a:spcPct val="150000"/>
              </a:lnSpc>
            </a:pPr>
            <a:r>
              <a:rPr lang="zh-CN" altLang="en-US" sz="1400" dirty="0">
                <a:solidFill>
                  <a:srgbClr val="6EBF84"/>
                </a:solidFill>
                <a:cs typeface="+mn-ea"/>
                <a:sym typeface="+mn-lt"/>
              </a:rPr>
              <a:t>用户可以在投影仪或者计算机上进行演示也可以将演示文稿打印出来</a:t>
            </a:r>
            <a:endParaRPr lang="zh-CN" altLang="en-US" sz="1400" dirty="0">
              <a:solidFill>
                <a:srgbClr val="6EBF84"/>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14" presetClass="entr" presetSubtype="10" fill="hold" grpId="0" nodeType="click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randombar(horizontal)">
                                      <p:cBhvr>
                                        <p:cTn id="29" dur="500"/>
                                        <p:tgtEl>
                                          <p:spTgt spid="8"/>
                                        </p:tgtEl>
                                      </p:cBhvr>
                                    </p:animEffect>
                                  </p:childTnLst>
                                </p:cTn>
                              </p:par>
                              <p:par>
                                <p:cTn id="30" presetID="14" presetClass="entr" presetSubtype="1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randombar(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randombar(horizontal)">
                                      <p:cBhvr>
                                        <p:cTn id="37" dur="500"/>
                                        <p:tgtEl>
                                          <p:spTgt spid="10"/>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randombar(horizontal)">
                                      <p:cBhvr>
                                        <p:cTn id="40" dur="500"/>
                                        <p:tgtEl>
                                          <p:spTgt spid="11"/>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randombar(horizontal)">
                                      <p:cBhvr>
                                        <p:cTn id="45" dur="500"/>
                                        <p:tgtEl>
                                          <p:spTgt spid="12"/>
                                        </p:tgtEl>
                                      </p:cBhvr>
                                    </p:animEffect>
                                  </p:childTnLst>
                                </p:cTn>
                              </p:par>
                              <p:par>
                                <p:cTn id="46" presetID="14" presetClass="entr" presetSubtype="10" fill="hold" grpId="0" nodeType="with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randombar(horizontal)">
                                      <p:cBhvr>
                                        <p:cTn id="48" dur="500"/>
                                        <p:tgtEl>
                                          <p:spTgt spid="13"/>
                                        </p:tgtEl>
                                      </p:cBhvr>
                                    </p:animEffect>
                                  </p:childTnLst>
                                </p:cTn>
                              </p:par>
                            </p:childTnLst>
                          </p:cTn>
                        </p:par>
                      </p:childTnLst>
                    </p:cTn>
                  </p:par>
                  <p:par>
                    <p:cTn id="49" fill="hold">
                      <p:stCondLst>
                        <p:cond delay="indefinite"/>
                      </p:stCondLst>
                      <p:childTnLst>
                        <p:par>
                          <p:cTn id="50" fill="hold">
                            <p:stCondLst>
                              <p:cond delay="0"/>
                            </p:stCondLst>
                            <p:childTnLst>
                              <p:par>
                                <p:cTn id="51" presetID="14" presetClass="entr" presetSubtype="10"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randombar(horizontal)">
                                      <p:cBhvr>
                                        <p:cTn id="53" dur="500"/>
                                        <p:tgtEl>
                                          <p:spTgt spid="14"/>
                                        </p:tgtEl>
                                      </p:cBhvr>
                                    </p:animEffect>
                                  </p:childTnLst>
                                </p:cTn>
                              </p:par>
                              <p:par>
                                <p:cTn id="54" presetID="14" presetClass="entr" presetSubtype="10" fill="hold" grpId="0" nodeType="withEffect">
                                  <p:stCondLst>
                                    <p:cond delay="0"/>
                                  </p:stCondLst>
                                  <p:childTnLst>
                                    <p:set>
                                      <p:cBhvr>
                                        <p:cTn id="55" dur="1" fill="hold">
                                          <p:stCondLst>
                                            <p:cond delay="0"/>
                                          </p:stCondLst>
                                        </p:cTn>
                                        <p:tgtEl>
                                          <p:spTgt spid="15"/>
                                        </p:tgtEl>
                                        <p:attrNameLst>
                                          <p:attrName>style.visibility</p:attrName>
                                        </p:attrNameLst>
                                      </p:cBhvr>
                                      <p:to>
                                        <p:strVal val="visible"/>
                                      </p:to>
                                    </p:set>
                                    <p:animEffect transition="in" filter="randombar(horizontal)">
                                      <p:cBhvr>
                                        <p:cTn id="5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p:bldP spid="9" grpId="0"/>
      <p:bldP spid="10" grpId="0"/>
      <p:bldP spid="11" grpId="0"/>
      <p:bldP spid="12" grpId="0"/>
      <p:bldP spid="13" grpId="0"/>
      <p:bldP spid="14"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组合 24"/>
          <p:cNvGrpSpPr/>
          <p:nvPr/>
        </p:nvGrpSpPr>
        <p:grpSpPr>
          <a:xfrm>
            <a:off x="564724" y="1578871"/>
            <a:ext cx="3578091" cy="4026830"/>
            <a:chOff x="7902425" y="1415585"/>
            <a:chExt cx="3578091" cy="4026830"/>
          </a:xfrm>
        </p:grpSpPr>
        <p:grpSp>
          <p:nvGrpSpPr>
            <p:cNvPr id="19" name="组合 18"/>
            <p:cNvGrpSpPr/>
            <p:nvPr/>
          </p:nvGrpSpPr>
          <p:grpSpPr>
            <a:xfrm>
              <a:off x="7902425" y="1415585"/>
              <a:ext cx="3578091" cy="4026830"/>
              <a:chOff x="1648418" y="3343997"/>
              <a:chExt cx="2405062" cy="2706688"/>
            </a:xfrm>
          </p:grpSpPr>
          <p:sp>
            <p:nvSpPr>
              <p:cNvPr id="20" name="Freeform 6"/>
              <p:cNvSpPr/>
              <p:nvPr/>
            </p:nvSpPr>
            <p:spPr bwMode="auto">
              <a:xfrm>
                <a:off x="1703980" y="3544022"/>
                <a:ext cx="2349500" cy="2506663"/>
              </a:xfrm>
              <a:custGeom>
                <a:avLst/>
                <a:gdLst/>
                <a:ahLst/>
                <a:cxnLst>
                  <a:cxn ang="0">
                    <a:pos x="946" y="0"/>
                  </a:cxn>
                  <a:cxn ang="0">
                    <a:pos x="467" y="0"/>
                  </a:cxn>
                  <a:cxn ang="0">
                    <a:pos x="467" y="343"/>
                  </a:cxn>
                  <a:cxn ang="0">
                    <a:pos x="447" y="363"/>
                  </a:cxn>
                  <a:cxn ang="0">
                    <a:pos x="436" y="359"/>
                  </a:cxn>
                  <a:cxn ang="0">
                    <a:pos x="312" y="268"/>
                  </a:cxn>
                  <a:cxn ang="0">
                    <a:pos x="300" y="264"/>
                  </a:cxn>
                  <a:cxn ang="0">
                    <a:pos x="288" y="268"/>
                  </a:cxn>
                  <a:cxn ang="0">
                    <a:pos x="164" y="359"/>
                  </a:cxn>
                  <a:cxn ang="0">
                    <a:pos x="153" y="363"/>
                  </a:cxn>
                  <a:cxn ang="0">
                    <a:pos x="133" y="343"/>
                  </a:cxn>
                  <a:cxn ang="0">
                    <a:pos x="133" y="0"/>
                  </a:cxn>
                  <a:cxn ang="0">
                    <a:pos x="65" y="0"/>
                  </a:cxn>
                  <a:cxn ang="0">
                    <a:pos x="0" y="65"/>
                  </a:cxn>
                  <a:cxn ang="0">
                    <a:pos x="0" y="1013"/>
                  </a:cxn>
                  <a:cxn ang="0">
                    <a:pos x="65" y="1078"/>
                  </a:cxn>
                  <a:cxn ang="0">
                    <a:pos x="946" y="1078"/>
                  </a:cxn>
                  <a:cxn ang="0">
                    <a:pos x="1011" y="1013"/>
                  </a:cxn>
                  <a:cxn ang="0">
                    <a:pos x="1011" y="65"/>
                  </a:cxn>
                  <a:cxn ang="0">
                    <a:pos x="946" y="0"/>
                  </a:cxn>
                </a:cxnLst>
                <a:rect l="0" t="0" r="r" b="b"/>
                <a:pathLst>
                  <a:path w="1011" h="1078">
                    <a:moveTo>
                      <a:pt x="946" y="0"/>
                    </a:moveTo>
                    <a:cubicBezTo>
                      <a:pt x="467" y="0"/>
                      <a:pt x="467" y="0"/>
                      <a:pt x="467" y="0"/>
                    </a:cubicBezTo>
                    <a:cubicBezTo>
                      <a:pt x="467" y="343"/>
                      <a:pt x="467" y="343"/>
                      <a:pt x="467" y="343"/>
                    </a:cubicBezTo>
                    <a:cubicBezTo>
                      <a:pt x="467" y="355"/>
                      <a:pt x="457" y="363"/>
                      <a:pt x="447" y="363"/>
                    </a:cubicBezTo>
                    <a:cubicBezTo>
                      <a:pt x="443" y="363"/>
                      <a:pt x="439" y="362"/>
                      <a:pt x="436" y="359"/>
                    </a:cubicBezTo>
                    <a:cubicBezTo>
                      <a:pt x="312" y="268"/>
                      <a:pt x="312" y="268"/>
                      <a:pt x="312" y="268"/>
                    </a:cubicBezTo>
                    <a:cubicBezTo>
                      <a:pt x="308" y="266"/>
                      <a:pt x="304" y="264"/>
                      <a:pt x="300" y="264"/>
                    </a:cubicBezTo>
                    <a:cubicBezTo>
                      <a:pt x="296" y="264"/>
                      <a:pt x="292" y="266"/>
                      <a:pt x="288" y="268"/>
                    </a:cubicBezTo>
                    <a:cubicBezTo>
                      <a:pt x="164" y="359"/>
                      <a:pt x="164" y="359"/>
                      <a:pt x="164" y="359"/>
                    </a:cubicBezTo>
                    <a:cubicBezTo>
                      <a:pt x="161" y="362"/>
                      <a:pt x="157" y="363"/>
                      <a:pt x="153" y="363"/>
                    </a:cubicBezTo>
                    <a:cubicBezTo>
                      <a:pt x="143" y="363"/>
                      <a:pt x="133" y="355"/>
                      <a:pt x="133" y="343"/>
                    </a:cubicBezTo>
                    <a:cubicBezTo>
                      <a:pt x="133" y="0"/>
                      <a:pt x="133" y="0"/>
                      <a:pt x="133" y="0"/>
                    </a:cubicBezTo>
                    <a:cubicBezTo>
                      <a:pt x="65" y="0"/>
                      <a:pt x="65" y="0"/>
                      <a:pt x="65" y="0"/>
                    </a:cubicBezTo>
                    <a:cubicBezTo>
                      <a:pt x="29" y="0"/>
                      <a:pt x="0" y="29"/>
                      <a:pt x="0" y="65"/>
                    </a:cubicBezTo>
                    <a:cubicBezTo>
                      <a:pt x="0" y="1013"/>
                      <a:pt x="0" y="1013"/>
                      <a:pt x="0" y="1013"/>
                    </a:cubicBezTo>
                    <a:cubicBezTo>
                      <a:pt x="0" y="1049"/>
                      <a:pt x="29" y="1078"/>
                      <a:pt x="65" y="1078"/>
                    </a:cubicBezTo>
                    <a:cubicBezTo>
                      <a:pt x="946" y="1078"/>
                      <a:pt x="946" y="1078"/>
                      <a:pt x="946" y="1078"/>
                    </a:cubicBezTo>
                    <a:cubicBezTo>
                      <a:pt x="982" y="1078"/>
                      <a:pt x="1011" y="1049"/>
                      <a:pt x="1011" y="1013"/>
                    </a:cubicBezTo>
                    <a:cubicBezTo>
                      <a:pt x="1011" y="65"/>
                      <a:pt x="1011" y="65"/>
                      <a:pt x="1011" y="65"/>
                    </a:cubicBezTo>
                    <a:cubicBezTo>
                      <a:pt x="1011" y="29"/>
                      <a:pt x="982" y="0"/>
                      <a:pt x="946" y="0"/>
                    </a:cubicBezTo>
                  </a:path>
                </a:pathLst>
              </a:custGeom>
              <a:solidFill>
                <a:srgbClr val="D9D9D9"/>
              </a:solidFill>
              <a:ln w="9525">
                <a:noFill/>
                <a:round/>
              </a:ln>
            </p:spPr>
            <p:txBody>
              <a:bodyPr vert="horz" wrap="square" lIns="91440" tIns="45720" rIns="91440" bIns="45720" numCol="1" anchor="t" anchorCtr="0" compatLnSpc="1"/>
              <a:lstStyle/>
              <a:p>
                <a:endParaRPr lang="zh-CN" altLang="en-US">
                  <a:cs typeface="+mn-ea"/>
                  <a:sym typeface="+mn-lt"/>
                </a:endParaRPr>
              </a:p>
            </p:txBody>
          </p:sp>
          <p:sp>
            <p:nvSpPr>
              <p:cNvPr id="21" name="Freeform 8"/>
              <p:cNvSpPr/>
              <p:nvPr/>
            </p:nvSpPr>
            <p:spPr bwMode="auto">
              <a:xfrm>
                <a:off x="1648418" y="3470997"/>
                <a:ext cx="2349500" cy="2506663"/>
              </a:xfrm>
              <a:custGeom>
                <a:avLst/>
                <a:gdLst/>
                <a:ahLst/>
                <a:cxnLst>
                  <a:cxn ang="0">
                    <a:pos x="946" y="1079"/>
                  </a:cxn>
                  <a:cxn ang="0">
                    <a:pos x="65" y="1079"/>
                  </a:cxn>
                  <a:cxn ang="0">
                    <a:pos x="0" y="1014"/>
                  </a:cxn>
                  <a:cxn ang="0">
                    <a:pos x="0" y="65"/>
                  </a:cxn>
                  <a:cxn ang="0">
                    <a:pos x="65" y="0"/>
                  </a:cxn>
                  <a:cxn ang="0">
                    <a:pos x="946" y="0"/>
                  </a:cxn>
                  <a:cxn ang="0">
                    <a:pos x="1011" y="65"/>
                  </a:cxn>
                  <a:cxn ang="0">
                    <a:pos x="1011" y="1014"/>
                  </a:cxn>
                  <a:cxn ang="0">
                    <a:pos x="946" y="1079"/>
                  </a:cxn>
                </a:cxnLst>
                <a:rect l="0" t="0" r="r" b="b"/>
                <a:pathLst>
                  <a:path w="1011" h="1079">
                    <a:moveTo>
                      <a:pt x="946" y="1079"/>
                    </a:moveTo>
                    <a:cubicBezTo>
                      <a:pt x="65" y="1079"/>
                      <a:pt x="65" y="1079"/>
                      <a:pt x="65" y="1079"/>
                    </a:cubicBezTo>
                    <a:cubicBezTo>
                      <a:pt x="29" y="1079"/>
                      <a:pt x="0" y="1050"/>
                      <a:pt x="0" y="1014"/>
                    </a:cubicBezTo>
                    <a:cubicBezTo>
                      <a:pt x="0" y="65"/>
                      <a:pt x="0" y="65"/>
                      <a:pt x="0" y="65"/>
                    </a:cubicBezTo>
                    <a:cubicBezTo>
                      <a:pt x="0" y="29"/>
                      <a:pt x="29" y="0"/>
                      <a:pt x="65" y="0"/>
                    </a:cubicBezTo>
                    <a:cubicBezTo>
                      <a:pt x="946" y="0"/>
                      <a:pt x="946" y="0"/>
                      <a:pt x="946" y="0"/>
                    </a:cubicBezTo>
                    <a:cubicBezTo>
                      <a:pt x="982" y="0"/>
                      <a:pt x="1011" y="29"/>
                      <a:pt x="1011" y="65"/>
                    </a:cubicBezTo>
                    <a:cubicBezTo>
                      <a:pt x="1011" y="1014"/>
                      <a:pt x="1011" y="1014"/>
                      <a:pt x="1011" y="1014"/>
                    </a:cubicBezTo>
                    <a:cubicBezTo>
                      <a:pt x="1011" y="1050"/>
                      <a:pt x="982" y="1079"/>
                      <a:pt x="946" y="1079"/>
                    </a:cubicBezTo>
                    <a:close/>
                  </a:path>
                </a:pathLst>
              </a:custGeom>
              <a:solidFill>
                <a:schemeClr val="bg1"/>
              </a:solidFill>
              <a:ln w="9525">
                <a:solidFill>
                  <a:srgbClr val="6EBF84"/>
                </a:solidFill>
                <a:round/>
              </a:ln>
            </p:spPr>
            <p:txBody>
              <a:bodyPr vert="horz" wrap="square" lIns="91440" tIns="45720" rIns="91440" bIns="45720" numCol="1" anchor="t" anchorCtr="0" compatLnSpc="1"/>
              <a:lstStyle/>
              <a:p>
                <a:endParaRPr lang="zh-CN" altLang="en-US">
                  <a:cs typeface="+mn-ea"/>
                  <a:sym typeface="+mn-lt"/>
                </a:endParaRPr>
              </a:p>
            </p:txBody>
          </p:sp>
          <p:sp>
            <p:nvSpPr>
              <p:cNvPr id="23" name="Freeform 10"/>
              <p:cNvSpPr/>
              <p:nvPr/>
            </p:nvSpPr>
            <p:spPr bwMode="auto">
              <a:xfrm>
                <a:off x="1956393" y="3343997"/>
                <a:ext cx="776288" cy="122238"/>
              </a:xfrm>
              <a:custGeom>
                <a:avLst/>
                <a:gdLst/>
                <a:ahLst/>
                <a:cxnLst>
                  <a:cxn ang="0">
                    <a:pos x="334" y="51"/>
                  </a:cxn>
                  <a:cxn ang="0">
                    <a:pos x="334" y="20"/>
                  </a:cxn>
                  <a:cxn ang="0">
                    <a:pos x="314" y="0"/>
                  </a:cxn>
                  <a:cxn ang="0">
                    <a:pos x="20" y="0"/>
                  </a:cxn>
                  <a:cxn ang="0">
                    <a:pos x="0" y="20"/>
                  </a:cxn>
                  <a:cxn ang="0">
                    <a:pos x="0" y="52"/>
                  </a:cxn>
                  <a:cxn ang="0">
                    <a:pos x="334" y="52"/>
                  </a:cxn>
                  <a:cxn ang="0">
                    <a:pos x="334" y="51"/>
                  </a:cxn>
                </a:cxnLst>
                <a:rect l="0" t="0" r="r" b="b"/>
                <a:pathLst>
                  <a:path w="334" h="52">
                    <a:moveTo>
                      <a:pt x="334" y="51"/>
                    </a:moveTo>
                    <a:cubicBezTo>
                      <a:pt x="334" y="20"/>
                      <a:pt x="334" y="20"/>
                      <a:pt x="334" y="20"/>
                    </a:cubicBezTo>
                    <a:cubicBezTo>
                      <a:pt x="334" y="9"/>
                      <a:pt x="325" y="0"/>
                      <a:pt x="314" y="0"/>
                    </a:cubicBezTo>
                    <a:cubicBezTo>
                      <a:pt x="20" y="0"/>
                      <a:pt x="20" y="0"/>
                      <a:pt x="20" y="0"/>
                    </a:cubicBezTo>
                    <a:cubicBezTo>
                      <a:pt x="9" y="0"/>
                      <a:pt x="0" y="9"/>
                      <a:pt x="0" y="20"/>
                    </a:cubicBezTo>
                    <a:cubicBezTo>
                      <a:pt x="0" y="52"/>
                      <a:pt x="0" y="52"/>
                      <a:pt x="0" y="52"/>
                    </a:cubicBezTo>
                    <a:cubicBezTo>
                      <a:pt x="334" y="52"/>
                      <a:pt x="334" y="52"/>
                      <a:pt x="334" y="52"/>
                    </a:cubicBezTo>
                    <a:lnTo>
                      <a:pt x="334" y="51"/>
                    </a:lnTo>
                    <a:close/>
                  </a:path>
                </a:pathLst>
              </a:custGeom>
              <a:solidFill>
                <a:srgbClr val="6EBF84"/>
              </a:solidFill>
              <a:ln w="9525">
                <a:noFill/>
                <a:round/>
              </a:ln>
            </p:spPr>
            <p:txBody>
              <a:bodyPr vert="horz" wrap="square" lIns="91440" tIns="45720" rIns="91440" bIns="45720" numCol="1" anchor="t" anchorCtr="0" compatLnSpc="1"/>
              <a:lstStyle/>
              <a:p>
                <a:endParaRPr lang="zh-CN" altLang="en-US">
                  <a:cs typeface="+mn-ea"/>
                  <a:sym typeface="+mn-lt"/>
                </a:endParaRPr>
              </a:p>
            </p:txBody>
          </p:sp>
        </p:grpSp>
        <p:sp>
          <p:nvSpPr>
            <p:cNvPr id="24" name="椭圆 23"/>
            <p:cNvSpPr/>
            <p:nvPr/>
          </p:nvSpPr>
          <p:spPr>
            <a:xfrm>
              <a:off x="8294151" y="1806711"/>
              <a:ext cx="1287828" cy="1287828"/>
            </a:xfrm>
            <a:prstGeom prst="ellipse">
              <a:avLst/>
            </a:prstGeom>
            <a:solidFill>
              <a:schemeClr val="bg1"/>
            </a:solidFill>
            <a:ln w="22225">
              <a:solidFill>
                <a:srgbClr val="6EBF84"/>
              </a:solidFill>
            </a:ln>
            <a:effectLst>
              <a:innerShdw blurRad="1016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a:cs typeface="+mn-ea"/>
                <a:sym typeface="+mn-lt"/>
              </a:endParaRPr>
            </a:p>
          </p:txBody>
        </p:sp>
      </p:grpSp>
      <p:sp>
        <p:nvSpPr>
          <p:cNvPr id="26" name="TextBox 28"/>
          <p:cNvSpPr txBox="1"/>
          <p:nvPr/>
        </p:nvSpPr>
        <p:spPr>
          <a:xfrm>
            <a:off x="1198651" y="2198412"/>
            <a:ext cx="803425" cy="830997"/>
          </a:xfrm>
          <a:prstGeom prst="rect">
            <a:avLst/>
          </a:prstGeom>
          <a:noFill/>
        </p:spPr>
        <p:txBody>
          <a:bodyPr wrap="none" rtlCol="0">
            <a:spAutoFit/>
          </a:bodyPr>
          <a:lstStyle/>
          <a:p>
            <a:r>
              <a:rPr lang="zh-CN" altLang="en-US" sz="2400" b="1" dirty="0">
                <a:solidFill>
                  <a:srgbClr val="6EBF84"/>
                </a:solidFill>
                <a:cs typeface="+mn-ea"/>
                <a:sym typeface="+mn-lt"/>
              </a:rPr>
              <a:t>心仪</a:t>
            </a:r>
            <a:endParaRPr lang="en-US" altLang="zh-CN" sz="2400" b="1" dirty="0">
              <a:solidFill>
                <a:srgbClr val="6EBF84"/>
              </a:solidFill>
              <a:cs typeface="+mn-ea"/>
              <a:sym typeface="+mn-lt"/>
            </a:endParaRPr>
          </a:p>
          <a:p>
            <a:r>
              <a:rPr lang="zh-CN" altLang="en-US" sz="2400" b="1" dirty="0">
                <a:solidFill>
                  <a:srgbClr val="6EBF84"/>
                </a:solidFill>
                <a:cs typeface="+mn-ea"/>
                <a:sym typeface="+mn-lt"/>
              </a:rPr>
              <a:t>职位</a:t>
            </a:r>
            <a:endParaRPr lang="id-ID" sz="2400" b="1" dirty="0">
              <a:solidFill>
                <a:srgbClr val="6EBF84"/>
              </a:solidFill>
              <a:cs typeface="+mn-ea"/>
              <a:sym typeface="+mn-lt"/>
            </a:endParaRPr>
          </a:p>
        </p:txBody>
      </p:sp>
      <p:sp>
        <p:nvSpPr>
          <p:cNvPr id="27" name="矩形 26"/>
          <p:cNvSpPr/>
          <p:nvPr/>
        </p:nvSpPr>
        <p:spPr>
          <a:xfrm>
            <a:off x="907225" y="3541988"/>
            <a:ext cx="2975749" cy="1708160"/>
          </a:xfrm>
          <a:prstGeom prst="rect">
            <a:avLst/>
          </a:prstGeom>
          <a:noFill/>
        </p:spPr>
        <p:txBody>
          <a:bodyPr wrap="square" rtlCol="0">
            <a:spAutoFit/>
          </a:bodyPr>
          <a:lstStyle/>
          <a:p>
            <a:pPr>
              <a:lnSpc>
                <a:spcPct val="150000"/>
              </a:lnSpc>
            </a:pPr>
            <a:r>
              <a:rPr lang="zh-CN" altLang="en-US" sz="1400" dirty="0">
                <a:solidFill>
                  <a:srgbClr val="6EBF84"/>
                </a:solidFill>
                <a:cs typeface="+mn-ea"/>
                <a:sym typeface="+mn-lt"/>
              </a:rPr>
              <a:t>用户可以在投影仪或者计算机上进行演示也可以将演示文稿打印出来用户可以在投影仪或者计算机上进行演示也可以将演示文稿打印出来</a:t>
            </a:r>
            <a:endParaRPr lang="zh-CN" altLang="en-US" sz="1400" dirty="0">
              <a:solidFill>
                <a:srgbClr val="6EBF84"/>
              </a:solidFill>
              <a:cs typeface="+mn-ea"/>
              <a:sym typeface="+mn-lt"/>
            </a:endParaRPr>
          </a:p>
          <a:p>
            <a:pPr>
              <a:lnSpc>
                <a:spcPct val="150000"/>
              </a:lnSpc>
            </a:pPr>
            <a:endParaRPr lang="zh-CN" altLang="en-US" sz="1400" dirty="0">
              <a:solidFill>
                <a:srgbClr val="6EBF84"/>
              </a:solidFill>
              <a:cs typeface="+mn-ea"/>
              <a:sym typeface="+mn-lt"/>
            </a:endParaRPr>
          </a:p>
        </p:txBody>
      </p:sp>
      <p:grpSp>
        <p:nvGrpSpPr>
          <p:cNvPr id="28" name="组合 27"/>
          <p:cNvGrpSpPr/>
          <p:nvPr/>
        </p:nvGrpSpPr>
        <p:grpSpPr>
          <a:xfrm>
            <a:off x="8257673" y="1578871"/>
            <a:ext cx="3578091" cy="4026830"/>
            <a:chOff x="7902425" y="1415585"/>
            <a:chExt cx="3578091" cy="4026830"/>
          </a:xfrm>
        </p:grpSpPr>
        <p:grpSp>
          <p:nvGrpSpPr>
            <p:cNvPr id="29" name="组合 28"/>
            <p:cNvGrpSpPr/>
            <p:nvPr/>
          </p:nvGrpSpPr>
          <p:grpSpPr>
            <a:xfrm>
              <a:off x="7902425" y="1415585"/>
              <a:ext cx="3578091" cy="4026830"/>
              <a:chOff x="1648418" y="3343997"/>
              <a:chExt cx="2405062" cy="2706688"/>
            </a:xfrm>
          </p:grpSpPr>
          <p:sp>
            <p:nvSpPr>
              <p:cNvPr id="31" name="Freeform 6"/>
              <p:cNvSpPr/>
              <p:nvPr/>
            </p:nvSpPr>
            <p:spPr bwMode="auto">
              <a:xfrm>
                <a:off x="1703980" y="3544022"/>
                <a:ext cx="2349500" cy="2506663"/>
              </a:xfrm>
              <a:custGeom>
                <a:avLst/>
                <a:gdLst/>
                <a:ahLst/>
                <a:cxnLst>
                  <a:cxn ang="0">
                    <a:pos x="946" y="0"/>
                  </a:cxn>
                  <a:cxn ang="0">
                    <a:pos x="467" y="0"/>
                  </a:cxn>
                  <a:cxn ang="0">
                    <a:pos x="467" y="343"/>
                  </a:cxn>
                  <a:cxn ang="0">
                    <a:pos x="447" y="363"/>
                  </a:cxn>
                  <a:cxn ang="0">
                    <a:pos x="436" y="359"/>
                  </a:cxn>
                  <a:cxn ang="0">
                    <a:pos x="312" y="268"/>
                  </a:cxn>
                  <a:cxn ang="0">
                    <a:pos x="300" y="264"/>
                  </a:cxn>
                  <a:cxn ang="0">
                    <a:pos x="288" y="268"/>
                  </a:cxn>
                  <a:cxn ang="0">
                    <a:pos x="164" y="359"/>
                  </a:cxn>
                  <a:cxn ang="0">
                    <a:pos x="153" y="363"/>
                  </a:cxn>
                  <a:cxn ang="0">
                    <a:pos x="133" y="343"/>
                  </a:cxn>
                  <a:cxn ang="0">
                    <a:pos x="133" y="0"/>
                  </a:cxn>
                  <a:cxn ang="0">
                    <a:pos x="65" y="0"/>
                  </a:cxn>
                  <a:cxn ang="0">
                    <a:pos x="0" y="65"/>
                  </a:cxn>
                  <a:cxn ang="0">
                    <a:pos x="0" y="1013"/>
                  </a:cxn>
                  <a:cxn ang="0">
                    <a:pos x="65" y="1078"/>
                  </a:cxn>
                  <a:cxn ang="0">
                    <a:pos x="946" y="1078"/>
                  </a:cxn>
                  <a:cxn ang="0">
                    <a:pos x="1011" y="1013"/>
                  </a:cxn>
                  <a:cxn ang="0">
                    <a:pos x="1011" y="65"/>
                  </a:cxn>
                  <a:cxn ang="0">
                    <a:pos x="946" y="0"/>
                  </a:cxn>
                </a:cxnLst>
                <a:rect l="0" t="0" r="r" b="b"/>
                <a:pathLst>
                  <a:path w="1011" h="1078">
                    <a:moveTo>
                      <a:pt x="946" y="0"/>
                    </a:moveTo>
                    <a:cubicBezTo>
                      <a:pt x="467" y="0"/>
                      <a:pt x="467" y="0"/>
                      <a:pt x="467" y="0"/>
                    </a:cubicBezTo>
                    <a:cubicBezTo>
                      <a:pt x="467" y="343"/>
                      <a:pt x="467" y="343"/>
                      <a:pt x="467" y="343"/>
                    </a:cubicBezTo>
                    <a:cubicBezTo>
                      <a:pt x="467" y="355"/>
                      <a:pt x="457" y="363"/>
                      <a:pt x="447" y="363"/>
                    </a:cubicBezTo>
                    <a:cubicBezTo>
                      <a:pt x="443" y="363"/>
                      <a:pt x="439" y="362"/>
                      <a:pt x="436" y="359"/>
                    </a:cubicBezTo>
                    <a:cubicBezTo>
                      <a:pt x="312" y="268"/>
                      <a:pt x="312" y="268"/>
                      <a:pt x="312" y="268"/>
                    </a:cubicBezTo>
                    <a:cubicBezTo>
                      <a:pt x="308" y="266"/>
                      <a:pt x="304" y="264"/>
                      <a:pt x="300" y="264"/>
                    </a:cubicBezTo>
                    <a:cubicBezTo>
                      <a:pt x="296" y="264"/>
                      <a:pt x="292" y="266"/>
                      <a:pt x="288" y="268"/>
                    </a:cubicBezTo>
                    <a:cubicBezTo>
                      <a:pt x="164" y="359"/>
                      <a:pt x="164" y="359"/>
                      <a:pt x="164" y="359"/>
                    </a:cubicBezTo>
                    <a:cubicBezTo>
                      <a:pt x="161" y="362"/>
                      <a:pt x="157" y="363"/>
                      <a:pt x="153" y="363"/>
                    </a:cubicBezTo>
                    <a:cubicBezTo>
                      <a:pt x="143" y="363"/>
                      <a:pt x="133" y="355"/>
                      <a:pt x="133" y="343"/>
                    </a:cubicBezTo>
                    <a:cubicBezTo>
                      <a:pt x="133" y="0"/>
                      <a:pt x="133" y="0"/>
                      <a:pt x="133" y="0"/>
                    </a:cubicBezTo>
                    <a:cubicBezTo>
                      <a:pt x="65" y="0"/>
                      <a:pt x="65" y="0"/>
                      <a:pt x="65" y="0"/>
                    </a:cubicBezTo>
                    <a:cubicBezTo>
                      <a:pt x="29" y="0"/>
                      <a:pt x="0" y="29"/>
                      <a:pt x="0" y="65"/>
                    </a:cubicBezTo>
                    <a:cubicBezTo>
                      <a:pt x="0" y="1013"/>
                      <a:pt x="0" y="1013"/>
                      <a:pt x="0" y="1013"/>
                    </a:cubicBezTo>
                    <a:cubicBezTo>
                      <a:pt x="0" y="1049"/>
                      <a:pt x="29" y="1078"/>
                      <a:pt x="65" y="1078"/>
                    </a:cubicBezTo>
                    <a:cubicBezTo>
                      <a:pt x="946" y="1078"/>
                      <a:pt x="946" y="1078"/>
                      <a:pt x="946" y="1078"/>
                    </a:cubicBezTo>
                    <a:cubicBezTo>
                      <a:pt x="982" y="1078"/>
                      <a:pt x="1011" y="1049"/>
                      <a:pt x="1011" y="1013"/>
                    </a:cubicBezTo>
                    <a:cubicBezTo>
                      <a:pt x="1011" y="65"/>
                      <a:pt x="1011" y="65"/>
                      <a:pt x="1011" y="65"/>
                    </a:cubicBezTo>
                    <a:cubicBezTo>
                      <a:pt x="1011" y="29"/>
                      <a:pt x="982" y="0"/>
                      <a:pt x="946" y="0"/>
                    </a:cubicBezTo>
                  </a:path>
                </a:pathLst>
              </a:custGeom>
              <a:solidFill>
                <a:srgbClr val="D9D9D9"/>
              </a:solidFill>
              <a:ln w="9525">
                <a:noFill/>
                <a:round/>
              </a:ln>
            </p:spPr>
            <p:txBody>
              <a:bodyPr vert="horz" wrap="square" lIns="91440" tIns="45720" rIns="91440" bIns="45720" numCol="1" anchor="t" anchorCtr="0" compatLnSpc="1"/>
              <a:lstStyle/>
              <a:p>
                <a:endParaRPr lang="zh-CN" altLang="en-US">
                  <a:cs typeface="+mn-ea"/>
                  <a:sym typeface="+mn-lt"/>
                </a:endParaRPr>
              </a:p>
            </p:txBody>
          </p:sp>
          <p:sp>
            <p:nvSpPr>
              <p:cNvPr id="32" name="Freeform 8"/>
              <p:cNvSpPr/>
              <p:nvPr/>
            </p:nvSpPr>
            <p:spPr bwMode="auto">
              <a:xfrm>
                <a:off x="1648418" y="3470997"/>
                <a:ext cx="2349500" cy="2506663"/>
              </a:xfrm>
              <a:custGeom>
                <a:avLst/>
                <a:gdLst/>
                <a:ahLst/>
                <a:cxnLst>
                  <a:cxn ang="0">
                    <a:pos x="946" y="1079"/>
                  </a:cxn>
                  <a:cxn ang="0">
                    <a:pos x="65" y="1079"/>
                  </a:cxn>
                  <a:cxn ang="0">
                    <a:pos x="0" y="1014"/>
                  </a:cxn>
                  <a:cxn ang="0">
                    <a:pos x="0" y="65"/>
                  </a:cxn>
                  <a:cxn ang="0">
                    <a:pos x="65" y="0"/>
                  </a:cxn>
                  <a:cxn ang="0">
                    <a:pos x="946" y="0"/>
                  </a:cxn>
                  <a:cxn ang="0">
                    <a:pos x="1011" y="65"/>
                  </a:cxn>
                  <a:cxn ang="0">
                    <a:pos x="1011" y="1014"/>
                  </a:cxn>
                  <a:cxn ang="0">
                    <a:pos x="946" y="1079"/>
                  </a:cxn>
                </a:cxnLst>
                <a:rect l="0" t="0" r="r" b="b"/>
                <a:pathLst>
                  <a:path w="1011" h="1079">
                    <a:moveTo>
                      <a:pt x="946" y="1079"/>
                    </a:moveTo>
                    <a:cubicBezTo>
                      <a:pt x="65" y="1079"/>
                      <a:pt x="65" y="1079"/>
                      <a:pt x="65" y="1079"/>
                    </a:cubicBezTo>
                    <a:cubicBezTo>
                      <a:pt x="29" y="1079"/>
                      <a:pt x="0" y="1050"/>
                      <a:pt x="0" y="1014"/>
                    </a:cubicBezTo>
                    <a:cubicBezTo>
                      <a:pt x="0" y="65"/>
                      <a:pt x="0" y="65"/>
                      <a:pt x="0" y="65"/>
                    </a:cubicBezTo>
                    <a:cubicBezTo>
                      <a:pt x="0" y="29"/>
                      <a:pt x="29" y="0"/>
                      <a:pt x="65" y="0"/>
                    </a:cubicBezTo>
                    <a:cubicBezTo>
                      <a:pt x="946" y="0"/>
                      <a:pt x="946" y="0"/>
                      <a:pt x="946" y="0"/>
                    </a:cubicBezTo>
                    <a:cubicBezTo>
                      <a:pt x="982" y="0"/>
                      <a:pt x="1011" y="29"/>
                      <a:pt x="1011" y="65"/>
                    </a:cubicBezTo>
                    <a:cubicBezTo>
                      <a:pt x="1011" y="1014"/>
                      <a:pt x="1011" y="1014"/>
                      <a:pt x="1011" y="1014"/>
                    </a:cubicBezTo>
                    <a:cubicBezTo>
                      <a:pt x="1011" y="1050"/>
                      <a:pt x="982" y="1079"/>
                      <a:pt x="946" y="1079"/>
                    </a:cubicBezTo>
                    <a:close/>
                  </a:path>
                </a:pathLst>
              </a:custGeom>
              <a:solidFill>
                <a:schemeClr val="bg1"/>
              </a:solidFill>
              <a:ln w="9525">
                <a:solidFill>
                  <a:srgbClr val="6EBF84"/>
                </a:solidFill>
                <a:round/>
              </a:ln>
            </p:spPr>
            <p:txBody>
              <a:bodyPr vert="horz" wrap="square" lIns="91440" tIns="45720" rIns="91440" bIns="45720" numCol="1" anchor="t" anchorCtr="0" compatLnSpc="1"/>
              <a:lstStyle/>
              <a:p>
                <a:endParaRPr lang="zh-CN" altLang="en-US">
                  <a:cs typeface="+mn-ea"/>
                  <a:sym typeface="+mn-lt"/>
                </a:endParaRPr>
              </a:p>
            </p:txBody>
          </p:sp>
          <p:sp>
            <p:nvSpPr>
              <p:cNvPr id="33" name="Freeform 10"/>
              <p:cNvSpPr/>
              <p:nvPr/>
            </p:nvSpPr>
            <p:spPr bwMode="auto">
              <a:xfrm>
                <a:off x="1956393" y="3343997"/>
                <a:ext cx="776288" cy="122238"/>
              </a:xfrm>
              <a:custGeom>
                <a:avLst/>
                <a:gdLst/>
                <a:ahLst/>
                <a:cxnLst>
                  <a:cxn ang="0">
                    <a:pos x="334" y="51"/>
                  </a:cxn>
                  <a:cxn ang="0">
                    <a:pos x="334" y="20"/>
                  </a:cxn>
                  <a:cxn ang="0">
                    <a:pos x="314" y="0"/>
                  </a:cxn>
                  <a:cxn ang="0">
                    <a:pos x="20" y="0"/>
                  </a:cxn>
                  <a:cxn ang="0">
                    <a:pos x="0" y="20"/>
                  </a:cxn>
                  <a:cxn ang="0">
                    <a:pos x="0" y="52"/>
                  </a:cxn>
                  <a:cxn ang="0">
                    <a:pos x="334" y="52"/>
                  </a:cxn>
                  <a:cxn ang="0">
                    <a:pos x="334" y="51"/>
                  </a:cxn>
                </a:cxnLst>
                <a:rect l="0" t="0" r="r" b="b"/>
                <a:pathLst>
                  <a:path w="334" h="52">
                    <a:moveTo>
                      <a:pt x="334" y="51"/>
                    </a:moveTo>
                    <a:cubicBezTo>
                      <a:pt x="334" y="20"/>
                      <a:pt x="334" y="20"/>
                      <a:pt x="334" y="20"/>
                    </a:cubicBezTo>
                    <a:cubicBezTo>
                      <a:pt x="334" y="9"/>
                      <a:pt x="325" y="0"/>
                      <a:pt x="314" y="0"/>
                    </a:cubicBezTo>
                    <a:cubicBezTo>
                      <a:pt x="20" y="0"/>
                      <a:pt x="20" y="0"/>
                      <a:pt x="20" y="0"/>
                    </a:cubicBezTo>
                    <a:cubicBezTo>
                      <a:pt x="9" y="0"/>
                      <a:pt x="0" y="9"/>
                      <a:pt x="0" y="20"/>
                    </a:cubicBezTo>
                    <a:cubicBezTo>
                      <a:pt x="0" y="52"/>
                      <a:pt x="0" y="52"/>
                      <a:pt x="0" y="52"/>
                    </a:cubicBezTo>
                    <a:cubicBezTo>
                      <a:pt x="334" y="52"/>
                      <a:pt x="334" y="52"/>
                      <a:pt x="334" y="52"/>
                    </a:cubicBezTo>
                    <a:lnTo>
                      <a:pt x="334" y="51"/>
                    </a:lnTo>
                    <a:close/>
                  </a:path>
                </a:pathLst>
              </a:custGeom>
              <a:solidFill>
                <a:srgbClr val="6EBF84"/>
              </a:solidFill>
              <a:ln w="9525">
                <a:noFill/>
                <a:round/>
              </a:ln>
            </p:spPr>
            <p:txBody>
              <a:bodyPr vert="horz" wrap="square" lIns="91440" tIns="45720" rIns="91440" bIns="45720" numCol="1" anchor="t" anchorCtr="0" compatLnSpc="1"/>
              <a:lstStyle/>
              <a:p>
                <a:endParaRPr lang="zh-CN" altLang="en-US">
                  <a:cs typeface="+mn-ea"/>
                  <a:sym typeface="+mn-lt"/>
                </a:endParaRPr>
              </a:p>
            </p:txBody>
          </p:sp>
        </p:grpSp>
        <p:sp>
          <p:nvSpPr>
            <p:cNvPr id="30" name="椭圆 29"/>
            <p:cNvSpPr/>
            <p:nvPr/>
          </p:nvSpPr>
          <p:spPr>
            <a:xfrm>
              <a:off x="8294151" y="1806711"/>
              <a:ext cx="1287828" cy="1287828"/>
            </a:xfrm>
            <a:prstGeom prst="ellipse">
              <a:avLst/>
            </a:prstGeom>
            <a:solidFill>
              <a:schemeClr val="bg1"/>
            </a:solidFill>
            <a:ln w="22225">
              <a:solidFill>
                <a:srgbClr val="6EBF84"/>
              </a:solidFill>
            </a:ln>
            <a:effectLst>
              <a:innerShdw blurRad="1016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a:cs typeface="+mn-ea"/>
                <a:sym typeface="+mn-lt"/>
              </a:endParaRPr>
            </a:p>
          </p:txBody>
        </p:sp>
      </p:grpSp>
      <p:sp>
        <p:nvSpPr>
          <p:cNvPr id="34" name="TextBox 28"/>
          <p:cNvSpPr txBox="1"/>
          <p:nvPr/>
        </p:nvSpPr>
        <p:spPr>
          <a:xfrm>
            <a:off x="8891600" y="2198412"/>
            <a:ext cx="803425" cy="830997"/>
          </a:xfrm>
          <a:prstGeom prst="rect">
            <a:avLst/>
          </a:prstGeom>
          <a:noFill/>
        </p:spPr>
        <p:txBody>
          <a:bodyPr wrap="none" rtlCol="0">
            <a:spAutoFit/>
          </a:bodyPr>
          <a:lstStyle/>
          <a:p>
            <a:r>
              <a:rPr lang="zh-CN" altLang="en-US" sz="2400" b="1" dirty="0">
                <a:solidFill>
                  <a:srgbClr val="6EBF84"/>
                </a:solidFill>
                <a:cs typeface="+mn-ea"/>
                <a:sym typeface="+mn-lt"/>
              </a:rPr>
              <a:t>心仪</a:t>
            </a:r>
            <a:endParaRPr lang="en-US" altLang="zh-CN" sz="2400" b="1" dirty="0">
              <a:solidFill>
                <a:srgbClr val="6EBF84"/>
              </a:solidFill>
              <a:cs typeface="+mn-ea"/>
              <a:sym typeface="+mn-lt"/>
            </a:endParaRPr>
          </a:p>
          <a:p>
            <a:r>
              <a:rPr lang="zh-CN" altLang="en-US" sz="2400" b="1" dirty="0">
                <a:solidFill>
                  <a:srgbClr val="6EBF84"/>
                </a:solidFill>
                <a:cs typeface="+mn-ea"/>
                <a:sym typeface="+mn-lt"/>
              </a:rPr>
              <a:t>职位</a:t>
            </a:r>
            <a:endParaRPr lang="id-ID" sz="2400" b="1" dirty="0">
              <a:solidFill>
                <a:srgbClr val="6EBF84"/>
              </a:solidFill>
              <a:cs typeface="+mn-ea"/>
              <a:sym typeface="+mn-lt"/>
            </a:endParaRPr>
          </a:p>
        </p:txBody>
      </p:sp>
      <p:sp>
        <p:nvSpPr>
          <p:cNvPr id="35" name="矩形 34"/>
          <p:cNvSpPr/>
          <p:nvPr/>
        </p:nvSpPr>
        <p:spPr>
          <a:xfrm>
            <a:off x="8600174" y="3541988"/>
            <a:ext cx="2975749" cy="1708160"/>
          </a:xfrm>
          <a:prstGeom prst="rect">
            <a:avLst/>
          </a:prstGeom>
          <a:noFill/>
        </p:spPr>
        <p:txBody>
          <a:bodyPr wrap="square" rtlCol="0">
            <a:spAutoFit/>
          </a:bodyPr>
          <a:lstStyle/>
          <a:p>
            <a:pPr>
              <a:lnSpc>
                <a:spcPct val="150000"/>
              </a:lnSpc>
            </a:pPr>
            <a:r>
              <a:rPr lang="zh-CN" altLang="en-US" sz="1400" dirty="0">
                <a:solidFill>
                  <a:srgbClr val="6EBF84"/>
                </a:solidFill>
                <a:cs typeface="+mn-ea"/>
                <a:sym typeface="+mn-lt"/>
              </a:rPr>
              <a:t>用户可以在投影仪或者计算机上进行演示也可以将演示文稿打印出来用户可以在投影仪或者计算机上进行演示也可以将演示文稿打印出来</a:t>
            </a:r>
            <a:endParaRPr lang="zh-CN" altLang="en-US" sz="1400" dirty="0">
              <a:solidFill>
                <a:srgbClr val="6EBF84"/>
              </a:solidFill>
              <a:cs typeface="+mn-ea"/>
              <a:sym typeface="+mn-lt"/>
            </a:endParaRPr>
          </a:p>
          <a:p>
            <a:pPr>
              <a:lnSpc>
                <a:spcPct val="150000"/>
              </a:lnSpc>
            </a:pPr>
            <a:endParaRPr lang="zh-CN" altLang="en-US" sz="1400" dirty="0">
              <a:solidFill>
                <a:srgbClr val="6EBF84"/>
              </a:solidFill>
              <a:cs typeface="+mn-ea"/>
              <a:sym typeface="+mn-lt"/>
            </a:endParaRPr>
          </a:p>
        </p:txBody>
      </p:sp>
      <p:grpSp>
        <p:nvGrpSpPr>
          <p:cNvPr id="36" name="组合 35"/>
          <p:cNvGrpSpPr/>
          <p:nvPr/>
        </p:nvGrpSpPr>
        <p:grpSpPr>
          <a:xfrm>
            <a:off x="4453178" y="1578871"/>
            <a:ext cx="3578091" cy="4026830"/>
            <a:chOff x="7902425" y="1415585"/>
            <a:chExt cx="3578091" cy="4026830"/>
          </a:xfrm>
        </p:grpSpPr>
        <p:grpSp>
          <p:nvGrpSpPr>
            <p:cNvPr id="37" name="组合 36"/>
            <p:cNvGrpSpPr/>
            <p:nvPr/>
          </p:nvGrpSpPr>
          <p:grpSpPr>
            <a:xfrm>
              <a:off x="7902425" y="1415585"/>
              <a:ext cx="3578091" cy="4026830"/>
              <a:chOff x="1648418" y="3343997"/>
              <a:chExt cx="2405062" cy="2706688"/>
            </a:xfrm>
          </p:grpSpPr>
          <p:sp>
            <p:nvSpPr>
              <p:cNvPr id="39" name="Freeform 6"/>
              <p:cNvSpPr/>
              <p:nvPr/>
            </p:nvSpPr>
            <p:spPr bwMode="auto">
              <a:xfrm>
                <a:off x="1703980" y="3544022"/>
                <a:ext cx="2349500" cy="2506663"/>
              </a:xfrm>
              <a:custGeom>
                <a:avLst/>
                <a:gdLst/>
                <a:ahLst/>
                <a:cxnLst>
                  <a:cxn ang="0">
                    <a:pos x="946" y="0"/>
                  </a:cxn>
                  <a:cxn ang="0">
                    <a:pos x="467" y="0"/>
                  </a:cxn>
                  <a:cxn ang="0">
                    <a:pos x="467" y="343"/>
                  </a:cxn>
                  <a:cxn ang="0">
                    <a:pos x="447" y="363"/>
                  </a:cxn>
                  <a:cxn ang="0">
                    <a:pos x="436" y="359"/>
                  </a:cxn>
                  <a:cxn ang="0">
                    <a:pos x="312" y="268"/>
                  </a:cxn>
                  <a:cxn ang="0">
                    <a:pos x="300" y="264"/>
                  </a:cxn>
                  <a:cxn ang="0">
                    <a:pos x="288" y="268"/>
                  </a:cxn>
                  <a:cxn ang="0">
                    <a:pos x="164" y="359"/>
                  </a:cxn>
                  <a:cxn ang="0">
                    <a:pos x="153" y="363"/>
                  </a:cxn>
                  <a:cxn ang="0">
                    <a:pos x="133" y="343"/>
                  </a:cxn>
                  <a:cxn ang="0">
                    <a:pos x="133" y="0"/>
                  </a:cxn>
                  <a:cxn ang="0">
                    <a:pos x="65" y="0"/>
                  </a:cxn>
                  <a:cxn ang="0">
                    <a:pos x="0" y="65"/>
                  </a:cxn>
                  <a:cxn ang="0">
                    <a:pos x="0" y="1013"/>
                  </a:cxn>
                  <a:cxn ang="0">
                    <a:pos x="65" y="1078"/>
                  </a:cxn>
                  <a:cxn ang="0">
                    <a:pos x="946" y="1078"/>
                  </a:cxn>
                  <a:cxn ang="0">
                    <a:pos x="1011" y="1013"/>
                  </a:cxn>
                  <a:cxn ang="0">
                    <a:pos x="1011" y="65"/>
                  </a:cxn>
                  <a:cxn ang="0">
                    <a:pos x="946" y="0"/>
                  </a:cxn>
                </a:cxnLst>
                <a:rect l="0" t="0" r="r" b="b"/>
                <a:pathLst>
                  <a:path w="1011" h="1078">
                    <a:moveTo>
                      <a:pt x="946" y="0"/>
                    </a:moveTo>
                    <a:cubicBezTo>
                      <a:pt x="467" y="0"/>
                      <a:pt x="467" y="0"/>
                      <a:pt x="467" y="0"/>
                    </a:cubicBezTo>
                    <a:cubicBezTo>
                      <a:pt x="467" y="343"/>
                      <a:pt x="467" y="343"/>
                      <a:pt x="467" y="343"/>
                    </a:cubicBezTo>
                    <a:cubicBezTo>
                      <a:pt x="467" y="355"/>
                      <a:pt x="457" y="363"/>
                      <a:pt x="447" y="363"/>
                    </a:cubicBezTo>
                    <a:cubicBezTo>
                      <a:pt x="443" y="363"/>
                      <a:pt x="439" y="362"/>
                      <a:pt x="436" y="359"/>
                    </a:cubicBezTo>
                    <a:cubicBezTo>
                      <a:pt x="312" y="268"/>
                      <a:pt x="312" y="268"/>
                      <a:pt x="312" y="268"/>
                    </a:cubicBezTo>
                    <a:cubicBezTo>
                      <a:pt x="308" y="266"/>
                      <a:pt x="304" y="264"/>
                      <a:pt x="300" y="264"/>
                    </a:cubicBezTo>
                    <a:cubicBezTo>
                      <a:pt x="296" y="264"/>
                      <a:pt x="292" y="266"/>
                      <a:pt x="288" y="268"/>
                    </a:cubicBezTo>
                    <a:cubicBezTo>
                      <a:pt x="164" y="359"/>
                      <a:pt x="164" y="359"/>
                      <a:pt x="164" y="359"/>
                    </a:cubicBezTo>
                    <a:cubicBezTo>
                      <a:pt x="161" y="362"/>
                      <a:pt x="157" y="363"/>
                      <a:pt x="153" y="363"/>
                    </a:cubicBezTo>
                    <a:cubicBezTo>
                      <a:pt x="143" y="363"/>
                      <a:pt x="133" y="355"/>
                      <a:pt x="133" y="343"/>
                    </a:cubicBezTo>
                    <a:cubicBezTo>
                      <a:pt x="133" y="0"/>
                      <a:pt x="133" y="0"/>
                      <a:pt x="133" y="0"/>
                    </a:cubicBezTo>
                    <a:cubicBezTo>
                      <a:pt x="65" y="0"/>
                      <a:pt x="65" y="0"/>
                      <a:pt x="65" y="0"/>
                    </a:cubicBezTo>
                    <a:cubicBezTo>
                      <a:pt x="29" y="0"/>
                      <a:pt x="0" y="29"/>
                      <a:pt x="0" y="65"/>
                    </a:cubicBezTo>
                    <a:cubicBezTo>
                      <a:pt x="0" y="1013"/>
                      <a:pt x="0" y="1013"/>
                      <a:pt x="0" y="1013"/>
                    </a:cubicBezTo>
                    <a:cubicBezTo>
                      <a:pt x="0" y="1049"/>
                      <a:pt x="29" y="1078"/>
                      <a:pt x="65" y="1078"/>
                    </a:cubicBezTo>
                    <a:cubicBezTo>
                      <a:pt x="946" y="1078"/>
                      <a:pt x="946" y="1078"/>
                      <a:pt x="946" y="1078"/>
                    </a:cubicBezTo>
                    <a:cubicBezTo>
                      <a:pt x="982" y="1078"/>
                      <a:pt x="1011" y="1049"/>
                      <a:pt x="1011" y="1013"/>
                    </a:cubicBezTo>
                    <a:cubicBezTo>
                      <a:pt x="1011" y="65"/>
                      <a:pt x="1011" y="65"/>
                      <a:pt x="1011" y="65"/>
                    </a:cubicBezTo>
                    <a:cubicBezTo>
                      <a:pt x="1011" y="29"/>
                      <a:pt x="982" y="0"/>
                      <a:pt x="946" y="0"/>
                    </a:cubicBezTo>
                  </a:path>
                </a:pathLst>
              </a:custGeom>
              <a:solidFill>
                <a:srgbClr val="D9D9D9"/>
              </a:solidFill>
              <a:ln w="9525">
                <a:noFill/>
                <a:round/>
              </a:ln>
            </p:spPr>
            <p:txBody>
              <a:bodyPr vert="horz" wrap="square" lIns="91440" tIns="45720" rIns="91440" bIns="45720" numCol="1" anchor="t" anchorCtr="0" compatLnSpc="1"/>
              <a:lstStyle/>
              <a:p>
                <a:endParaRPr lang="zh-CN" altLang="en-US">
                  <a:cs typeface="+mn-ea"/>
                  <a:sym typeface="+mn-lt"/>
                </a:endParaRPr>
              </a:p>
            </p:txBody>
          </p:sp>
          <p:sp>
            <p:nvSpPr>
              <p:cNvPr id="40" name="Freeform 8"/>
              <p:cNvSpPr/>
              <p:nvPr/>
            </p:nvSpPr>
            <p:spPr bwMode="auto">
              <a:xfrm>
                <a:off x="1648418" y="3470997"/>
                <a:ext cx="2349500" cy="2506663"/>
              </a:xfrm>
              <a:custGeom>
                <a:avLst/>
                <a:gdLst/>
                <a:ahLst/>
                <a:cxnLst>
                  <a:cxn ang="0">
                    <a:pos x="946" y="1079"/>
                  </a:cxn>
                  <a:cxn ang="0">
                    <a:pos x="65" y="1079"/>
                  </a:cxn>
                  <a:cxn ang="0">
                    <a:pos x="0" y="1014"/>
                  </a:cxn>
                  <a:cxn ang="0">
                    <a:pos x="0" y="65"/>
                  </a:cxn>
                  <a:cxn ang="0">
                    <a:pos x="65" y="0"/>
                  </a:cxn>
                  <a:cxn ang="0">
                    <a:pos x="946" y="0"/>
                  </a:cxn>
                  <a:cxn ang="0">
                    <a:pos x="1011" y="65"/>
                  </a:cxn>
                  <a:cxn ang="0">
                    <a:pos x="1011" y="1014"/>
                  </a:cxn>
                  <a:cxn ang="0">
                    <a:pos x="946" y="1079"/>
                  </a:cxn>
                </a:cxnLst>
                <a:rect l="0" t="0" r="r" b="b"/>
                <a:pathLst>
                  <a:path w="1011" h="1079">
                    <a:moveTo>
                      <a:pt x="946" y="1079"/>
                    </a:moveTo>
                    <a:cubicBezTo>
                      <a:pt x="65" y="1079"/>
                      <a:pt x="65" y="1079"/>
                      <a:pt x="65" y="1079"/>
                    </a:cubicBezTo>
                    <a:cubicBezTo>
                      <a:pt x="29" y="1079"/>
                      <a:pt x="0" y="1050"/>
                      <a:pt x="0" y="1014"/>
                    </a:cubicBezTo>
                    <a:cubicBezTo>
                      <a:pt x="0" y="65"/>
                      <a:pt x="0" y="65"/>
                      <a:pt x="0" y="65"/>
                    </a:cubicBezTo>
                    <a:cubicBezTo>
                      <a:pt x="0" y="29"/>
                      <a:pt x="29" y="0"/>
                      <a:pt x="65" y="0"/>
                    </a:cubicBezTo>
                    <a:cubicBezTo>
                      <a:pt x="946" y="0"/>
                      <a:pt x="946" y="0"/>
                      <a:pt x="946" y="0"/>
                    </a:cubicBezTo>
                    <a:cubicBezTo>
                      <a:pt x="982" y="0"/>
                      <a:pt x="1011" y="29"/>
                      <a:pt x="1011" y="65"/>
                    </a:cubicBezTo>
                    <a:cubicBezTo>
                      <a:pt x="1011" y="1014"/>
                      <a:pt x="1011" y="1014"/>
                      <a:pt x="1011" y="1014"/>
                    </a:cubicBezTo>
                    <a:cubicBezTo>
                      <a:pt x="1011" y="1050"/>
                      <a:pt x="982" y="1079"/>
                      <a:pt x="946" y="1079"/>
                    </a:cubicBezTo>
                    <a:close/>
                  </a:path>
                </a:pathLst>
              </a:custGeom>
              <a:solidFill>
                <a:schemeClr val="bg1"/>
              </a:solidFill>
              <a:ln w="9525">
                <a:solidFill>
                  <a:srgbClr val="2C91B0"/>
                </a:solidFill>
                <a:round/>
              </a:ln>
            </p:spPr>
            <p:txBody>
              <a:bodyPr vert="horz" wrap="square" lIns="91440" tIns="45720" rIns="91440" bIns="45720" numCol="1" anchor="t" anchorCtr="0" compatLnSpc="1"/>
              <a:lstStyle/>
              <a:p>
                <a:endParaRPr lang="zh-CN" altLang="en-US">
                  <a:cs typeface="+mn-ea"/>
                  <a:sym typeface="+mn-lt"/>
                </a:endParaRPr>
              </a:p>
            </p:txBody>
          </p:sp>
          <p:sp>
            <p:nvSpPr>
              <p:cNvPr id="41" name="Freeform 10"/>
              <p:cNvSpPr/>
              <p:nvPr/>
            </p:nvSpPr>
            <p:spPr bwMode="auto">
              <a:xfrm>
                <a:off x="1956393" y="3343997"/>
                <a:ext cx="776288" cy="122238"/>
              </a:xfrm>
              <a:custGeom>
                <a:avLst/>
                <a:gdLst/>
                <a:ahLst/>
                <a:cxnLst>
                  <a:cxn ang="0">
                    <a:pos x="334" y="51"/>
                  </a:cxn>
                  <a:cxn ang="0">
                    <a:pos x="334" y="20"/>
                  </a:cxn>
                  <a:cxn ang="0">
                    <a:pos x="314" y="0"/>
                  </a:cxn>
                  <a:cxn ang="0">
                    <a:pos x="20" y="0"/>
                  </a:cxn>
                  <a:cxn ang="0">
                    <a:pos x="0" y="20"/>
                  </a:cxn>
                  <a:cxn ang="0">
                    <a:pos x="0" y="52"/>
                  </a:cxn>
                  <a:cxn ang="0">
                    <a:pos x="334" y="52"/>
                  </a:cxn>
                  <a:cxn ang="0">
                    <a:pos x="334" y="51"/>
                  </a:cxn>
                </a:cxnLst>
                <a:rect l="0" t="0" r="r" b="b"/>
                <a:pathLst>
                  <a:path w="334" h="52">
                    <a:moveTo>
                      <a:pt x="334" y="51"/>
                    </a:moveTo>
                    <a:cubicBezTo>
                      <a:pt x="334" y="20"/>
                      <a:pt x="334" y="20"/>
                      <a:pt x="334" y="20"/>
                    </a:cubicBezTo>
                    <a:cubicBezTo>
                      <a:pt x="334" y="9"/>
                      <a:pt x="325" y="0"/>
                      <a:pt x="314" y="0"/>
                    </a:cubicBezTo>
                    <a:cubicBezTo>
                      <a:pt x="20" y="0"/>
                      <a:pt x="20" y="0"/>
                      <a:pt x="20" y="0"/>
                    </a:cubicBezTo>
                    <a:cubicBezTo>
                      <a:pt x="9" y="0"/>
                      <a:pt x="0" y="9"/>
                      <a:pt x="0" y="20"/>
                    </a:cubicBezTo>
                    <a:cubicBezTo>
                      <a:pt x="0" y="52"/>
                      <a:pt x="0" y="52"/>
                      <a:pt x="0" y="52"/>
                    </a:cubicBezTo>
                    <a:cubicBezTo>
                      <a:pt x="334" y="52"/>
                      <a:pt x="334" y="52"/>
                      <a:pt x="334" y="52"/>
                    </a:cubicBezTo>
                    <a:lnTo>
                      <a:pt x="334" y="51"/>
                    </a:lnTo>
                    <a:close/>
                  </a:path>
                </a:pathLst>
              </a:custGeom>
              <a:solidFill>
                <a:srgbClr val="2C91B0"/>
              </a:solidFill>
              <a:ln w="9525">
                <a:noFill/>
                <a:round/>
              </a:ln>
            </p:spPr>
            <p:txBody>
              <a:bodyPr vert="horz" wrap="square" lIns="91440" tIns="45720" rIns="91440" bIns="45720" numCol="1" anchor="t" anchorCtr="0" compatLnSpc="1"/>
              <a:lstStyle/>
              <a:p>
                <a:endParaRPr lang="zh-CN" altLang="en-US">
                  <a:cs typeface="+mn-ea"/>
                  <a:sym typeface="+mn-lt"/>
                </a:endParaRPr>
              </a:p>
            </p:txBody>
          </p:sp>
        </p:grpSp>
        <p:sp>
          <p:nvSpPr>
            <p:cNvPr id="38" name="椭圆 37"/>
            <p:cNvSpPr/>
            <p:nvPr/>
          </p:nvSpPr>
          <p:spPr>
            <a:xfrm>
              <a:off x="8294151" y="1806711"/>
              <a:ext cx="1287828" cy="1287828"/>
            </a:xfrm>
            <a:prstGeom prst="ellipse">
              <a:avLst/>
            </a:prstGeom>
            <a:solidFill>
              <a:schemeClr val="bg1"/>
            </a:solidFill>
            <a:ln w="22225">
              <a:solidFill>
                <a:srgbClr val="2C91B0"/>
              </a:solidFill>
            </a:ln>
            <a:effectLst>
              <a:innerShdw blurRad="1016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a:cs typeface="+mn-ea"/>
                <a:sym typeface="+mn-lt"/>
              </a:endParaRPr>
            </a:p>
          </p:txBody>
        </p:sp>
      </p:grpSp>
      <p:sp>
        <p:nvSpPr>
          <p:cNvPr id="42" name="TextBox 28"/>
          <p:cNvSpPr txBox="1"/>
          <p:nvPr/>
        </p:nvSpPr>
        <p:spPr>
          <a:xfrm>
            <a:off x="5087105" y="2198412"/>
            <a:ext cx="803425" cy="830997"/>
          </a:xfrm>
          <a:prstGeom prst="rect">
            <a:avLst/>
          </a:prstGeom>
          <a:noFill/>
        </p:spPr>
        <p:txBody>
          <a:bodyPr wrap="none" rtlCol="0">
            <a:spAutoFit/>
          </a:bodyPr>
          <a:lstStyle/>
          <a:p>
            <a:r>
              <a:rPr lang="zh-CN" altLang="en-US" sz="2400" b="1" dirty="0">
                <a:solidFill>
                  <a:srgbClr val="2C91B0"/>
                </a:solidFill>
                <a:cs typeface="+mn-ea"/>
                <a:sym typeface="+mn-lt"/>
              </a:rPr>
              <a:t>心仪</a:t>
            </a:r>
            <a:endParaRPr lang="en-US" altLang="zh-CN" sz="2400" b="1" dirty="0">
              <a:solidFill>
                <a:srgbClr val="2C91B0"/>
              </a:solidFill>
              <a:cs typeface="+mn-ea"/>
              <a:sym typeface="+mn-lt"/>
            </a:endParaRPr>
          </a:p>
          <a:p>
            <a:r>
              <a:rPr lang="zh-CN" altLang="en-US" sz="2400" b="1" dirty="0">
                <a:solidFill>
                  <a:srgbClr val="2C91B0"/>
                </a:solidFill>
                <a:cs typeface="+mn-ea"/>
                <a:sym typeface="+mn-lt"/>
              </a:rPr>
              <a:t>职位</a:t>
            </a:r>
            <a:endParaRPr lang="id-ID" sz="2400" b="1" dirty="0">
              <a:solidFill>
                <a:srgbClr val="2C91B0"/>
              </a:solidFill>
              <a:cs typeface="+mn-ea"/>
              <a:sym typeface="+mn-lt"/>
            </a:endParaRPr>
          </a:p>
        </p:txBody>
      </p:sp>
      <p:sp>
        <p:nvSpPr>
          <p:cNvPr id="43" name="矩形 42"/>
          <p:cNvSpPr/>
          <p:nvPr/>
        </p:nvSpPr>
        <p:spPr>
          <a:xfrm>
            <a:off x="4795679" y="3541988"/>
            <a:ext cx="2975749" cy="1708160"/>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用户可以在投影仪或者计算机上进行演示也可以将演示文稿打印出来用户可以在投影仪或者计算机上进行演示也可以将演示文稿打印出来</a:t>
            </a:r>
            <a:endParaRPr lang="zh-CN" altLang="en-US" sz="1400" dirty="0">
              <a:solidFill>
                <a:srgbClr val="2C91B0"/>
              </a:solidFill>
              <a:cs typeface="+mn-ea"/>
              <a:sym typeface="+mn-lt"/>
            </a:endParaRPr>
          </a:p>
          <a:p>
            <a:pPr>
              <a:lnSpc>
                <a:spcPct val="150000"/>
              </a:lnSpc>
            </a:pPr>
            <a:endParaRPr lang="zh-CN" altLang="en-US" sz="1400" dirty="0">
              <a:solidFill>
                <a:srgbClr val="2C91B0"/>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36"/>
                                        </p:tgtEl>
                                        <p:attrNameLst>
                                          <p:attrName>style.visibility</p:attrName>
                                        </p:attrNameLst>
                                      </p:cBhvr>
                                      <p:to>
                                        <p:strVal val="visible"/>
                                      </p:to>
                                    </p:set>
                                    <p:anim calcmode="lin" valueType="num">
                                      <p:cBhvr>
                                        <p:cTn id="14" dur="500" fill="hold"/>
                                        <p:tgtEl>
                                          <p:spTgt spid="36"/>
                                        </p:tgtEl>
                                        <p:attrNameLst>
                                          <p:attrName>ppt_w</p:attrName>
                                        </p:attrNameLst>
                                      </p:cBhvr>
                                      <p:tavLst>
                                        <p:tav tm="0">
                                          <p:val>
                                            <p:fltVal val="0"/>
                                          </p:val>
                                        </p:tav>
                                        <p:tav tm="100000">
                                          <p:val>
                                            <p:strVal val="#ppt_w"/>
                                          </p:val>
                                        </p:tav>
                                      </p:tavLst>
                                    </p:anim>
                                    <p:anim calcmode="lin" valueType="num">
                                      <p:cBhvr>
                                        <p:cTn id="15" dur="500" fill="hold"/>
                                        <p:tgtEl>
                                          <p:spTgt spid="36"/>
                                        </p:tgtEl>
                                        <p:attrNameLst>
                                          <p:attrName>ppt_h</p:attrName>
                                        </p:attrNameLst>
                                      </p:cBhvr>
                                      <p:tavLst>
                                        <p:tav tm="0">
                                          <p:val>
                                            <p:fltVal val="0"/>
                                          </p:val>
                                        </p:tav>
                                        <p:tav tm="100000">
                                          <p:val>
                                            <p:strVal val="#ppt_h"/>
                                          </p:val>
                                        </p:tav>
                                      </p:tavLst>
                                    </p:anim>
                                    <p:animEffect transition="in" filter="fade">
                                      <p:cBhvr>
                                        <p:cTn id="16" dur="500"/>
                                        <p:tgtEl>
                                          <p:spTgt spid="36"/>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p:cTn id="21" dur="500" fill="hold"/>
                                        <p:tgtEl>
                                          <p:spTgt spid="28"/>
                                        </p:tgtEl>
                                        <p:attrNameLst>
                                          <p:attrName>ppt_w</p:attrName>
                                        </p:attrNameLst>
                                      </p:cBhvr>
                                      <p:tavLst>
                                        <p:tav tm="0">
                                          <p:val>
                                            <p:fltVal val="0"/>
                                          </p:val>
                                        </p:tav>
                                        <p:tav tm="100000">
                                          <p:val>
                                            <p:strVal val="#ppt_w"/>
                                          </p:val>
                                        </p:tav>
                                      </p:tavLst>
                                    </p:anim>
                                    <p:anim calcmode="lin" valueType="num">
                                      <p:cBhvr>
                                        <p:cTn id="22" dur="500" fill="hold"/>
                                        <p:tgtEl>
                                          <p:spTgt spid="28"/>
                                        </p:tgtEl>
                                        <p:attrNameLst>
                                          <p:attrName>ppt_h</p:attrName>
                                        </p:attrNameLst>
                                      </p:cBhvr>
                                      <p:tavLst>
                                        <p:tav tm="0">
                                          <p:val>
                                            <p:fltVal val="0"/>
                                          </p:val>
                                        </p:tav>
                                        <p:tav tm="100000">
                                          <p:val>
                                            <p:strVal val="#ppt_h"/>
                                          </p:val>
                                        </p:tav>
                                      </p:tavLst>
                                    </p:anim>
                                    <p:animEffect transition="in" filter="fade">
                                      <p:cBhvr>
                                        <p:cTn id="23" dur="500"/>
                                        <p:tgtEl>
                                          <p:spTgt spid="28"/>
                                        </p:tgtEl>
                                      </p:cBhvr>
                                    </p:animEffect>
                                  </p:childTnLst>
                                </p:cTn>
                              </p:par>
                            </p:childTnLst>
                          </p:cTn>
                        </p:par>
                      </p:childTnLst>
                    </p:cTn>
                  </p:par>
                  <p:par>
                    <p:cTn id="24" fill="hold">
                      <p:stCondLst>
                        <p:cond delay="indefinite"/>
                      </p:stCondLst>
                      <p:childTnLst>
                        <p:par>
                          <p:cTn id="25" fill="hold">
                            <p:stCondLst>
                              <p:cond delay="0"/>
                            </p:stCondLst>
                            <p:childTnLst>
                              <p:par>
                                <p:cTn id="26" presetID="14" presetClass="entr" presetSubtype="10" fill="hold" grpId="0" nodeType="clickEffect">
                                  <p:stCondLst>
                                    <p:cond delay="0"/>
                                  </p:stCondLst>
                                  <p:childTnLst>
                                    <p:set>
                                      <p:cBhvr>
                                        <p:cTn id="27" dur="1" fill="hold">
                                          <p:stCondLst>
                                            <p:cond delay="0"/>
                                          </p:stCondLst>
                                        </p:cTn>
                                        <p:tgtEl>
                                          <p:spTgt spid="26"/>
                                        </p:tgtEl>
                                        <p:attrNameLst>
                                          <p:attrName>style.visibility</p:attrName>
                                        </p:attrNameLst>
                                      </p:cBhvr>
                                      <p:to>
                                        <p:strVal val="visible"/>
                                      </p:to>
                                    </p:set>
                                    <p:animEffect transition="in" filter="randombar(horizontal)">
                                      <p:cBhvr>
                                        <p:cTn id="28" dur="500"/>
                                        <p:tgtEl>
                                          <p:spTgt spid="26"/>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randombar(horizontal)">
                                      <p:cBhvr>
                                        <p:cTn id="31" dur="500"/>
                                        <p:tgtEl>
                                          <p:spTgt spid="27"/>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34"/>
                                        </p:tgtEl>
                                        <p:attrNameLst>
                                          <p:attrName>style.visibility</p:attrName>
                                        </p:attrNameLst>
                                      </p:cBhvr>
                                      <p:to>
                                        <p:strVal val="visible"/>
                                      </p:to>
                                    </p:set>
                                    <p:animEffect transition="in" filter="randombar(horizontal)">
                                      <p:cBhvr>
                                        <p:cTn id="36" dur="500"/>
                                        <p:tgtEl>
                                          <p:spTgt spid="34"/>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animEffect transition="in" filter="randombar(horizontal)">
                                      <p:cBhvr>
                                        <p:cTn id="39" dur="500"/>
                                        <p:tgtEl>
                                          <p:spTgt spid="35"/>
                                        </p:tgtEl>
                                      </p:cBhvr>
                                    </p:animEffect>
                                  </p:childTnLst>
                                </p:cTn>
                              </p:par>
                            </p:childTnLst>
                          </p:cTn>
                        </p:par>
                      </p:childTnLst>
                    </p:cTn>
                  </p:par>
                  <p:par>
                    <p:cTn id="40" fill="hold">
                      <p:stCondLst>
                        <p:cond delay="indefinite"/>
                      </p:stCondLst>
                      <p:childTnLst>
                        <p:par>
                          <p:cTn id="41" fill="hold">
                            <p:stCondLst>
                              <p:cond delay="0"/>
                            </p:stCondLst>
                            <p:childTnLst>
                              <p:par>
                                <p:cTn id="42" presetID="14" presetClass="entr" presetSubtype="10" fill="hold" grpId="0" nodeType="clickEffect">
                                  <p:stCondLst>
                                    <p:cond delay="0"/>
                                  </p:stCondLst>
                                  <p:childTnLst>
                                    <p:set>
                                      <p:cBhvr>
                                        <p:cTn id="43" dur="1" fill="hold">
                                          <p:stCondLst>
                                            <p:cond delay="0"/>
                                          </p:stCondLst>
                                        </p:cTn>
                                        <p:tgtEl>
                                          <p:spTgt spid="42"/>
                                        </p:tgtEl>
                                        <p:attrNameLst>
                                          <p:attrName>style.visibility</p:attrName>
                                        </p:attrNameLst>
                                      </p:cBhvr>
                                      <p:to>
                                        <p:strVal val="visible"/>
                                      </p:to>
                                    </p:set>
                                    <p:animEffect transition="in" filter="randombar(horizontal)">
                                      <p:cBhvr>
                                        <p:cTn id="44" dur="500"/>
                                        <p:tgtEl>
                                          <p:spTgt spid="42"/>
                                        </p:tgtEl>
                                      </p:cBhvr>
                                    </p:animEffect>
                                  </p:childTnLst>
                                </p:cTn>
                              </p:par>
                              <p:par>
                                <p:cTn id="45" presetID="14" presetClass="entr" presetSubtype="10" fill="hold" grpId="0" nodeType="withEffect">
                                  <p:stCondLst>
                                    <p:cond delay="0"/>
                                  </p:stCondLst>
                                  <p:childTnLst>
                                    <p:set>
                                      <p:cBhvr>
                                        <p:cTn id="46" dur="1" fill="hold">
                                          <p:stCondLst>
                                            <p:cond delay="0"/>
                                          </p:stCondLst>
                                        </p:cTn>
                                        <p:tgtEl>
                                          <p:spTgt spid="43"/>
                                        </p:tgtEl>
                                        <p:attrNameLst>
                                          <p:attrName>style.visibility</p:attrName>
                                        </p:attrNameLst>
                                      </p:cBhvr>
                                      <p:to>
                                        <p:strVal val="visible"/>
                                      </p:to>
                                    </p:set>
                                    <p:animEffect transition="in" filter="randombar(horizontal)">
                                      <p:cBhvr>
                                        <p:cTn id="4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P spid="34" grpId="0"/>
      <p:bldP spid="35" grpId="0"/>
      <p:bldP spid="42" grpId="0"/>
      <p:bldP spid="4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3014960" y="1614264"/>
            <a:ext cx="5917619" cy="4873622"/>
            <a:chOff x="3080275" y="1984378"/>
            <a:chExt cx="5917619" cy="4873622"/>
          </a:xfrm>
        </p:grpSpPr>
        <p:sp>
          <p:nvSpPr>
            <p:cNvPr id="2" name="Oval 6"/>
            <p:cNvSpPr>
              <a:spLocks noChangeArrowheads="1"/>
            </p:cNvSpPr>
            <p:nvPr/>
          </p:nvSpPr>
          <p:spPr bwMode="auto">
            <a:xfrm>
              <a:off x="4103833" y="1984378"/>
              <a:ext cx="2052736" cy="2052736"/>
            </a:xfrm>
            <a:prstGeom prst="ellipse">
              <a:avLst/>
            </a:prstGeom>
            <a:solidFill>
              <a:srgbClr val="2C91B0">
                <a:alpha val="65000"/>
              </a:srgbClr>
            </a:solidFill>
            <a:ln>
              <a:noFill/>
            </a:ln>
          </p:spPr>
          <p:txBody>
            <a:bodyPr vert="horz" wrap="square" lIns="91440" tIns="45720" rIns="91440" bIns="45720" numCol="1" anchor="t" anchorCtr="0" compatLnSpc="1"/>
            <a:lstStyle/>
            <a:p>
              <a:endParaRPr lang="id-ID">
                <a:cs typeface="+mn-ea"/>
                <a:sym typeface="+mn-lt"/>
              </a:endParaRPr>
            </a:p>
          </p:txBody>
        </p:sp>
        <p:sp>
          <p:nvSpPr>
            <p:cNvPr id="3" name="Oval 6"/>
            <p:cNvSpPr>
              <a:spLocks noChangeArrowheads="1"/>
            </p:cNvSpPr>
            <p:nvPr/>
          </p:nvSpPr>
          <p:spPr bwMode="auto">
            <a:xfrm>
              <a:off x="5674504" y="2013410"/>
              <a:ext cx="2052736" cy="2052736"/>
            </a:xfrm>
            <a:prstGeom prst="ellipse">
              <a:avLst/>
            </a:prstGeom>
            <a:solidFill>
              <a:srgbClr val="2C91B0">
                <a:alpha val="65000"/>
              </a:srgbClr>
            </a:solidFill>
            <a:ln>
              <a:noFill/>
            </a:ln>
          </p:spPr>
          <p:txBody>
            <a:bodyPr vert="horz" wrap="square" lIns="91440" tIns="45720" rIns="91440" bIns="45720" numCol="1" anchor="t" anchorCtr="0" compatLnSpc="1"/>
            <a:lstStyle/>
            <a:p>
              <a:endParaRPr lang="id-ID">
                <a:cs typeface="+mn-ea"/>
                <a:sym typeface="+mn-lt"/>
              </a:endParaRPr>
            </a:p>
          </p:txBody>
        </p:sp>
        <p:sp>
          <p:nvSpPr>
            <p:cNvPr id="4" name="Oval 8"/>
            <p:cNvSpPr>
              <a:spLocks noChangeArrowheads="1"/>
            </p:cNvSpPr>
            <p:nvPr/>
          </p:nvSpPr>
          <p:spPr bwMode="auto">
            <a:xfrm>
              <a:off x="6790967" y="3129394"/>
              <a:ext cx="1746250" cy="1746250"/>
            </a:xfrm>
            <a:prstGeom prst="ellipse">
              <a:avLst/>
            </a:prstGeom>
            <a:solidFill>
              <a:srgbClr val="2C91B0">
                <a:alpha val="65000"/>
              </a:srgbClr>
            </a:solidFill>
            <a:ln>
              <a:noFill/>
            </a:ln>
          </p:spPr>
          <p:txBody>
            <a:bodyPr vert="horz" wrap="square" lIns="91440" tIns="45720" rIns="91440" bIns="45720" numCol="1" anchor="t" anchorCtr="0" compatLnSpc="1"/>
            <a:lstStyle/>
            <a:p>
              <a:endParaRPr lang="id-ID">
                <a:cs typeface="+mn-ea"/>
                <a:sym typeface="+mn-lt"/>
              </a:endParaRPr>
            </a:p>
          </p:txBody>
        </p:sp>
        <p:sp>
          <p:nvSpPr>
            <p:cNvPr id="5" name="Oval 10"/>
            <p:cNvSpPr>
              <a:spLocks noChangeArrowheads="1"/>
            </p:cNvSpPr>
            <p:nvPr/>
          </p:nvSpPr>
          <p:spPr bwMode="auto">
            <a:xfrm>
              <a:off x="3784313" y="3506789"/>
              <a:ext cx="1830388" cy="1828800"/>
            </a:xfrm>
            <a:prstGeom prst="ellipse">
              <a:avLst/>
            </a:prstGeom>
            <a:solidFill>
              <a:srgbClr val="2C91B0">
                <a:alpha val="65000"/>
              </a:srgbClr>
            </a:solidFill>
            <a:ln>
              <a:noFill/>
            </a:ln>
          </p:spPr>
          <p:txBody>
            <a:bodyPr vert="horz" wrap="square" lIns="91440" tIns="45720" rIns="91440" bIns="45720" numCol="1" anchor="t" anchorCtr="0" compatLnSpc="1"/>
            <a:lstStyle/>
            <a:p>
              <a:endParaRPr lang="id-ID">
                <a:cs typeface="+mn-ea"/>
                <a:sym typeface="+mn-lt"/>
              </a:endParaRPr>
            </a:p>
          </p:txBody>
        </p:sp>
        <p:sp>
          <p:nvSpPr>
            <p:cNvPr id="6" name="Freeform 56"/>
            <p:cNvSpPr/>
            <p:nvPr/>
          </p:nvSpPr>
          <p:spPr bwMode="auto">
            <a:xfrm>
              <a:off x="4579086" y="3068398"/>
              <a:ext cx="3025592" cy="3789602"/>
            </a:xfrm>
            <a:custGeom>
              <a:avLst/>
              <a:gdLst>
                <a:gd name="T0" fmla="*/ 197 w 454"/>
                <a:gd name="T1" fmla="*/ 254 h 569"/>
                <a:gd name="T2" fmla="*/ 200 w 454"/>
                <a:gd name="T3" fmla="*/ 449 h 569"/>
                <a:gd name="T4" fmla="*/ 148 w 454"/>
                <a:gd name="T5" fmla="*/ 559 h 569"/>
                <a:gd name="T6" fmla="*/ 122 w 454"/>
                <a:gd name="T7" fmla="*/ 569 h 569"/>
                <a:gd name="T8" fmla="*/ 339 w 454"/>
                <a:gd name="T9" fmla="*/ 569 h 569"/>
                <a:gd name="T10" fmla="*/ 304 w 454"/>
                <a:gd name="T11" fmla="*/ 557 h 569"/>
                <a:gd name="T12" fmla="*/ 277 w 454"/>
                <a:gd name="T13" fmla="*/ 354 h 569"/>
                <a:gd name="T14" fmla="*/ 282 w 454"/>
                <a:gd name="T15" fmla="*/ 261 h 569"/>
                <a:gd name="T16" fmla="*/ 315 w 454"/>
                <a:gd name="T17" fmla="*/ 247 h 569"/>
                <a:gd name="T18" fmla="*/ 454 w 454"/>
                <a:gd name="T19" fmla="*/ 120 h 569"/>
                <a:gd name="T20" fmla="*/ 451 w 454"/>
                <a:gd name="T21" fmla="*/ 117 h 569"/>
                <a:gd name="T22" fmla="*/ 451 w 454"/>
                <a:gd name="T23" fmla="*/ 117 h 569"/>
                <a:gd name="T24" fmla="*/ 389 w 454"/>
                <a:gd name="T25" fmla="*/ 164 h 569"/>
                <a:gd name="T26" fmla="*/ 400 w 454"/>
                <a:gd name="T27" fmla="*/ 82 h 569"/>
                <a:gd name="T28" fmla="*/ 399 w 454"/>
                <a:gd name="T29" fmla="*/ 82 h 569"/>
                <a:gd name="T30" fmla="*/ 398 w 454"/>
                <a:gd name="T31" fmla="*/ 82 h 569"/>
                <a:gd name="T32" fmla="*/ 362 w 454"/>
                <a:gd name="T33" fmla="*/ 182 h 569"/>
                <a:gd name="T34" fmla="*/ 257 w 454"/>
                <a:gd name="T35" fmla="*/ 234 h 569"/>
                <a:gd name="T36" fmla="*/ 241 w 454"/>
                <a:gd name="T37" fmla="*/ 146 h 569"/>
                <a:gd name="T38" fmla="*/ 296 w 454"/>
                <a:gd name="T39" fmla="*/ 54 h 569"/>
                <a:gd name="T40" fmla="*/ 295 w 454"/>
                <a:gd name="T41" fmla="*/ 54 h 569"/>
                <a:gd name="T42" fmla="*/ 294 w 454"/>
                <a:gd name="T43" fmla="*/ 52 h 569"/>
                <a:gd name="T44" fmla="*/ 238 w 454"/>
                <a:gd name="T45" fmla="*/ 113 h 569"/>
                <a:gd name="T46" fmla="*/ 235 w 454"/>
                <a:gd name="T47" fmla="*/ 35 h 569"/>
                <a:gd name="T48" fmla="*/ 235 w 454"/>
                <a:gd name="T49" fmla="*/ 35 h 569"/>
                <a:gd name="T50" fmla="*/ 230 w 454"/>
                <a:gd name="T51" fmla="*/ 35 h 569"/>
                <a:gd name="T52" fmla="*/ 219 w 454"/>
                <a:gd name="T53" fmla="*/ 223 h 569"/>
                <a:gd name="T54" fmla="*/ 122 w 454"/>
                <a:gd name="T55" fmla="*/ 132 h 569"/>
                <a:gd name="T56" fmla="*/ 137 w 454"/>
                <a:gd name="T57" fmla="*/ 64 h 569"/>
                <a:gd name="T58" fmla="*/ 135 w 454"/>
                <a:gd name="T59" fmla="*/ 63 h 569"/>
                <a:gd name="T60" fmla="*/ 135 w 454"/>
                <a:gd name="T61" fmla="*/ 63 h 569"/>
                <a:gd name="T62" fmla="*/ 113 w 454"/>
                <a:gd name="T63" fmla="*/ 118 h 569"/>
                <a:gd name="T64" fmla="*/ 52 w 454"/>
                <a:gd name="T65" fmla="*/ 1 h 569"/>
                <a:gd name="T66" fmla="*/ 50 w 454"/>
                <a:gd name="T67" fmla="*/ 0 h 569"/>
                <a:gd name="T68" fmla="*/ 46 w 454"/>
                <a:gd name="T69" fmla="*/ 1 h 569"/>
                <a:gd name="T70" fmla="*/ 74 w 454"/>
                <a:gd name="T71" fmla="*/ 91 h 569"/>
                <a:gd name="T72" fmla="*/ 74 w 454"/>
                <a:gd name="T73" fmla="*/ 91 h 569"/>
                <a:gd name="T74" fmla="*/ 149 w 454"/>
                <a:gd name="T75" fmla="*/ 208 h 569"/>
                <a:gd name="T76" fmla="*/ 3 w 454"/>
                <a:gd name="T77" fmla="*/ 195 h 569"/>
                <a:gd name="T78" fmla="*/ 3 w 454"/>
                <a:gd name="T79" fmla="*/ 196 h 569"/>
                <a:gd name="T80" fmla="*/ 0 w 454"/>
                <a:gd name="T81" fmla="*/ 201 h 569"/>
                <a:gd name="T82" fmla="*/ 172 w 454"/>
                <a:gd name="T83" fmla="*/ 237 h 569"/>
                <a:gd name="T84" fmla="*/ 197 w 454"/>
                <a:gd name="T85" fmla="*/ 254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54" h="569">
                  <a:moveTo>
                    <a:pt x="197" y="254"/>
                  </a:moveTo>
                  <a:cubicBezTo>
                    <a:pt x="209" y="304"/>
                    <a:pt x="213" y="368"/>
                    <a:pt x="200" y="449"/>
                  </a:cubicBezTo>
                  <a:cubicBezTo>
                    <a:pt x="191" y="518"/>
                    <a:pt x="199" y="559"/>
                    <a:pt x="148" y="559"/>
                  </a:cubicBezTo>
                  <a:cubicBezTo>
                    <a:pt x="148" y="559"/>
                    <a:pt x="138" y="555"/>
                    <a:pt x="122" y="569"/>
                  </a:cubicBezTo>
                  <a:cubicBezTo>
                    <a:pt x="339" y="569"/>
                    <a:pt x="339" y="569"/>
                    <a:pt x="339" y="569"/>
                  </a:cubicBezTo>
                  <a:cubicBezTo>
                    <a:pt x="328" y="564"/>
                    <a:pt x="315" y="559"/>
                    <a:pt x="304" y="557"/>
                  </a:cubicBezTo>
                  <a:cubicBezTo>
                    <a:pt x="292" y="529"/>
                    <a:pt x="279" y="475"/>
                    <a:pt x="277" y="354"/>
                  </a:cubicBezTo>
                  <a:cubicBezTo>
                    <a:pt x="276" y="318"/>
                    <a:pt x="278" y="287"/>
                    <a:pt x="282" y="261"/>
                  </a:cubicBezTo>
                  <a:cubicBezTo>
                    <a:pt x="315" y="247"/>
                    <a:pt x="315" y="247"/>
                    <a:pt x="315" y="247"/>
                  </a:cubicBezTo>
                  <a:cubicBezTo>
                    <a:pt x="404" y="194"/>
                    <a:pt x="433" y="147"/>
                    <a:pt x="454" y="120"/>
                  </a:cubicBezTo>
                  <a:cubicBezTo>
                    <a:pt x="451" y="117"/>
                    <a:pt x="451" y="117"/>
                    <a:pt x="451" y="117"/>
                  </a:cubicBezTo>
                  <a:cubicBezTo>
                    <a:pt x="451" y="117"/>
                    <a:pt x="451" y="117"/>
                    <a:pt x="451" y="117"/>
                  </a:cubicBezTo>
                  <a:cubicBezTo>
                    <a:pt x="428" y="135"/>
                    <a:pt x="407" y="151"/>
                    <a:pt x="389" y="164"/>
                  </a:cubicBezTo>
                  <a:cubicBezTo>
                    <a:pt x="396" y="133"/>
                    <a:pt x="398" y="121"/>
                    <a:pt x="400" y="82"/>
                  </a:cubicBezTo>
                  <a:cubicBezTo>
                    <a:pt x="399" y="82"/>
                    <a:pt x="399" y="82"/>
                    <a:pt x="399" y="82"/>
                  </a:cubicBezTo>
                  <a:cubicBezTo>
                    <a:pt x="399" y="82"/>
                    <a:pt x="398" y="82"/>
                    <a:pt x="398" y="82"/>
                  </a:cubicBezTo>
                  <a:cubicBezTo>
                    <a:pt x="393" y="101"/>
                    <a:pt x="379" y="147"/>
                    <a:pt x="362" y="182"/>
                  </a:cubicBezTo>
                  <a:cubicBezTo>
                    <a:pt x="312" y="215"/>
                    <a:pt x="278" y="228"/>
                    <a:pt x="257" y="234"/>
                  </a:cubicBezTo>
                  <a:cubicBezTo>
                    <a:pt x="251" y="213"/>
                    <a:pt x="245" y="185"/>
                    <a:pt x="241" y="146"/>
                  </a:cubicBezTo>
                  <a:cubicBezTo>
                    <a:pt x="257" y="110"/>
                    <a:pt x="284" y="70"/>
                    <a:pt x="296" y="54"/>
                  </a:cubicBezTo>
                  <a:cubicBezTo>
                    <a:pt x="295" y="54"/>
                    <a:pt x="295" y="54"/>
                    <a:pt x="295" y="54"/>
                  </a:cubicBezTo>
                  <a:cubicBezTo>
                    <a:pt x="294" y="52"/>
                    <a:pt x="294" y="52"/>
                    <a:pt x="294" y="52"/>
                  </a:cubicBezTo>
                  <a:cubicBezTo>
                    <a:pt x="265" y="79"/>
                    <a:pt x="258" y="88"/>
                    <a:pt x="238" y="113"/>
                  </a:cubicBezTo>
                  <a:cubicBezTo>
                    <a:pt x="236" y="91"/>
                    <a:pt x="235" y="64"/>
                    <a:pt x="235" y="35"/>
                  </a:cubicBezTo>
                  <a:cubicBezTo>
                    <a:pt x="235" y="35"/>
                    <a:pt x="235" y="35"/>
                    <a:pt x="235" y="35"/>
                  </a:cubicBezTo>
                  <a:cubicBezTo>
                    <a:pt x="230" y="35"/>
                    <a:pt x="230" y="35"/>
                    <a:pt x="230" y="35"/>
                  </a:cubicBezTo>
                  <a:cubicBezTo>
                    <a:pt x="223" y="69"/>
                    <a:pt x="210" y="143"/>
                    <a:pt x="219" y="223"/>
                  </a:cubicBezTo>
                  <a:cubicBezTo>
                    <a:pt x="219" y="223"/>
                    <a:pt x="175" y="205"/>
                    <a:pt x="122" y="132"/>
                  </a:cubicBezTo>
                  <a:cubicBezTo>
                    <a:pt x="123" y="120"/>
                    <a:pt x="125" y="90"/>
                    <a:pt x="137" y="64"/>
                  </a:cubicBezTo>
                  <a:cubicBezTo>
                    <a:pt x="135" y="63"/>
                    <a:pt x="135" y="63"/>
                    <a:pt x="135" y="63"/>
                  </a:cubicBezTo>
                  <a:cubicBezTo>
                    <a:pt x="135" y="63"/>
                    <a:pt x="135" y="63"/>
                    <a:pt x="135" y="63"/>
                  </a:cubicBezTo>
                  <a:cubicBezTo>
                    <a:pt x="127" y="75"/>
                    <a:pt x="118" y="94"/>
                    <a:pt x="113" y="118"/>
                  </a:cubicBezTo>
                  <a:cubicBezTo>
                    <a:pt x="93" y="88"/>
                    <a:pt x="72" y="50"/>
                    <a:pt x="52" y="1"/>
                  </a:cubicBezTo>
                  <a:cubicBezTo>
                    <a:pt x="51" y="1"/>
                    <a:pt x="51" y="1"/>
                    <a:pt x="50" y="0"/>
                  </a:cubicBezTo>
                  <a:cubicBezTo>
                    <a:pt x="46" y="1"/>
                    <a:pt x="46" y="1"/>
                    <a:pt x="46" y="1"/>
                  </a:cubicBezTo>
                  <a:cubicBezTo>
                    <a:pt x="49" y="17"/>
                    <a:pt x="74" y="91"/>
                    <a:pt x="74" y="91"/>
                  </a:cubicBezTo>
                  <a:cubicBezTo>
                    <a:pt x="74" y="91"/>
                    <a:pt x="74" y="91"/>
                    <a:pt x="74" y="91"/>
                  </a:cubicBezTo>
                  <a:cubicBezTo>
                    <a:pt x="91" y="132"/>
                    <a:pt x="115" y="175"/>
                    <a:pt x="149" y="208"/>
                  </a:cubicBezTo>
                  <a:cubicBezTo>
                    <a:pt x="149" y="208"/>
                    <a:pt x="89" y="222"/>
                    <a:pt x="3" y="195"/>
                  </a:cubicBezTo>
                  <a:cubicBezTo>
                    <a:pt x="3" y="196"/>
                    <a:pt x="3" y="196"/>
                    <a:pt x="3" y="196"/>
                  </a:cubicBezTo>
                  <a:cubicBezTo>
                    <a:pt x="0" y="201"/>
                    <a:pt x="0" y="201"/>
                    <a:pt x="0" y="201"/>
                  </a:cubicBezTo>
                  <a:cubicBezTo>
                    <a:pt x="37" y="218"/>
                    <a:pt x="97" y="238"/>
                    <a:pt x="172" y="237"/>
                  </a:cubicBezTo>
                  <a:cubicBezTo>
                    <a:pt x="178" y="238"/>
                    <a:pt x="187" y="243"/>
                    <a:pt x="197" y="254"/>
                  </a:cubicBezTo>
                  <a:close/>
                </a:path>
              </a:pathLst>
            </a:custGeom>
            <a:solidFill>
              <a:srgbClr val="6EBF84"/>
            </a:solidFill>
            <a:ln>
              <a:noFill/>
            </a:ln>
          </p:spPr>
          <p:txBody>
            <a:bodyPr vert="horz" wrap="square" lIns="91440" tIns="45720" rIns="91440" bIns="45720" numCol="1" anchor="t" anchorCtr="0" compatLnSpc="1"/>
            <a:lstStyle/>
            <a:p>
              <a:endParaRPr lang="id-ID">
                <a:cs typeface="+mn-ea"/>
                <a:sym typeface="+mn-lt"/>
              </a:endParaRPr>
            </a:p>
          </p:txBody>
        </p:sp>
        <p:grpSp>
          <p:nvGrpSpPr>
            <p:cNvPr id="7" name="Group 80"/>
            <p:cNvGrpSpPr/>
            <p:nvPr/>
          </p:nvGrpSpPr>
          <p:grpSpPr>
            <a:xfrm rot="10800000" flipH="1">
              <a:off x="3080275" y="4539366"/>
              <a:ext cx="1163703" cy="301378"/>
              <a:chOff x="3000375" y="4042161"/>
              <a:chExt cx="1163703" cy="301378"/>
            </a:xfrm>
          </p:grpSpPr>
          <p:cxnSp>
            <p:nvCxnSpPr>
              <p:cNvPr id="8" name="Straight Connector 81"/>
              <p:cNvCxnSpPr/>
              <p:nvPr/>
            </p:nvCxnSpPr>
            <p:spPr>
              <a:xfrm rot="10800000">
                <a:off x="3862700" y="4042161"/>
                <a:ext cx="301378" cy="301378"/>
              </a:xfrm>
              <a:prstGeom prst="line">
                <a:avLst/>
              </a:prstGeom>
              <a:ln w="22225">
                <a:solidFill>
                  <a:srgbClr val="6EBF84"/>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2"/>
              <p:cNvCxnSpPr/>
              <p:nvPr/>
            </p:nvCxnSpPr>
            <p:spPr>
              <a:xfrm flipH="1">
                <a:off x="3000375" y="4050707"/>
                <a:ext cx="870870" cy="0"/>
              </a:xfrm>
              <a:prstGeom prst="straightConnector1">
                <a:avLst/>
              </a:prstGeom>
              <a:ln w="22225">
                <a:solidFill>
                  <a:srgbClr val="6EBF84"/>
                </a:solidFill>
                <a:tailEnd type="diamond"/>
              </a:ln>
            </p:spPr>
            <p:style>
              <a:lnRef idx="1">
                <a:schemeClr val="accent1"/>
              </a:lnRef>
              <a:fillRef idx="0">
                <a:schemeClr val="accent1"/>
              </a:fillRef>
              <a:effectRef idx="0">
                <a:schemeClr val="accent1"/>
              </a:effectRef>
              <a:fontRef idx="minor">
                <a:schemeClr val="tx1"/>
              </a:fontRef>
            </p:style>
          </p:cxnSp>
        </p:grpSp>
        <p:grpSp>
          <p:nvGrpSpPr>
            <p:cNvPr id="10" name="Group 83"/>
            <p:cNvGrpSpPr/>
            <p:nvPr/>
          </p:nvGrpSpPr>
          <p:grpSpPr>
            <a:xfrm rot="10800000">
              <a:off x="7808863" y="4656495"/>
              <a:ext cx="1189031" cy="389504"/>
              <a:chOff x="3153400" y="4042161"/>
              <a:chExt cx="1189031" cy="389504"/>
            </a:xfrm>
          </p:grpSpPr>
          <p:cxnSp>
            <p:nvCxnSpPr>
              <p:cNvPr id="11" name="Straight Connector 84"/>
              <p:cNvCxnSpPr/>
              <p:nvPr/>
            </p:nvCxnSpPr>
            <p:spPr>
              <a:xfrm rot="10800000">
                <a:off x="3862700" y="4042161"/>
                <a:ext cx="479731" cy="389504"/>
              </a:xfrm>
              <a:prstGeom prst="line">
                <a:avLst/>
              </a:prstGeom>
              <a:ln w="22225">
                <a:solidFill>
                  <a:srgbClr val="6EBF84"/>
                </a:solidFill>
              </a:ln>
            </p:spPr>
            <p:style>
              <a:lnRef idx="1">
                <a:schemeClr val="accent1"/>
              </a:lnRef>
              <a:fillRef idx="0">
                <a:schemeClr val="accent1"/>
              </a:fillRef>
              <a:effectRef idx="0">
                <a:schemeClr val="accent1"/>
              </a:effectRef>
              <a:fontRef idx="minor">
                <a:schemeClr val="tx1"/>
              </a:fontRef>
            </p:style>
          </p:cxnSp>
          <p:cxnSp>
            <p:nvCxnSpPr>
              <p:cNvPr id="12" name="Straight Arrow Connector 85"/>
              <p:cNvCxnSpPr/>
              <p:nvPr/>
            </p:nvCxnSpPr>
            <p:spPr>
              <a:xfrm flipH="1">
                <a:off x="3153400" y="4050707"/>
                <a:ext cx="717845" cy="0"/>
              </a:xfrm>
              <a:prstGeom prst="straightConnector1">
                <a:avLst/>
              </a:prstGeom>
              <a:ln w="22225">
                <a:solidFill>
                  <a:srgbClr val="6EBF84"/>
                </a:solidFill>
                <a:tailEnd type="diamond"/>
              </a:ln>
            </p:spPr>
            <p:style>
              <a:lnRef idx="1">
                <a:schemeClr val="accent1"/>
              </a:lnRef>
              <a:fillRef idx="0">
                <a:schemeClr val="accent1"/>
              </a:fillRef>
              <a:effectRef idx="0">
                <a:schemeClr val="accent1"/>
              </a:effectRef>
              <a:fontRef idx="minor">
                <a:schemeClr val="tx1"/>
              </a:fontRef>
            </p:style>
          </p:cxnSp>
        </p:grpSp>
        <p:grpSp>
          <p:nvGrpSpPr>
            <p:cNvPr id="13" name="Group 86"/>
            <p:cNvGrpSpPr/>
            <p:nvPr/>
          </p:nvGrpSpPr>
          <p:grpSpPr>
            <a:xfrm>
              <a:off x="3349904" y="2212407"/>
              <a:ext cx="1058821" cy="427857"/>
              <a:chOff x="2894176" y="3704601"/>
              <a:chExt cx="1058821" cy="427857"/>
            </a:xfrm>
          </p:grpSpPr>
          <p:cxnSp>
            <p:nvCxnSpPr>
              <p:cNvPr id="14" name="Straight Connector 87"/>
              <p:cNvCxnSpPr/>
              <p:nvPr/>
            </p:nvCxnSpPr>
            <p:spPr>
              <a:xfrm flipH="1" flipV="1">
                <a:off x="3525140" y="3704601"/>
                <a:ext cx="427857" cy="427857"/>
              </a:xfrm>
              <a:prstGeom prst="line">
                <a:avLst/>
              </a:prstGeom>
              <a:ln w="22225">
                <a:solidFill>
                  <a:srgbClr val="6EBF84"/>
                </a:solidFill>
              </a:ln>
            </p:spPr>
            <p:style>
              <a:lnRef idx="1">
                <a:schemeClr val="accent1"/>
              </a:lnRef>
              <a:fillRef idx="0">
                <a:schemeClr val="accent1"/>
              </a:fillRef>
              <a:effectRef idx="0">
                <a:schemeClr val="accent1"/>
              </a:effectRef>
              <a:fontRef idx="minor">
                <a:schemeClr val="tx1"/>
              </a:fontRef>
            </p:style>
          </p:cxnSp>
          <p:cxnSp>
            <p:nvCxnSpPr>
              <p:cNvPr id="15" name="Straight Arrow Connector 88"/>
              <p:cNvCxnSpPr/>
              <p:nvPr/>
            </p:nvCxnSpPr>
            <p:spPr>
              <a:xfrm flipH="1">
                <a:off x="2894176" y="3704601"/>
                <a:ext cx="630964" cy="0"/>
              </a:xfrm>
              <a:prstGeom prst="straightConnector1">
                <a:avLst/>
              </a:prstGeom>
              <a:ln w="22225">
                <a:solidFill>
                  <a:srgbClr val="6EBF84"/>
                </a:solidFill>
                <a:tailEnd type="diamond"/>
              </a:ln>
            </p:spPr>
            <p:style>
              <a:lnRef idx="1">
                <a:schemeClr val="accent1"/>
              </a:lnRef>
              <a:fillRef idx="0">
                <a:schemeClr val="accent1"/>
              </a:fillRef>
              <a:effectRef idx="0">
                <a:schemeClr val="accent1"/>
              </a:effectRef>
              <a:fontRef idx="minor">
                <a:schemeClr val="tx1"/>
              </a:fontRef>
            </p:style>
          </p:cxnSp>
        </p:grpSp>
        <p:grpSp>
          <p:nvGrpSpPr>
            <p:cNvPr id="16" name="Group 89"/>
            <p:cNvGrpSpPr/>
            <p:nvPr/>
          </p:nvGrpSpPr>
          <p:grpSpPr>
            <a:xfrm flipH="1">
              <a:off x="7457999" y="2218284"/>
              <a:ext cx="1305001" cy="332242"/>
              <a:chOff x="2410191" y="3562411"/>
              <a:chExt cx="1305001" cy="332242"/>
            </a:xfrm>
          </p:grpSpPr>
          <p:cxnSp>
            <p:nvCxnSpPr>
              <p:cNvPr id="17" name="Straight Connector 90"/>
              <p:cNvCxnSpPr/>
              <p:nvPr/>
            </p:nvCxnSpPr>
            <p:spPr>
              <a:xfrm flipH="1" flipV="1">
                <a:off x="3391258" y="3570719"/>
                <a:ext cx="323934" cy="323934"/>
              </a:xfrm>
              <a:prstGeom prst="line">
                <a:avLst/>
              </a:prstGeom>
              <a:ln w="22225">
                <a:solidFill>
                  <a:srgbClr val="6EBF84"/>
                </a:solidFill>
              </a:ln>
            </p:spPr>
            <p:style>
              <a:lnRef idx="1">
                <a:schemeClr val="accent1"/>
              </a:lnRef>
              <a:fillRef idx="0">
                <a:schemeClr val="accent1"/>
              </a:fillRef>
              <a:effectRef idx="0">
                <a:schemeClr val="accent1"/>
              </a:effectRef>
              <a:fontRef idx="minor">
                <a:schemeClr val="tx1"/>
              </a:fontRef>
            </p:style>
          </p:cxnSp>
          <p:cxnSp>
            <p:nvCxnSpPr>
              <p:cNvPr id="18" name="Straight Arrow Connector 91"/>
              <p:cNvCxnSpPr/>
              <p:nvPr/>
            </p:nvCxnSpPr>
            <p:spPr>
              <a:xfrm flipH="1">
                <a:off x="2410191" y="3562411"/>
                <a:ext cx="1002430" cy="0"/>
              </a:xfrm>
              <a:prstGeom prst="straightConnector1">
                <a:avLst/>
              </a:prstGeom>
              <a:ln w="22225">
                <a:solidFill>
                  <a:srgbClr val="6EBF84"/>
                </a:solidFill>
                <a:tailEnd type="diamond"/>
              </a:ln>
            </p:spPr>
            <p:style>
              <a:lnRef idx="1">
                <a:schemeClr val="accent1"/>
              </a:lnRef>
              <a:fillRef idx="0">
                <a:schemeClr val="accent1"/>
              </a:fillRef>
              <a:effectRef idx="0">
                <a:schemeClr val="accent1"/>
              </a:effectRef>
              <a:fontRef idx="minor">
                <a:schemeClr val="tx1"/>
              </a:fontRef>
            </p:style>
          </p:cxnSp>
        </p:grpSp>
      </p:grpSp>
      <p:sp>
        <p:nvSpPr>
          <p:cNvPr id="20" name="TextBox 28"/>
          <p:cNvSpPr txBox="1"/>
          <p:nvPr/>
        </p:nvSpPr>
        <p:spPr>
          <a:xfrm>
            <a:off x="2554852" y="1341199"/>
            <a:ext cx="1422184" cy="461665"/>
          </a:xfrm>
          <a:prstGeom prst="rect">
            <a:avLst/>
          </a:prstGeom>
          <a:noFill/>
        </p:spPr>
        <p:txBody>
          <a:bodyPr wrap="none" rtlCol="0">
            <a:spAutoFit/>
          </a:bodyPr>
          <a:lstStyle/>
          <a:p>
            <a:r>
              <a:rPr lang="zh-CN" altLang="en-US" sz="2400" b="1" dirty="0">
                <a:solidFill>
                  <a:srgbClr val="6EBF84"/>
                </a:solidFill>
                <a:cs typeface="+mn-ea"/>
                <a:sym typeface="+mn-lt"/>
              </a:rPr>
              <a:t>职位要求</a:t>
            </a:r>
            <a:endParaRPr lang="id-ID" sz="2400" b="1" dirty="0">
              <a:solidFill>
                <a:srgbClr val="6EBF84"/>
              </a:solidFill>
              <a:cs typeface="+mn-ea"/>
              <a:sym typeface="+mn-lt"/>
            </a:endParaRPr>
          </a:p>
        </p:txBody>
      </p:sp>
      <p:sp>
        <p:nvSpPr>
          <p:cNvPr id="21" name="矩形 20"/>
          <p:cNvSpPr/>
          <p:nvPr/>
        </p:nvSpPr>
        <p:spPr>
          <a:xfrm>
            <a:off x="868412" y="1833748"/>
            <a:ext cx="3068529" cy="1061829"/>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sp>
        <p:nvSpPr>
          <p:cNvPr id="22" name="TextBox 28"/>
          <p:cNvSpPr txBox="1"/>
          <p:nvPr/>
        </p:nvSpPr>
        <p:spPr>
          <a:xfrm>
            <a:off x="2305659" y="3999676"/>
            <a:ext cx="1422184" cy="461665"/>
          </a:xfrm>
          <a:prstGeom prst="rect">
            <a:avLst/>
          </a:prstGeom>
          <a:noFill/>
        </p:spPr>
        <p:txBody>
          <a:bodyPr wrap="none" rtlCol="0">
            <a:spAutoFit/>
          </a:bodyPr>
          <a:lstStyle/>
          <a:p>
            <a:r>
              <a:rPr lang="zh-CN" altLang="en-US" sz="2400" b="1" dirty="0">
                <a:solidFill>
                  <a:srgbClr val="6EBF84"/>
                </a:solidFill>
                <a:cs typeface="+mn-ea"/>
                <a:sym typeface="+mn-lt"/>
              </a:rPr>
              <a:t>职位要求</a:t>
            </a:r>
            <a:endParaRPr lang="id-ID" sz="2400" b="1" dirty="0">
              <a:solidFill>
                <a:srgbClr val="6EBF84"/>
              </a:solidFill>
              <a:cs typeface="+mn-ea"/>
              <a:sym typeface="+mn-lt"/>
            </a:endParaRPr>
          </a:p>
        </p:txBody>
      </p:sp>
      <p:sp>
        <p:nvSpPr>
          <p:cNvPr id="23" name="矩形 22"/>
          <p:cNvSpPr/>
          <p:nvPr/>
        </p:nvSpPr>
        <p:spPr>
          <a:xfrm>
            <a:off x="619219" y="4492225"/>
            <a:ext cx="3068529" cy="1061829"/>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sp>
        <p:nvSpPr>
          <p:cNvPr id="24" name="TextBox 28"/>
          <p:cNvSpPr txBox="1"/>
          <p:nvPr/>
        </p:nvSpPr>
        <p:spPr>
          <a:xfrm>
            <a:off x="8360227" y="1371744"/>
            <a:ext cx="1422184" cy="461665"/>
          </a:xfrm>
          <a:prstGeom prst="rect">
            <a:avLst/>
          </a:prstGeom>
          <a:noFill/>
        </p:spPr>
        <p:txBody>
          <a:bodyPr wrap="none" rtlCol="0">
            <a:spAutoFit/>
          </a:bodyPr>
          <a:lstStyle/>
          <a:p>
            <a:r>
              <a:rPr lang="zh-CN" altLang="en-US" sz="2400" b="1" dirty="0">
                <a:solidFill>
                  <a:srgbClr val="6EBF84"/>
                </a:solidFill>
                <a:cs typeface="+mn-ea"/>
                <a:sym typeface="+mn-lt"/>
              </a:rPr>
              <a:t>职位要求</a:t>
            </a:r>
            <a:endParaRPr lang="id-ID" sz="2400" b="1" dirty="0">
              <a:solidFill>
                <a:srgbClr val="6EBF84"/>
              </a:solidFill>
              <a:cs typeface="+mn-ea"/>
              <a:sym typeface="+mn-lt"/>
            </a:endParaRPr>
          </a:p>
        </p:txBody>
      </p:sp>
      <p:sp>
        <p:nvSpPr>
          <p:cNvPr id="25" name="矩形 24"/>
          <p:cNvSpPr/>
          <p:nvPr/>
        </p:nvSpPr>
        <p:spPr>
          <a:xfrm>
            <a:off x="8360227" y="1905012"/>
            <a:ext cx="3068529" cy="1061829"/>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sp>
        <p:nvSpPr>
          <p:cNvPr id="26" name="TextBox 28"/>
          <p:cNvSpPr txBox="1"/>
          <p:nvPr/>
        </p:nvSpPr>
        <p:spPr>
          <a:xfrm>
            <a:off x="8427464" y="4134071"/>
            <a:ext cx="1422184" cy="461665"/>
          </a:xfrm>
          <a:prstGeom prst="rect">
            <a:avLst/>
          </a:prstGeom>
          <a:noFill/>
        </p:spPr>
        <p:txBody>
          <a:bodyPr wrap="none" rtlCol="0">
            <a:spAutoFit/>
          </a:bodyPr>
          <a:lstStyle/>
          <a:p>
            <a:r>
              <a:rPr lang="zh-CN" altLang="en-US" sz="2400" b="1" dirty="0">
                <a:solidFill>
                  <a:srgbClr val="6EBF84"/>
                </a:solidFill>
                <a:cs typeface="+mn-ea"/>
                <a:sym typeface="+mn-lt"/>
              </a:rPr>
              <a:t>职位要求</a:t>
            </a:r>
            <a:endParaRPr lang="id-ID" sz="2400" b="1" dirty="0">
              <a:solidFill>
                <a:srgbClr val="6EBF84"/>
              </a:solidFill>
              <a:cs typeface="+mn-ea"/>
              <a:sym typeface="+mn-lt"/>
            </a:endParaRPr>
          </a:p>
        </p:txBody>
      </p:sp>
      <p:sp>
        <p:nvSpPr>
          <p:cNvPr id="27" name="矩形 26"/>
          <p:cNvSpPr/>
          <p:nvPr/>
        </p:nvSpPr>
        <p:spPr>
          <a:xfrm>
            <a:off x="8427464" y="4667339"/>
            <a:ext cx="3068529" cy="1061829"/>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500" fill="hold"/>
                                        <p:tgtEl>
                                          <p:spTgt spid="19"/>
                                        </p:tgtEl>
                                        <p:attrNameLst>
                                          <p:attrName>ppt_w</p:attrName>
                                        </p:attrNameLst>
                                      </p:cBhvr>
                                      <p:tavLst>
                                        <p:tav tm="0">
                                          <p:val>
                                            <p:fltVal val="0"/>
                                          </p:val>
                                        </p:tav>
                                        <p:tav tm="100000">
                                          <p:val>
                                            <p:strVal val="#ppt_w"/>
                                          </p:val>
                                        </p:tav>
                                      </p:tavLst>
                                    </p:anim>
                                    <p:anim calcmode="lin" valueType="num">
                                      <p:cBhvr>
                                        <p:cTn id="8" dur="500" fill="hold"/>
                                        <p:tgtEl>
                                          <p:spTgt spid="19"/>
                                        </p:tgtEl>
                                        <p:attrNameLst>
                                          <p:attrName>ppt_h</p:attrName>
                                        </p:attrNameLst>
                                      </p:cBhvr>
                                      <p:tavLst>
                                        <p:tav tm="0">
                                          <p:val>
                                            <p:fltVal val="0"/>
                                          </p:val>
                                        </p:tav>
                                        <p:tav tm="100000">
                                          <p:val>
                                            <p:strVal val="#ppt_h"/>
                                          </p:val>
                                        </p:tav>
                                      </p:tavLst>
                                    </p:anim>
                                    <p:animEffect transition="in" filter="fade">
                                      <p:cBhvr>
                                        <p:cTn id="9" dur="500"/>
                                        <p:tgtEl>
                                          <p:spTgt spid="19"/>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20"/>
                                        </p:tgtEl>
                                        <p:attrNameLst>
                                          <p:attrName>style.visibility</p:attrName>
                                        </p:attrNameLst>
                                      </p:cBhvr>
                                      <p:to>
                                        <p:strVal val="visible"/>
                                      </p:to>
                                    </p:set>
                                    <p:animEffect transition="in" filter="randombar(horizontal)">
                                      <p:cBhvr>
                                        <p:cTn id="14" dur="500"/>
                                        <p:tgtEl>
                                          <p:spTgt spid="20"/>
                                        </p:tgtEl>
                                      </p:cBhvr>
                                    </p:animEffect>
                                  </p:childTnLst>
                                </p:cTn>
                              </p:par>
                              <p:par>
                                <p:cTn id="15" presetID="14" presetClass="entr" presetSubtype="10" fill="hold" grpId="0" nodeType="with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randombar(horizontal)">
                                      <p:cBhvr>
                                        <p:cTn id="17" dur="500"/>
                                        <p:tgtEl>
                                          <p:spTgt spid="21"/>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randombar(horizontal)">
                                      <p:cBhvr>
                                        <p:cTn id="22" dur="500"/>
                                        <p:tgtEl>
                                          <p:spTgt spid="22"/>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randombar(horizontal)">
                                      <p:cBhvr>
                                        <p:cTn id="25" dur="500"/>
                                        <p:tgtEl>
                                          <p:spTgt spid="23"/>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24"/>
                                        </p:tgtEl>
                                        <p:attrNameLst>
                                          <p:attrName>style.visibility</p:attrName>
                                        </p:attrNameLst>
                                      </p:cBhvr>
                                      <p:to>
                                        <p:strVal val="visible"/>
                                      </p:to>
                                    </p:set>
                                    <p:animEffect transition="in" filter="randombar(horizontal)">
                                      <p:cBhvr>
                                        <p:cTn id="30" dur="500"/>
                                        <p:tgtEl>
                                          <p:spTgt spid="24"/>
                                        </p:tgtEl>
                                      </p:cBhvr>
                                    </p:animEffect>
                                  </p:childTnLst>
                                </p:cTn>
                              </p:par>
                              <p:par>
                                <p:cTn id="31" presetID="14" presetClass="entr" presetSubtype="10" fill="hold" grpId="0" nodeType="with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randombar(horizontal)">
                                      <p:cBhvr>
                                        <p:cTn id="33" dur="500"/>
                                        <p:tgtEl>
                                          <p:spTgt spid="25"/>
                                        </p:tgtEl>
                                      </p:cBhvr>
                                    </p:animEffect>
                                  </p:childTnLst>
                                </p:cTn>
                              </p:par>
                            </p:childTnLst>
                          </p:cTn>
                        </p:par>
                      </p:childTnLst>
                    </p:cTn>
                  </p:par>
                  <p:par>
                    <p:cTn id="34" fill="hold">
                      <p:stCondLst>
                        <p:cond delay="indefinite"/>
                      </p:stCondLst>
                      <p:childTnLst>
                        <p:par>
                          <p:cTn id="35" fill="hold">
                            <p:stCondLst>
                              <p:cond delay="0"/>
                            </p:stCondLst>
                            <p:childTnLst>
                              <p:par>
                                <p:cTn id="36" presetID="14" presetClass="entr" presetSubtype="10" fill="hold" grpId="0" nodeType="click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randombar(horizontal)">
                                      <p:cBhvr>
                                        <p:cTn id="38" dur="500"/>
                                        <p:tgtEl>
                                          <p:spTgt spid="26"/>
                                        </p:tgtEl>
                                      </p:cBhvr>
                                    </p:animEffect>
                                  </p:childTnLst>
                                </p:cTn>
                              </p:par>
                              <p:par>
                                <p:cTn id="39" presetID="14" presetClass="entr" presetSubtype="10" fill="hold" grpId="0" nodeType="withEffect">
                                  <p:stCondLst>
                                    <p:cond delay="0"/>
                                  </p:stCondLst>
                                  <p:childTnLst>
                                    <p:set>
                                      <p:cBhvr>
                                        <p:cTn id="40" dur="1" fill="hold">
                                          <p:stCondLst>
                                            <p:cond delay="0"/>
                                          </p:stCondLst>
                                        </p:cTn>
                                        <p:tgtEl>
                                          <p:spTgt spid="27"/>
                                        </p:tgtEl>
                                        <p:attrNameLst>
                                          <p:attrName>style.visibility</p:attrName>
                                        </p:attrNameLst>
                                      </p:cBhvr>
                                      <p:to>
                                        <p:strVal val="visible"/>
                                      </p:to>
                                    </p:set>
                                    <p:animEffect transition="in" filter="randombar(horizontal)">
                                      <p:cBhvr>
                                        <p:cTn id="41"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P spid="23" grpId="0"/>
      <p:bldP spid="24" grpId="0"/>
      <p:bldP spid="25" grpId="0"/>
      <p:bldP spid="26"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矩形 7"/>
          <p:cNvSpPr/>
          <p:nvPr/>
        </p:nvSpPr>
        <p:spPr>
          <a:xfrm>
            <a:off x="1837988" y="1462415"/>
            <a:ext cx="8496297" cy="3933169"/>
          </a:xfrm>
          <a:prstGeom prst="rect">
            <a:avLst/>
          </a:prstGeom>
          <a:noFill/>
          <a:ln w="12700">
            <a:solidFill>
              <a:srgbClr val="6EBF84"/>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 name="图片 2"/>
          <p:cNvPicPr>
            <a:picLocks noChangeAspect="1"/>
          </p:cNvPicPr>
          <p:nvPr/>
        </p:nvPicPr>
        <p:blipFill rotWithShape="1">
          <a:blip r:embed="rId1" cstate="screen"/>
          <a:srcRect/>
          <a:stretch>
            <a:fillRect/>
          </a:stretch>
        </p:blipFill>
        <p:spPr>
          <a:xfrm>
            <a:off x="10424017" y="0"/>
            <a:ext cx="1767983" cy="1799303"/>
          </a:xfrm>
          <a:prstGeom prst="rect">
            <a:avLst/>
          </a:prstGeom>
        </p:spPr>
      </p:pic>
      <p:pic>
        <p:nvPicPr>
          <p:cNvPr id="4" name="图片 3"/>
          <p:cNvPicPr>
            <a:picLocks noChangeAspect="1"/>
          </p:cNvPicPr>
          <p:nvPr/>
        </p:nvPicPr>
        <p:blipFill rotWithShape="1">
          <a:blip r:embed="rId2" cstate="screen"/>
          <a:srcRect/>
          <a:stretch>
            <a:fillRect/>
          </a:stretch>
        </p:blipFill>
        <p:spPr>
          <a:xfrm>
            <a:off x="0" y="-1"/>
            <a:ext cx="1748256" cy="1919235"/>
          </a:xfrm>
          <a:prstGeom prst="rect">
            <a:avLst/>
          </a:prstGeom>
        </p:spPr>
      </p:pic>
      <p:pic>
        <p:nvPicPr>
          <p:cNvPr id="5" name="图片 4"/>
          <p:cNvPicPr>
            <a:picLocks noChangeAspect="1"/>
          </p:cNvPicPr>
          <p:nvPr/>
        </p:nvPicPr>
        <p:blipFill rotWithShape="1">
          <a:blip r:embed="rId3" cstate="screen"/>
          <a:srcRect/>
          <a:stretch>
            <a:fillRect/>
          </a:stretch>
        </p:blipFill>
        <p:spPr>
          <a:xfrm>
            <a:off x="1" y="4938765"/>
            <a:ext cx="1800200" cy="1919235"/>
          </a:xfrm>
          <a:prstGeom prst="rect">
            <a:avLst/>
          </a:prstGeom>
        </p:spPr>
      </p:pic>
      <p:pic>
        <p:nvPicPr>
          <p:cNvPr id="6" name="图片 5"/>
          <p:cNvPicPr>
            <a:picLocks noChangeAspect="1"/>
          </p:cNvPicPr>
          <p:nvPr/>
        </p:nvPicPr>
        <p:blipFill rotWithShape="1">
          <a:blip r:embed="rId4" cstate="screen"/>
          <a:srcRect/>
          <a:stretch>
            <a:fillRect/>
          </a:stretch>
        </p:blipFill>
        <p:spPr>
          <a:xfrm>
            <a:off x="10139854" y="5214257"/>
            <a:ext cx="2052145" cy="1643743"/>
          </a:xfrm>
          <a:prstGeom prst="rect">
            <a:avLst/>
          </a:prstGeom>
        </p:spPr>
      </p:pic>
      <p:sp>
        <p:nvSpPr>
          <p:cNvPr id="7" name="矩形 6"/>
          <p:cNvSpPr/>
          <p:nvPr/>
        </p:nvSpPr>
        <p:spPr>
          <a:xfrm>
            <a:off x="5606141" y="-7387"/>
            <a:ext cx="979714" cy="685852"/>
          </a:xfrm>
          <a:prstGeom prst="rect">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9" name="文本框 8"/>
          <p:cNvSpPr txBox="1"/>
          <p:nvPr/>
        </p:nvSpPr>
        <p:spPr>
          <a:xfrm>
            <a:off x="4218910" y="774950"/>
            <a:ext cx="3818588" cy="369332"/>
          </a:xfrm>
          <a:prstGeom prst="rect">
            <a:avLst/>
          </a:prstGeom>
          <a:noFill/>
        </p:spPr>
        <p:txBody>
          <a:bodyPr wrap="square" rtlCol="0">
            <a:spAutoFit/>
          </a:bodyPr>
          <a:lstStyle/>
          <a:p>
            <a:pPr algn="ctr"/>
            <a:r>
              <a:rPr lang="zh-CN" altLang="en-US" spc="600" dirty="0">
                <a:solidFill>
                  <a:schemeClr val="tx1">
                    <a:lumMod val="95000"/>
                    <a:lumOff val="5000"/>
                  </a:schemeClr>
                </a:solidFill>
                <a:cs typeface="+mn-ea"/>
                <a:sym typeface="+mn-lt"/>
              </a:rPr>
              <a:t>实 现 自 我 收 获 成 功</a:t>
            </a:r>
            <a:endParaRPr lang="zh-CN" altLang="en-US" spc="600" dirty="0">
              <a:solidFill>
                <a:schemeClr val="tx1">
                  <a:lumMod val="95000"/>
                  <a:lumOff val="5000"/>
                </a:schemeClr>
              </a:solidFill>
              <a:cs typeface="+mn-ea"/>
              <a:sym typeface="+mn-lt"/>
            </a:endParaRPr>
          </a:p>
        </p:txBody>
      </p:sp>
      <p:sp>
        <p:nvSpPr>
          <p:cNvPr id="11" name="TextBox 28"/>
          <p:cNvSpPr txBox="1"/>
          <p:nvPr/>
        </p:nvSpPr>
        <p:spPr>
          <a:xfrm>
            <a:off x="8283368" y="1740248"/>
            <a:ext cx="553998" cy="1477328"/>
          </a:xfrm>
          <a:prstGeom prst="rect">
            <a:avLst/>
          </a:prstGeom>
          <a:noFill/>
        </p:spPr>
        <p:txBody>
          <a:bodyPr vert="eaVert" wrap="none" rtlCol="0">
            <a:spAutoFit/>
          </a:bodyPr>
          <a:lstStyle/>
          <a:p>
            <a:r>
              <a:rPr lang="zh-CN" altLang="en-US" sz="2400" b="1" spc="300" dirty="0">
                <a:solidFill>
                  <a:srgbClr val="2C91B0"/>
                </a:solidFill>
                <a:cs typeface="+mn-ea"/>
                <a:sym typeface="+mn-lt"/>
              </a:rPr>
              <a:t>认识自我</a:t>
            </a:r>
            <a:endParaRPr lang="id-ID" sz="2400" b="1" spc="300" dirty="0">
              <a:solidFill>
                <a:srgbClr val="2C91B0"/>
              </a:solidFill>
              <a:cs typeface="+mn-ea"/>
              <a:sym typeface="+mn-lt"/>
            </a:endParaRPr>
          </a:p>
        </p:txBody>
      </p:sp>
      <p:sp>
        <p:nvSpPr>
          <p:cNvPr id="12" name="矩形 11"/>
          <p:cNvSpPr/>
          <p:nvPr/>
        </p:nvSpPr>
        <p:spPr>
          <a:xfrm>
            <a:off x="7520772" y="1740248"/>
            <a:ext cx="830997" cy="3643329"/>
          </a:xfrm>
          <a:prstGeom prst="rect">
            <a:avLst/>
          </a:prstGeom>
          <a:noFill/>
        </p:spPr>
        <p:txBody>
          <a:bodyPr vert="eaVert"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sp>
        <p:nvSpPr>
          <p:cNvPr id="19" name="TextBox 28"/>
          <p:cNvSpPr txBox="1"/>
          <p:nvPr/>
        </p:nvSpPr>
        <p:spPr>
          <a:xfrm>
            <a:off x="6622219" y="1740248"/>
            <a:ext cx="553998" cy="1477328"/>
          </a:xfrm>
          <a:prstGeom prst="rect">
            <a:avLst/>
          </a:prstGeom>
          <a:noFill/>
        </p:spPr>
        <p:txBody>
          <a:bodyPr vert="eaVert" wrap="none" rtlCol="0">
            <a:spAutoFit/>
          </a:bodyPr>
          <a:lstStyle/>
          <a:p>
            <a:r>
              <a:rPr lang="zh-CN" altLang="en-US" sz="2400" b="1" spc="300" dirty="0">
                <a:solidFill>
                  <a:srgbClr val="6EBF84"/>
                </a:solidFill>
                <a:cs typeface="+mn-ea"/>
                <a:sym typeface="+mn-lt"/>
              </a:rPr>
              <a:t>认识环境</a:t>
            </a:r>
            <a:endParaRPr lang="id-ID" sz="2400" b="1" spc="300" dirty="0">
              <a:solidFill>
                <a:srgbClr val="6EBF84"/>
              </a:solidFill>
              <a:cs typeface="+mn-ea"/>
              <a:sym typeface="+mn-lt"/>
            </a:endParaRPr>
          </a:p>
        </p:txBody>
      </p:sp>
      <p:sp>
        <p:nvSpPr>
          <p:cNvPr id="20" name="矩形 19"/>
          <p:cNvSpPr/>
          <p:nvPr/>
        </p:nvSpPr>
        <p:spPr>
          <a:xfrm>
            <a:off x="5859623" y="1740248"/>
            <a:ext cx="830997" cy="3643329"/>
          </a:xfrm>
          <a:prstGeom prst="rect">
            <a:avLst/>
          </a:prstGeom>
          <a:noFill/>
        </p:spPr>
        <p:txBody>
          <a:bodyPr vert="eaVert" wrap="square" rtlCol="0">
            <a:spAutoFit/>
          </a:bodyPr>
          <a:lstStyle/>
          <a:p>
            <a:pPr>
              <a:lnSpc>
                <a:spcPct val="150000"/>
              </a:lnSpc>
            </a:pPr>
            <a:r>
              <a:rPr lang="zh-CN" altLang="en-US" sz="1400" dirty="0">
                <a:solidFill>
                  <a:srgbClr val="6EBF84"/>
                </a:solidFill>
                <a:cs typeface="+mn-ea"/>
                <a:sym typeface="+mn-lt"/>
              </a:rPr>
              <a:t>用户可以在投影仪或者计算机上进行演示也可以将演示文稿打印出来制作成胶片</a:t>
            </a:r>
            <a:endParaRPr lang="zh-CN" altLang="en-US" sz="1400" dirty="0">
              <a:solidFill>
                <a:srgbClr val="6EBF84"/>
              </a:solidFill>
              <a:cs typeface="+mn-ea"/>
              <a:sym typeface="+mn-lt"/>
            </a:endParaRPr>
          </a:p>
        </p:txBody>
      </p:sp>
      <p:sp>
        <p:nvSpPr>
          <p:cNvPr id="21" name="TextBox 28"/>
          <p:cNvSpPr txBox="1"/>
          <p:nvPr/>
        </p:nvSpPr>
        <p:spPr>
          <a:xfrm>
            <a:off x="4951996" y="1740248"/>
            <a:ext cx="553998" cy="1477328"/>
          </a:xfrm>
          <a:prstGeom prst="rect">
            <a:avLst/>
          </a:prstGeom>
          <a:noFill/>
        </p:spPr>
        <p:txBody>
          <a:bodyPr vert="eaVert" wrap="none" rtlCol="0">
            <a:spAutoFit/>
          </a:bodyPr>
          <a:lstStyle/>
          <a:p>
            <a:r>
              <a:rPr lang="zh-CN" altLang="en-US" sz="2400" b="1" spc="300" dirty="0">
                <a:solidFill>
                  <a:srgbClr val="2C91B0"/>
                </a:solidFill>
                <a:cs typeface="+mn-ea"/>
                <a:sym typeface="+mn-lt"/>
              </a:rPr>
              <a:t>职位分析</a:t>
            </a:r>
            <a:endParaRPr lang="id-ID" sz="2400" b="1" spc="300" dirty="0">
              <a:solidFill>
                <a:srgbClr val="2C91B0"/>
              </a:solidFill>
              <a:cs typeface="+mn-ea"/>
              <a:sym typeface="+mn-lt"/>
            </a:endParaRPr>
          </a:p>
        </p:txBody>
      </p:sp>
      <p:sp>
        <p:nvSpPr>
          <p:cNvPr id="22" name="矩形 21"/>
          <p:cNvSpPr/>
          <p:nvPr/>
        </p:nvSpPr>
        <p:spPr>
          <a:xfrm>
            <a:off x="4189400" y="1740248"/>
            <a:ext cx="830997" cy="3643329"/>
          </a:xfrm>
          <a:prstGeom prst="rect">
            <a:avLst/>
          </a:prstGeom>
          <a:noFill/>
        </p:spPr>
        <p:txBody>
          <a:bodyPr vert="eaVert"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sp>
        <p:nvSpPr>
          <p:cNvPr id="23" name="TextBox 28"/>
          <p:cNvSpPr txBox="1"/>
          <p:nvPr/>
        </p:nvSpPr>
        <p:spPr>
          <a:xfrm>
            <a:off x="3243067" y="1740248"/>
            <a:ext cx="553998" cy="1477328"/>
          </a:xfrm>
          <a:prstGeom prst="rect">
            <a:avLst/>
          </a:prstGeom>
          <a:noFill/>
        </p:spPr>
        <p:txBody>
          <a:bodyPr vert="eaVert" wrap="none" rtlCol="0">
            <a:spAutoFit/>
          </a:bodyPr>
          <a:lstStyle/>
          <a:p>
            <a:r>
              <a:rPr lang="zh-CN" altLang="en-US" sz="2400" b="1" spc="300" dirty="0">
                <a:solidFill>
                  <a:srgbClr val="6EBF84"/>
                </a:solidFill>
                <a:cs typeface="+mn-ea"/>
                <a:sym typeface="+mn-lt"/>
              </a:rPr>
              <a:t>执行计划</a:t>
            </a:r>
            <a:endParaRPr lang="id-ID" sz="2400" b="1" spc="300" dirty="0">
              <a:solidFill>
                <a:srgbClr val="6EBF84"/>
              </a:solidFill>
              <a:cs typeface="+mn-ea"/>
              <a:sym typeface="+mn-lt"/>
            </a:endParaRPr>
          </a:p>
        </p:txBody>
      </p:sp>
      <p:sp>
        <p:nvSpPr>
          <p:cNvPr id="24" name="矩形 23"/>
          <p:cNvSpPr/>
          <p:nvPr/>
        </p:nvSpPr>
        <p:spPr>
          <a:xfrm>
            <a:off x="2480471" y="1740248"/>
            <a:ext cx="830997" cy="3643329"/>
          </a:xfrm>
          <a:prstGeom prst="rect">
            <a:avLst/>
          </a:prstGeom>
          <a:noFill/>
        </p:spPr>
        <p:txBody>
          <a:bodyPr vert="eaVert" wrap="square" rtlCol="0">
            <a:spAutoFit/>
          </a:bodyPr>
          <a:lstStyle/>
          <a:p>
            <a:pPr>
              <a:lnSpc>
                <a:spcPct val="150000"/>
              </a:lnSpc>
            </a:pPr>
            <a:r>
              <a:rPr lang="zh-CN" altLang="en-US" sz="1400" dirty="0">
                <a:solidFill>
                  <a:srgbClr val="6EBF84"/>
                </a:solidFill>
                <a:cs typeface="+mn-ea"/>
                <a:sym typeface="+mn-lt"/>
              </a:rPr>
              <a:t>用户可以在投影仪或者计算机上进行演示也可以将演示文稿打印出来制作成胶片</a:t>
            </a:r>
            <a:endParaRPr lang="zh-CN" altLang="en-US" sz="1400" dirty="0">
              <a:solidFill>
                <a:srgbClr val="6EBF84"/>
              </a:solidFill>
              <a:cs typeface="+mn-ea"/>
              <a:sym typeface="+mn-lt"/>
            </a:endParaRPr>
          </a:p>
        </p:txBody>
      </p:sp>
      <p:grpSp>
        <p:nvGrpSpPr>
          <p:cNvPr id="28" name="组合 27"/>
          <p:cNvGrpSpPr/>
          <p:nvPr/>
        </p:nvGrpSpPr>
        <p:grpSpPr>
          <a:xfrm>
            <a:off x="9177632" y="2208679"/>
            <a:ext cx="800219" cy="2440638"/>
            <a:chOff x="9258056" y="2208680"/>
            <a:chExt cx="800219" cy="2440638"/>
          </a:xfrm>
        </p:grpSpPr>
        <p:sp>
          <p:nvSpPr>
            <p:cNvPr id="10" name="TextBox 23"/>
            <p:cNvSpPr txBox="1"/>
            <p:nvPr/>
          </p:nvSpPr>
          <p:spPr>
            <a:xfrm>
              <a:off x="9258056" y="2208680"/>
              <a:ext cx="800219" cy="2440638"/>
            </a:xfrm>
            <a:prstGeom prst="rect">
              <a:avLst/>
            </a:prstGeom>
            <a:noFill/>
          </p:spPr>
          <p:txBody>
            <a:bodyPr vert="eaVert" wrap="square" rtlCol="0">
              <a:spAutoFit/>
            </a:bodyPr>
            <a:lstStyle/>
            <a:p>
              <a:pPr algn="ctr"/>
              <a:r>
                <a:rPr lang="zh-CN" altLang="en-US" sz="4000" b="1" spc="600" dirty="0">
                  <a:solidFill>
                    <a:srgbClr val="2C91B0"/>
                  </a:solidFill>
                  <a:cs typeface="+mn-ea"/>
                  <a:sym typeface="+mn-lt"/>
                </a:rPr>
                <a:t>目标</a:t>
              </a:r>
              <a:endParaRPr lang="en-US" sz="4000" b="1" spc="600" dirty="0">
                <a:solidFill>
                  <a:srgbClr val="2C91B0"/>
                </a:solidFill>
                <a:cs typeface="+mn-ea"/>
                <a:sym typeface="+mn-lt"/>
              </a:endParaRPr>
            </a:p>
          </p:txBody>
        </p:sp>
        <p:pic>
          <p:nvPicPr>
            <p:cNvPr id="26" name="图片 25"/>
            <p:cNvPicPr>
              <a:picLocks noChangeAspect="1"/>
            </p:cNvPicPr>
            <p:nvPr/>
          </p:nvPicPr>
          <p:blipFill>
            <a:blip r:embed="rId5" cstate="screen">
              <a:clrChange>
                <a:clrFrom>
                  <a:srgbClr val="FFFFFF"/>
                </a:clrFrom>
                <a:clrTo>
                  <a:srgbClr val="FFFFFF">
                    <a:alpha val="0"/>
                  </a:srgbClr>
                </a:clrTo>
              </a:clrChange>
              <a:duotone>
                <a:prstClr val="black"/>
                <a:srgbClr val="6EBF84">
                  <a:tint val="45000"/>
                  <a:satMod val="400000"/>
                </a:srgbClr>
              </a:duotone>
            </a:blip>
            <a:stretch>
              <a:fillRect/>
            </a:stretch>
          </p:blipFill>
          <p:spPr>
            <a:xfrm rot="2700000">
              <a:off x="9539459" y="2430392"/>
              <a:ext cx="237411" cy="237048"/>
            </a:xfrm>
            <a:prstGeom prst="rect">
              <a:avLst/>
            </a:prstGeom>
          </p:spPr>
        </p:pic>
        <p:pic>
          <p:nvPicPr>
            <p:cNvPr id="27" name="图片 26"/>
            <p:cNvPicPr>
              <a:picLocks noChangeAspect="1"/>
            </p:cNvPicPr>
            <p:nvPr/>
          </p:nvPicPr>
          <p:blipFill>
            <a:blip r:embed="rId5" cstate="screen">
              <a:clrChange>
                <a:clrFrom>
                  <a:srgbClr val="FFFFFF"/>
                </a:clrFrom>
                <a:clrTo>
                  <a:srgbClr val="FFFFFF">
                    <a:alpha val="0"/>
                  </a:srgbClr>
                </a:clrTo>
              </a:clrChange>
              <a:duotone>
                <a:prstClr val="black"/>
                <a:srgbClr val="6EBF84">
                  <a:tint val="45000"/>
                  <a:satMod val="400000"/>
                </a:srgbClr>
              </a:duotone>
            </a:blip>
            <a:stretch>
              <a:fillRect/>
            </a:stretch>
          </p:blipFill>
          <p:spPr>
            <a:xfrm rot="2700000">
              <a:off x="9545554" y="4190560"/>
              <a:ext cx="237411" cy="237048"/>
            </a:xfrm>
            <a:prstGeom prst="rect">
              <a:avLst/>
            </a:prstGeom>
          </p:spPr>
        </p:pic>
      </p:grpSp>
      <p:pic>
        <p:nvPicPr>
          <p:cNvPr id="29" name="图片 28"/>
          <p:cNvPicPr>
            <a:picLocks noChangeAspect="1"/>
          </p:cNvPicPr>
          <p:nvPr/>
        </p:nvPicPr>
        <p:blipFill rotWithShape="1">
          <a:blip r:embed="rId6" cstate="screen"/>
          <a:srcRect r="-880"/>
          <a:stretch>
            <a:fillRect/>
          </a:stretch>
        </p:blipFill>
        <p:spPr>
          <a:xfrm>
            <a:off x="3381483" y="475568"/>
            <a:ext cx="488372" cy="692550"/>
          </a:xfrm>
          <a:prstGeom prst="rect">
            <a:avLst/>
          </a:prstGeom>
        </p:spPr>
      </p:pic>
      <p:pic>
        <p:nvPicPr>
          <p:cNvPr id="30" name="图片 29"/>
          <p:cNvPicPr>
            <a:picLocks noChangeAspect="1"/>
          </p:cNvPicPr>
          <p:nvPr/>
        </p:nvPicPr>
        <p:blipFill rotWithShape="1">
          <a:blip r:embed="rId6" cstate="screen"/>
          <a:srcRect r="-880"/>
          <a:stretch>
            <a:fillRect/>
          </a:stretch>
        </p:blipFill>
        <p:spPr>
          <a:xfrm>
            <a:off x="8194254" y="475568"/>
            <a:ext cx="488372" cy="692550"/>
          </a:xfrm>
          <a:prstGeom prst="rect">
            <a:avLst/>
          </a:prstGeom>
        </p:spPr>
      </p:pic>
      <p:sp>
        <p:nvSpPr>
          <p:cNvPr id="2" name="文本框 1"/>
          <p:cNvSpPr txBox="1"/>
          <p:nvPr/>
        </p:nvSpPr>
        <p:spPr>
          <a:xfrm>
            <a:off x="2059619" y="355107"/>
            <a:ext cx="1810236" cy="230832"/>
          </a:xfrm>
          <a:prstGeom prst="rect">
            <a:avLst/>
          </a:prstGeom>
          <a:noFill/>
        </p:spPr>
        <p:txBody>
          <a:bodyPr wrap="square" rtlCol="0">
            <a:spAutoFit/>
          </a:bodyPr>
          <a:lstStyle/>
          <a:p>
            <a:r>
              <a:rPr lang="en-US" altLang="zh-CN" sz="900" dirty="0">
                <a:solidFill>
                  <a:srgbClr val="FFFFFF"/>
                </a:solidFill>
              </a:rPr>
              <a:t>https://www.ypppt.com/</a:t>
            </a:r>
            <a:endParaRPr lang="zh-CN" altLang="en-US" sz="900" dirty="0">
              <a:solidFill>
                <a:srgbClr val="FFFFFF"/>
              </a:solidFill>
            </a:endParaRPr>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nodeType="with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par>
                                <p:cTn id="20" presetID="53" presetClass="entr" presetSubtype="16" fill="hold" nodeType="withEffect">
                                  <p:stCondLst>
                                    <p:cond delay="0"/>
                                  </p:stCondLst>
                                  <p:childTnLst>
                                    <p:set>
                                      <p:cBhvr>
                                        <p:cTn id="21" dur="1" fill="hold">
                                          <p:stCondLst>
                                            <p:cond delay="0"/>
                                          </p:stCondLst>
                                        </p:cTn>
                                        <p:tgtEl>
                                          <p:spTgt spid="3"/>
                                        </p:tgtEl>
                                        <p:attrNameLst>
                                          <p:attrName>style.visibility</p:attrName>
                                        </p:attrNameLst>
                                      </p:cBhvr>
                                      <p:to>
                                        <p:strVal val="visible"/>
                                      </p:to>
                                    </p:set>
                                    <p:anim calcmode="lin" valueType="num">
                                      <p:cBhvr>
                                        <p:cTn id="22" dur="500" fill="hold"/>
                                        <p:tgtEl>
                                          <p:spTgt spid="3"/>
                                        </p:tgtEl>
                                        <p:attrNameLst>
                                          <p:attrName>ppt_w</p:attrName>
                                        </p:attrNameLst>
                                      </p:cBhvr>
                                      <p:tavLst>
                                        <p:tav tm="0">
                                          <p:val>
                                            <p:fltVal val="0"/>
                                          </p:val>
                                        </p:tav>
                                        <p:tav tm="100000">
                                          <p:val>
                                            <p:strVal val="#ppt_w"/>
                                          </p:val>
                                        </p:tav>
                                      </p:tavLst>
                                    </p:anim>
                                    <p:anim calcmode="lin" valueType="num">
                                      <p:cBhvr>
                                        <p:cTn id="23" dur="500" fill="hold"/>
                                        <p:tgtEl>
                                          <p:spTgt spid="3"/>
                                        </p:tgtEl>
                                        <p:attrNameLst>
                                          <p:attrName>ppt_h</p:attrName>
                                        </p:attrNameLst>
                                      </p:cBhvr>
                                      <p:tavLst>
                                        <p:tav tm="0">
                                          <p:val>
                                            <p:fltVal val="0"/>
                                          </p:val>
                                        </p:tav>
                                        <p:tav tm="100000">
                                          <p:val>
                                            <p:strVal val="#ppt_h"/>
                                          </p:val>
                                        </p:tav>
                                      </p:tavLst>
                                    </p:anim>
                                    <p:animEffect transition="in" filter="fade">
                                      <p:cBhvr>
                                        <p:cTn id="24" dur="500"/>
                                        <p:tgtEl>
                                          <p:spTgt spid="3"/>
                                        </p:tgtEl>
                                      </p:cBhvr>
                                    </p:animEffect>
                                  </p:childTnLst>
                                </p:cTn>
                              </p:par>
                            </p:childTnLst>
                          </p:cTn>
                        </p:par>
                      </p:childTnLst>
                    </p:cTn>
                  </p:par>
                  <p:par>
                    <p:cTn id="25" fill="hold">
                      <p:stCondLst>
                        <p:cond delay="indefinite"/>
                      </p:stCondLst>
                      <p:childTnLst>
                        <p:par>
                          <p:cTn id="26" fill="hold">
                            <p:stCondLst>
                              <p:cond delay="0"/>
                            </p:stCondLst>
                            <p:childTnLst>
                              <p:par>
                                <p:cTn id="27" presetID="53"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p:cTn id="29" dur="500" fill="hold"/>
                                        <p:tgtEl>
                                          <p:spTgt spid="7"/>
                                        </p:tgtEl>
                                        <p:attrNameLst>
                                          <p:attrName>ppt_w</p:attrName>
                                        </p:attrNameLst>
                                      </p:cBhvr>
                                      <p:tavLst>
                                        <p:tav tm="0">
                                          <p:val>
                                            <p:fltVal val="0"/>
                                          </p:val>
                                        </p:tav>
                                        <p:tav tm="100000">
                                          <p:val>
                                            <p:strVal val="#ppt_w"/>
                                          </p:val>
                                        </p:tav>
                                      </p:tavLst>
                                    </p:anim>
                                    <p:anim calcmode="lin" valueType="num">
                                      <p:cBhvr>
                                        <p:cTn id="30" dur="500" fill="hold"/>
                                        <p:tgtEl>
                                          <p:spTgt spid="7"/>
                                        </p:tgtEl>
                                        <p:attrNameLst>
                                          <p:attrName>ppt_h</p:attrName>
                                        </p:attrNameLst>
                                      </p:cBhvr>
                                      <p:tavLst>
                                        <p:tav tm="0">
                                          <p:val>
                                            <p:fltVal val="0"/>
                                          </p:val>
                                        </p:tav>
                                        <p:tav tm="100000">
                                          <p:val>
                                            <p:strVal val="#ppt_h"/>
                                          </p:val>
                                        </p:tav>
                                      </p:tavLst>
                                    </p:anim>
                                    <p:animEffect transition="in" filter="fade">
                                      <p:cBhvr>
                                        <p:cTn id="31" dur="500"/>
                                        <p:tgtEl>
                                          <p:spTgt spid="7"/>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 calcmode="lin" valueType="num">
                                      <p:cBhvr>
                                        <p:cTn id="34" dur="500" fill="hold"/>
                                        <p:tgtEl>
                                          <p:spTgt spid="9"/>
                                        </p:tgtEl>
                                        <p:attrNameLst>
                                          <p:attrName>ppt_w</p:attrName>
                                        </p:attrNameLst>
                                      </p:cBhvr>
                                      <p:tavLst>
                                        <p:tav tm="0">
                                          <p:val>
                                            <p:fltVal val="0"/>
                                          </p:val>
                                        </p:tav>
                                        <p:tav tm="100000">
                                          <p:val>
                                            <p:strVal val="#ppt_w"/>
                                          </p:val>
                                        </p:tav>
                                      </p:tavLst>
                                    </p:anim>
                                    <p:anim calcmode="lin" valueType="num">
                                      <p:cBhvr>
                                        <p:cTn id="35" dur="500" fill="hold"/>
                                        <p:tgtEl>
                                          <p:spTgt spid="9"/>
                                        </p:tgtEl>
                                        <p:attrNameLst>
                                          <p:attrName>ppt_h</p:attrName>
                                        </p:attrNameLst>
                                      </p:cBhvr>
                                      <p:tavLst>
                                        <p:tav tm="0">
                                          <p:val>
                                            <p:fltVal val="0"/>
                                          </p:val>
                                        </p:tav>
                                        <p:tav tm="100000">
                                          <p:val>
                                            <p:strVal val="#ppt_h"/>
                                          </p:val>
                                        </p:tav>
                                      </p:tavLst>
                                    </p:anim>
                                    <p:animEffect transition="in" filter="fade">
                                      <p:cBhvr>
                                        <p:cTn id="36" dur="500"/>
                                        <p:tgtEl>
                                          <p:spTgt spid="9"/>
                                        </p:tgtEl>
                                      </p:cBhvr>
                                    </p:animEffect>
                                  </p:childTnLst>
                                </p:cTn>
                              </p:par>
                              <p:par>
                                <p:cTn id="37" presetID="53" presetClass="entr" presetSubtype="16" fill="hold" nodeType="withEffect">
                                  <p:stCondLst>
                                    <p:cond delay="0"/>
                                  </p:stCondLst>
                                  <p:childTnLst>
                                    <p:set>
                                      <p:cBhvr>
                                        <p:cTn id="38" dur="1" fill="hold">
                                          <p:stCondLst>
                                            <p:cond delay="0"/>
                                          </p:stCondLst>
                                        </p:cTn>
                                        <p:tgtEl>
                                          <p:spTgt spid="30"/>
                                        </p:tgtEl>
                                        <p:attrNameLst>
                                          <p:attrName>style.visibility</p:attrName>
                                        </p:attrNameLst>
                                      </p:cBhvr>
                                      <p:to>
                                        <p:strVal val="visible"/>
                                      </p:to>
                                    </p:set>
                                    <p:anim calcmode="lin" valueType="num">
                                      <p:cBhvr>
                                        <p:cTn id="39" dur="500" fill="hold"/>
                                        <p:tgtEl>
                                          <p:spTgt spid="30"/>
                                        </p:tgtEl>
                                        <p:attrNameLst>
                                          <p:attrName>ppt_w</p:attrName>
                                        </p:attrNameLst>
                                      </p:cBhvr>
                                      <p:tavLst>
                                        <p:tav tm="0">
                                          <p:val>
                                            <p:fltVal val="0"/>
                                          </p:val>
                                        </p:tav>
                                        <p:tav tm="100000">
                                          <p:val>
                                            <p:strVal val="#ppt_w"/>
                                          </p:val>
                                        </p:tav>
                                      </p:tavLst>
                                    </p:anim>
                                    <p:anim calcmode="lin" valueType="num">
                                      <p:cBhvr>
                                        <p:cTn id="40" dur="500" fill="hold"/>
                                        <p:tgtEl>
                                          <p:spTgt spid="30"/>
                                        </p:tgtEl>
                                        <p:attrNameLst>
                                          <p:attrName>ppt_h</p:attrName>
                                        </p:attrNameLst>
                                      </p:cBhvr>
                                      <p:tavLst>
                                        <p:tav tm="0">
                                          <p:val>
                                            <p:fltVal val="0"/>
                                          </p:val>
                                        </p:tav>
                                        <p:tav tm="100000">
                                          <p:val>
                                            <p:strVal val="#ppt_h"/>
                                          </p:val>
                                        </p:tav>
                                      </p:tavLst>
                                    </p:anim>
                                    <p:animEffect transition="in" filter="fade">
                                      <p:cBhvr>
                                        <p:cTn id="41" dur="500"/>
                                        <p:tgtEl>
                                          <p:spTgt spid="30"/>
                                        </p:tgtEl>
                                      </p:cBhvr>
                                    </p:animEffect>
                                  </p:childTnLst>
                                </p:cTn>
                              </p:par>
                              <p:par>
                                <p:cTn id="42" presetID="53" presetClass="entr" presetSubtype="16" fill="hold" nodeType="withEffect">
                                  <p:stCondLst>
                                    <p:cond delay="0"/>
                                  </p:stCondLst>
                                  <p:childTnLst>
                                    <p:set>
                                      <p:cBhvr>
                                        <p:cTn id="43" dur="1" fill="hold">
                                          <p:stCondLst>
                                            <p:cond delay="0"/>
                                          </p:stCondLst>
                                        </p:cTn>
                                        <p:tgtEl>
                                          <p:spTgt spid="29"/>
                                        </p:tgtEl>
                                        <p:attrNameLst>
                                          <p:attrName>style.visibility</p:attrName>
                                        </p:attrNameLst>
                                      </p:cBhvr>
                                      <p:to>
                                        <p:strVal val="visible"/>
                                      </p:to>
                                    </p:set>
                                    <p:anim calcmode="lin" valueType="num">
                                      <p:cBhvr>
                                        <p:cTn id="44" dur="500" fill="hold"/>
                                        <p:tgtEl>
                                          <p:spTgt spid="29"/>
                                        </p:tgtEl>
                                        <p:attrNameLst>
                                          <p:attrName>ppt_w</p:attrName>
                                        </p:attrNameLst>
                                      </p:cBhvr>
                                      <p:tavLst>
                                        <p:tav tm="0">
                                          <p:val>
                                            <p:fltVal val="0"/>
                                          </p:val>
                                        </p:tav>
                                        <p:tav tm="100000">
                                          <p:val>
                                            <p:strVal val="#ppt_w"/>
                                          </p:val>
                                        </p:tav>
                                      </p:tavLst>
                                    </p:anim>
                                    <p:anim calcmode="lin" valueType="num">
                                      <p:cBhvr>
                                        <p:cTn id="45" dur="500" fill="hold"/>
                                        <p:tgtEl>
                                          <p:spTgt spid="29"/>
                                        </p:tgtEl>
                                        <p:attrNameLst>
                                          <p:attrName>ppt_h</p:attrName>
                                        </p:attrNameLst>
                                      </p:cBhvr>
                                      <p:tavLst>
                                        <p:tav tm="0">
                                          <p:val>
                                            <p:fltVal val="0"/>
                                          </p:val>
                                        </p:tav>
                                        <p:tav tm="100000">
                                          <p:val>
                                            <p:strVal val="#ppt_h"/>
                                          </p:val>
                                        </p:tav>
                                      </p:tavLst>
                                    </p:anim>
                                    <p:animEffect transition="in" filter="fade">
                                      <p:cBhvr>
                                        <p:cTn id="46" dur="500"/>
                                        <p:tgtEl>
                                          <p:spTgt spid="29"/>
                                        </p:tgtEl>
                                      </p:cBhvr>
                                    </p:animEffect>
                                  </p:childTnLst>
                                </p:cTn>
                              </p:par>
                            </p:childTnLst>
                          </p:cTn>
                        </p:par>
                      </p:childTnLst>
                    </p:cTn>
                  </p:par>
                  <p:par>
                    <p:cTn id="47" fill="hold">
                      <p:stCondLst>
                        <p:cond delay="indefinite"/>
                      </p:stCondLst>
                      <p:childTnLst>
                        <p:par>
                          <p:cTn id="48" fill="hold">
                            <p:stCondLst>
                              <p:cond delay="0"/>
                            </p:stCondLst>
                            <p:childTnLst>
                              <p:par>
                                <p:cTn id="49" presetID="53" presetClass="entr" presetSubtype="16" fill="hold" grpId="0" nodeType="clickEffect">
                                  <p:stCondLst>
                                    <p:cond delay="0"/>
                                  </p:stCondLst>
                                  <p:childTnLst>
                                    <p:set>
                                      <p:cBhvr>
                                        <p:cTn id="50" dur="1" fill="hold">
                                          <p:stCondLst>
                                            <p:cond delay="0"/>
                                          </p:stCondLst>
                                        </p:cTn>
                                        <p:tgtEl>
                                          <p:spTgt spid="8"/>
                                        </p:tgtEl>
                                        <p:attrNameLst>
                                          <p:attrName>style.visibility</p:attrName>
                                        </p:attrNameLst>
                                      </p:cBhvr>
                                      <p:to>
                                        <p:strVal val="visible"/>
                                      </p:to>
                                    </p:set>
                                    <p:anim calcmode="lin" valueType="num">
                                      <p:cBhvr>
                                        <p:cTn id="51" dur="500" fill="hold"/>
                                        <p:tgtEl>
                                          <p:spTgt spid="8"/>
                                        </p:tgtEl>
                                        <p:attrNameLst>
                                          <p:attrName>ppt_w</p:attrName>
                                        </p:attrNameLst>
                                      </p:cBhvr>
                                      <p:tavLst>
                                        <p:tav tm="0">
                                          <p:val>
                                            <p:fltVal val="0"/>
                                          </p:val>
                                        </p:tav>
                                        <p:tav tm="100000">
                                          <p:val>
                                            <p:strVal val="#ppt_w"/>
                                          </p:val>
                                        </p:tav>
                                      </p:tavLst>
                                    </p:anim>
                                    <p:anim calcmode="lin" valueType="num">
                                      <p:cBhvr>
                                        <p:cTn id="52" dur="500" fill="hold"/>
                                        <p:tgtEl>
                                          <p:spTgt spid="8"/>
                                        </p:tgtEl>
                                        <p:attrNameLst>
                                          <p:attrName>ppt_h</p:attrName>
                                        </p:attrNameLst>
                                      </p:cBhvr>
                                      <p:tavLst>
                                        <p:tav tm="0">
                                          <p:val>
                                            <p:fltVal val="0"/>
                                          </p:val>
                                        </p:tav>
                                        <p:tav tm="100000">
                                          <p:val>
                                            <p:strVal val="#ppt_h"/>
                                          </p:val>
                                        </p:tav>
                                      </p:tavLst>
                                    </p:anim>
                                    <p:animEffect transition="in" filter="fade">
                                      <p:cBhvr>
                                        <p:cTn id="53" dur="500"/>
                                        <p:tgtEl>
                                          <p:spTgt spid="8"/>
                                        </p:tgtEl>
                                      </p:cBhvr>
                                    </p:animEffect>
                                  </p:childTnLst>
                                </p:cTn>
                              </p:par>
                            </p:childTnLst>
                          </p:cTn>
                        </p:par>
                      </p:childTnLst>
                    </p:cTn>
                  </p:par>
                  <p:par>
                    <p:cTn id="54" fill="hold">
                      <p:stCondLst>
                        <p:cond delay="indefinite"/>
                      </p:stCondLst>
                      <p:childTnLst>
                        <p:par>
                          <p:cTn id="55" fill="hold">
                            <p:stCondLst>
                              <p:cond delay="0"/>
                            </p:stCondLst>
                            <p:childTnLst>
                              <p:par>
                                <p:cTn id="56" presetID="53" presetClass="entr" presetSubtype="16" fill="hold" nodeType="clickEffect">
                                  <p:stCondLst>
                                    <p:cond delay="0"/>
                                  </p:stCondLst>
                                  <p:childTnLst>
                                    <p:set>
                                      <p:cBhvr>
                                        <p:cTn id="57" dur="1" fill="hold">
                                          <p:stCondLst>
                                            <p:cond delay="0"/>
                                          </p:stCondLst>
                                        </p:cTn>
                                        <p:tgtEl>
                                          <p:spTgt spid="28"/>
                                        </p:tgtEl>
                                        <p:attrNameLst>
                                          <p:attrName>style.visibility</p:attrName>
                                        </p:attrNameLst>
                                      </p:cBhvr>
                                      <p:to>
                                        <p:strVal val="visible"/>
                                      </p:to>
                                    </p:set>
                                    <p:anim calcmode="lin" valueType="num">
                                      <p:cBhvr>
                                        <p:cTn id="58" dur="500" fill="hold"/>
                                        <p:tgtEl>
                                          <p:spTgt spid="28"/>
                                        </p:tgtEl>
                                        <p:attrNameLst>
                                          <p:attrName>ppt_w</p:attrName>
                                        </p:attrNameLst>
                                      </p:cBhvr>
                                      <p:tavLst>
                                        <p:tav tm="0">
                                          <p:val>
                                            <p:fltVal val="0"/>
                                          </p:val>
                                        </p:tav>
                                        <p:tav tm="100000">
                                          <p:val>
                                            <p:strVal val="#ppt_w"/>
                                          </p:val>
                                        </p:tav>
                                      </p:tavLst>
                                    </p:anim>
                                    <p:anim calcmode="lin" valueType="num">
                                      <p:cBhvr>
                                        <p:cTn id="59" dur="500" fill="hold"/>
                                        <p:tgtEl>
                                          <p:spTgt spid="28"/>
                                        </p:tgtEl>
                                        <p:attrNameLst>
                                          <p:attrName>ppt_h</p:attrName>
                                        </p:attrNameLst>
                                      </p:cBhvr>
                                      <p:tavLst>
                                        <p:tav tm="0">
                                          <p:val>
                                            <p:fltVal val="0"/>
                                          </p:val>
                                        </p:tav>
                                        <p:tav tm="100000">
                                          <p:val>
                                            <p:strVal val="#ppt_h"/>
                                          </p:val>
                                        </p:tav>
                                      </p:tavLst>
                                    </p:anim>
                                    <p:animEffect transition="in" filter="fade">
                                      <p:cBhvr>
                                        <p:cTn id="60" dur="500"/>
                                        <p:tgtEl>
                                          <p:spTgt spid="28"/>
                                        </p:tgtEl>
                                      </p:cBhvr>
                                    </p:animEffect>
                                  </p:childTnLst>
                                </p:cTn>
                              </p:par>
                            </p:childTnLst>
                          </p:cTn>
                        </p:par>
                      </p:childTnLst>
                    </p:cTn>
                  </p:par>
                  <p:par>
                    <p:cTn id="61" fill="hold">
                      <p:stCondLst>
                        <p:cond delay="indefinite"/>
                      </p:stCondLst>
                      <p:childTnLst>
                        <p:par>
                          <p:cTn id="62" fill="hold">
                            <p:stCondLst>
                              <p:cond delay="0"/>
                            </p:stCondLst>
                            <p:childTnLst>
                              <p:par>
                                <p:cTn id="63" presetID="22" presetClass="entr" presetSubtype="4" fill="hold" grpId="0" nodeType="clickEffect">
                                  <p:stCondLst>
                                    <p:cond delay="0"/>
                                  </p:stCondLst>
                                  <p:childTnLst>
                                    <p:set>
                                      <p:cBhvr>
                                        <p:cTn id="64" dur="1" fill="hold">
                                          <p:stCondLst>
                                            <p:cond delay="0"/>
                                          </p:stCondLst>
                                        </p:cTn>
                                        <p:tgtEl>
                                          <p:spTgt spid="11"/>
                                        </p:tgtEl>
                                        <p:attrNameLst>
                                          <p:attrName>style.visibility</p:attrName>
                                        </p:attrNameLst>
                                      </p:cBhvr>
                                      <p:to>
                                        <p:strVal val="visible"/>
                                      </p:to>
                                    </p:set>
                                    <p:animEffect transition="in" filter="wipe(down)">
                                      <p:cBhvr>
                                        <p:cTn id="65" dur="500"/>
                                        <p:tgtEl>
                                          <p:spTgt spid="11"/>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12"/>
                                        </p:tgtEl>
                                        <p:attrNameLst>
                                          <p:attrName>style.visibility</p:attrName>
                                        </p:attrNameLst>
                                      </p:cBhvr>
                                      <p:to>
                                        <p:strVal val="visible"/>
                                      </p:to>
                                    </p:set>
                                    <p:animEffect transition="in" filter="wipe(down)">
                                      <p:cBhvr>
                                        <p:cTn id="68" dur="500"/>
                                        <p:tgtEl>
                                          <p:spTgt spid="12"/>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4" fill="hold" grpId="0" nodeType="clickEffect">
                                  <p:stCondLst>
                                    <p:cond delay="0"/>
                                  </p:stCondLst>
                                  <p:childTnLst>
                                    <p:set>
                                      <p:cBhvr>
                                        <p:cTn id="72" dur="1" fill="hold">
                                          <p:stCondLst>
                                            <p:cond delay="0"/>
                                          </p:stCondLst>
                                        </p:cTn>
                                        <p:tgtEl>
                                          <p:spTgt spid="19"/>
                                        </p:tgtEl>
                                        <p:attrNameLst>
                                          <p:attrName>style.visibility</p:attrName>
                                        </p:attrNameLst>
                                      </p:cBhvr>
                                      <p:to>
                                        <p:strVal val="visible"/>
                                      </p:to>
                                    </p:set>
                                    <p:animEffect transition="in" filter="wipe(down)">
                                      <p:cBhvr>
                                        <p:cTn id="73" dur="500"/>
                                        <p:tgtEl>
                                          <p:spTgt spid="19"/>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20"/>
                                        </p:tgtEl>
                                        <p:attrNameLst>
                                          <p:attrName>style.visibility</p:attrName>
                                        </p:attrNameLst>
                                      </p:cBhvr>
                                      <p:to>
                                        <p:strVal val="visible"/>
                                      </p:to>
                                    </p:set>
                                    <p:animEffect transition="in" filter="wipe(down)">
                                      <p:cBhvr>
                                        <p:cTn id="76" dur="500"/>
                                        <p:tgtEl>
                                          <p:spTgt spid="20"/>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grpId="0" nodeType="clickEffect">
                                  <p:stCondLst>
                                    <p:cond delay="0"/>
                                  </p:stCondLst>
                                  <p:childTnLst>
                                    <p:set>
                                      <p:cBhvr>
                                        <p:cTn id="80" dur="1" fill="hold">
                                          <p:stCondLst>
                                            <p:cond delay="0"/>
                                          </p:stCondLst>
                                        </p:cTn>
                                        <p:tgtEl>
                                          <p:spTgt spid="21"/>
                                        </p:tgtEl>
                                        <p:attrNameLst>
                                          <p:attrName>style.visibility</p:attrName>
                                        </p:attrNameLst>
                                      </p:cBhvr>
                                      <p:to>
                                        <p:strVal val="visible"/>
                                      </p:to>
                                    </p:set>
                                    <p:animEffect transition="in" filter="wipe(down)">
                                      <p:cBhvr>
                                        <p:cTn id="81" dur="500"/>
                                        <p:tgtEl>
                                          <p:spTgt spid="21"/>
                                        </p:tgtEl>
                                      </p:cBhvr>
                                    </p:animEffect>
                                  </p:childTnLst>
                                </p:cTn>
                              </p:par>
                              <p:par>
                                <p:cTn id="82" presetID="22" presetClass="entr" presetSubtype="4" fill="hold" grpId="0" nodeType="withEffect">
                                  <p:stCondLst>
                                    <p:cond delay="0"/>
                                  </p:stCondLst>
                                  <p:childTnLst>
                                    <p:set>
                                      <p:cBhvr>
                                        <p:cTn id="83" dur="1" fill="hold">
                                          <p:stCondLst>
                                            <p:cond delay="0"/>
                                          </p:stCondLst>
                                        </p:cTn>
                                        <p:tgtEl>
                                          <p:spTgt spid="22"/>
                                        </p:tgtEl>
                                        <p:attrNameLst>
                                          <p:attrName>style.visibility</p:attrName>
                                        </p:attrNameLst>
                                      </p:cBhvr>
                                      <p:to>
                                        <p:strVal val="visible"/>
                                      </p:to>
                                    </p:set>
                                    <p:animEffect transition="in" filter="wipe(down)">
                                      <p:cBhvr>
                                        <p:cTn id="84" dur="500"/>
                                        <p:tgtEl>
                                          <p:spTgt spid="22"/>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grpId="0" nodeType="click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down)">
                                      <p:cBhvr>
                                        <p:cTn id="89" dur="500"/>
                                        <p:tgtEl>
                                          <p:spTgt spid="23"/>
                                        </p:tgtEl>
                                      </p:cBhvr>
                                    </p:animEffect>
                                  </p:childTnLst>
                                </p:cTn>
                              </p:par>
                              <p:par>
                                <p:cTn id="90" presetID="22" presetClass="entr" presetSubtype="4" fill="hold" grpId="0" nodeType="withEffect">
                                  <p:stCondLst>
                                    <p:cond delay="0"/>
                                  </p:stCondLst>
                                  <p:childTnLst>
                                    <p:set>
                                      <p:cBhvr>
                                        <p:cTn id="91" dur="1" fill="hold">
                                          <p:stCondLst>
                                            <p:cond delay="0"/>
                                          </p:stCondLst>
                                        </p:cTn>
                                        <p:tgtEl>
                                          <p:spTgt spid="24"/>
                                        </p:tgtEl>
                                        <p:attrNameLst>
                                          <p:attrName>style.visibility</p:attrName>
                                        </p:attrNameLst>
                                      </p:cBhvr>
                                      <p:to>
                                        <p:strVal val="visible"/>
                                      </p:to>
                                    </p:set>
                                    <p:animEffect transition="in" filter="wipe(down)">
                                      <p:cBhvr>
                                        <p:cTn id="9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7" grpId="0" animBg="1"/>
      <p:bldP spid="9" grpId="0"/>
      <p:bldP spid="11" grpId="0"/>
      <p:bldP spid="12" grpId="0"/>
      <p:bldP spid="19" grpId="0"/>
      <p:bldP spid="20" grpId="0"/>
      <p:bldP spid="21" grpId="0"/>
      <p:bldP spid="22" grpId="0"/>
      <p:bldP spid="23" grpId="0"/>
      <p:bldP spid="24"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Rectangle 4"/>
          <p:cNvSpPr/>
          <p:nvPr/>
        </p:nvSpPr>
        <p:spPr>
          <a:xfrm>
            <a:off x="1425286" y="1722805"/>
            <a:ext cx="9341427" cy="3643472"/>
          </a:xfrm>
          <a:prstGeom prst="rect">
            <a:avLst/>
          </a:prstGeom>
          <a:solidFill>
            <a:schemeClr val="bg1"/>
          </a:solidFill>
          <a:ln>
            <a:noFill/>
          </a:ln>
          <a:effectLst>
            <a:outerShdw blurRad="1524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pic>
        <p:nvPicPr>
          <p:cNvPr id="3" name="图片 2"/>
          <p:cNvPicPr>
            <a:picLocks noChangeAspect="1"/>
          </p:cNvPicPr>
          <p:nvPr/>
        </p:nvPicPr>
        <p:blipFill rotWithShape="1">
          <a:blip r:embed="rId1" cstate="screen"/>
          <a:srcRect/>
          <a:stretch>
            <a:fillRect/>
          </a:stretch>
        </p:blipFill>
        <p:spPr>
          <a:xfrm>
            <a:off x="10903447" y="1"/>
            <a:ext cx="1288553" cy="1311380"/>
          </a:xfrm>
          <a:prstGeom prst="rect">
            <a:avLst/>
          </a:prstGeom>
        </p:spPr>
      </p:pic>
      <p:pic>
        <p:nvPicPr>
          <p:cNvPr id="4" name="图片 3"/>
          <p:cNvPicPr>
            <a:picLocks noChangeAspect="1"/>
          </p:cNvPicPr>
          <p:nvPr/>
        </p:nvPicPr>
        <p:blipFill rotWithShape="1">
          <a:blip r:embed="rId2" cstate="screen"/>
          <a:srcRect/>
          <a:stretch>
            <a:fillRect/>
          </a:stretch>
        </p:blipFill>
        <p:spPr>
          <a:xfrm>
            <a:off x="1" y="0"/>
            <a:ext cx="2289570" cy="2513489"/>
          </a:xfrm>
          <a:prstGeom prst="rect">
            <a:avLst/>
          </a:prstGeom>
        </p:spPr>
      </p:pic>
      <p:pic>
        <p:nvPicPr>
          <p:cNvPr id="5" name="图片 4"/>
          <p:cNvPicPr>
            <a:picLocks noChangeAspect="1"/>
          </p:cNvPicPr>
          <p:nvPr/>
        </p:nvPicPr>
        <p:blipFill rotWithShape="1">
          <a:blip r:embed="rId3" cstate="screen"/>
          <a:srcRect/>
          <a:stretch>
            <a:fillRect/>
          </a:stretch>
        </p:blipFill>
        <p:spPr>
          <a:xfrm>
            <a:off x="0" y="5720664"/>
            <a:ext cx="1066799" cy="1137338"/>
          </a:xfrm>
          <a:prstGeom prst="rect">
            <a:avLst/>
          </a:prstGeom>
        </p:spPr>
      </p:pic>
      <p:pic>
        <p:nvPicPr>
          <p:cNvPr id="6" name="图片 5"/>
          <p:cNvPicPr>
            <a:picLocks noChangeAspect="1"/>
          </p:cNvPicPr>
          <p:nvPr/>
        </p:nvPicPr>
        <p:blipFill rotWithShape="1">
          <a:blip r:embed="rId4" cstate="screen"/>
          <a:srcRect/>
          <a:stretch>
            <a:fillRect/>
          </a:stretch>
        </p:blipFill>
        <p:spPr>
          <a:xfrm>
            <a:off x="9745732" y="4898572"/>
            <a:ext cx="2446268" cy="1959430"/>
          </a:xfrm>
          <a:prstGeom prst="rect">
            <a:avLst/>
          </a:prstGeom>
        </p:spPr>
      </p:pic>
      <p:grpSp>
        <p:nvGrpSpPr>
          <p:cNvPr id="29" name="组合 28"/>
          <p:cNvGrpSpPr/>
          <p:nvPr/>
        </p:nvGrpSpPr>
        <p:grpSpPr>
          <a:xfrm>
            <a:off x="4187887" y="1119437"/>
            <a:ext cx="3877530" cy="744572"/>
            <a:chOff x="4145243" y="4497957"/>
            <a:chExt cx="3877530" cy="744572"/>
          </a:xfrm>
          <a:effectLst>
            <a:outerShdw blurRad="50800" dist="38100" dir="2700000" algn="tl" rotWithShape="0">
              <a:prstClr val="black">
                <a:alpha val="40000"/>
              </a:prstClr>
            </a:outerShdw>
          </a:effectLst>
        </p:grpSpPr>
        <p:grpSp>
          <p:nvGrpSpPr>
            <p:cNvPr id="10" name="组合 9"/>
            <p:cNvGrpSpPr/>
            <p:nvPr/>
          </p:nvGrpSpPr>
          <p:grpSpPr>
            <a:xfrm>
              <a:off x="4145243" y="4497957"/>
              <a:ext cx="744571" cy="744571"/>
              <a:chOff x="2370872" y="4517570"/>
              <a:chExt cx="762424" cy="762424"/>
            </a:xfrm>
          </p:grpSpPr>
          <p:sp>
            <p:nvSpPr>
              <p:cNvPr id="8" name="椭圆 7"/>
              <p:cNvSpPr/>
              <p:nvPr/>
            </p:nvSpPr>
            <p:spPr>
              <a:xfrm>
                <a:off x="2370872" y="4517570"/>
                <a:ext cx="762424" cy="762424"/>
              </a:xfrm>
              <a:prstGeom prst="ellipse">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9" name="文本框 8"/>
              <p:cNvSpPr txBox="1"/>
              <p:nvPr/>
            </p:nvSpPr>
            <p:spPr>
              <a:xfrm>
                <a:off x="2423510"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人生</a:t>
                </a:r>
                <a:endParaRPr lang="zh-CN" altLang="en-US" dirty="0">
                  <a:solidFill>
                    <a:schemeClr val="bg1"/>
                  </a:solidFill>
                  <a:cs typeface="+mn-ea"/>
                  <a:sym typeface="+mn-lt"/>
                </a:endParaRPr>
              </a:p>
            </p:txBody>
          </p:sp>
        </p:grpSp>
        <p:grpSp>
          <p:nvGrpSpPr>
            <p:cNvPr id="12" name="组合 11"/>
            <p:cNvGrpSpPr/>
            <p:nvPr/>
          </p:nvGrpSpPr>
          <p:grpSpPr>
            <a:xfrm>
              <a:off x="5189564" y="4497959"/>
              <a:ext cx="744570" cy="744570"/>
              <a:chOff x="4264278" y="4517571"/>
              <a:chExt cx="762423" cy="762423"/>
            </a:xfrm>
          </p:grpSpPr>
          <p:sp>
            <p:nvSpPr>
              <p:cNvPr id="7" name="椭圆 6"/>
              <p:cNvSpPr/>
              <p:nvPr/>
            </p:nvSpPr>
            <p:spPr>
              <a:xfrm>
                <a:off x="4264278" y="4517571"/>
                <a:ext cx="762423" cy="762423"/>
              </a:xfrm>
              <a:prstGeom prst="ellipse">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11" name="文本框 10"/>
              <p:cNvSpPr txBox="1"/>
              <p:nvPr/>
            </p:nvSpPr>
            <p:spPr>
              <a:xfrm>
                <a:off x="4312368"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超越</a:t>
                </a:r>
                <a:endParaRPr lang="zh-CN" altLang="en-US" dirty="0">
                  <a:solidFill>
                    <a:schemeClr val="bg1"/>
                  </a:solidFill>
                  <a:cs typeface="+mn-ea"/>
                  <a:sym typeface="+mn-lt"/>
                </a:endParaRPr>
              </a:p>
            </p:txBody>
          </p:sp>
        </p:grpSp>
        <p:grpSp>
          <p:nvGrpSpPr>
            <p:cNvPr id="13" name="组合 12"/>
            <p:cNvGrpSpPr/>
            <p:nvPr/>
          </p:nvGrpSpPr>
          <p:grpSpPr>
            <a:xfrm>
              <a:off x="6233882" y="4497957"/>
              <a:ext cx="744571" cy="744571"/>
              <a:chOff x="2370872" y="4517570"/>
              <a:chExt cx="762424" cy="762424"/>
            </a:xfrm>
          </p:grpSpPr>
          <p:sp>
            <p:nvSpPr>
              <p:cNvPr id="14" name="椭圆 13"/>
              <p:cNvSpPr/>
              <p:nvPr/>
            </p:nvSpPr>
            <p:spPr>
              <a:xfrm>
                <a:off x="2370872" y="4517570"/>
                <a:ext cx="762424" cy="762424"/>
              </a:xfrm>
              <a:prstGeom prst="ellipse">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15" name="文本框 14"/>
              <p:cNvSpPr txBox="1"/>
              <p:nvPr/>
            </p:nvSpPr>
            <p:spPr>
              <a:xfrm>
                <a:off x="2423510"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人生</a:t>
                </a:r>
                <a:endParaRPr lang="zh-CN" altLang="en-US" dirty="0">
                  <a:solidFill>
                    <a:schemeClr val="bg1"/>
                  </a:solidFill>
                  <a:cs typeface="+mn-ea"/>
                  <a:sym typeface="+mn-lt"/>
                </a:endParaRPr>
              </a:p>
            </p:txBody>
          </p:sp>
        </p:grpSp>
        <p:grpSp>
          <p:nvGrpSpPr>
            <p:cNvPr id="16" name="组合 15"/>
            <p:cNvGrpSpPr/>
            <p:nvPr/>
          </p:nvGrpSpPr>
          <p:grpSpPr>
            <a:xfrm>
              <a:off x="7278203" y="4497959"/>
              <a:ext cx="744570" cy="744570"/>
              <a:chOff x="4264278" y="4517571"/>
              <a:chExt cx="762423" cy="762423"/>
            </a:xfrm>
          </p:grpSpPr>
          <p:sp>
            <p:nvSpPr>
              <p:cNvPr id="17" name="椭圆 16"/>
              <p:cNvSpPr/>
              <p:nvPr/>
            </p:nvSpPr>
            <p:spPr>
              <a:xfrm>
                <a:off x="4264278" y="4517571"/>
                <a:ext cx="762423" cy="762423"/>
              </a:xfrm>
              <a:prstGeom prst="ellipse">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18" name="文本框 17"/>
              <p:cNvSpPr txBox="1"/>
              <p:nvPr/>
            </p:nvSpPr>
            <p:spPr>
              <a:xfrm>
                <a:off x="4312368"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超越</a:t>
                </a:r>
                <a:endParaRPr lang="zh-CN" altLang="en-US" dirty="0">
                  <a:solidFill>
                    <a:schemeClr val="bg1"/>
                  </a:solidFill>
                  <a:cs typeface="+mn-ea"/>
                  <a:sym typeface="+mn-lt"/>
                </a:endParaRPr>
              </a:p>
            </p:txBody>
          </p:sp>
        </p:grpSp>
      </p:grpSp>
      <p:grpSp>
        <p:nvGrpSpPr>
          <p:cNvPr id="26" name="组合 25"/>
          <p:cNvGrpSpPr/>
          <p:nvPr/>
        </p:nvGrpSpPr>
        <p:grpSpPr>
          <a:xfrm>
            <a:off x="3951822" y="2513489"/>
            <a:ext cx="4288353" cy="2062103"/>
            <a:chOff x="1138377" y="1357297"/>
            <a:chExt cx="4288353" cy="2062103"/>
          </a:xfrm>
        </p:grpSpPr>
        <p:sp>
          <p:nvSpPr>
            <p:cNvPr id="27" name="TextBox 28"/>
            <p:cNvSpPr txBox="1"/>
            <p:nvPr/>
          </p:nvSpPr>
          <p:spPr>
            <a:xfrm>
              <a:off x="1138377" y="1357297"/>
              <a:ext cx="4288353" cy="1323439"/>
            </a:xfrm>
            <a:prstGeom prst="rect">
              <a:avLst/>
            </a:prstGeom>
            <a:noFill/>
          </p:spPr>
          <p:txBody>
            <a:bodyPr wrap="none" rtlCol="0">
              <a:spAutoFit/>
            </a:bodyPr>
            <a:lstStyle/>
            <a:p>
              <a:r>
                <a:rPr lang="zh-CN" altLang="en-US" sz="8000" dirty="0">
                  <a:solidFill>
                    <a:srgbClr val="2C91B0"/>
                  </a:solidFill>
                  <a:cs typeface="+mn-ea"/>
                  <a:sym typeface="+mn-lt"/>
                </a:rPr>
                <a:t>执行计划</a:t>
              </a:r>
              <a:endParaRPr lang="id-ID" sz="8000" dirty="0">
                <a:solidFill>
                  <a:srgbClr val="2C91B0"/>
                </a:solidFill>
                <a:cs typeface="+mn-ea"/>
                <a:sym typeface="+mn-lt"/>
              </a:endParaRPr>
            </a:p>
          </p:txBody>
        </p:sp>
        <p:sp>
          <p:nvSpPr>
            <p:cNvPr id="28" name="矩形 27"/>
            <p:cNvSpPr/>
            <p:nvPr/>
          </p:nvSpPr>
          <p:spPr>
            <a:xfrm>
              <a:off x="1313134" y="2680736"/>
              <a:ext cx="3938838" cy="738664"/>
            </a:xfrm>
            <a:prstGeom prst="rect">
              <a:avLst/>
            </a:prstGeom>
            <a:noFill/>
          </p:spPr>
          <p:txBody>
            <a:bodyPr wrap="square" rtlCol="0">
              <a:spAutoFit/>
            </a:bodyPr>
            <a:lstStyle/>
            <a:p>
              <a:pPr algn="ctr"/>
              <a:r>
                <a:rPr lang="zh-CN" altLang="en-US" sz="1400" dirty="0">
                  <a:solidFill>
                    <a:srgbClr val="6EBF84"/>
                  </a:solidFill>
                  <a:cs typeface="+mn-ea"/>
                  <a:sym typeface="+mn-lt"/>
                </a:rPr>
                <a:t>用户可以在投影仪或者计算机上进行演示也可以将演示文稿打印出来制作成胶片</a:t>
              </a:r>
              <a:endParaRPr lang="zh-CN" altLang="en-US" sz="1400" dirty="0">
                <a:solidFill>
                  <a:srgbClr val="6EBF84"/>
                </a:solidFill>
                <a:cs typeface="+mn-ea"/>
                <a:sym typeface="+mn-lt"/>
              </a:endParaRPr>
            </a:p>
            <a:p>
              <a:pPr algn="ctr"/>
              <a:endParaRPr lang="zh-CN" altLang="en-US" sz="1400" dirty="0">
                <a:solidFill>
                  <a:srgbClr val="6EBF84"/>
                </a:solidFill>
                <a:cs typeface="+mn-ea"/>
                <a:sym typeface="+mn-lt"/>
              </a:endParaRPr>
            </a:p>
          </p:txBody>
        </p:sp>
      </p:grpSp>
      <p:sp>
        <p:nvSpPr>
          <p:cNvPr id="30" name="矩形 29"/>
          <p:cNvSpPr/>
          <p:nvPr/>
        </p:nvSpPr>
        <p:spPr>
          <a:xfrm>
            <a:off x="5604492" y="4898571"/>
            <a:ext cx="979714" cy="467706"/>
          </a:xfrm>
          <a:prstGeom prst="rect">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1" name="图片 30"/>
          <p:cNvPicPr>
            <a:picLocks noChangeAspect="1"/>
          </p:cNvPicPr>
          <p:nvPr/>
        </p:nvPicPr>
        <p:blipFill rotWithShape="1">
          <a:blip r:embed="rId5" cstate="screen"/>
          <a:srcRect/>
          <a:stretch>
            <a:fillRect/>
          </a:stretch>
        </p:blipFill>
        <p:spPr>
          <a:xfrm>
            <a:off x="2551571" y="2211600"/>
            <a:ext cx="699017" cy="953820"/>
          </a:xfrm>
          <a:prstGeom prst="rect">
            <a:avLst/>
          </a:prstGeom>
        </p:spPr>
      </p:pic>
      <p:pic>
        <p:nvPicPr>
          <p:cNvPr id="32" name="图片 31"/>
          <p:cNvPicPr>
            <a:picLocks noChangeAspect="1"/>
          </p:cNvPicPr>
          <p:nvPr/>
        </p:nvPicPr>
        <p:blipFill rotWithShape="1">
          <a:blip r:embed="rId6" cstate="screen"/>
          <a:srcRect/>
          <a:stretch>
            <a:fillRect/>
          </a:stretch>
        </p:blipFill>
        <p:spPr>
          <a:xfrm>
            <a:off x="9256018" y="2981389"/>
            <a:ext cx="818884" cy="1117381"/>
          </a:xfrm>
          <a:prstGeom prst="rect">
            <a:avLst/>
          </a:prstGeom>
        </p:spPr>
      </p:pic>
      <p:sp>
        <p:nvSpPr>
          <p:cNvPr id="33" name="矩形 32"/>
          <p:cNvSpPr/>
          <p:nvPr/>
        </p:nvSpPr>
        <p:spPr>
          <a:xfrm>
            <a:off x="1687286" y="1914747"/>
            <a:ext cx="8806543" cy="3299828"/>
          </a:xfrm>
          <a:prstGeom prst="rect">
            <a:avLst/>
          </a:prstGeom>
          <a:noFill/>
          <a:ln w="12700">
            <a:solidFill>
              <a:srgbClr val="6EBF84"/>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3"/>
                                        </p:tgtEl>
                                        <p:attrNameLst>
                                          <p:attrName>style.visibility</p:attrName>
                                        </p:attrNameLst>
                                      </p:cBhvr>
                                      <p:to>
                                        <p:strVal val="visible"/>
                                      </p:to>
                                    </p:set>
                                    <p:anim calcmode="lin" valueType="num">
                                      <p:cBhvr>
                                        <p:cTn id="14" dur="500" fill="hold"/>
                                        <p:tgtEl>
                                          <p:spTgt spid="33"/>
                                        </p:tgtEl>
                                        <p:attrNameLst>
                                          <p:attrName>ppt_w</p:attrName>
                                        </p:attrNameLst>
                                      </p:cBhvr>
                                      <p:tavLst>
                                        <p:tav tm="0">
                                          <p:val>
                                            <p:fltVal val="0"/>
                                          </p:val>
                                        </p:tav>
                                        <p:tav tm="100000">
                                          <p:val>
                                            <p:strVal val="#ppt_w"/>
                                          </p:val>
                                        </p:tav>
                                      </p:tavLst>
                                    </p:anim>
                                    <p:anim calcmode="lin" valueType="num">
                                      <p:cBhvr>
                                        <p:cTn id="15" dur="500" fill="hold"/>
                                        <p:tgtEl>
                                          <p:spTgt spid="33"/>
                                        </p:tgtEl>
                                        <p:attrNameLst>
                                          <p:attrName>ppt_h</p:attrName>
                                        </p:attrNameLst>
                                      </p:cBhvr>
                                      <p:tavLst>
                                        <p:tav tm="0">
                                          <p:val>
                                            <p:fltVal val="0"/>
                                          </p:val>
                                        </p:tav>
                                        <p:tav tm="100000">
                                          <p:val>
                                            <p:strVal val="#ppt_h"/>
                                          </p:val>
                                        </p:tav>
                                      </p:tavLst>
                                    </p:anim>
                                    <p:animEffect transition="in" filter="fade">
                                      <p:cBhvr>
                                        <p:cTn id="16" dur="500"/>
                                        <p:tgtEl>
                                          <p:spTgt spid="3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par>
                                <p:cTn id="24" presetID="53" presetClass="entr" presetSubtype="16" fill="hold" nodeType="with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par>
                                <p:cTn id="29" presetID="53" presetClass="entr" presetSubtype="16"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Effect transition="in" filter="fade">
                                      <p:cBhvr>
                                        <p:cTn id="33" dur="500"/>
                                        <p:tgtEl>
                                          <p:spTgt spid="6"/>
                                        </p:tgtEl>
                                      </p:cBhvr>
                                    </p:animEffect>
                                  </p:childTnLst>
                                </p:cTn>
                              </p:par>
                              <p:par>
                                <p:cTn id="34" presetID="53" presetClass="entr" presetSubtype="16" fill="hold" nodeType="withEffect">
                                  <p:stCondLst>
                                    <p:cond delay="0"/>
                                  </p:stCondLst>
                                  <p:childTnLst>
                                    <p:set>
                                      <p:cBhvr>
                                        <p:cTn id="35" dur="1" fill="hold">
                                          <p:stCondLst>
                                            <p:cond delay="0"/>
                                          </p:stCondLst>
                                        </p:cTn>
                                        <p:tgtEl>
                                          <p:spTgt spid="3"/>
                                        </p:tgtEl>
                                        <p:attrNameLst>
                                          <p:attrName>style.visibility</p:attrName>
                                        </p:attrNameLst>
                                      </p:cBhvr>
                                      <p:to>
                                        <p:strVal val="visible"/>
                                      </p:to>
                                    </p:set>
                                    <p:anim calcmode="lin" valueType="num">
                                      <p:cBhvr>
                                        <p:cTn id="36" dur="500" fill="hold"/>
                                        <p:tgtEl>
                                          <p:spTgt spid="3"/>
                                        </p:tgtEl>
                                        <p:attrNameLst>
                                          <p:attrName>ppt_w</p:attrName>
                                        </p:attrNameLst>
                                      </p:cBhvr>
                                      <p:tavLst>
                                        <p:tav tm="0">
                                          <p:val>
                                            <p:fltVal val="0"/>
                                          </p:val>
                                        </p:tav>
                                        <p:tav tm="100000">
                                          <p:val>
                                            <p:strVal val="#ppt_w"/>
                                          </p:val>
                                        </p:tav>
                                      </p:tavLst>
                                    </p:anim>
                                    <p:anim calcmode="lin" valueType="num">
                                      <p:cBhvr>
                                        <p:cTn id="37" dur="500" fill="hold"/>
                                        <p:tgtEl>
                                          <p:spTgt spid="3"/>
                                        </p:tgtEl>
                                        <p:attrNameLst>
                                          <p:attrName>ppt_h</p:attrName>
                                        </p:attrNameLst>
                                      </p:cBhvr>
                                      <p:tavLst>
                                        <p:tav tm="0">
                                          <p:val>
                                            <p:fltVal val="0"/>
                                          </p:val>
                                        </p:tav>
                                        <p:tav tm="100000">
                                          <p:val>
                                            <p:strVal val="#ppt_h"/>
                                          </p:val>
                                        </p:tav>
                                      </p:tavLst>
                                    </p:anim>
                                    <p:animEffect transition="in" filter="fade">
                                      <p:cBhvr>
                                        <p:cTn id="38" dur="500"/>
                                        <p:tgtEl>
                                          <p:spTgt spid="3"/>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500" fill="hold"/>
                                        <p:tgtEl>
                                          <p:spTgt spid="29"/>
                                        </p:tgtEl>
                                        <p:attrNameLst>
                                          <p:attrName>ppt_x</p:attrName>
                                        </p:attrNameLst>
                                      </p:cBhvr>
                                      <p:tavLst>
                                        <p:tav tm="0">
                                          <p:val>
                                            <p:strVal val="#ppt_x"/>
                                          </p:val>
                                        </p:tav>
                                        <p:tav tm="100000">
                                          <p:val>
                                            <p:strVal val="#ppt_x"/>
                                          </p:val>
                                        </p:tav>
                                      </p:tavLst>
                                    </p:anim>
                                    <p:anim calcmode="lin" valueType="num">
                                      <p:cBhvr additive="base">
                                        <p:cTn id="4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p:cTn id="49" dur="500" fill="hold"/>
                                        <p:tgtEl>
                                          <p:spTgt spid="31"/>
                                        </p:tgtEl>
                                        <p:attrNameLst>
                                          <p:attrName>ppt_w</p:attrName>
                                        </p:attrNameLst>
                                      </p:cBhvr>
                                      <p:tavLst>
                                        <p:tav tm="0">
                                          <p:val>
                                            <p:fltVal val="0"/>
                                          </p:val>
                                        </p:tav>
                                        <p:tav tm="100000">
                                          <p:val>
                                            <p:strVal val="#ppt_w"/>
                                          </p:val>
                                        </p:tav>
                                      </p:tavLst>
                                    </p:anim>
                                    <p:anim calcmode="lin" valueType="num">
                                      <p:cBhvr>
                                        <p:cTn id="50" dur="500" fill="hold"/>
                                        <p:tgtEl>
                                          <p:spTgt spid="31"/>
                                        </p:tgtEl>
                                        <p:attrNameLst>
                                          <p:attrName>ppt_h</p:attrName>
                                        </p:attrNameLst>
                                      </p:cBhvr>
                                      <p:tavLst>
                                        <p:tav tm="0">
                                          <p:val>
                                            <p:fltVal val="0"/>
                                          </p:val>
                                        </p:tav>
                                        <p:tav tm="100000">
                                          <p:val>
                                            <p:strVal val="#ppt_h"/>
                                          </p:val>
                                        </p:tav>
                                      </p:tavLst>
                                    </p:anim>
                                    <p:animEffect transition="in" filter="fade">
                                      <p:cBhvr>
                                        <p:cTn id="51" dur="500"/>
                                        <p:tgtEl>
                                          <p:spTgt spid="31"/>
                                        </p:tgtEl>
                                      </p:cBhvr>
                                    </p:animEffect>
                                  </p:childTnLst>
                                </p:cTn>
                              </p:par>
                              <p:par>
                                <p:cTn id="52" presetID="53" presetClass="entr" presetSubtype="16" fill="hold" nodeType="withEffect">
                                  <p:stCondLst>
                                    <p:cond delay="0"/>
                                  </p:stCondLst>
                                  <p:childTnLst>
                                    <p:set>
                                      <p:cBhvr>
                                        <p:cTn id="53" dur="1" fill="hold">
                                          <p:stCondLst>
                                            <p:cond delay="0"/>
                                          </p:stCondLst>
                                        </p:cTn>
                                        <p:tgtEl>
                                          <p:spTgt spid="32"/>
                                        </p:tgtEl>
                                        <p:attrNameLst>
                                          <p:attrName>style.visibility</p:attrName>
                                        </p:attrNameLst>
                                      </p:cBhvr>
                                      <p:to>
                                        <p:strVal val="visible"/>
                                      </p:to>
                                    </p:set>
                                    <p:anim calcmode="lin" valueType="num">
                                      <p:cBhvr>
                                        <p:cTn id="54" dur="500" fill="hold"/>
                                        <p:tgtEl>
                                          <p:spTgt spid="32"/>
                                        </p:tgtEl>
                                        <p:attrNameLst>
                                          <p:attrName>ppt_w</p:attrName>
                                        </p:attrNameLst>
                                      </p:cBhvr>
                                      <p:tavLst>
                                        <p:tav tm="0">
                                          <p:val>
                                            <p:fltVal val="0"/>
                                          </p:val>
                                        </p:tav>
                                        <p:tav tm="100000">
                                          <p:val>
                                            <p:strVal val="#ppt_w"/>
                                          </p:val>
                                        </p:tav>
                                      </p:tavLst>
                                    </p:anim>
                                    <p:anim calcmode="lin" valueType="num">
                                      <p:cBhvr>
                                        <p:cTn id="55" dur="500" fill="hold"/>
                                        <p:tgtEl>
                                          <p:spTgt spid="32"/>
                                        </p:tgtEl>
                                        <p:attrNameLst>
                                          <p:attrName>ppt_h</p:attrName>
                                        </p:attrNameLst>
                                      </p:cBhvr>
                                      <p:tavLst>
                                        <p:tav tm="0">
                                          <p:val>
                                            <p:fltVal val="0"/>
                                          </p:val>
                                        </p:tav>
                                        <p:tav tm="100000">
                                          <p:val>
                                            <p:strVal val="#ppt_h"/>
                                          </p:val>
                                        </p:tav>
                                      </p:tavLst>
                                    </p:anim>
                                    <p:animEffect transition="in" filter="fade">
                                      <p:cBhvr>
                                        <p:cTn id="56" dur="500"/>
                                        <p:tgtEl>
                                          <p:spTgt spid="32"/>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anim calcmode="lin" valueType="num">
                                      <p:cBhvr>
                                        <p:cTn id="61" dur="500" fill="hold"/>
                                        <p:tgtEl>
                                          <p:spTgt spid="30"/>
                                        </p:tgtEl>
                                        <p:attrNameLst>
                                          <p:attrName>ppt_w</p:attrName>
                                        </p:attrNameLst>
                                      </p:cBhvr>
                                      <p:tavLst>
                                        <p:tav tm="0">
                                          <p:val>
                                            <p:fltVal val="0"/>
                                          </p:val>
                                        </p:tav>
                                        <p:tav tm="100000">
                                          <p:val>
                                            <p:strVal val="#ppt_w"/>
                                          </p:val>
                                        </p:tav>
                                      </p:tavLst>
                                    </p:anim>
                                    <p:anim calcmode="lin" valueType="num">
                                      <p:cBhvr>
                                        <p:cTn id="62" dur="500" fill="hold"/>
                                        <p:tgtEl>
                                          <p:spTgt spid="30"/>
                                        </p:tgtEl>
                                        <p:attrNameLst>
                                          <p:attrName>ppt_h</p:attrName>
                                        </p:attrNameLst>
                                      </p:cBhvr>
                                      <p:tavLst>
                                        <p:tav tm="0">
                                          <p:val>
                                            <p:fltVal val="0"/>
                                          </p:val>
                                        </p:tav>
                                        <p:tav tm="100000">
                                          <p:val>
                                            <p:strVal val="#ppt_h"/>
                                          </p:val>
                                        </p:tav>
                                      </p:tavLst>
                                    </p:anim>
                                    <p:animEffect transition="in" filter="fade">
                                      <p:cBhvr>
                                        <p:cTn id="63" dur="500"/>
                                        <p:tgtEl>
                                          <p:spTgt spid="30"/>
                                        </p:tgtEl>
                                      </p:cBhvr>
                                    </p:animEffect>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26"/>
                                        </p:tgtEl>
                                        <p:attrNameLst>
                                          <p:attrName>style.visibility</p:attrName>
                                        </p:attrNameLst>
                                      </p:cBhvr>
                                      <p:to>
                                        <p:strVal val="visible"/>
                                      </p:to>
                                    </p:set>
                                    <p:anim calcmode="lin" valueType="num">
                                      <p:cBhvr additive="base">
                                        <p:cTn id="68" dur="500" fill="hold"/>
                                        <p:tgtEl>
                                          <p:spTgt spid="26"/>
                                        </p:tgtEl>
                                        <p:attrNameLst>
                                          <p:attrName>ppt_x</p:attrName>
                                        </p:attrNameLst>
                                      </p:cBhvr>
                                      <p:tavLst>
                                        <p:tav tm="0">
                                          <p:val>
                                            <p:strVal val="#ppt_x"/>
                                          </p:val>
                                        </p:tav>
                                        <p:tav tm="100000">
                                          <p:val>
                                            <p:strVal val="#ppt_x"/>
                                          </p:val>
                                        </p:tav>
                                      </p:tavLst>
                                    </p:anim>
                                    <p:anim calcmode="lin" valueType="num">
                                      <p:cBhvr additive="base">
                                        <p:cTn id="69"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0" grpId="0" animBg="1"/>
      <p:bldP spid="3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8085491" y="495264"/>
            <a:ext cx="3837010" cy="2319006"/>
          </a:xfrm>
          <a:custGeom>
            <a:avLst/>
            <a:gdLst>
              <a:gd name="T0" fmla="*/ 140 w 449"/>
              <a:gd name="T1" fmla="*/ 425 h 435"/>
              <a:gd name="T2" fmla="*/ 117 w 449"/>
              <a:gd name="T3" fmla="*/ 395 h 435"/>
              <a:gd name="T4" fmla="*/ 117 w 449"/>
              <a:gd name="T5" fmla="*/ 322 h 435"/>
              <a:gd name="T6" fmla="*/ 130 w 449"/>
              <a:gd name="T7" fmla="*/ 299 h 435"/>
              <a:gd name="T8" fmla="*/ 343 w 449"/>
              <a:gd name="T9" fmla="*/ 296 h 435"/>
              <a:gd name="T10" fmla="*/ 449 w 449"/>
              <a:gd name="T11" fmla="*/ 296 h 435"/>
              <a:gd name="T12" fmla="*/ 449 w 449"/>
              <a:gd name="T13" fmla="*/ 196 h 435"/>
              <a:gd name="T14" fmla="*/ 319 w 449"/>
              <a:gd name="T15" fmla="*/ 196 h 435"/>
              <a:gd name="T16" fmla="*/ 289 w 449"/>
              <a:gd name="T17" fmla="*/ 173 h 435"/>
              <a:gd name="T18" fmla="*/ 316 w 449"/>
              <a:gd name="T19" fmla="*/ 173 h 435"/>
              <a:gd name="T20" fmla="*/ 316 w 449"/>
              <a:gd name="T21" fmla="*/ 133 h 435"/>
              <a:gd name="T22" fmla="*/ 289 w 449"/>
              <a:gd name="T23" fmla="*/ 133 h 435"/>
              <a:gd name="T24" fmla="*/ 253 w 449"/>
              <a:gd name="T25" fmla="*/ 63 h 435"/>
              <a:gd name="T26" fmla="*/ 253 w 449"/>
              <a:gd name="T27" fmla="*/ 43 h 435"/>
              <a:gd name="T28" fmla="*/ 309 w 449"/>
              <a:gd name="T29" fmla="*/ 43 h 435"/>
              <a:gd name="T30" fmla="*/ 353 w 449"/>
              <a:gd name="T31" fmla="*/ 30 h 435"/>
              <a:gd name="T32" fmla="*/ 309 w 449"/>
              <a:gd name="T33" fmla="*/ 17 h 435"/>
              <a:gd name="T34" fmla="*/ 170 w 449"/>
              <a:gd name="T35" fmla="*/ 17 h 435"/>
              <a:gd name="T36" fmla="*/ 126 w 449"/>
              <a:gd name="T37" fmla="*/ 30 h 435"/>
              <a:gd name="T38" fmla="*/ 170 w 449"/>
              <a:gd name="T39" fmla="*/ 43 h 435"/>
              <a:gd name="T40" fmla="*/ 223 w 449"/>
              <a:gd name="T41" fmla="*/ 43 h 435"/>
              <a:gd name="T42" fmla="*/ 223 w 449"/>
              <a:gd name="T43" fmla="*/ 63 h 435"/>
              <a:gd name="T44" fmla="*/ 190 w 449"/>
              <a:gd name="T45" fmla="*/ 133 h 435"/>
              <a:gd name="T46" fmla="*/ 164 w 449"/>
              <a:gd name="T47" fmla="*/ 133 h 435"/>
              <a:gd name="T48" fmla="*/ 164 w 449"/>
              <a:gd name="T49" fmla="*/ 173 h 435"/>
              <a:gd name="T50" fmla="*/ 190 w 449"/>
              <a:gd name="T51" fmla="*/ 173 h 435"/>
              <a:gd name="T52" fmla="*/ 164 w 449"/>
              <a:gd name="T53" fmla="*/ 193 h 435"/>
              <a:gd name="T54" fmla="*/ 130 w 449"/>
              <a:gd name="T55" fmla="*/ 193 h 435"/>
              <a:gd name="T56" fmla="*/ 24 w 449"/>
              <a:gd name="T57" fmla="*/ 395 h 435"/>
              <a:gd name="T58" fmla="*/ 1 w 449"/>
              <a:gd name="T59" fmla="*/ 425 h 435"/>
              <a:gd name="T60" fmla="*/ 140 w 449"/>
              <a:gd name="T61" fmla="*/ 425 h 435"/>
              <a:gd name="connsiteX0" fmla="*/ 3097 w 15591"/>
              <a:gd name="connsiteY0" fmla="*/ 9596 h 9759"/>
              <a:gd name="connsiteX1" fmla="*/ 2585 w 15591"/>
              <a:gd name="connsiteY1" fmla="*/ 8906 h 9759"/>
              <a:gd name="connsiteX2" fmla="*/ 2585 w 15591"/>
              <a:gd name="connsiteY2" fmla="*/ 7228 h 9759"/>
              <a:gd name="connsiteX3" fmla="*/ 2874 w 15591"/>
              <a:gd name="connsiteY3" fmla="*/ 6700 h 9759"/>
              <a:gd name="connsiteX4" fmla="*/ 7618 w 15591"/>
              <a:gd name="connsiteY4" fmla="*/ 6631 h 9759"/>
              <a:gd name="connsiteX5" fmla="*/ 9979 w 15591"/>
              <a:gd name="connsiteY5" fmla="*/ 6631 h 9759"/>
              <a:gd name="connsiteX6" fmla="*/ 15591 w 15591"/>
              <a:gd name="connsiteY6" fmla="*/ 4342 h 9759"/>
              <a:gd name="connsiteX7" fmla="*/ 7084 w 15591"/>
              <a:gd name="connsiteY7" fmla="*/ 4332 h 9759"/>
              <a:gd name="connsiteX8" fmla="*/ 6416 w 15591"/>
              <a:gd name="connsiteY8" fmla="*/ 3803 h 9759"/>
              <a:gd name="connsiteX9" fmla="*/ 7017 w 15591"/>
              <a:gd name="connsiteY9" fmla="*/ 3803 h 9759"/>
              <a:gd name="connsiteX10" fmla="*/ 7017 w 15591"/>
              <a:gd name="connsiteY10" fmla="*/ 2883 h 9759"/>
              <a:gd name="connsiteX11" fmla="*/ 6416 w 15591"/>
              <a:gd name="connsiteY11" fmla="*/ 2883 h 9759"/>
              <a:gd name="connsiteX12" fmla="*/ 5614 w 15591"/>
              <a:gd name="connsiteY12" fmla="*/ 1274 h 9759"/>
              <a:gd name="connsiteX13" fmla="*/ 5614 w 15591"/>
              <a:gd name="connsiteY13" fmla="*/ 815 h 9759"/>
              <a:gd name="connsiteX14" fmla="*/ 6861 w 15591"/>
              <a:gd name="connsiteY14" fmla="*/ 815 h 9759"/>
              <a:gd name="connsiteX15" fmla="*/ 7841 w 15591"/>
              <a:gd name="connsiteY15" fmla="*/ 516 h 9759"/>
              <a:gd name="connsiteX16" fmla="*/ 6861 w 15591"/>
              <a:gd name="connsiteY16" fmla="*/ 217 h 9759"/>
              <a:gd name="connsiteX17" fmla="*/ 3765 w 15591"/>
              <a:gd name="connsiteY17" fmla="*/ 217 h 9759"/>
              <a:gd name="connsiteX18" fmla="*/ 2785 w 15591"/>
              <a:gd name="connsiteY18" fmla="*/ 516 h 9759"/>
              <a:gd name="connsiteX19" fmla="*/ 3765 w 15591"/>
              <a:gd name="connsiteY19" fmla="*/ 815 h 9759"/>
              <a:gd name="connsiteX20" fmla="*/ 4946 w 15591"/>
              <a:gd name="connsiteY20" fmla="*/ 815 h 9759"/>
              <a:gd name="connsiteX21" fmla="*/ 4946 w 15591"/>
              <a:gd name="connsiteY21" fmla="*/ 1274 h 9759"/>
              <a:gd name="connsiteX22" fmla="*/ 4211 w 15591"/>
              <a:gd name="connsiteY22" fmla="*/ 2883 h 9759"/>
              <a:gd name="connsiteX23" fmla="*/ 3632 w 15591"/>
              <a:gd name="connsiteY23" fmla="*/ 2883 h 9759"/>
              <a:gd name="connsiteX24" fmla="*/ 3632 w 15591"/>
              <a:gd name="connsiteY24" fmla="*/ 3803 h 9759"/>
              <a:gd name="connsiteX25" fmla="*/ 4211 w 15591"/>
              <a:gd name="connsiteY25" fmla="*/ 3803 h 9759"/>
              <a:gd name="connsiteX26" fmla="*/ 3632 w 15591"/>
              <a:gd name="connsiteY26" fmla="*/ 4263 h 9759"/>
              <a:gd name="connsiteX27" fmla="*/ 2874 w 15591"/>
              <a:gd name="connsiteY27" fmla="*/ 4263 h 9759"/>
              <a:gd name="connsiteX28" fmla="*/ 514 w 15591"/>
              <a:gd name="connsiteY28" fmla="*/ 8906 h 9759"/>
              <a:gd name="connsiteX29" fmla="*/ 1 w 15591"/>
              <a:gd name="connsiteY29" fmla="*/ 9596 h 9759"/>
              <a:gd name="connsiteX30" fmla="*/ 3097 w 15591"/>
              <a:gd name="connsiteY30" fmla="*/ 9596 h 9759"/>
              <a:gd name="connsiteX0-1" fmla="*/ 1986 w 10000"/>
              <a:gd name="connsiteY0-2" fmla="*/ 9833 h 10001"/>
              <a:gd name="connsiteX1-3" fmla="*/ 1658 w 10000"/>
              <a:gd name="connsiteY1-4" fmla="*/ 9126 h 10001"/>
              <a:gd name="connsiteX2-5" fmla="*/ 1658 w 10000"/>
              <a:gd name="connsiteY2-6" fmla="*/ 7406 h 10001"/>
              <a:gd name="connsiteX3-7" fmla="*/ 1843 w 10000"/>
              <a:gd name="connsiteY3-8" fmla="*/ 6865 h 10001"/>
              <a:gd name="connsiteX4-9" fmla="*/ 4886 w 10000"/>
              <a:gd name="connsiteY4-10" fmla="*/ 6795 h 10001"/>
              <a:gd name="connsiteX5-11" fmla="*/ 6400 w 10000"/>
              <a:gd name="connsiteY5-12" fmla="*/ 6795 h 10001"/>
              <a:gd name="connsiteX6-13" fmla="*/ 10000 w 10000"/>
              <a:gd name="connsiteY6-14" fmla="*/ 4449 h 10001"/>
              <a:gd name="connsiteX7-15" fmla="*/ 4544 w 10000"/>
              <a:gd name="connsiteY7-16" fmla="*/ 4439 h 10001"/>
              <a:gd name="connsiteX8-17" fmla="*/ 4115 w 10000"/>
              <a:gd name="connsiteY8-18" fmla="*/ 3897 h 10001"/>
              <a:gd name="connsiteX9-19" fmla="*/ 4501 w 10000"/>
              <a:gd name="connsiteY9-20" fmla="*/ 3897 h 10001"/>
              <a:gd name="connsiteX10-21" fmla="*/ 4501 w 10000"/>
              <a:gd name="connsiteY10-22" fmla="*/ 2954 h 10001"/>
              <a:gd name="connsiteX11-23" fmla="*/ 4115 w 10000"/>
              <a:gd name="connsiteY11-24" fmla="*/ 2954 h 10001"/>
              <a:gd name="connsiteX12-25" fmla="*/ 3601 w 10000"/>
              <a:gd name="connsiteY12-26" fmla="*/ 1305 h 10001"/>
              <a:gd name="connsiteX13-27" fmla="*/ 3601 w 10000"/>
              <a:gd name="connsiteY13-28" fmla="*/ 835 h 10001"/>
              <a:gd name="connsiteX14-29" fmla="*/ 4401 w 10000"/>
              <a:gd name="connsiteY14-30" fmla="*/ 835 h 10001"/>
              <a:gd name="connsiteX15-31" fmla="*/ 5029 w 10000"/>
              <a:gd name="connsiteY15-32" fmla="*/ 529 h 10001"/>
              <a:gd name="connsiteX16-33" fmla="*/ 4401 w 10000"/>
              <a:gd name="connsiteY16-34" fmla="*/ 222 h 10001"/>
              <a:gd name="connsiteX17-35" fmla="*/ 2415 w 10000"/>
              <a:gd name="connsiteY17-36" fmla="*/ 222 h 10001"/>
              <a:gd name="connsiteX18-37" fmla="*/ 1786 w 10000"/>
              <a:gd name="connsiteY18-38" fmla="*/ 529 h 10001"/>
              <a:gd name="connsiteX19-39" fmla="*/ 2415 w 10000"/>
              <a:gd name="connsiteY19-40" fmla="*/ 835 h 10001"/>
              <a:gd name="connsiteX20-41" fmla="*/ 3172 w 10000"/>
              <a:gd name="connsiteY20-42" fmla="*/ 835 h 10001"/>
              <a:gd name="connsiteX21-43" fmla="*/ 3172 w 10000"/>
              <a:gd name="connsiteY21-44" fmla="*/ 1305 h 10001"/>
              <a:gd name="connsiteX22-45" fmla="*/ 2701 w 10000"/>
              <a:gd name="connsiteY22-46" fmla="*/ 2954 h 10001"/>
              <a:gd name="connsiteX23-47" fmla="*/ 2330 w 10000"/>
              <a:gd name="connsiteY23-48" fmla="*/ 2954 h 10001"/>
              <a:gd name="connsiteX24-49" fmla="*/ 2330 w 10000"/>
              <a:gd name="connsiteY24-50" fmla="*/ 3897 h 10001"/>
              <a:gd name="connsiteX25-51" fmla="*/ 2701 w 10000"/>
              <a:gd name="connsiteY25-52" fmla="*/ 3897 h 10001"/>
              <a:gd name="connsiteX26-53" fmla="*/ 2330 w 10000"/>
              <a:gd name="connsiteY26-54" fmla="*/ 4368 h 10001"/>
              <a:gd name="connsiteX27-55" fmla="*/ 1843 w 10000"/>
              <a:gd name="connsiteY27-56" fmla="*/ 4368 h 10001"/>
              <a:gd name="connsiteX28-57" fmla="*/ 330 w 10000"/>
              <a:gd name="connsiteY28-58" fmla="*/ 9126 h 10001"/>
              <a:gd name="connsiteX29-59" fmla="*/ 1 w 10000"/>
              <a:gd name="connsiteY29-60" fmla="*/ 9833 h 10001"/>
              <a:gd name="connsiteX30-61" fmla="*/ 1986 w 10000"/>
              <a:gd name="connsiteY30-62" fmla="*/ 9833 h 10001"/>
              <a:gd name="connsiteX0-63" fmla="*/ 1986 w 10018"/>
              <a:gd name="connsiteY0-64" fmla="*/ 9833 h 10001"/>
              <a:gd name="connsiteX1-65" fmla="*/ 1658 w 10018"/>
              <a:gd name="connsiteY1-66" fmla="*/ 9126 h 10001"/>
              <a:gd name="connsiteX2-67" fmla="*/ 1658 w 10018"/>
              <a:gd name="connsiteY2-68" fmla="*/ 7406 h 10001"/>
              <a:gd name="connsiteX3-69" fmla="*/ 1843 w 10018"/>
              <a:gd name="connsiteY3-70" fmla="*/ 6865 h 10001"/>
              <a:gd name="connsiteX4-71" fmla="*/ 4886 w 10018"/>
              <a:gd name="connsiteY4-72" fmla="*/ 6795 h 10001"/>
              <a:gd name="connsiteX5-73" fmla="*/ 10018 w 10018"/>
              <a:gd name="connsiteY5-74" fmla="*/ 6805 h 10001"/>
              <a:gd name="connsiteX6-75" fmla="*/ 10000 w 10018"/>
              <a:gd name="connsiteY6-76" fmla="*/ 4449 h 10001"/>
              <a:gd name="connsiteX7-77" fmla="*/ 4544 w 10018"/>
              <a:gd name="connsiteY7-78" fmla="*/ 4439 h 10001"/>
              <a:gd name="connsiteX8-79" fmla="*/ 4115 w 10018"/>
              <a:gd name="connsiteY8-80" fmla="*/ 3897 h 10001"/>
              <a:gd name="connsiteX9-81" fmla="*/ 4501 w 10018"/>
              <a:gd name="connsiteY9-82" fmla="*/ 3897 h 10001"/>
              <a:gd name="connsiteX10-83" fmla="*/ 4501 w 10018"/>
              <a:gd name="connsiteY10-84" fmla="*/ 2954 h 10001"/>
              <a:gd name="connsiteX11-85" fmla="*/ 4115 w 10018"/>
              <a:gd name="connsiteY11-86" fmla="*/ 2954 h 10001"/>
              <a:gd name="connsiteX12-87" fmla="*/ 3601 w 10018"/>
              <a:gd name="connsiteY12-88" fmla="*/ 1305 h 10001"/>
              <a:gd name="connsiteX13-89" fmla="*/ 3601 w 10018"/>
              <a:gd name="connsiteY13-90" fmla="*/ 835 h 10001"/>
              <a:gd name="connsiteX14-91" fmla="*/ 4401 w 10018"/>
              <a:gd name="connsiteY14-92" fmla="*/ 835 h 10001"/>
              <a:gd name="connsiteX15-93" fmla="*/ 5029 w 10018"/>
              <a:gd name="connsiteY15-94" fmla="*/ 529 h 10001"/>
              <a:gd name="connsiteX16-95" fmla="*/ 4401 w 10018"/>
              <a:gd name="connsiteY16-96" fmla="*/ 222 h 10001"/>
              <a:gd name="connsiteX17-97" fmla="*/ 2415 w 10018"/>
              <a:gd name="connsiteY17-98" fmla="*/ 222 h 10001"/>
              <a:gd name="connsiteX18-99" fmla="*/ 1786 w 10018"/>
              <a:gd name="connsiteY18-100" fmla="*/ 529 h 10001"/>
              <a:gd name="connsiteX19-101" fmla="*/ 2415 w 10018"/>
              <a:gd name="connsiteY19-102" fmla="*/ 835 h 10001"/>
              <a:gd name="connsiteX20-103" fmla="*/ 3172 w 10018"/>
              <a:gd name="connsiteY20-104" fmla="*/ 835 h 10001"/>
              <a:gd name="connsiteX21-105" fmla="*/ 3172 w 10018"/>
              <a:gd name="connsiteY21-106" fmla="*/ 1305 h 10001"/>
              <a:gd name="connsiteX22-107" fmla="*/ 2701 w 10018"/>
              <a:gd name="connsiteY22-108" fmla="*/ 2954 h 10001"/>
              <a:gd name="connsiteX23-109" fmla="*/ 2330 w 10018"/>
              <a:gd name="connsiteY23-110" fmla="*/ 2954 h 10001"/>
              <a:gd name="connsiteX24-111" fmla="*/ 2330 w 10018"/>
              <a:gd name="connsiteY24-112" fmla="*/ 3897 h 10001"/>
              <a:gd name="connsiteX25-113" fmla="*/ 2701 w 10018"/>
              <a:gd name="connsiteY25-114" fmla="*/ 3897 h 10001"/>
              <a:gd name="connsiteX26-115" fmla="*/ 2330 w 10018"/>
              <a:gd name="connsiteY26-116" fmla="*/ 4368 h 10001"/>
              <a:gd name="connsiteX27-117" fmla="*/ 1843 w 10018"/>
              <a:gd name="connsiteY27-118" fmla="*/ 4368 h 10001"/>
              <a:gd name="connsiteX28-119" fmla="*/ 330 w 10018"/>
              <a:gd name="connsiteY28-120" fmla="*/ 9126 h 10001"/>
              <a:gd name="connsiteX29-121" fmla="*/ 1 w 10018"/>
              <a:gd name="connsiteY29-122" fmla="*/ 9833 h 10001"/>
              <a:gd name="connsiteX30-123" fmla="*/ 1986 w 10018"/>
              <a:gd name="connsiteY30-124" fmla="*/ 9833 h 1000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 ang="0">
                <a:pos x="connsiteX14-29" y="connsiteY14-30"/>
              </a:cxn>
              <a:cxn ang="0">
                <a:pos x="connsiteX15-31" y="connsiteY15-32"/>
              </a:cxn>
              <a:cxn ang="0">
                <a:pos x="connsiteX16-33" y="connsiteY16-34"/>
              </a:cxn>
              <a:cxn ang="0">
                <a:pos x="connsiteX17-35" y="connsiteY17-36"/>
              </a:cxn>
              <a:cxn ang="0">
                <a:pos x="connsiteX18-37" y="connsiteY18-38"/>
              </a:cxn>
              <a:cxn ang="0">
                <a:pos x="connsiteX19-39" y="connsiteY19-40"/>
              </a:cxn>
              <a:cxn ang="0">
                <a:pos x="connsiteX20-41" y="connsiteY20-42"/>
              </a:cxn>
              <a:cxn ang="0">
                <a:pos x="connsiteX21-43" y="connsiteY21-44"/>
              </a:cxn>
              <a:cxn ang="0">
                <a:pos x="connsiteX22-45" y="connsiteY22-46"/>
              </a:cxn>
              <a:cxn ang="0">
                <a:pos x="connsiteX23-47" y="connsiteY23-48"/>
              </a:cxn>
              <a:cxn ang="0">
                <a:pos x="connsiteX24-49" y="connsiteY24-50"/>
              </a:cxn>
              <a:cxn ang="0">
                <a:pos x="connsiteX25-51" y="connsiteY25-52"/>
              </a:cxn>
              <a:cxn ang="0">
                <a:pos x="connsiteX26-53" y="connsiteY26-54"/>
              </a:cxn>
              <a:cxn ang="0">
                <a:pos x="connsiteX27-55" y="connsiteY27-56"/>
              </a:cxn>
              <a:cxn ang="0">
                <a:pos x="connsiteX28-57" y="connsiteY28-58"/>
              </a:cxn>
              <a:cxn ang="0">
                <a:pos x="connsiteX29-59" y="connsiteY29-60"/>
              </a:cxn>
              <a:cxn ang="0">
                <a:pos x="connsiteX30-61" y="connsiteY30-62"/>
              </a:cxn>
            </a:cxnLst>
            <a:rect l="l" t="t" r="r" b="b"/>
            <a:pathLst>
              <a:path w="10018" h="10001">
                <a:moveTo>
                  <a:pt x="1986" y="9833"/>
                </a:moveTo>
                <a:cubicBezTo>
                  <a:pt x="1986" y="9220"/>
                  <a:pt x="2029" y="9150"/>
                  <a:pt x="1658" y="9126"/>
                </a:cubicBezTo>
                <a:cubicBezTo>
                  <a:pt x="1629" y="8538"/>
                  <a:pt x="1658" y="7996"/>
                  <a:pt x="1658" y="7406"/>
                </a:cubicBezTo>
                <a:cubicBezTo>
                  <a:pt x="1658" y="7077"/>
                  <a:pt x="1715" y="6913"/>
                  <a:pt x="1843" y="6865"/>
                </a:cubicBezTo>
                <a:cubicBezTo>
                  <a:pt x="2572" y="8797"/>
                  <a:pt x="4344" y="8726"/>
                  <a:pt x="4886" y="6795"/>
                </a:cubicBezTo>
                <a:lnTo>
                  <a:pt x="10018" y="6805"/>
                </a:lnTo>
                <a:cubicBezTo>
                  <a:pt x="10018" y="6027"/>
                  <a:pt x="10000" y="5250"/>
                  <a:pt x="10000" y="4449"/>
                </a:cubicBezTo>
                <a:lnTo>
                  <a:pt x="4544" y="4439"/>
                </a:lnTo>
                <a:cubicBezTo>
                  <a:pt x="4429" y="4250"/>
                  <a:pt x="4272" y="4038"/>
                  <a:pt x="4115" y="3897"/>
                </a:cubicBezTo>
                <a:lnTo>
                  <a:pt x="4501" y="3897"/>
                </a:lnTo>
                <a:lnTo>
                  <a:pt x="4501" y="2954"/>
                </a:lnTo>
                <a:lnTo>
                  <a:pt x="4115" y="2954"/>
                </a:lnTo>
                <a:cubicBezTo>
                  <a:pt x="4115" y="2177"/>
                  <a:pt x="4158" y="1353"/>
                  <a:pt x="3601" y="1305"/>
                </a:cubicBezTo>
                <a:lnTo>
                  <a:pt x="3601" y="835"/>
                </a:lnTo>
                <a:lnTo>
                  <a:pt x="4401" y="835"/>
                </a:lnTo>
                <a:cubicBezTo>
                  <a:pt x="4601" y="1235"/>
                  <a:pt x="5043" y="1117"/>
                  <a:pt x="5029" y="529"/>
                </a:cubicBezTo>
                <a:cubicBezTo>
                  <a:pt x="5029" y="-13"/>
                  <a:pt x="4615" y="-155"/>
                  <a:pt x="4401" y="222"/>
                </a:cubicBezTo>
                <a:lnTo>
                  <a:pt x="2415" y="222"/>
                </a:lnTo>
                <a:cubicBezTo>
                  <a:pt x="2187" y="-178"/>
                  <a:pt x="1772" y="-13"/>
                  <a:pt x="1786" y="529"/>
                </a:cubicBezTo>
                <a:cubicBezTo>
                  <a:pt x="1786" y="1070"/>
                  <a:pt x="2187" y="1258"/>
                  <a:pt x="2415" y="835"/>
                </a:cubicBezTo>
                <a:lnTo>
                  <a:pt x="3172" y="835"/>
                </a:lnTo>
                <a:lnTo>
                  <a:pt x="3172" y="1305"/>
                </a:lnTo>
                <a:cubicBezTo>
                  <a:pt x="2672" y="1305"/>
                  <a:pt x="2701" y="2177"/>
                  <a:pt x="2701" y="2954"/>
                </a:cubicBezTo>
                <a:lnTo>
                  <a:pt x="2330" y="2954"/>
                </a:lnTo>
                <a:lnTo>
                  <a:pt x="2330" y="3897"/>
                </a:lnTo>
                <a:lnTo>
                  <a:pt x="2701" y="3897"/>
                </a:lnTo>
                <a:cubicBezTo>
                  <a:pt x="2544" y="4015"/>
                  <a:pt x="2444" y="4156"/>
                  <a:pt x="2330" y="4368"/>
                </a:cubicBezTo>
                <a:cubicBezTo>
                  <a:pt x="2301" y="4392"/>
                  <a:pt x="1900" y="4368"/>
                  <a:pt x="1843" y="4368"/>
                </a:cubicBezTo>
                <a:cubicBezTo>
                  <a:pt x="144" y="4392"/>
                  <a:pt x="330" y="7194"/>
                  <a:pt x="330" y="9126"/>
                </a:cubicBezTo>
                <a:cubicBezTo>
                  <a:pt x="-13" y="9126"/>
                  <a:pt x="1" y="9150"/>
                  <a:pt x="1" y="9833"/>
                </a:cubicBezTo>
                <a:cubicBezTo>
                  <a:pt x="144" y="10045"/>
                  <a:pt x="1829" y="10069"/>
                  <a:pt x="1986" y="9833"/>
                </a:cubicBezTo>
                <a:close/>
              </a:path>
            </a:pathLst>
          </a:custGeom>
          <a:solidFill>
            <a:srgbClr val="2C91B0"/>
          </a:solidFill>
          <a:ln>
            <a:noFill/>
          </a:ln>
        </p:spPr>
        <p:txBody>
          <a:bodyPr vert="horz" wrap="square" lIns="91440" tIns="45720" rIns="91440" bIns="45720" numCol="1" anchor="t" anchorCtr="0" compatLnSpc="1"/>
          <a:lstStyle/>
          <a:p>
            <a:endParaRPr lang="id-ID">
              <a:cs typeface="+mn-ea"/>
              <a:sym typeface="+mn-lt"/>
            </a:endParaRPr>
          </a:p>
        </p:txBody>
      </p:sp>
      <p:sp>
        <p:nvSpPr>
          <p:cNvPr id="3" name="Freeform 6"/>
          <p:cNvSpPr/>
          <p:nvPr/>
        </p:nvSpPr>
        <p:spPr bwMode="auto">
          <a:xfrm>
            <a:off x="7866114" y="3885941"/>
            <a:ext cx="865892" cy="1217247"/>
          </a:xfrm>
          <a:custGeom>
            <a:avLst/>
            <a:gdLst>
              <a:gd name="T0" fmla="*/ 248 w 248"/>
              <a:gd name="T1" fmla="*/ 217 h 349"/>
              <a:gd name="T2" fmla="*/ 124 w 248"/>
              <a:gd name="T3" fmla="*/ 349 h 349"/>
              <a:gd name="T4" fmla="*/ 0 w 248"/>
              <a:gd name="T5" fmla="*/ 217 h 349"/>
              <a:gd name="T6" fmla="*/ 124 w 248"/>
              <a:gd name="T7" fmla="*/ 0 h 349"/>
              <a:gd name="T8" fmla="*/ 248 w 248"/>
              <a:gd name="T9" fmla="*/ 217 h 349"/>
            </a:gdLst>
            <a:ahLst/>
            <a:cxnLst>
              <a:cxn ang="0">
                <a:pos x="T0" y="T1"/>
              </a:cxn>
              <a:cxn ang="0">
                <a:pos x="T2" y="T3"/>
              </a:cxn>
              <a:cxn ang="0">
                <a:pos x="T4" y="T5"/>
              </a:cxn>
              <a:cxn ang="0">
                <a:pos x="T6" y="T7"/>
              </a:cxn>
              <a:cxn ang="0">
                <a:pos x="T8" y="T9"/>
              </a:cxn>
            </a:cxnLst>
            <a:rect l="0" t="0" r="r" b="b"/>
            <a:pathLst>
              <a:path w="248" h="349">
                <a:moveTo>
                  <a:pt x="248" y="217"/>
                </a:moveTo>
                <a:cubicBezTo>
                  <a:pt x="248" y="290"/>
                  <a:pt x="192" y="349"/>
                  <a:pt x="124" y="349"/>
                </a:cubicBezTo>
                <a:cubicBezTo>
                  <a:pt x="55" y="349"/>
                  <a:pt x="0" y="290"/>
                  <a:pt x="0" y="217"/>
                </a:cubicBezTo>
                <a:cubicBezTo>
                  <a:pt x="0" y="144"/>
                  <a:pt x="124" y="0"/>
                  <a:pt x="124" y="0"/>
                </a:cubicBezTo>
                <a:cubicBezTo>
                  <a:pt x="124" y="0"/>
                  <a:pt x="248" y="144"/>
                  <a:pt x="248" y="217"/>
                </a:cubicBezTo>
                <a:close/>
              </a:path>
            </a:pathLst>
          </a:custGeom>
          <a:solidFill>
            <a:srgbClr val="2C91B0"/>
          </a:solidFill>
          <a:ln>
            <a:noFill/>
          </a:ln>
        </p:spPr>
        <p:txBody>
          <a:bodyPr vert="horz" wrap="square" lIns="91440" tIns="45720" rIns="91440" bIns="45720" numCol="1" anchor="t" anchorCtr="0" compatLnSpc="1"/>
          <a:lstStyle/>
          <a:p>
            <a:endParaRPr lang="id-ID">
              <a:cs typeface="+mn-ea"/>
              <a:sym typeface="+mn-lt"/>
            </a:endParaRPr>
          </a:p>
        </p:txBody>
      </p:sp>
      <p:sp>
        <p:nvSpPr>
          <p:cNvPr id="4" name="Freeform 6"/>
          <p:cNvSpPr/>
          <p:nvPr/>
        </p:nvSpPr>
        <p:spPr bwMode="auto">
          <a:xfrm>
            <a:off x="8085491" y="3049876"/>
            <a:ext cx="427138" cy="600459"/>
          </a:xfrm>
          <a:custGeom>
            <a:avLst/>
            <a:gdLst>
              <a:gd name="T0" fmla="*/ 248 w 248"/>
              <a:gd name="T1" fmla="*/ 217 h 349"/>
              <a:gd name="T2" fmla="*/ 124 w 248"/>
              <a:gd name="T3" fmla="*/ 349 h 349"/>
              <a:gd name="T4" fmla="*/ 0 w 248"/>
              <a:gd name="T5" fmla="*/ 217 h 349"/>
              <a:gd name="T6" fmla="*/ 124 w 248"/>
              <a:gd name="T7" fmla="*/ 0 h 349"/>
              <a:gd name="T8" fmla="*/ 248 w 248"/>
              <a:gd name="T9" fmla="*/ 217 h 349"/>
            </a:gdLst>
            <a:ahLst/>
            <a:cxnLst>
              <a:cxn ang="0">
                <a:pos x="T0" y="T1"/>
              </a:cxn>
              <a:cxn ang="0">
                <a:pos x="T2" y="T3"/>
              </a:cxn>
              <a:cxn ang="0">
                <a:pos x="T4" y="T5"/>
              </a:cxn>
              <a:cxn ang="0">
                <a:pos x="T6" y="T7"/>
              </a:cxn>
              <a:cxn ang="0">
                <a:pos x="T8" y="T9"/>
              </a:cxn>
            </a:cxnLst>
            <a:rect l="0" t="0" r="r" b="b"/>
            <a:pathLst>
              <a:path w="248" h="349">
                <a:moveTo>
                  <a:pt x="248" y="217"/>
                </a:moveTo>
                <a:cubicBezTo>
                  <a:pt x="248" y="290"/>
                  <a:pt x="192" y="349"/>
                  <a:pt x="124" y="349"/>
                </a:cubicBezTo>
                <a:cubicBezTo>
                  <a:pt x="55" y="349"/>
                  <a:pt x="0" y="290"/>
                  <a:pt x="0" y="217"/>
                </a:cubicBezTo>
                <a:cubicBezTo>
                  <a:pt x="0" y="144"/>
                  <a:pt x="124" y="0"/>
                  <a:pt x="124" y="0"/>
                </a:cubicBezTo>
                <a:cubicBezTo>
                  <a:pt x="124" y="0"/>
                  <a:pt x="248" y="144"/>
                  <a:pt x="248" y="217"/>
                </a:cubicBezTo>
                <a:close/>
              </a:path>
            </a:pathLst>
          </a:custGeom>
          <a:solidFill>
            <a:srgbClr val="2C91B0"/>
          </a:solidFill>
          <a:ln>
            <a:noFill/>
          </a:ln>
        </p:spPr>
        <p:txBody>
          <a:bodyPr vert="horz" wrap="square" lIns="91440" tIns="45720" rIns="91440" bIns="45720" numCol="1" anchor="t" anchorCtr="0" compatLnSpc="1"/>
          <a:lstStyle/>
          <a:p>
            <a:endParaRPr lang="id-ID">
              <a:cs typeface="+mn-ea"/>
              <a:sym typeface="+mn-lt"/>
            </a:endParaRPr>
          </a:p>
        </p:txBody>
      </p:sp>
      <p:sp>
        <p:nvSpPr>
          <p:cNvPr id="5" name="Freeform 6"/>
          <p:cNvSpPr/>
          <p:nvPr/>
        </p:nvSpPr>
        <p:spPr bwMode="auto">
          <a:xfrm>
            <a:off x="8701013" y="3298371"/>
            <a:ext cx="250370" cy="351964"/>
          </a:xfrm>
          <a:custGeom>
            <a:avLst/>
            <a:gdLst>
              <a:gd name="T0" fmla="*/ 248 w 248"/>
              <a:gd name="T1" fmla="*/ 217 h 349"/>
              <a:gd name="T2" fmla="*/ 124 w 248"/>
              <a:gd name="T3" fmla="*/ 349 h 349"/>
              <a:gd name="T4" fmla="*/ 0 w 248"/>
              <a:gd name="T5" fmla="*/ 217 h 349"/>
              <a:gd name="T6" fmla="*/ 124 w 248"/>
              <a:gd name="T7" fmla="*/ 0 h 349"/>
              <a:gd name="T8" fmla="*/ 248 w 248"/>
              <a:gd name="T9" fmla="*/ 217 h 349"/>
            </a:gdLst>
            <a:ahLst/>
            <a:cxnLst>
              <a:cxn ang="0">
                <a:pos x="T0" y="T1"/>
              </a:cxn>
              <a:cxn ang="0">
                <a:pos x="T2" y="T3"/>
              </a:cxn>
              <a:cxn ang="0">
                <a:pos x="T4" y="T5"/>
              </a:cxn>
              <a:cxn ang="0">
                <a:pos x="T6" y="T7"/>
              </a:cxn>
              <a:cxn ang="0">
                <a:pos x="T8" y="T9"/>
              </a:cxn>
            </a:cxnLst>
            <a:rect l="0" t="0" r="r" b="b"/>
            <a:pathLst>
              <a:path w="248" h="349">
                <a:moveTo>
                  <a:pt x="248" y="217"/>
                </a:moveTo>
                <a:cubicBezTo>
                  <a:pt x="248" y="290"/>
                  <a:pt x="192" y="349"/>
                  <a:pt x="124" y="349"/>
                </a:cubicBezTo>
                <a:cubicBezTo>
                  <a:pt x="55" y="349"/>
                  <a:pt x="0" y="290"/>
                  <a:pt x="0" y="217"/>
                </a:cubicBezTo>
                <a:cubicBezTo>
                  <a:pt x="0" y="144"/>
                  <a:pt x="124" y="0"/>
                  <a:pt x="124" y="0"/>
                </a:cubicBezTo>
                <a:cubicBezTo>
                  <a:pt x="124" y="0"/>
                  <a:pt x="248" y="144"/>
                  <a:pt x="248" y="217"/>
                </a:cubicBezTo>
                <a:close/>
              </a:path>
            </a:pathLst>
          </a:custGeom>
          <a:solidFill>
            <a:srgbClr val="2C91B0"/>
          </a:solidFill>
          <a:ln>
            <a:noFill/>
          </a:ln>
        </p:spPr>
        <p:txBody>
          <a:bodyPr vert="horz" wrap="square" lIns="91440" tIns="45720" rIns="91440" bIns="45720" numCol="1" anchor="t" anchorCtr="0" compatLnSpc="1"/>
          <a:lstStyle/>
          <a:p>
            <a:endParaRPr lang="id-ID">
              <a:cs typeface="+mn-ea"/>
              <a:sym typeface="+mn-lt"/>
            </a:endParaRPr>
          </a:p>
        </p:txBody>
      </p:sp>
      <p:sp>
        <p:nvSpPr>
          <p:cNvPr id="6" name="Freeform 6"/>
          <p:cNvSpPr/>
          <p:nvPr/>
        </p:nvSpPr>
        <p:spPr bwMode="auto">
          <a:xfrm>
            <a:off x="8512629" y="2972059"/>
            <a:ext cx="221972" cy="312042"/>
          </a:xfrm>
          <a:custGeom>
            <a:avLst/>
            <a:gdLst>
              <a:gd name="T0" fmla="*/ 248 w 248"/>
              <a:gd name="T1" fmla="*/ 217 h 349"/>
              <a:gd name="T2" fmla="*/ 124 w 248"/>
              <a:gd name="T3" fmla="*/ 349 h 349"/>
              <a:gd name="T4" fmla="*/ 0 w 248"/>
              <a:gd name="T5" fmla="*/ 217 h 349"/>
              <a:gd name="T6" fmla="*/ 124 w 248"/>
              <a:gd name="T7" fmla="*/ 0 h 349"/>
              <a:gd name="T8" fmla="*/ 248 w 248"/>
              <a:gd name="T9" fmla="*/ 217 h 349"/>
            </a:gdLst>
            <a:ahLst/>
            <a:cxnLst>
              <a:cxn ang="0">
                <a:pos x="T0" y="T1"/>
              </a:cxn>
              <a:cxn ang="0">
                <a:pos x="T2" y="T3"/>
              </a:cxn>
              <a:cxn ang="0">
                <a:pos x="T4" y="T5"/>
              </a:cxn>
              <a:cxn ang="0">
                <a:pos x="T6" y="T7"/>
              </a:cxn>
              <a:cxn ang="0">
                <a:pos x="T8" y="T9"/>
              </a:cxn>
            </a:cxnLst>
            <a:rect l="0" t="0" r="r" b="b"/>
            <a:pathLst>
              <a:path w="248" h="349">
                <a:moveTo>
                  <a:pt x="248" y="217"/>
                </a:moveTo>
                <a:cubicBezTo>
                  <a:pt x="248" y="290"/>
                  <a:pt x="192" y="349"/>
                  <a:pt x="124" y="349"/>
                </a:cubicBezTo>
                <a:cubicBezTo>
                  <a:pt x="55" y="349"/>
                  <a:pt x="0" y="290"/>
                  <a:pt x="0" y="217"/>
                </a:cubicBezTo>
                <a:cubicBezTo>
                  <a:pt x="0" y="144"/>
                  <a:pt x="124" y="0"/>
                  <a:pt x="124" y="0"/>
                </a:cubicBezTo>
                <a:cubicBezTo>
                  <a:pt x="124" y="0"/>
                  <a:pt x="248" y="144"/>
                  <a:pt x="248" y="217"/>
                </a:cubicBezTo>
                <a:close/>
              </a:path>
            </a:pathLst>
          </a:custGeom>
          <a:solidFill>
            <a:srgbClr val="2C91B0"/>
          </a:solidFill>
          <a:ln>
            <a:noFill/>
          </a:ln>
        </p:spPr>
        <p:txBody>
          <a:bodyPr vert="horz" wrap="square" lIns="91440" tIns="45720" rIns="91440" bIns="45720" numCol="1" anchor="t" anchorCtr="0" compatLnSpc="1"/>
          <a:lstStyle/>
          <a:p>
            <a:endParaRPr lang="id-ID">
              <a:cs typeface="+mn-ea"/>
              <a:sym typeface="+mn-lt"/>
            </a:endParaRPr>
          </a:p>
        </p:txBody>
      </p:sp>
      <p:grpSp>
        <p:nvGrpSpPr>
          <p:cNvPr id="9" name="组合 8"/>
          <p:cNvGrpSpPr/>
          <p:nvPr/>
        </p:nvGrpSpPr>
        <p:grpSpPr>
          <a:xfrm>
            <a:off x="9209339" y="3806009"/>
            <a:ext cx="1589314" cy="1590453"/>
            <a:chOff x="3762459" y="2379981"/>
            <a:chExt cx="1589314" cy="1590453"/>
          </a:xfrm>
        </p:grpSpPr>
        <p:sp>
          <p:nvSpPr>
            <p:cNvPr id="7" name="TextBox 28"/>
            <p:cNvSpPr txBox="1"/>
            <p:nvPr/>
          </p:nvSpPr>
          <p:spPr>
            <a:xfrm>
              <a:off x="3951822" y="2513489"/>
              <a:ext cx="1210588" cy="1323439"/>
            </a:xfrm>
            <a:prstGeom prst="rect">
              <a:avLst/>
            </a:prstGeom>
            <a:noFill/>
          </p:spPr>
          <p:txBody>
            <a:bodyPr wrap="none" rtlCol="0">
              <a:spAutoFit/>
            </a:bodyPr>
            <a:lstStyle/>
            <a:p>
              <a:r>
                <a:rPr lang="zh-CN" altLang="en-US" sz="4000" dirty="0">
                  <a:solidFill>
                    <a:srgbClr val="2C91B0"/>
                  </a:solidFill>
                  <a:cs typeface="+mn-ea"/>
                  <a:sym typeface="+mn-lt"/>
                </a:rPr>
                <a:t>积少</a:t>
              </a:r>
              <a:endParaRPr lang="en-US" altLang="zh-CN" sz="4000" dirty="0">
                <a:solidFill>
                  <a:srgbClr val="2C91B0"/>
                </a:solidFill>
                <a:cs typeface="+mn-ea"/>
                <a:sym typeface="+mn-lt"/>
              </a:endParaRPr>
            </a:p>
            <a:p>
              <a:r>
                <a:rPr lang="zh-CN" altLang="en-US" sz="4000" dirty="0">
                  <a:solidFill>
                    <a:srgbClr val="2C91B0"/>
                  </a:solidFill>
                  <a:cs typeface="+mn-ea"/>
                  <a:sym typeface="+mn-lt"/>
                </a:rPr>
                <a:t>成多</a:t>
              </a:r>
              <a:endParaRPr lang="id-ID" sz="4000" dirty="0">
                <a:solidFill>
                  <a:srgbClr val="2C91B0"/>
                </a:solidFill>
                <a:cs typeface="+mn-ea"/>
                <a:sym typeface="+mn-lt"/>
              </a:endParaRPr>
            </a:p>
          </p:txBody>
        </p:sp>
        <p:sp>
          <p:nvSpPr>
            <p:cNvPr id="8" name="矩形 7"/>
            <p:cNvSpPr/>
            <p:nvPr/>
          </p:nvSpPr>
          <p:spPr>
            <a:xfrm>
              <a:off x="3762459" y="2379981"/>
              <a:ext cx="1589314" cy="1590453"/>
            </a:xfrm>
            <a:prstGeom prst="rect">
              <a:avLst/>
            </a:prstGeom>
            <a:noFill/>
            <a:ln w="12700">
              <a:solidFill>
                <a:srgbClr val="6EBF84"/>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sp>
        <p:nvSpPr>
          <p:cNvPr id="10" name="TextBox 28"/>
          <p:cNvSpPr txBox="1"/>
          <p:nvPr/>
        </p:nvSpPr>
        <p:spPr>
          <a:xfrm>
            <a:off x="1074427" y="1814150"/>
            <a:ext cx="2387192" cy="461665"/>
          </a:xfrm>
          <a:prstGeom prst="rect">
            <a:avLst/>
          </a:prstGeom>
          <a:noFill/>
        </p:spPr>
        <p:txBody>
          <a:bodyPr wrap="none" rtlCol="0">
            <a:spAutoFit/>
          </a:bodyPr>
          <a:lstStyle/>
          <a:p>
            <a:pPr marL="342900" indent="-342900">
              <a:buFont typeface="Wingdings" panose="05000000000000000000" pitchFamily="2" charset="2"/>
              <a:buChar char="ü"/>
            </a:pPr>
            <a:r>
              <a:rPr lang="zh-CN" altLang="en-US" sz="2400" b="1" dirty="0">
                <a:solidFill>
                  <a:srgbClr val="6EBF84"/>
                </a:solidFill>
                <a:cs typeface="+mn-ea"/>
                <a:sym typeface="+mn-lt"/>
              </a:rPr>
              <a:t>职位能力要求</a:t>
            </a:r>
            <a:endParaRPr lang="id-ID" sz="2400" b="1" dirty="0">
              <a:solidFill>
                <a:srgbClr val="6EBF84"/>
              </a:solidFill>
              <a:cs typeface="+mn-ea"/>
              <a:sym typeface="+mn-lt"/>
            </a:endParaRPr>
          </a:p>
        </p:txBody>
      </p:sp>
      <p:sp>
        <p:nvSpPr>
          <p:cNvPr id="11" name="TextBox 28"/>
          <p:cNvSpPr txBox="1"/>
          <p:nvPr/>
        </p:nvSpPr>
        <p:spPr>
          <a:xfrm>
            <a:off x="1074427" y="3135406"/>
            <a:ext cx="2387192" cy="461665"/>
          </a:xfrm>
          <a:prstGeom prst="rect">
            <a:avLst/>
          </a:prstGeom>
          <a:noFill/>
        </p:spPr>
        <p:txBody>
          <a:bodyPr wrap="none" rtlCol="0">
            <a:spAutoFit/>
          </a:bodyPr>
          <a:lstStyle/>
          <a:p>
            <a:pPr marL="342900" indent="-342900">
              <a:buFont typeface="Wingdings" panose="05000000000000000000" pitchFamily="2" charset="2"/>
              <a:buChar char="ü"/>
            </a:pPr>
            <a:r>
              <a:rPr lang="zh-CN" altLang="en-US" sz="2400" b="1" dirty="0">
                <a:solidFill>
                  <a:srgbClr val="6EBF84"/>
                </a:solidFill>
                <a:cs typeface="+mn-ea"/>
                <a:sym typeface="+mn-lt"/>
              </a:rPr>
              <a:t>相关技能需求</a:t>
            </a:r>
            <a:endParaRPr lang="id-ID" sz="2400" b="1" dirty="0">
              <a:solidFill>
                <a:srgbClr val="6EBF84"/>
              </a:solidFill>
              <a:cs typeface="+mn-ea"/>
              <a:sym typeface="+mn-lt"/>
            </a:endParaRPr>
          </a:p>
        </p:txBody>
      </p:sp>
      <p:sp>
        <p:nvSpPr>
          <p:cNvPr id="12" name="TextBox 28"/>
          <p:cNvSpPr txBox="1"/>
          <p:nvPr/>
        </p:nvSpPr>
        <p:spPr>
          <a:xfrm>
            <a:off x="1074427" y="4456661"/>
            <a:ext cx="2387192" cy="461665"/>
          </a:xfrm>
          <a:prstGeom prst="rect">
            <a:avLst/>
          </a:prstGeom>
          <a:noFill/>
        </p:spPr>
        <p:txBody>
          <a:bodyPr wrap="none" rtlCol="0">
            <a:spAutoFit/>
          </a:bodyPr>
          <a:lstStyle/>
          <a:p>
            <a:pPr marL="342900" indent="-342900">
              <a:buFont typeface="Wingdings" panose="05000000000000000000" pitchFamily="2" charset="2"/>
              <a:buChar char="ü"/>
            </a:pPr>
            <a:r>
              <a:rPr lang="zh-CN" altLang="en-US" sz="2400" b="1" dirty="0">
                <a:solidFill>
                  <a:srgbClr val="6EBF84"/>
                </a:solidFill>
                <a:cs typeface="+mn-ea"/>
                <a:sym typeface="+mn-lt"/>
              </a:rPr>
              <a:t>未来发展空间</a:t>
            </a:r>
            <a:endParaRPr lang="id-ID" sz="2400" b="1" dirty="0">
              <a:solidFill>
                <a:srgbClr val="6EBF84"/>
              </a:solidFill>
              <a:cs typeface="+mn-ea"/>
              <a:sym typeface="+mn-lt"/>
            </a:endParaRPr>
          </a:p>
        </p:txBody>
      </p:sp>
      <p:sp>
        <p:nvSpPr>
          <p:cNvPr id="13" name="矩形 12"/>
          <p:cNvSpPr/>
          <p:nvPr/>
        </p:nvSpPr>
        <p:spPr>
          <a:xfrm>
            <a:off x="1108486" y="2207817"/>
            <a:ext cx="6787642" cy="377411"/>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sp>
        <p:nvSpPr>
          <p:cNvPr id="14" name="矩形 13"/>
          <p:cNvSpPr/>
          <p:nvPr/>
        </p:nvSpPr>
        <p:spPr>
          <a:xfrm>
            <a:off x="1108486" y="3588383"/>
            <a:ext cx="6787642" cy="377411"/>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sp>
        <p:nvSpPr>
          <p:cNvPr id="15" name="矩形 14"/>
          <p:cNvSpPr/>
          <p:nvPr/>
        </p:nvSpPr>
        <p:spPr>
          <a:xfrm>
            <a:off x="1108486" y="4884711"/>
            <a:ext cx="6787642" cy="377411"/>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1000" fill="hold"/>
                                        <p:tgtEl>
                                          <p:spTgt spid="9"/>
                                        </p:tgtEl>
                                        <p:attrNameLst>
                                          <p:attrName>ppt_w</p:attrName>
                                        </p:attrNameLst>
                                      </p:cBhvr>
                                      <p:tavLst>
                                        <p:tav tm="0">
                                          <p:val>
                                            <p:fltVal val="0"/>
                                          </p:val>
                                        </p:tav>
                                        <p:tav tm="100000">
                                          <p:val>
                                            <p:strVal val="#ppt_w"/>
                                          </p:val>
                                        </p:tav>
                                      </p:tavLst>
                                    </p:anim>
                                    <p:anim calcmode="lin" valueType="num">
                                      <p:cBhvr>
                                        <p:cTn id="32" dur="1000" fill="hold"/>
                                        <p:tgtEl>
                                          <p:spTgt spid="9"/>
                                        </p:tgtEl>
                                        <p:attrNameLst>
                                          <p:attrName>ppt_h</p:attrName>
                                        </p:attrNameLst>
                                      </p:cBhvr>
                                      <p:tavLst>
                                        <p:tav tm="0">
                                          <p:val>
                                            <p:fltVal val="0"/>
                                          </p:val>
                                        </p:tav>
                                        <p:tav tm="100000">
                                          <p:val>
                                            <p:strVal val="#ppt_h"/>
                                          </p:val>
                                        </p:tav>
                                      </p:tavLst>
                                    </p:anim>
                                    <p:anim calcmode="lin" valueType="num">
                                      <p:cBhvr>
                                        <p:cTn id="33" dur="1000" fill="hold"/>
                                        <p:tgtEl>
                                          <p:spTgt spid="9"/>
                                        </p:tgtEl>
                                        <p:attrNameLst>
                                          <p:attrName>style.rotation</p:attrName>
                                        </p:attrNameLst>
                                      </p:cBhvr>
                                      <p:tavLst>
                                        <p:tav tm="0">
                                          <p:val>
                                            <p:fltVal val="90"/>
                                          </p:val>
                                        </p:tav>
                                        <p:tav tm="100000">
                                          <p:val>
                                            <p:fltVal val="0"/>
                                          </p:val>
                                        </p:tav>
                                      </p:tavLst>
                                    </p:anim>
                                    <p:animEffect transition="in" filter="fade">
                                      <p:cBhvr>
                                        <p:cTn id="34" dur="10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randombar(horizontal)">
                                      <p:cBhvr>
                                        <p:cTn id="39" dur="500"/>
                                        <p:tgtEl>
                                          <p:spTgt spid="10"/>
                                        </p:tgtEl>
                                      </p:cBhvr>
                                    </p:animEffect>
                                  </p:childTnLst>
                                </p:cTn>
                              </p:par>
                              <p:par>
                                <p:cTn id="40" presetID="14" presetClass="entr" presetSubtype="1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randombar(horizontal)">
                                      <p:cBhvr>
                                        <p:cTn id="42" dur="5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1000" fill="hold"/>
                                        <p:tgtEl>
                                          <p:spTgt spid="11"/>
                                        </p:tgtEl>
                                        <p:attrNameLst>
                                          <p:attrName>ppt_w</p:attrName>
                                        </p:attrNameLst>
                                      </p:cBhvr>
                                      <p:tavLst>
                                        <p:tav tm="0">
                                          <p:val>
                                            <p:fltVal val="0"/>
                                          </p:val>
                                        </p:tav>
                                        <p:tav tm="100000">
                                          <p:val>
                                            <p:strVal val="#ppt_w"/>
                                          </p:val>
                                        </p:tav>
                                      </p:tavLst>
                                    </p:anim>
                                    <p:anim calcmode="lin" valueType="num">
                                      <p:cBhvr>
                                        <p:cTn id="48" dur="1000" fill="hold"/>
                                        <p:tgtEl>
                                          <p:spTgt spid="11"/>
                                        </p:tgtEl>
                                        <p:attrNameLst>
                                          <p:attrName>ppt_h</p:attrName>
                                        </p:attrNameLst>
                                      </p:cBhvr>
                                      <p:tavLst>
                                        <p:tav tm="0">
                                          <p:val>
                                            <p:fltVal val="0"/>
                                          </p:val>
                                        </p:tav>
                                        <p:tav tm="100000">
                                          <p:val>
                                            <p:strVal val="#ppt_h"/>
                                          </p:val>
                                        </p:tav>
                                      </p:tavLst>
                                    </p:anim>
                                    <p:anim calcmode="lin" valueType="num">
                                      <p:cBhvr>
                                        <p:cTn id="49" dur="1000" fill="hold"/>
                                        <p:tgtEl>
                                          <p:spTgt spid="11"/>
                                        </p:tgtEl>
                                        <p:attrNameLst>
                                          <p:attrName>style.rotation</p:attrName>
                                        </p:attrNameLst>
                                      </p:cBhvr>
                                      <p:tavLst>
                                        <p:tav tm="0">
                                          <p:val>
                                            <p:fltVal val="90"/>
                                          </p:val>
                                        </p:tav>
                                        <p:tav tm="100000">
                                          <p:val>
                                            <p:fltVal val="0"/>
                                          </p:val>
                                        </p:tav>
                                      </p:tavLst>
                                    </p:anim>
                                    <p:animEffect transition="in" filter="fade">
                                      <p:cBhvr>
                                        <p:cTn id="50" dur="1000"/>
                                        <p:tgtEl>
                                          <p:spTgt spid="11"/>
                                        </p:tgtEl>
                                      </p:cBhvr>
                                    </p:animEffect>
                                  </p:childTnLst>
                                </p:cTn>
                              </p:par>
                              <p:par>
                                <p:cTn id="51" presetID="31" presetClass="entr" presetSubtype="0" fill="hold" grpId="0" nodeType="withEffect">
                                  <p:stCondLst>
                                    <p:cond delay="0"/>
                                  </p:stCondLst>
                                  <p:childTnLst>
                                    <p:set>
                                      <p:cBhvr>
                                        <p:cTn id="52" dur="1" fill="hold">
                                          <p:stCondLst>
                                            <p:cond delay="0"/>
                                          </p:stCondLst>
                                        </p:cTn>
                                        <p:tgtEl>
                                          <p:spTgt spid="14"/>
                                        </p:tgtEl>
                                        <p:attrNameLst>
                                          <p:attrName>style.visibility</p:attrName>
                                        </p:attrNameLst>
                                      </p:cBhvr>
                                      <p:to>
                                        <p:strVal val="visible"/>
                                      </p:to>
                                    </p:set>
                                    <p:anim calcmode="lin" valueType="num">
                                      <p:cBhvr>
                                        <p:cTn id="53" dur="1000" fill="hold"/>
                                        <p:tgtEl>
                                          <p:spTgt spid="14"/>
                                        </p:tgtEl>
                                        <p:attrNameLst>
                                          <p:attrName>ppt_w</p:attrName>
                                        </p:attrNameLst>
                                      </p:cBhvr>
                                      <p:tavLst>
                                        <p:tav tm="0">
                                          <p:val>
                                            <p:fltVal val="0"/>
                                          </p:val>
                                        </p:tav>
                                        <p:tav tm="100000">
                                          <p:val>
                                            <p:strVal val="#ppt_w"/>
                                          </p:val>
                                        </p:tav>
                                      </p:tavLst>
                                    </p:anim>
                                    <p:anim calcmode="lin" valueType="num">
                                      <p:cBhvr>
                                        <p:cTn id="54" dur="1000" fill="hold"/>
                                        <p:tgtEl>
                                          <p:spTgt spid="14"/>
                                        </p:tgtEl>
                                        <p:attrNameLst>
                                          <p:attrName>ppt_h</p:attrName>
                                        </p:attrNameLst>
                                      </p:cBhvr>
                                      <p:tavLst>
                                        <p:tav tm="0">
                                          <p:val>
                                            <p:fltVal val="0"/>
                                          </p:val>
                                        </p:tav>
                                        <p:tav tm="100000">
                                          <p:val>
                                            <p:strVal val="#ppt_h"/>
                                          </p:val>
                                        </p:tav>
                                      </p:tavLst>
                                    </p:anim>
                                    <p:anim calcmode="lin" valueType="num">
                                      <p:cBhvr>
                                        <p:cTn id="55" dur="1000" fill="hold"/>
                                        <p:tgtEl>
                                          <p:spTgt spid="14"/>
                                        </p:tgtEl>
                                        <p:attrNameLst>
                                          <p:attrName>style.rotation</p:attrName>
                                        </p:attrNameLst>
                                      </p:cBhvr>
                                      <p:tavLst>
                                        <p:tav tm="0">
                                          <p:val>
                                            <p:fltVal val="90"/>
                                          </p:val>
                                        </p:tav>
                                        <p:tav tm="100000">
                                          <p:val>
                                            <p:fltVal val="0"/>
                                          </p:val>
                                        </p:tav>
                                      </p:tavLst>
                                    </p:anim>
                                    <p:animEffect transition="in" filter="fade">
                                      <p:cBhvr>
                                        <p:cTn id="56" dur="1000"/>
                                        <p:tgtEl>
                                          <p:spTgt spid="14"/>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wipe(down)">
                                      <p:cBhvr>
                                        <p:cTn id="61" dur="500"/>
                                        <p:tgtEl>
                                          <p:spTgt spid="12"/>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15"/>
                                        </p:tgtEl>
                                        <p:attrNameLst>
                                          <p:attrName>style.visibility</p:attrName>
                                        </p:attrNameLst>
                                      </p:cBhvr>
                                      <p:to>
                                        <p:strVal val="visible"/>
                                      </p:to>
                                    </p:set>
                                    <p:animEffect transition="in" filter="wipe(down)">
                                      <p:cBhvr>
                                        <p:cTn id="6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10" grpId="0"/>
      <p:bldP spid="11" grpId="0"/>
      <p:bldP spid="12" grpId="0"/>
      <p:bldP spid="13" grpId="0"/>
      <p:bldP spid="14" grpId="0"/>
      <p:bldP spid="1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26"/>
          <p:cNvGrpSpPr>
            <a:grpSpLocks noChangeAspect="1"/>
          </p:cNvGrpSpPr>
          <p:nvPr/>
        </p:nvGrpSpPr>
        <p:grpSpPr bwMode="auto">
          <a:xfrm>
            <a:off x="1727499" y="1842192"/>
            <a:ext cx="1479527" cy="1499722"/>
            <a:chOff x="2575" y="3469"/>
            <a:chExt cx="293" cy="297"/>
          </a:xfrm>
          <a:solidFill>
            <a:srgbClr val="6EBF84"/>
          </a:solidFill>
        </p:grpSpPr>
        <p:sp>
          <p:nvSpPr>
            <p:cNvPr id="3" name="Freeform 127"/>
            <p:cNvSpPr/>
            <p:nvPr/>
          </p:nvSpPr>
          <p:spPr bwMode="auto">
            <a:xfrm>
              <a:off x="2742" y="3500"/>
              <a:ext cx="126" cy="181"/>
            </a:xfrm>
            <a:custGeom>
              <a:avLst/>
              <a:gdLst>
                <a:gd name="T0" fmla="*/ 21 w 28"/>
                <a:gd name="T1" fmla="*/ 0 h 40"/>
                <a:gd name="T2" fmla="*/ 10 w 28"/>
                <a:gd name="T3" fmla="*/ 19 h 40"/>
                <a:gd name="T4" fmla="*/ 7 w 28"/>
                <a:gd name="T5" fmla="*/ 24 h 40"/>
                <a:gd name="T6" fmla="*/ 4 w 28"/>
                <a:gd name="T7" fmla="*/ 29 h 40"/>
                <a:gd name="T8" fmla="*/ 2 w 28"/>
                <a:gd name="T9" fmla="*/ 34 h 40"/>
                <a:gd name="T10" fmla="*/ 2 w 28"/>
                <a:gd name="T11" fmla="*/ 36 h 40"/>
                <a:gd name="T12" fmla="*/ 1 w 28"/>
                <a:gd name="T13" fmla="*/ 39 h 40"/>
                <a:gd name="T14" fmla="*/ 0 w 28"/>
                <a:gd name="T15" fmla="*/ 38 h 40"/>
                <a:gd name="T16" fmla="*/ 10 w 28"/>
                <a:gd name="T17" fmla="*/ 30 h 40"/>
                <a:gd name="T18" fmla="*/ 18 w 28"/>
                <a:gd name="T19" fmla="*/ 19 h 40"/>
                <a:gd name="T20" fmla="*/ 22 w 28"/>
                <a:gd name="T21" fmla="*/ 14 h 40"/>
                <a:gd name="T22" fmla="*/ 25 w 28"/>
                <a:gd name="T23" fmla="*/ 8 h 40"/>
                <a:gd name="T24" fmla="*/ 27 w 28"/>
                <a:gd name="T25" fmla="*/ 6 h 40"/>
                <a:gd name="T26" fmla="*/ 27 w 28"/>
                <a:gd name="T27" fmla="*/ 3 h 40"/>
                <a:gd name="T28" fmla="*/ 24 w 28"/>
                <a:gd name="T29" fmla="*/ 1 h 40"/>
                <a:gd name="T30" fmla="*/ 22 w 28"/>
                <a:gd name="T31" fmla="*/ 1 h 40"/>
                <a:gd name="T32" fmla="*/ 25 w 28"/>
                <a:gd name="T33" fmla="*/ 0 h 40"/>
                <a:gd name="T34" fmla="*/ 27 w 28"/>
                <a:gd name="T35" fmla="*/ 2 h 40"/>
                <a:gd name="T36" fmla="*/ 28 w 28"/>
                <a:gd name="T37" fmla="*/ 6 h 40"/>
                <a:gd name="T38" fmla="*/ 26 w 28"/>
                <a:gd name="T39" fmla="*/ 9 h 40"/>
                <a:gd name="T40" fmla="*/ 23 w 28"/>
                <a:gd name="T41" fmla="*/ 14 h 40"/>
                <a:gd name="T42" fmla="*/ 19 w 28"/>
                <a:gd name="T43" fmla="*/ 20 h 40"/>
                <a:gd name="T44" fmla="*/ 11 w 28"/>
                <a:gd name="T45" fmla="*/ 31 h 40"/>
                <a:gd name="T46" fmla="*/ 1 w 28"/>
                <a:gd name="T47" fmla="*/ 40 h 40"/>
                <a:gd name="T48" fmla="*/ 1 w 28"/>
                <a:gd name="T49" fmla="*/ 40 h 40"/>
                <a:gd name="T50" fmla="*/ 0 w 28"/>
                <a:gd name="T51" fmla="*/ 39 h 40"/>
                <a:gd name="T52" fmla="*/ 0 w 28"/>
                <a:gd name="T53" fmla="*/ 39 h 40"/>
                <a:gd name="T54" fmla="*/ 0 w 28"/>
                <a:gd name="T55" fmla="*/ 36 h 40"/>
                <a:gd name="T56" fmla="*/ 1 w 28"/>
                <a:gd name="T57" fmla="*/ 33 h 40"/>
                <a:gd name="T58" fmla="*/ 3 w 28"/>
                <a:gd name="T59" fmla="*/ 28 h 40"/>
                <a:gd name="T60" fmla="*/ 6 w 28"/>
                <a:gd name="T61" fmla="*/ 23 h 40"/>
                <a:gd name="T62" fmla="*/ 9 w 28"/>
                <a:gd name="T63" fmla="*/ 19 h 40"/>
                <a:gd name="T64" fmla="*/ 21 w 28"/>
                <a:gd name="T65"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8" h="40">
                  <a:moveTo>
                    <a:pt x="21" y="0"/>
                  </a:moveTo>
                  <a:cubicBezTo>
                    <a:pt x="10" y="19"/>
                    <a:pt x="10" y="19"/>
                    <a:pt x="10" y="19"/>
                  </a:cubicBezTo>
                  <a:cubicBezTo>
                    <a:pt x="9" y="21"/>
                    <a:pt x="8" y="22"/>
                    <a:pt x="7" y="24"/>
                  </a:cubicBezTo>
                  <a:cubicBezTo>
                    <a:pt x="6" y="25"/>
                    <a:pt x="5" y="27"/>
                    <a:pt x="4" y="29"/>
                  </a:cubicBezTo>
                  <a:cubicBezTo>
                    <a:pt x="3" y="30"/>
                    <a:pt x="3" y="32"/>
                    <a:pt x="2" y="34"/>
                  </a:cubicBezTo>
                  <a:cubicBezTo>
                    <a:pt x="2" y="35"/>
                    <a:pt x="2" y="35"/>
                    <a:pt x="2" y="36"/>
                  </a:cubicBezTo>
                  <a:cubicBezTo>
                    <a:pt x="1" y="37"/>
                    <a:pt x="1" y="38"/>
                    <a:pt x="1" y="39"/>
                  </a:cubicBezTo>
                  <a:cubicBezTo>
                    <a:pt x="0" y="38"/>
                    <a:pt x="0" y="38"/>
                    <a:pt x="0" y="38"/>
                  </a:cubicBezTo>
                  <a:cubicBezTo>
                    <a:pt x="4" y="37"/>
                    <a:pt x="7" y="34"/>
                    <a:pt x="10" y="30"/>
                  </a:cubicBezTo>
                  <a:cubicBezTo>
                    <a:pt x="13" y="27"/>
                    <a:pt x="15" y="23"/>
                    <a:pt x="18" y="19"/>
                  </a:cubicBezTo>
                  <a:cubicBezTo>
                    <a:pt x="22" y="14"/>
                    <a:pt x="22" y="14"/>
                    <a:pt x="22" y="14"/>
                  </a:cubicBezTo>
                  <a:cubicBezTo>
                    <a:pt x="23" y="12"/>
                    <a:pt x="24" y="10"/>
                    <a:pt x="25" y="8"/>
                  </a:cubicBezTo>
                  <a:cubicBezTo>
                    <a:pt x="26" y="7"/>
                    <a:pt x="27" y="7"/>
                    <a:pt x="27" y="6"/>
                  </a:cubicBezTo>
                  <a:cubicBezTo>
                    <a:pt x="27" y="5"/>
                    <a:pt x="28" y="3"/>
                    <a:pt x="27" y="3"/>
                  </a:cubicBezTo>
                  <a:cubicBezTo>
                    <a:pt x="26" y="2"/>
                    <a:pt x="25" y="1"/>
                    <a:pt x="24" y="1"/>
                  </a:cubicBezTo>
                  <a:cubicBezTo>
                    <a:pt x="24" y="0"/>
                    <a:pt x="22" y="0"/>
                    <a:pt x="22" y="1"/>
                  </a:cubicBezTo>
                  <a:cubicBezTo>
                    <a:pt x="22" y="0"/>
                    <a:pt x="24" y="0"/>
                    <a:pt x="25" y="0"/>
                  </a:cubicBezTo>
                  <a:cubicBezTo>
                    <a:pt x="26" y="1"/>
                    <a:pt x="27" y="1"/>
                    <a:pt x="27" y="2"/>
                  </a:cubicBezTo>
                  <a:cubicBezTo>
                    <a:pt x="28" y="3"/>
                    <a:pt x="28" y="5"/>
                    <a:pt x="28" y="6"/>
                  </a:cubicBezTo>
                  <a:cubicBezTo>
                    <a:pt x="27" y="7"/>
                    <a:pt x="27" y="8"/>
                    <a:pt x="26" y="9"/>
                  </a:cubicBezTo>
                  <a:cubicBezTo>
                    <a:pt x="25" y="11"/>
                    <a:pt x="24" y="13"/>
                    <a:pt x="23" y="14"/>
                  </a:cubicBezTo>
                  <a:cubicBezTo>
                    <a:pt x="19" y="20"/>
                    <a:pt x="19" y="20"/>
                    <a:pt x="19" y="20"/>
                  </a:cubicBezTo>
                  <a:cubicBezTo>
                    <a:pt x="17" y="24"/>
                    <a:pt x="14" y="27"/>
                    <a:pt x="11" y="31"/>
                  </a:cubicBezTo>
                  <a:cubicBezTo>
                    <a:pt x="9" y="35"/>
                    <a:pt x="5" y="38"/>
                    <a:pt x="1" y="40"/>
                  </a:cubicBezTo>
                  <a:cubicBezTo>
                    <a:pt x="1" y="40"/>
                    <a:pt x="1" y="40"/>
                    <a:pt x="1" y="40"/>
                  </a:cubicBezTo>
                  <a:cubicBezTo>
                    <a:pt x="0" y="40"/>
                    <a:pt x="0" y="40"/>
                    <a:pt x="0" y="39"/>
                  </a:cubicBezTo>
                  <a:cubicBezTo>
                    <a:pt x="0" y="39"/>
                    <a:pt x="0" y="39"/>
                    <a:pt x="0" y="39"/>
                  </a:cubicBezTo>
                  <a:cubicBezTo>
                    <a:pt x="0" y="38"/>
                    <a:pt x="0" y="37"/>
                    <a:pt x="0" y="36"/>
                  </a:cubicBezTo>
                  <a:cubicBezTo>
                    <a:pt x="0" y="35"/>
                    <a:pt x="0" y="34"/>
                    <a:pt x="1" y="33"/>
                  </a:cubicBezTo>
                  <a:cubicBezTo>
                    <a:pt x="1" y="31"/>
                    <a:pt x="2" y="30"/>
                    <a:pt x="3" y="28"/>
                  </a:cubicBezTo>
                  <a:cubicBezTo>
                    <a:pt x="4" y="26"/>
                    <a:pt x="5" y="25"/>
                    <a:pt x="6" y="23"/>
                  </a:cubicBezTo>
                  <a:cubicBezTo>
                    <a:pt x="7" y="22"/>
                    <a:pt x="8" y="20"/>
                    <a:pt x="9" y="19"/>
                  </a:cubicBezTo>
                  <a:cubicBezTo>
                    <a:pt x="13" y="12"/>
                    <a:pt x="17" y="6"/>
                    <a:pt x="2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 name="Freeform 128"/>
            <p:cNvSpPr/>
            <p:nvPr/>
          </p:nvSpPr>
          <p:spPr bwMode="auto">
            <a:xfrm>
              <a:off x="2832" y="3514"/>
              <a:ext cx="27" cy="18"/>
            </a:xfrm>
            <a:custGeom>
              <a:avLst/>
              <a:gdLst>
                <a:gd name="T0" fmla="*/ 0 w 6"/>
                <a:gd name="T1" fmla="*/ 0 h 4"/>
                <a:gd name="T2" fmla="*/ 1 w 6"/>
                <a:gd name="T3" fmla="*/ 0 h 4"/>
                <a:gd name="T4" fmla="*/ 4 w 6"/>
                <a:gd name="T5" fmla="*/ 1 h 4"/>
                <a:gd name="T6" fmla="*/ 6 w 6"/>
                <a:gd name="T7" fmla="*/ 3 h 4"/>
                <a:gd name="T8" fmla="*/ 6 w 6"/>
                <a:gd name="T9" fmla="*/ 4 h 4"/>
                <a:gd name="T10" fmla="*/ 5 w 6"/>
                <a:gd name="T11" fmla="*/ 3 h 4"/>
                <a:gd name="T12" fmla="*/ 3 w 6"/>
                <a:gd name="T13" fmla="*/ 2 h 4"/>
                <a:gd name="T14" fmla="*/ 0 w 6"/>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4">
                  <a:moveTo>
                    <a:pt x="0" y="0"/>
                  </a:moveTo>
                  <a:cubicBezTo>
                    <a:pt x="0" y="0"/>
                    <a:pt x="0" y="0"/>
                    <a:pt x="1" y="0"/>
                  </a:cubicBezTo>
                  <a:cubicBezTo>
                    <a:pt x="2" y="0"/>
                    <a:pt x="3" y="1"/>
                    <a:pt x="4" y="1"/>
                  </a:cubicBezTo>
                  <a:cubicBezTo>
                    <a:pt x="4" y="2"/>
                    <a:pt x="5" y="2"/>
                    <a:pt x="6" y="3"/>
                  </a:cubicBezTo>
                  <a:cubicBezTo>
                    <a:pt x="6" y="4"/>
                    <a:pt x="6" y="4"/>
                    <a:pt x="6" y="4"/>
                  </a:cubicBezTo>
                  <a:cubicBezTo>
                    <a:pt x="6" y="4"/>
                    <a:pt x="6" y="4"/>
                    <a:pt x="5" y="3"/>
                  </a:cubicBezTo>
                  <a:cubicBezTo>
                    <a:pt x="5" y="3"/>
                    <a:pt x="4" y="2"/>
                    <a:pt x="3" y="2"/>
                  </a:cubicBezTo>
                  <a:cubicBezTo>
                    <a:pt x="2"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 name="Freeform 129"/>
            <p:cNvSpPr/>
            <p:nvPr/>
          </p:nvSpPr>
          <p:spPr bwMode="auto">
            <a:xfrm>
              <a:off x="2823" y="3523"/>
              <a:ext cx="36" cy="18"/>
            </a:xfrm>
            <a:custGeom>
              <a:avLst/>
              <a:gdLst>
                <a:gd name="T0" fmla="*/ 0 w 8"/>
                <a:gd name="T1" fmla="*/ 0 h 4"/>
                <a:gd name="T2" fmla="*/ 1 w 8"/>
                <a:gd name="T3" fmla="*/ 0 h 4"/>
                <a:gd name="T4" fmla="*/ 2 w 8"/>
                <a:gd name="T5" fmla="*/ 0 h 4"/>
                <a:gd name="T6" fmla="*/ 5 w 8"/>
                <a:gd name="T7" fmla="*/ 1 h 4"/>
                <a:gd name="T8" fmla="*/ 8 w 8"/>
                <a:gd name="T9" fmla="*/ 4 h 4"/>
                <a:gd name="T10" fmla="*/ 6 w 8"/>
                <a:gd name="T11" fmla="*/ 4 h 4"/>
                <a:gd name="T12" fmla="*/ 4 w 8"/>
                <a:gd name="T13" fmla="*/ 2 h 4"/>
                <a:gd name="T14" fmla="*/ 2 w 8"/>
                <a:gd name="T15" fmla="*/ 0 h 4"/>
                <a:gd name="T16" fmla="*/ 0 w 8"/>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4">
                  <a:moveTo>
                    <a:pt x="0" y="0"/>
                  </a:moveTo>
                  <a:cubicBezTo>
                    <a:pt x="0" y="0"/>
                    <a:pt x="0" y="0"/>
                    <a:pt x="1" y="0"/>
                  </a:cubicBezTo>
                  <a:cubicBezTo>
                    <a:pt x="1" y="0"/>
                    <a:pt x="1" y="0"/>
                    <a:pt x="2" y="0"/>
                  </a:cubicBezTo>
                  <a:cubicBezTo>
                    <a:pt x="3" y="0"/>
                    <a:pt x="4" y="0"/>
                    <a:pt x="5" y="1"/>
                  </a:cubicBezTo>
                  <a:cubicBezTo>
                    <a:pt x="6" y="3"/>
                    <a:pt x="8" y="4"/>
                    <a:pt x="8" y="4"/>
                  </a:cubicBezTo>
                  <a:cubicBezTo>
                    <a:pt x="8" y="4"/>
                    <a:pt x="7" y="4"/>
                    <a:pt x="6" y="4"/>
                  </a:cubicBezTo>
                  <a:cubicBezTo>
                    <a:pt x="6" y="3"/>
                    <a:pt x="5" y="2"/>
                    <a:pt x="4" y="2"/>
                  </a:cubicBezTo>
                  <a:cubicBezTo>
                    <a:pt x="3" y="1"/>
                    <a:pt x="2" y="1"/>
                    <a:pt x="2" y="0"/>
                  </a:cubicBezTo>
                  <a:cubicBezTo>
                    <a:pt x="1"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 name="Freeform 130"/>
            <p:cNvSpPr/>
            <p:nvPr/>
          </p:nvSpPr>
          <p:spPr bwMode="auto">
            <a:xfrm>
              <a:off x="2751" y="3627"/>
              <a:ext cx="32" cy="22"/>
            </a:xfrm>
            <a:custGeom>
              <a:avLst/>
              <a:gdLst>
                <a:gd name="T0" fmla="*/ 0 w 7"/>
                <a:gd name="T1" fmla="*/ 1 h 5"/>
                <a:gd name="T2" fmla="*/ 2 w 7"/>
                <a:gd name="T3" fmla="*/ 0 h 5"/>
                <a:gd name="T4" fmla="*/ 3 w 7"/>
                <a:gd name="T5" fmla="*/ 0 h 5"/>
                <a:gd name="T6" fmla="*/ 3 w 7"/>
                <a:gd name="T7" fmla="*/ 0 h 5"/>
                <a:gd name="T8" fmla="*/ 3 w 7"/>
                <a:gd name="T9" fmla="*/ 2 h 5"/>
                <a:gd name="T10" fmla="*/ 3 w 7"/>
                <a:gd name="T11" fmla="*/ 3 h 5"/>
                <a:gd name="T12" fmla="*/ 2 w 7"/>
                <a:gd name="T13" fmla="*/ 3 h 5"/>
                <a:gd name="T14" fmla="*/ 3 w 7"/>
                <a:gd name="T15" fmla="*/ 2 h 5"/>
                <a:gd name="T16" fmla="*/ 4 w 7"/>
                <a:gd name="T17" fmla="*/ 1 h 5"/>
                <a:gd name="T18" fmla="*/ 4 w 7"/>
                <a:gd name="T19" fmla="*/ 1 h 5"/>
                <a:gd name="T20" fmla="*/ 5 w 7"/>
                <a:gd name="T21" fmla="*/ 2 h 5"/>
                <a:gd name="T22" fmla="*/ 5 w 7"/>
                <a:gd name="T23" fmla="*/ 3 h 5"/>
                <a:gd name="T24" fmla="*/ 5 w 7"/>
                <a:gd name="T25" fmla="*/ 3 h 5"/>
                <a:gd name="T26" fmla="*/ 5 w 7"/>
                <a:gd name="T27" fmla="*/ 5 h 5"/>
                <a:gd name="T28" fmla="*/ 4 w 7"/>
                <a:gd name="T29" fmla="*/ 5 h 5"/>
                <a:gd name="T30" fmla="*/ 4 w 7"/>
                <a:gd name="T31" fmla="*/ 5 h 5"/>
                <a:gd name="T32" fmla="*/ 4 w 7"/>
                <a:gd name="T33" fmla="*/ 4 h 5"/>
                <a:gd name="T34" fmla="*/ 4 w 7"/>
                <a:gd name="T35" fmla="*/ 4 h 5"/>
                <a:gd name="T36" fmla="*/ 5 w 7"/>
                <a:gd name="T37" fmla="*/ 4 h 5"/>
                <a:gd name="T38" fmla="*/ 6 w 7"/>
                <a:gd name="T39" fmla="*/ 3 h 5"/>
                <a:gd name="T40" fmla="*/ 7 w 7"/>
                <a:gd name="T41" fmla="*/ 4 h 5"/>
                <a:gd name="T42" fmla="*/ 6 w 7"/>
                <a:gd name="T43" fmla="*/ 5 h 5"/>
                <a:gd name="T44" fmla="*/ 6 w 7"/>
                <a:gd name="T45" fmla="*/ 4 h 5"/>
                <a:gd name="T46" fmla="*/ 6 w 7"/>
                <a:gd name="T47" fmla="*/ 4 h 5"/>
                <a:gd name="T48" fmla="*/ 5 w 7"/>
                <a:gd name="T49" fmla="*/ 4 h 5"/>
                <a:gd name="T50" fmla="*/ 5 w 7"/>
                <a:gd name="T51" fmla="*/ 5 h 5"/>
                <a:gd name="T52" fmla="*/ 4 w 7"/>
                <a:gd name="T53" fmla="*/ 5 h 5"/>
                <a:gd name="T54" fmla="*/ 4 w 7"/>
                <a:gd name="T55" fmla="*/ 4 h 5"/>
                <a:gd name="T56" fmla="*/ 4 w 7"/>
                <a:gd name="T57" fmla="*/ 4 h 5"/>
                <a:gd name="T58" fmla="*/ 4 w 7"/>
                <a:gd name="T59" fmla="*/ 3 h 5"/>
                <a:gd name="T60" fmla="*/ 4 w 7"/>
                <a:gd name="T61" fmla="*/ 2 h 5"/>
                <a:gd name="T62" fmla="*/ 4 w 7"/>
                <a:gd name="T63" fmla="*/ 2 h 5"/>
                <a:gd name="T64" fmla="*/ 4 w 7"/>
                <a:gd name="T65" fmla="*/ 2 h 5"/>
                <a:gd name="T66" fmla="*/ 4 w 7"/>
                <a:gd name="T67" fmla="*/ 2 h 5"/>
                <a:gd name="T68" fmla="*/ 4 w 7"/>
                <a:gd name="T69" fmla="*/ 3 h 5"/>
                <a:gd name="T70" fmla="*/ 3 w 7"/>
                <a:gd name="T71" fmla="*/ 3 h 5"/>
                <a:gd name="T72" fmla="*/ 2 w 7"/>
                <a:gd name="T73" fmla="*/ 3 h 5"/>
                <a:gd name="T74" fmla="*/ 2 w 7"/>
                <a:gd name="T75" fmla="*/ 3 h 5"/>
                <a:gd name="T76" fmla="*/ 2 w 7"/>
                <a:gd name="T77" fmla="*/ 1 h 5"/>
                <a:gd name="T78" fmla="*/ 3 w 7"/>
                <a:gd name="T79" fmla="*/ 1 h 5"/>
                <a:gd name="T80" fmla="*/ 0 w 7"/>
                <a:gd name="T81"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 h="5">
                  <a:moveTo>
                    <a:pt x="0" y="1"/>
                  </a:moveTo>
                  <a:cubicBezTo>
                    <a:pt x="1" y="1"/>
                    <a:pt x="2" y="1"/>
                    <a:pt x="2" y="0"/>
                  </a:cubicBezTo>
                  <a:cubicBezTo>
                    <a:pt x="3" y="0"/>
                    <a:pt x="3" y="0"/>
                    <a:pt x="3" y="0"/>
                  </a:cubicBezTo>
                  <a:cubicBezTo>
                    <a:pt x="3" y="0"/>
                    <a:pt x="3" y="0"/>
                    <a:pt x="3" y="0"/>
                  </a:cubicBezTo>
                  <a:cubicBezTo>
                    <a:pt x="3" y="1"/>
                    <a:pt x="3" y="1"/>
                    <a:pt x="3" y="2"/>
                  </a:cubicBezTo>
                  <a:cubicBezTo>
                    <a:pt x="3" y="2"/>
                    <a:pt x="3" y="3"/>
                    <a:pt x="3" y="3"/>
                  </a:cubicBezTo>
                  <a:cubicBezTo>
                    <a:pt x="2" y="3"/>
                    <a:pt x="2" y="3"/>
                    <a:pt x="2" y="3"/>
                  </a:cubicBezTo>
                  <a:cubicBezTo>
                    <a:pt x="2" y="3"/>
                    <a:pt x="3" y="2"/>
                    <a:pt x="3" y="2"/>
                  </a:cubicBezTo>
                  <a:cubicBezTo>
                    <a:pt x="3" y="2"/>
                    <a:pt x="4" y="2"/>
                    <a:pt x="4" y="1"/>
                  </a:cubicBezTo>
                  <a:cubicBezTo>
                    <a:pt x="4" y="1"/>
                    <a:pt x="4" y="1"/>
                    <a:pt x="4" y="1"/>
                  </a:cubicBezTo>
                  <a:cubicBezTo>
                    <a:pt x="5" y="1"/>
                    <a:pt x="5" y="1"/>
                    <a:pt x="5" y="2"/>
                  </a:cubicBezTo>
                  <a:cubicBezTo>
                    <a:pt x="5" y="2"/>
                    <a:pt x="5" y="2"/>
                    <a:pt x="5" y="3"/>
                  </a:cubicBezTo>
                  <a:cubicBezTo>
                    <a:pt x="5" y="3"/>
                    <a:pt x="5" y="3"/>
                    <a:pt x="5" y="3"/>
                  </a:cubicBezTo>
                  <a:cubicBezTo>
                    <a:pt x="5" y="4"/>
                    <a:pt x="5" y="4"/>
                    <a:pt x="5" y="5"/>
                  </a:cubicBezTo>
                  <a:cubicBezTo>
                    <a:pt x="4" y="5"/>
                    <a:pt x="4" y="5"/>
                    <a:pt x="4" y="5"/>
                  </a:cubicBezTo>
                  <a:cubicBezTo>
                    <a:pt x="4" y="5"/>
                    <a:pt x="4" y="5"/>
                    <a:pt x="4" y="5"/>
                  </a:cubicBezTo>
                  <a:cubicBezTo>
                    <a:pt x="4" y="5"/>
                    <a:pt x="4" y="4"/>
                    <a:pt x="4" y="4"/>
                  </a:cubicBezTo>
                  <a:cubicBezTo>
                    <a:pt x="4" y="4"/>
                    <a:pt x="4" y="4"/>
                    <a:pt x="4" y="4"/>
                  </a:cubicBezTo>
                  <a:cubicBezTo>
                    <a:pt x="4" y="4"/>
                    <a:pt x="4" y="4"/>
                    <a:pt x="5" y="4"/>
                  </a:cubicBezTo>
                  <a:cubicBezTo>
                    <a:pt x="5" y="4"/>
                    <a:pt x="5" y="3"/>
                    <a:pt x="6" y="3"/>
                  </a:cubicBezTo>
                  <a:cubicBezTo>
                    <a:pt x="6" y="3"/>
                    <a:pt x="7" y="4"/>
                    <a:pt x="7" y="4"/>
                  </a:cubicBezTo>
                  <a:cubicBezTo>
                    <a:pt x="7" y="5"/>
                    <a:pt x="7" y="5"/>
                    <a:pt x="6" y="5"/>
                  </a:cubicBezTo>
                  <a:cubicBezTo>
                    <a:pt x="6" y="5"/>
                    <a:pt x="7" y="5"/>
                    <a:pt x="6" y="4"/>
                  </a:cubicBezTo>
                  <a:cubicBezTo>
                    <a:pt x="6" y="4"/>
                    <a:pt x="6" y="4"/>
                    <a:pt x="6" y="4"/>
                  </a:cubicBezTo>
                  <a:cubicBezTo>
                    <a:pt x="6" y="4"/>
                    <a:pt x="5" y="4"/>
                    <a:pt x="5" y="4"/>
                  </a:cubicBezTo>
                  <a:cubicBezTo>
                    <a:pt x="5" y="4"/>
                    <a:pt x="5" y="4"/>
                    <a:pt x="5" y="5"/>
                  </a:cubicBezTo>
                  <a:cubicBezTo>
                    <a:pt x="4" y="5"/>
                    <a:pt x="4" y="5"/>
                    <a:pt x="4" y="5"/>
                  </a:cubicBezTo>
                  <a:cubicBezTo>
                    <a:pt x="5" y="5"/>
                    <a:pt x="4" y="4"/>
                    <a:pt x="4" y="4"/>
                  </a:cubicBezTo>
                  <a:cubicBezTo>
                    <a:pt x="4" y="4"/>
                    <a:pt x="4" y="4"/>
                    <a:pt x="4" y="4"/>
                  </a:cubicBezTo>
                  <a:cubicBezTo>
                    <a:pt x="4" y="4"/>
                    <a:pt x="4" y="4"/>
                    <a:pt x="4" y="3"/>
                  </a:cubicBezTo>
                  <a:cubicBezTo>
                    <a:pt x="4" y="3"/>
                    <a:pt x="4" y="3"/>
                    <a:pt x="4" y="2"/>
                  </a:cubicBezTo>
                  <a:cubicBezTo>
                    <a:pt x="4" y="2"/>
                    <a:pt x="4" y="2"/>
                    <a:pt x="4" y="2"/>
                  </a:cubicBezTo>
                  <a:cubicBezTo>
                    <a:pt x="4" y="2"/>
                    <a:pt x="4" y="2"/>
                    <a:pt x="4" y="2"/>
                  </a:cubicBezTo>
                  <a:cubicBezTo>
                    <a:pt x="4" y="2"/>
                    <a:pt x="4" y="2"/>
                    <a:pt x="4" y="2"/>
                  </a:cubicBezTo>
                  <a:cubicBezTo>
                    <a:pt x="4" y="2"/>
                    <a:pt x="4" y="2"/>
                    <a:pt x="4" y="3"/>
                  </a:cubicBezTo>
                  <a:cubicBezTo>
                    <a:pt x="3" y="3"/>
                    <a:pt x="3" y="3"/>
                    <a:pt x="3" y="3"/>
                  </a:cubicBezTo>
                  <a:cubicBezTo>
                    <a:pt x="2" y="4"/>
                    <a:pt x="2" y="4"/>
                    <a:pt x="2" y="3"/>
                  </a:cubicBezTo>
                  <a:cubicBezTo>
                    <a:pt x="2" y="3"/>
                    <a:pt x="2" y="3"/>
                    <a:pt x="2" y="3"/>
                  </a:cubicBezTo>
                  <a:cubicBezTo>
                    <a:pt x="3" y="2"/>
                    <a:pt x="3" y="1"/>
                    <a:pt x="2" y="1"/>
                  </a:cubicBezTo>
                  <a:cubicBezTo>
                    <a:pt x="3" y="1"/>
                    <a:pt x="3" y="1"/>
                    <a:pt x="3" y="1"/>
                  </a:cubicBezTo>
                  <a:cubicBezTo>
                    <a:pt x="2" y="1"/>
                    <a:pt x="1"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 name="Freeform 131"/>
            <p:cNvSpPr/>
            <p:nvPr/>
          </p:nvSpPr>
          <p:spPr bwMode="auto">
            <a:xfrm>
              <a:off x="2751" y="3654"/>
              <a:ext cx="14" cy="9"/>
            </a:xfrm>
            <a:custGeom>
              <a:avLst/>
              <a:gdLst>
                <a:gd name="T0" fmla="*/ 0 w 3"/>
                <a:gd name="T1" fmla="*/ 1 h 2"/>
                <a:gd name="T2" fmla="*/ 0 w 3"/>
                <a:gd name="T3" fmla="*/ 0 h 2"/>
                <a:gd name="T4" fmla="*/ 2 w 3"/>
                <a:gd name="T5" fmla="*/ 0 h 2"/>
                <a:gd name="T6" fmla="*/ 3 w 3"/>
                <a:gd name="T7" fmla="*/ 2 h 2"/>
                <a:gd name="T8" fmla="*/ 2 w 3"/>
                <a:gd name="T9" fmla="*/ 2 h 2"/>
                <a:gd name="T10" fmla="*/ 1 w 3"/>
                <a:gd name="T11" fmla="*/ 1 h 2"/>
                <a:gd name="T12" fmla="*/ 0 w 3"/>
                <a:gd name="T13" fmla="*/ 1 h 2"/>
                <a:gd name="T14" fmla="*/ 0 w 3"/>
                <a:gd name="T15" fmla="*/ 1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2">
                  <a:moveTo>
                    <a:pt x="0" y="1"/>
                  </a:moveTo>
                  <a:cubicBezTo>
                    <a:pt x="0" y="1"/>
                    <a:pt x="0" y="0"/>
                    <a:pt x="0" y="0"/>
                  </a:cubicBezTo>
                  <a:cubicBezTo>
                    <a:pt x="1" y="0"/>
                    <a:pt x="1" y="0"/>
                    <a:pt x="2" y="0"/>
                  </a:cubicBezTo>
                  <a:cubicBezTo>
                    <a:pt x="3" y="1"/>
                    <a:pt x="2" y="2"/>
                    <a:pt x="3" y="2"/>
                  </a:cubicBezTo>
                  <a:cubicBezTo>
                    <a:pt x="3" y="2"/>
                    <a:pt x="2" y="2"/>
                    <a:pt x="2" y="2"/>
                  </a:cubicBezTo>
                  <a:cubicBezTo>
                    <a:pt x="2" y="2"/>
                    <a:pt x="2" y="1"/>
                    <a:pt x="1" y="1"/>
                  </a:cubicBezTo>
                  <a:cubicBezTo>
                    <a:pt x="1" y="1"/>
                    <a:pt x="1"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8" name="Freeform 132"/>
            <p:cNvSpPr/>
            <p:nvPr/>
          </p:nvSpPr>
          <p:spPr bwMode="auto">
            <a:xfrm>
              <a:off x="2765" y="3527"/>
              <a:ext cx="72" cy="109"/>
            </a:xfrm>
            <a:custGeom>
              <a:avLst/>
              <a:gdLst>
                <a:gd name="T0" fmla="*/ 0 w 16"/>
                <a:gd name="T1" fmla="*/ 24 h 24"/>
                <a:gd name="T2" fmla="*/ 2 w 16"/>
                <a:gd name="T3" fmla="*/ 20 h 24"/>
                <a:gd name="T4" fmla="*/ 5 w 16"/>
                <a:gd name="T5" fmla="*/ 16 h 24"/>
                <a:gd name="T6" fmla="*/ 7 w 16"/>
                <a:gd name="T7" fmla="*/ 12 h 24"/>
                <a:gd name="T8" fmla="*/ 11 w 16"/>
                <a:gd name="T9" fmla="*/ 7 h 24"/>
                <a:gd name="T10" fmla="*/ 13 w 16"/>
                <a:gd name="T11" fmla="*/ 3 h 24"/>
                <a:gd name="T12" fmla="*/ 15 w 16"/>
                <a:gd name="T13" fmla="*/ 1 h 24"/>
                <a:gd name="T14" fmla="*/ 16 w 16"/>
                <a:gd name="T15" fmla="*/ 0 h 24"/>
                <a:gd name="T16" fmla="*/ 15 w 16"/>
                <a:gd name="T17" fmla="*/ 1 h 24"/>
                <a:gd name="T18" fmla="*/ 13 w 16"/>
                <a:gd name="T19" fmla="*/ 4 h 24"/>
                <a:gd name="T20" fmla="*/ 11 w 16"/>
                <a:gd name="T21" fmla="*/ 8 h 24"/>
                <a:gd name="T22" fmla="*/ 8 w 16"/>
                <a:gd name="T23" fmla="*/ 12 h 24"/>
                <a:gd name="T24" fmla="*/ 3 w 16"/>
                <a:gd name="T25" fmla="*/ 20 h 24"/>
                <a:gd name="T26" fmla="*/ 0 w 16"/>
                <a:gd name="T27" fmla="*/ 2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 h="24">
                  <a:moveTo>
                    <a:pt x="0" y="24"/>
                  </a:moveTo>
                  <a:cubicBezTo>
                    <a:pt x="0" y="24"/>
                    <a:pt x="1" y="22"/>
                    <a:pt x="2" y="20"/>
                  </a:cubicBezTo>
                  <a:cubicBezTo>
                    <a:pt x="3" y="19"/>
                    <a:pt x="4" y="18"/>
                    <a:pt x="5" y="16"/>
                  </a:cubicBezTo>
                  <a:cubicBezTo>
                    <a:pt x="5" y="15"/>
                    <a:pt x="6" y="13"/>
                    <a:pt x="7" y="12"/>
                  </a:cubicBezTo>
                  <a:cubicBezTo>
                    <a:pt x="9" y="10"/>
                    <a:pt x="10" y="9"/>
                    <a:pt x="11" y="7"/>
                  </a:cubicBezTo>
                  <a:cubicBezTo>
                    <a:pt x="11" y="6"/>
                    <a:pt x="12" y="5"/>
                    <a:pt x="13" y="3"/>
                  </a:cubicBezTo>
                  <a:cubicBezTo>
                    <a:pt x="14" y="2"/>
                    <a:pt x="15" y="1"/>
                    <a:pt x="15" y="1"/>
                  </a:cubicBezTo>
                  <a:cubicBezTo>
                    <a:pt x="16" y="0"/>
                    <a:pt x="16" y="0"/>
                    <a:pt x="16" y="0"/>
                  </a:cubicBezTo>
                  <a:cubicBezTo>
                    <a:pt x="16" y="0"/>
                    <a:pt x="16" y="0"/>
                    <a:pt x="15" y="1"/>
                  </a:cubicBezTo>
                  <a:cubicBezTo>
                    <a:pt x="15" y="2"/>
                    <a:pt x="14" y="2"/>
                    <a:pt x="13" y="4"/>
                  </a:cubicBezTo>
                  <a:cubicBezTo>
                    <a:pt x="13" y="5"/>
                    <a:pt x="12" y="6"/>
                    <a:pt x="11" y="8"/>
                  </a:cubicBezTo>
                  <a:cubicBezTo>
                    <a:pt x="10" y="9"/>
                    <a:pt x="9" y="11"/>
                    <a:pt x="8" y="12"/>
                  </a:cubicBezTo>
                  <a:cubicBezTo>
                    <a:pt x="6" y="15"/>
                    <a:pt x="4" y="18"/>
                    <a:pt x="3" y="20"/>
                  </a:cubicBezTo>
                  <a:cubicBezTo>
                    <a:pt x="1" y="23"/>
                    <a:pt x="0" y="24"/>
                    <a:pt x="0"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9" name="Freeform 133"/>
            <p:cNvSpPr/>
            <p:nvPr/>
          </p:nvSpPr>
          <p:spPr bwMode="auto">
            <a:xfrm>
              <a:off x="2769" y="3532"/>
              <a:ext cx="77" cy="113"/>
            </a:xfrm>
            <a:custGeom>
              <a:avLst/>
              <a:gdLst>
                <a:gd name="T0" fmla="*/ 0 w 17"/>
                <a:gd name="T1" fmla="*/ 25 h 25"/>
                <a:gd name="T2" fmla="*/ 3 w 17"/>
                <a:gd name="T3" fmla="*/ 21 h 25"/>
                <a:gd name="T4" fmla="*/ 8 w 17"/>
                <a:gd name="T5" fmla="*/ 13 h 25"/>
                <a:gd name="T6" fmla="*/ 14 w 17"/>
                <a:gd name="T7" fmla="*/ 4 h 25"/>
                <a:gd name="T8" fmla="*/ 17 w 17"/>
                <a:gd name="T9" fmla="*/ 0 h 25"/>
                <a:gd name="T10" fmla="*/ 15 w 17"/>
                <a:gd name="T11" fmla="*/ 4 h 25"/>
                <a:gd name="T12" fmla="*/ 12 w 17"/>
                <a:gd name="T13" fmla="*/ 8 h 25"/>
                <a:gd name="T14" fmla="*/ 9 w 17"/>
                <a:gd name="T15" fmla="*/ 13 h 25"/>
                <a:gd name="T16" fmla="*/ 0 w 17"/>
                <a:gd name="T17"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25">
                  <a:moveTo>
                    <a:pt x="0" y="25"/>
                  </a:moveTo>
                  <a:cubicBezTo>
                    <a:pt x="0" y="25"/>
                    <a:pt x="1" y="24"/>
                    <a:pt x="3" y="21"/>
                  </a:cubicBezTo>
                  <a:cubicBezTo>
                    <a:pt x="4" y="19"/>
                    <a:pt x="6" y="16"/>
                    <a:pt x="8" y="13"/>
                  </a:cubicBezTo>
                  <a:cubicBezTo>
                    <a:pt x="10" y="9"/>
                    <a:pt x="13" y="6"/>
                    <a:pt x="14" y="4"/>
                  </a:cubicBezTo>
                  <a:cubicBezTo>
                    <a:pt x="16" y="2"/>
                    <a:pt x="17" y="0"/>
                    <a:pt x="17" y="0"/>
                  </a:cubicBezTo>
                  <a:cubicBezTo>
                    <a:pt x="17" y="0"/>
                    <a:pt x="16" y="2"/>
                    <a:pt x="15" y="4"/>
                  </a:cubicBezTo>
                  <a:cubicBezTo>
                    <a:pt x="14" y="6"/>
                    <a:pt x="13" y="7"/>
                    <a:pt x="12" y="8"/>
                  </a:cubicBezTo>
                  <a:cubicBezTo>
                    <a:pt x="11" y="10"/>
                    <a:pt x="10" y="11"/>
                    <a:pt x="9" y="13"/>
                  </a:cubicBezTo>
                  <a:cubicBezTo>
                    <a:pt x="5" y="19"/>
                    <a:pt x="0" y="25"/>
                    <a:pt x="0"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0" name="Freeform 134"/>
            <p:cNvSpPr/>
            <p:nvPr/>
          </p:nvSpPr>
          <p:spPr bwMode="auto">
            <a:xfrm>
              <a:off x="2746" y="3654"/>
              <a:ext cx="14" cy="18"/>
            </a:xfrm>
            <a:custGeom>
              <a:avLst/>
              <a:gdLst>
                <a:gd name="T0" fmla="*/ 0 w 3"/>
                <a:gd name="T1" fmla="*/ 1 h 4"/>
                <a:gd name="T2" fmla="*/ 1 w 3"/>
                <a:gd name="T3" fmla="*/ 4 h 4"/>
                <a:gd name="T4" fmla="*/ 1 w 3"/>
                <a:gd name="T5" fmla="*/ 4 h 4"/>
                <a:gd name="T6" fmla="*/ 0 w 3"/>
                <a:gd name="T7" fmla="*/ 0 h 4"/>
                <a:gd name="T8" fmla="*/ 1 w 3"/>
                <a:gd name="T9" fmla="*/ 0 h 4"/>
                <a:gd name="T10" fmla="*/ 1 w 3"/>
                <a:gd name="T11" fmla="*/ 0 h 4"/>
                <a:gd name="T12" fmla="*/ 1 w 3"/>
                <a:gd name="T13" fmla="*/ 0 h 4"/>
                <a:gd name="T14" fmla="*/ 2 w 3"/>
                <a:gd name="T15" fmla="*/ 3 h 4"/>
                <a:gd name="T16" fmla="*/ 1 w 3"/>
                <a:gd name="T17" fmla="*/ 3 h 4"/>
                <a:gd name="T18" fmla="*/ 1 w 3"/>
                <a:gd name="T19" fmla="*/ 0 h 4"/>
                <a:gd name="T20" fmla="*/ 2 w 3"/>
                <a:gd name="T21" fmla="*/ 0 h 4"/>
                <a:gd name="T22" fmla="*/ 2 w 3"/>
                <a:gd name="T23" fmla="*/ 0 h 4"/>
                <a:gd name="T24" fmla="*/ 2 w 3"/>
                <a:gd name="T25" fmla="*/ 3 h 4"/>
                <a:gd name="T26" fmla="*/ 2 w 3"/>
                <a:gd name="T27" fmla="*/ 3 h 4"/>
                <a:gd name="T28" fmla="*/ 1 w 3"/>
                <a:gd name="T29" fmla="*/ 2 h 4"/>
                <a:gd name="T30" fmla="*/ 2 w 3"/>
                <a:gd name="T31" fmla="*/ 1 h 4"/>
                <a:gd name="T32" fmla="*/ 2 w 3"/>
                <a:gd name="T33" fmla="*/ 1 h 4"/>
                <a:gd name="T34" fmla="*/ 2 w 3"/>
                <a:gd name="T35" fmla="*/ 1 h 4"/>
                <a:gd name="T36" fmla="*/ 2 w 3"/>
                <a:gd name="T37" fmla="*/ 1 h 4"/>
                <a:gd name="T38" fmla="*/ 3 w 3"/>
                <a:gd name="T39" fmla="*/ 3 h 4"/>
                <a:gd name="T40" fmla="*/ 3 w 3"/>
                <a:gd name="T41" fmla="*/ 3 h 4"/>
                <a:gd name="T42" fmla="*/ 2 w 3"/>
                <a:gd name="T43" fmla="*/ 3 h 4"/>
                <a:gd name="T44" fmla="*/ 2 w 3"/>
                <a:gd name="T45" fmla="*/ 1 h 4"/>
                <a:gd name="T46" fmla="*/ 2 w 3"/>
                <a:gd name="T47" fmla="*/ 1 h 4"/>
                <a:gd name="T48" fmla="*/ 3 w 3"/>
                <a:gd name="T49" fmla="*/ 1 h 4"/>
                <a:gd name="T50" fmla="*/ 3 w 3"/>
                <a:gd name="T51" fmla="*/ 1 h 4"/>
                <a:gd name="T52" fmla="*/ 3 w 3"/>
                <a:gd name="T53" fmla="*/ 2 h 4"/>
                <a:gd name="T54" fmla="*/ 2 w 3"/>
                <a:gd name="T55" fmla="*/ 1 h 4"/>
                <a:gd name="T56" fmla="*/ 3 w 3"/>
                <a:gd name="T57" fmla="*/ 1 h 4"/>
                <a:gd name="T58" fmla="*/ 3 w 3"/>
                <a:gd name="T59" fmla="*/ 3 h 4"/>
                <a:gd name="T60" fmla="*/ 2 w 3"/>
                <a:gd name="T61" fmla="*/ 3 h 4"/>
                <a:gd name="T62" fmla="*/ 2 w 3"/>
                <a:gd name="T63" fmla="*/ 1 h 4"/>
                <a:gd name="T64" fmla="*/ 2 w 3"/>
                <a:gd name="T65" fmla="*/ 1 h 4"/>
                <a:gd name="T66" fmla="*/ 2 w 3"/>
                <a:gd name="T67" fmla="*/ 3 h 4"/>
                <a:gd name="T68" fmla="*/ 2 w 3"/>
                <a:gd name="T69" fmla="*/ 4 h 4"/>
                <a:gd name="T70" fmla="*/ 2 w 3"/>
                <a:gd name="T71" fmla="*/ 3 h 4"/>
                <a:gd name="T72" fmla="*/ 2 w 3"/>
                <a:gd name="T73" fmla="*/ 3 h 4"/>
                <a:gd name="T74" fmla="*/ 1 w 3"/>
                <a:gd name="T75" fmla="*/ 1 h 4"/>
                <a:gd name="T76" fmla="*/ 2 w 3"/>
                <a:gd name="T77" fmla="*/ 1 h 4"/>
                <a:gd name="T78" fmla="*/ 2 w 3"/>
                <a:gd name="T79" fmla="*/ 2 h 4"/>
                <a:gd name="T80" fmla="*/ 2 w 3"/>
                <a:gd name="T81" fmla="*/ 3 h 4"/>
                <a:gd name="T82" fmla="*/ 1 w 3"/>
                <a:gd name="T83" fmla="*/ 4 h 4"/>
                <a:gd name="T84" fmla="*/ 1 w 3"/>
                <a:gd name="T85" fmla="*/ 4 h 4"/>
                <a:gd name="T86" fmla="*/ 0 w 3"/>
                <a:gd name="T87" fmla="*/ 1 h 4"/>
                <a:gd name="T88" fmla="*/ 1 w 3"/>
                <a:gd name="T89" fmla="*/ 1 h 4"/>
                <a:gd name="T90" fmla="*/ 1 w 3"/>
                <a:gd name="T91" fmla="*/ 4 h 4"/>
                <a:gd name="T92" fmla="*/ 1 w 3"/>
                <a:gd name="T93" fmla="*/ 4 h 4"/>
                <a:gd name="T94" fmla="*/ 1 w 3"/>
                <a:gd name="T95" fmla="*/ 4 h 4"/>
                <a:gd name="T96" fmla="*/ 1 w 3"/>
                <a:gd name="T97" fmla="*/ 4 h 4"/>
                <a:gd name="T98" fmla="*/ 0 w 3"/>
                <a:gd name="T99"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 h="4">
                  <a:moveTo>
                    <a:pt x="0" y="1"/>
                  </a:moveTo>
                  <a:cubicBezTo>
                    <a:pt x="1" y="4"/>
                    <a:pt x="1" y="4"/>
                    <a:pt x="1" y="4"/>
                  </a:cubicBezTo>
                  <a:cubicBezTo>
                    <a:pt x="1" y="4"/>
                    <a:pt x="1" y="4"/>
                    <a:pt x="1" y="4"/>
                  </a:cubicBezTo>
                  <a:cubicBezTo>
                    <a:pt x="0" y="3"/>
                    <a:pt x="0" y="2"/>
                    <a:pt x="0" y="0"/>
                  </a:cubicBezTo>
                  <a:cubicBezTo>
                    <a:pt x="0" y="0"/>
                    <a:pt x="1" y="0"/>
                    <a:pt x="1" y="0"/>
                  </a:cubicBezTo>
                  <a:cubicBezTo>
                    <a:pt x="1" y="0"/>
                    <a:pt x="1" y="0"/>
                    <a:pt x="1" y="0"/>
                  </a:cubicBezTo>
                  <a:cubicBezTo>
                    <a:pt x="1" y="0"/>
                    <a:pt x="1" y="0"/>
                    <a:pt x="1" y="0"/>
                  </a:cubicBezTo>
                  <a:cubicBezTo>
                    <a:pt x="2" y="3"/>
                    <a:pt x="2" y="3"/>
                    <a:pt x="2" y="3"/>
                  </a:cubicBezTo>
                  <a:cubicBezTo>
                    <a:pt x="1" y="3"/>
                    <a:pt x="1" y="3"/>
                    <a:pt x="1" y="3"/>
                  </a:cubicBezTo>
                  <a:cubicBezTo>
                    <a:pt x="1" y="2"/>
                    <a:pt x="1" y="2"/>
                    <a:pt x="1" y="0"/>
                  </a:cubicBezTo>
                  <a:cubicBezTo>
                    <a:pt x="1" y="0"/>
                    <a:pt x="1" y="0"/>
                    <a:pt x="2" y="0"/>
                  </a:cubicBezTo>
                  <a:cubicBezTo>
                    <a:pt x="2" y="0"/>
                    <a:pt x="2" y="0"/>
                    <a:pt x="2" y="0"/>
                  </a:cubicBezTo>
                  <a:cubicBezTo>
                    <a:pt x="2" y="3"/>
                    <a:pt x="2" y="3"/>
                    <a:pt x="2" y="3"/>
                  </a:cubicBezTo>
                  <a:cubicBezTo>
                    <a:pt x="2" y="3"/>
                    <a:pt x="2" y="3"/>
                    <a:pt x="2" y="3"/>
                  </a:cubicBezTo>
                  <a:cubicBezTo>
                    <a:pt x="1" y="2"/>
                    <a:pt x="1" y="2"/>
                    <a:pt x="1" y="2"/>
                  </a:cubicBezTo>
                  <a:cubicBezTo>
                    <a:pt x="2" y="2"/>
                    <a:pt x="2" y="1"/>
                    <a:pt x="2" y="1"/>
                  </a:cubicBezTo>
                  <a:cubicBezTo>
                    <a:pt x="2" y="1"/>
                    <a:pt x="2" y="1"/>
                    <a:pt x="2" y="1"/>
                  </a:cubicBezTo>
                  <a:cubicBezTo>
                    <a:pt x="2" y="1"/>
                    <a:pt x="2" y="1"/>
                    <a:pt x="2" y="1"/>
                  </a:cubicBezTo>
                  <a:cubicBezTo>
                    <a:pt x="2" y="1"/>
                    <a:pt x="2" y="1"/>
                    <a:pt x="2" y="1"/>
                  </a:cubicBezTo>
                  <a:cubicBezTo>
                    <a:pt x="3" y="2"/>
                    <a:pt x="3" y="2"/>
                    <a:pt x="3" y="3"/>
                  </a:cubicBezTo>
                  <a:cubicBezTo>
                    <a:pt x="3" y="3"/>
                    <a:pt x="3" y="3"/>
                    <a:pt x="3" y="3"/>
                  </a:cubicBezTo>
                  <a:cubicBezTo>
                    <a:pt x="3" y="3"/>
                    <a:pt x="2" y="3"/>
                    <a:pt x="2" y="3"/>
                  </a:cubicBezTo>
                  <a:cubicBezTo>
                    <a:pt x="2" y="2"/>
                    <a:pt x="2" y="2"/>
                    <a:pt x="2" y="1"/>
                  </a:cubicBezTo>
                  <a:cubicBezTo>
                    <a:pt x="2" y="1"/>
                    <a:pt x="2" y="1"/>
                    <a:pt x="2" y="1"/>
                  </a:cubicBezTo>
                  <a:cubicBezTo>
                    <a:pt x="2" y="1"/>
                    <a:pt x="2" y="1"/>
                    <a:pt x="3" y="1"/>
                  </a:cubicBezTo>
                  <a:cubicBezTo>
                    <a:pt x="3" y="1"/>
                    <a:pt x="3" y="1"/>
                    <a:pt x="3" y="1"/>
                  </a:cubicBezTo>
                  <a:cubicBezTo>
                    <a:pt x="3" y="1"/>
                    <a:pt x="3" y="2"/>
                    <a:pt x="3" y="2"/>
                  </a:cubicBezTo>
                  <a:cubicBezTo>
                    <a:pt x="3" y="2"/>
                    <a:pt x="3" y="2"/>
                    <a:pt x="2" y="1"/>
                  </a:cubicBezTo>
                  <a:cubicBezTo>
                    <a:pt x="3" y="1"/>
                    <a:pt x="3" y="1"/>
                    <a:pt x="3" y="1"/>
                  </a:cubicBezTo>
                  <a:cubicBezTo>
                    <a:pt x="2" y="2"/>
                    <a:pt x="3" y="2"/>
                    <a:pt x="3" y="3"/>
                  </a:cubicBezTo>
                  <a:cubicBezTo>
                    <a:pt x="2" y="3"/>
                    <a:pt x="2" y="3"/>
                    <a:pt x="2" y="3"/>
                  </a:cubicBezTo>
                  <a:cubicBezTo>
                    <a:pt x="2" y="2"/>
                    <a:pt x="2" y="2"/>
                    <a:pt x="2" y="1"/>
                  </a:cubicBezTo>
                  <a:cubicBezTo>
                    <a:pt x="2" y="1"/>
                    <a:pt x="2" y="1"/>
                    <a:pt x="2" y="1"/>
                  </a:cubicBezTo>
                  <a:cubicBezTo>
                    <a:pt x="2" y="2"/>
                    <a:pt x="2" y="3"/>
                    <a:pt x="2" y="3"/>
                  </a:cubicBezTo>
                  <a:cubicBezTo>
                    <a:pt x="2" y="4"/>
                    <a:pt x="2" y="4"/>
                    <a:pt x="2" y="4"/>
                  </a:cubicBezTo>
                  <a:cubicBezTo>
                    <a:pt x="2" y="4"/>
                    <a:pt x="2" y="4"/>
                    <a:pt x="2" y="3"/>
                  </a:cubicBezTo>
                  <a:cubicBezTo>
                    <a:pt x="2" y="3"/>
                    <a:pt x="2" y="3"/>
                    <a:pt x="2" y="3"/>
                  </a:cubicBezTo>
                  <a:cubicBezTo>
                    <a:pt x="1" y="1"/>
                    <a:pt x="1" y="1"/>
                    <a:pt x="1" y="1"/>
                  </a:cubicBezTo>
                  <a:cubicBezTo>
                    <a:pt x="2" y="1"/>
                    <a:pt x="2" y="1"/>
                    <a:pt x="2" y="1"/>
                  </a:cubicBezTo>
                  <a:cubicBezTo>
                    <a:pt x="2" y="1"/>
                    <a:pt x="2" y="2"/>
                    <a:pt x="2" y="2"/>
                  </a:cubicBezTo>
                  <a:cubicBezTo>
                    <a:pt x="2" y="3"/>
                    <a:pt x="2" y="3"/>
                    <a:pt x="2" y="3"/>
                  </a:cubicBezTo>
                  <a:cubicBezTo>
                    <a:pt x="2" y="4"/>
                    <a:pt x="2" y="4"/>
                    <a:pt x="1" y="4"/>
                  </a:cubicBezTo>
                  <a:cubicBezTo>
                    <a:pt x="1" y="4"/>
                    <a:pt x="1" y="4"/>
                    <a:pt x="1" y="4"/>
                  </a:cubicBezTo>
                  <a:cubicBezTo>
                    <a:pt x="0" y="1"/>
                    <a:pt x="0" y="1"/>
                    <a:pt x="0" y="1"/>
                  </a:cubicBezTo>
                  <a:cubicBezTo>
                    <a:pt x="1" y="1"/>
                    <a:pt x="1" y="1"/>
                    <a:pt x="1" y="1"/>
                  </a:cubicBezTo>
                  <a:cubicBezTo>
                    <a:pt x="1" y="2"/>
                    <a:pt x="1" y="3"/>
                    <a:pt x="1" y="4"/>
                  </a:cubicBezTo>
                  <a:cubicBezTo>
                    <a:pt x="1" y="4"/>
                    <a:pt x="1" y="4"/>
                    <a:pt x="1" y="4"/>
                  </a:cubicBezTo>
                  <a:cubicBezTo>
                    <a:pt x="1" y="4"/>
                    <a:pt x="1" y="4"/>
                    <a:pt x="1" y="4"/>
                  </a:cubicBezTo>
                  <a:cubicBezTo>
                    <a:pt x="1" y="4"/>
                    <a:pt x="1" y="4"/>
                    <a:pt x="1" y="4"/>
                  </a:cubicBezTo>
                  <a:lnTo>
                    <a:pt x="0" y="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1" name="Freeform 135"/>
            <p:cNvSpPr/>
            <p:nvPr/>
          </p:nvSpPr>
          <p:spPr bwMode="auto">
            <a:xfrm>
              <a:off x="2756" y="3473"/>
              <a:ext cx="49" cy="86"/>
            </a:xfrm>
            <a:custGeom>
              <a:avLst/>
              <a:gdLst>
                <a:gd name="T0" fmla="*/ 10 w 11"/>
                <a:gd name="T1" fmla="*/ 19 h 19"/>
                <a:gd name="T2" fmla="*/ 10 w 11"/>
                <a:gd name="T3" fmla="*/ 17 h 19"/>
                <a:gd name="T4" fmla="*/ 10 w 11"/>
                <a:gd name="T5" fmla="*/ 15 h 19"/>
                <a:gd name="T6" fmla="*/ 10 w 11"/>
                <a:gd name="T7" fmla="*/ 11 h 19"/>
                <a:gd name="T8" fmla="*/ 10 w 11"/>
                <a:gd name="T9" fmla="*/ 8 h 19"/>
                <a:gd name="T10" fmla="*/ 9 w 11"/>
                <a:gd name="T11" fmla="*/ 6 h 19"/>
                <a:gd name="T12" fmla="*/ 9 w 11"/>
                <a:gd name="T13" fmla="*/ 4 h 19"/>
                <a:gd name="T14" fmla="*/ 8 w 11"/>
                <a:gd name="T15" fmla="*/ 3 h 19"/>
                <a:gd name="T16" fmla="*/ 8 w 11"/>
                <a:gd name="T17" fmla="*/ 2 h 19"/>
                <a:gd name="T18" fmla="*/ 6 w 11"/>
                <a:gd name="T19" fmla="*/ 2 h 19"/>
                <a:gd name="T20" fmla="*/ 4 w 11"/>
                <a:gd name="T21" fmla="*/ 1 h 19"/>
                <a:gd name="T22" fmla="*/ 1 w 11"/>
                <a:gd name="T23" fmla="*/ 1 h 19"/>
                <a:gd name="T24" fmla="*/ 0 w 11"/>
                <a:gd name="T25" fmla="*/ 1 h 19"/>
                <a:gd name="T26" fmla="*/ 1 w 11"/>
                <a:gd name="T27" fmla="*/ 1 h 19"/>
                <a:gd name="T28" fmla="*/ 4 w 11"/>
                <a:gd name="T29" fmla="*/ 0 h 19"/>
                <a:gd name="T30" fmla="*/ 6 w 11"/>
                <a:gd name="T31" fmla="*/ 1 h 19"/>
                <a:gd name="T32" fmla="*/ 8 w 11"/>
                <a:gd name="T33" fmla="*/ 2 h 19"/>
                <a:gd name="T34" fmla="*/ 9 w 11"/>
                <a:gd name="T35" fmla="*/ 2 h 19"/>
                <a:gd name="T36" fmla="*/ 10 w 11"/>
                <a:gd name="T37" fmla="*/ 3 h 19"/>
                <a:gd name="T38" fmla="*/ 10 w 11"/>
                <a:gd name="T39" fmla="*/ 6 h 19"/>
                <a:gd name="T40" fmla="*/ 11 w 11"/>
                <a:gd name="T41" fmla="*/ 8 h 19"/>
                <a:gd name="T42" fmla="*/ 11 w 11"/>
                <a:gd name="T43" fmla="*/ 11 h 19"/>
                <a:gd name="T44" fmla="*/ 11 w 11"/>
                <a:gd name="T45" fmla="*/ 15 h 19"/>
                <a:gd name="T46" fmla="*/ 10 w 11"/>
                <a:gd name="T47" fmla="*/ 17 h 19"/>
                <a:gd name="T48" fmla="*/ 10 w 11"/>
                <a:gd name="T49"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 h="19">
                  <a:moveTo>
                    <a:pt x="10" y="19"/>
                  </a:moveTo>
                  <a:cubicBezTo>
                    <a:pt x="10" y="19"/>
                    <a:pt x="10" y="18"/>
                    <a:pt x="10" y="17"/>
                  </a:cubicBezTo>
                  <a:cubicBezTo>
                    <a:pt x="10" y="17"/>
                    <a:pt x="10" y="16"/>
                    <a:pt x="10" y="15"/>
                  </a:cubicBezTo>
                  <a:cubicBezTo>
                    <a:pt x="10" y="13"/>
                    <a:pt x="10" y="12"/>
                    <a:pt x="10" y="11"/>
                  </a:cubicBezTo>
                  <a:cubicBezTo>
                    <a:pt x="10" y="10"/>
                    <a:pt x="10" y="9"/>
                    <a:pt x="10" y="8"/>
                  </a:cubicBezTo>
                  <a:cubicBezTo>
                    <a:pt x="10" y="7"/>
                    <a:pt x="9" y="7"/>
                    <a:pt x="9" y="6"/>
                  </a:cubicBezTo>
                  <a:cubicBezTo>
                    <a:pt x="9" y="5"/>
                    <a:pt x="9" y="4"/>
                    <a:pt x="9" y="4"/>
                  </a:cubicBezTo>
                  <a:cubicBezTo>
                    <a:pt x="9" y="4"/>
                    <a:pt x="9" y="3"/>
                    <a:pt x="8" y="3"/>
                  </a:cubicBezTo>
                  <a:cubicBezTo>
                    <a:pt x="8" y="3"/>
                    <a:pt x="8" y="3"/>
                    <a:pt x="8" y="2"/>
                  </a:cubicBezTo>
                  <a:cubicBezTo>
                    <a:pt x="7" y="2"/>
                    <a:pt x="6" y="2"/>
                    <a:pt x="6" y="2"/>
                  </a:cubicBezTo>
                  <a:cubicBezTo>
                    <a:pt x="5" y="2"/>
                    <a:pt x="5" y="1"/>
                    <a:pt x="4" y="1"/>
                  </a:cubicBezTo>
                  <a:cubicBezTo>
                    <a:pt x="3" y="1"/>
                    <a:pt x="2" y="1"/>
                    <a:pt x="1" y="1"/>
                  </a:cubicBezTo>
                  <a:cubicBezTo>
                    <a:pt x="0" y="1"/>
                    <a:pt x="0" y="1"/>
                    <a:pt x="0" y="1"/>
                  </a:cubicBezTo>
                  <a:cubicBezTo>
                    <a:pt x="0" y="1"/>
                    <a:pt x="0" y="1"/>
                    <a:pt x="1" y="1"/>
                  </a:cubicBezTo>
                  <a:cubicBezTo>
                    <a:pt x="2" y="1"/>
                    <a:pt x="3" y="0"/>
                    <a:pt x="4" y="0"/>
                  </a:cubicBezTo>
                  <a:cubicBezTo>
                    <a:pt x="5" y="1"/>
                    <a:pt x="5" y="1"/>
                    <a:pt x="6" y="1"/>
                  </a:cubicBezTo>
                  <a:cubicBezTo>
                    <a:pt x="7" y="1"/>
                    <a:pt x="7" y="1"/>
                    <a:pt x="8" y="2"/>
                  </a:cubicBezTo>
                  <a:cubicBezTo>
                    <a:pt x="8" y="2"/>
                    <a:pt x="9" y="2"/>
                    <a:pt x="9" y="2"/>
                  </a:cubicBezTo>
                  <a:cubicBezTo>
                    <a:pt x="9" y="3"/>
                    <a:pt x="10" y="3"/>
                    <a:pt x="10" y="3"/>
                  </a:cubicBezTo>
                  <a:cubicBezTo>
                    <a:pt x="10" y="4"/>
                    <a:pt x="10" y="5"/>
                    <a:pt x="10" y="6"/>
                  </a:cubicBezTo>
                  <a:cubicBezTo>
                    <a:pt x="10" y="7"/>
                    <a:pt x="11" y="7"/>
                    <a:pt x="11" y="8"/>
                  </a:cubicBezTo>
                  <a:cubicBezTo>
                    <a:pt x="11" y="9"/>
                    <a:pt x="11" y="10"/>
                    <a:pt x="11" y="11"/>
                  </a:cubicBezTo>
                  <a:cubicBezTo>
                    <a:pt x="11" y="12"/>
                    <a:pt x="11" y="13"/>
                    <a:pt x="11" y="15"/>
                  </a:cubicBezTo>
                  <a:cubicBezTo>
                    <a:pt x="11" y="16"/>
                    <a:pt x="10" y="17"/>
                    <a:pt x="10" y="17"/>
                  </a:cubicBezTo>
                  <a:cubicBezTo>
                    <a:pt x="10" y="18"/>
                    <a:pt x="10" y="19"/>
                    <a:pt x="10"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 name="Freeform 136"/>
            <p:cNvSpPr/>
            <p:nvPr/>
          </p:nvSpPr>
          <p:spPr bwMode="auto">
            <a:xfrm>
              <a:off x="2575" y="3478"/>
              <a:ext cx="230" cy="275"/>
            </a:xfrm>
            <a:custGeom>
              <a:avLst/>
              <a:gdLst>
                <a:gd name="T0" fmla="*/ 9 w 51"/>
                <a:gd name="T1" fmla="*/ 0 h 61"/>
                <a:gd name="T2" fmla="*/ 8 w 51"/>
                <a:gd name="T3" fmla="*/ 0 h 61"/>
                <a:gd name="T4" fmla="*/ 3 w 51"/>
                <a:gd name="T5" fmla="*/ 1 h 61"/>
                <a:gd name="T6" fmla="*/ 0 w 51"/>
                <a:gd name="T7" fmla="*/ 6 h 61"/>
                <a:gd name="T8" fmla="*/ 1 w 51"/>
                <a:gd name="T9" fmla="*/ 10 h 61"/>
                <a:gd name="T10" fmla="*/ 1 w 51"/>
                <a:gd name="T11" fmla="*/ 15 h 61"/>
                <a:gd name="T12" fmla="*/ 1 w 51"/>
                <a:gd name="T13" fmla="*/ 25 h 61"/>
                <a:gd name="T14" fmla="*/ 1 w 51"/>
                <a:gd name="T15" fmla="*/ 37 h 61"/>
                <a:gd name="T16" fmla="*/ 1 w 51"/>
                <a:gd name="T17" fmla="*/ 50 h 61"/>
                <a:gd name="T18" fmla="*/ 1 w 51"/>
                <a:gd name="T19" fmla="*/ 57 h 61"/>
                <a:gd name="T20" fmla="*/ 3 w 51"/>
                <a:gd name="T21" fmla="*/ 59 h 61"/>
                <a:gd name="T22" fmla="*/ 6 w 51"/>
                <a:gd name="T23" fmla="*/ 59 h 61"/>
                <a:gd name="T24" fmla="*/ 19 w 51"/>
                <a:gd name="T25" fmla="*/ 60 h 61"/>
                <a:gd name="T26" fmla="*/ 32 w 51"/>
                <a:gd name="T27" fmla="*/ 60 h 61"/>
                <a:gd name="T28" fmla="*/ 44 w 51"/>
                <a:gd name="T29" fmla="*/ 60 h 61"/>
                <a:gd name="T30" fmla="*/ 49 w 51"/>
                <a:gd name="T31" fmla="*/ 59 h 61"/>
                <a:gd name="T32" fmla="*/ 50 w 51"/>
                <a:gd name="T33" fmla="*/ 55 h 61"/>
                <a:gd name="T34" fmla="*/ 50 w 51"/>
                <a:gd name="T35" fmla="*/ 45 h 61"/>
                <a:gd name="T36" fmla="*/ 50 w 51"/>
                <a:gd name="T37" fmla="*/ 38 h 61"/>
                <a:gd name="T38" fmla="*/ 51 w 51"/>
                <a:gd name="T39" fmla="*/ 32 h 61"/>
                <a:gd name="T40" fmla="*/ 51 w 51"/>
                <a:gd name="T41" fmla="*/ 38 h 61"/>
                <a:gd name="T42" fmla="*/ 51 w 51"/>
                <a:gd name="T43" fmla="*/ 45 h 61"/>
                <a:gd name="T44" fmla="*/ 51 w 51"/>
                <a:gd name="T45" fmla="*/ 50 h 61"/>
                <a:gd name="T46" fmla="*/ 51 w 51"/>
                <a:gd name="T47" fmla="*/ 54 h 61"/>
                <a:gd name="T48" fmla="*/ 51 w 51"/>
                <a:gd name="T49" fmla="*/ 57 h 61"/>
                <a:gd name="T50" fmla="*/ 51 w 51"/>
                <a:gd name="T51" fmla="*/ 59 h 61"/>
                <a:gd name="T52" fmla="*/ 50 w 51"/>
                <a:gd name="T53" fmla="*/ 59 h 61"/>
                <a:gd name="T54" fmla="*/ 50 w 51"/>
                <a:gd name="T55" fmla="*/ 60 h 61"/>
                <a:gd name="T56" fmla="*/ 44 w 51"/>
                <a:gd name="T57" fmla="*/ 61 h 61"/>
                <a:gd name="T58" fmla="*/ 32 w 51"/>
                <a:gd name="T59" fmla="*/ 61 h 61"/>
                <a:gd name="T60" fmla="*/ 19 w 51"/>
                <a:gd name="T61" fmla="*/ 60 h 61"/>
                <a:gd name="T62" fmla="*/ 6 w 51"/>
                <a:gd name="T63" fmla="*/ 60 h 61"/>
                <a:gd name="T64" fmla="*/ 2 w 51"/>
                <a:gd name="T65" fmla="*/ 60 h 61"/>
                <a:gd name="T66" fmla="*/ 1 w 51"/>
                <a:gd name="T67" fmla="*/ 57 h 61"/>
                <a:gd name="T68" fmla="*/ 0 w 51"/>
                <a:gd name="T69" fmla="*/ 50 h 61"/>
                <a:gd name="T70" fmla="*/ 0 w 51"/>
                <a:gd name="T71" fmla="*/ 37 h 61"/>
                <a:gd name="T72" fmla="*/ 0 w 51"/>
                <a:gd name="T73" fmla="*/ 25 h 61"/>
                <a:gd name="T74" fmla="*/ 0 w 51"/>
                <a:gd name="T75" fmla="*/ 15 h 61"/>
                <a:gd name="T76" fmla="*/ 0 w 51"/>
                <a:gd name="T77" fmla="*/ 6 h 61"/>
                <a:gd name="T78" fmla="*/ 0 w 51"/>
                <a:gd name="T79" fmla="*/ 2 h 61"/>
                <a:gd name="T80" fmla="*/ 1 w 51"/>
                <a:gd name="T81" fmla="*/ 1 h 61"/>
                <a:gd name="T82" fmla="*/ 3 w 51"/>
                <a:gd name="T83" fmla="*/ 0 h 61"/>
                <a:gd name="T84" fmla="*/ 8 w 51"/>
                <a:gd name="T85" fmla="*/ 0 h 61"/>
                <a:gd name="T86" fmla="*/ 9 w 51"/>
                <a:gd name="T87"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1" h="61">
                  <a:moveTo>
                    <a:pt x="9" y="0"/>
                  </a:moveTo>
                  <a:cubicBezTo>
                    <a:pt x="9" y="0"/>
                    <a:pt x="9" y="0"/>
                    <a:pt x="8" y="0"/>
                  </a:cubicBezTo>
                  <a:cubicBezTo>
                    <a:pt x="6" y="0"/>
                    <a:pt x="5" y="0"/>
                    <a:pt x="3" y="1"/>
                  </a:cubicBezTo>
                  <a:cubicBezTo>
                    <a:pt x="1" y="0"/>
                    <a:pt x="0" y="3"/>
                    <a:pt x="0" y="6"/>
                  </a:cubicBezTo>
                  <a:cubicBezTo>
                    <a:pt x="0" y="7"/>
                    <a:pt x="1" y="8"/>
                    <a:pt x="1" y="10"/>
                  </a:cubicBezTo>
                  <a:cubicBezTo>
                    <a:pt x="1" y="11"/>
                    <a:pt x="1" y="13"/>
                    <a:pt x="1" y="15"/>
                  </a:cubicBezTo>
                  <a:cubicBezTo>
                    <a:pt x="1" y="18"/>
                    <a:pt x="1" y="22"/>
                    <a:pt x="1" y="25"/>
                  </a:cubicBezTo>
                  <a:cubicBezTo>
                    <a:pt x="1" y="29"/>
                    <a:pt x="1" y="33"/>
                    <a:pt x="1" y="37"/>
                  </a:cubicBezTo>
                  <a:cubicBezTo>
                    <a:pt x="1" y="42"/>
                    <a:pt x="1" y="46"/>
                    <a:pt x="1" y="50"/>
                  </a:cubicBezTo>
                  <a:cubicBezTo>
                    <a:pt x="1" y="52"/>
                    <a:pt x="1" y="55"/>
                    <a:pt x="1" y="57"/>
                  </a:cubicBezTo>
                  <a:cubicBezTo>
                    <a:pt x="2" y="58"/>
                    <a:pt x="2" y="59"/>
                    <a:pt x="3" y="59"/>
                  </a:cubicBezTo>
                  <a:cubicBezTo>
                    <a:pt x="4" y="59"/>
                    <a:pt x="5" y="59"/>
                    <a:pt x="6" y="59"/>
                  </a:cubicBezTo>
                  <a:cubicBezTo>
                    <a:pt x="10" y="59"/>
                    <a:pt x="15" y="59"/>
                    <a:pt x="19" y="60"/>
                  </a:cubicBezTo>
                  <a:cubicBezTo>
                    <a:pt x="24" y="60"/>
                    <a:pt x="28" y="60"/>
                    <a:pt x="32" y="60"/>
                  </a:cubicBezTo>
                  <a:cubicBezTo>
                    <a:pt x="36" y="60"/>
                    <a:pt x="40" y="60"/>
                    <a:pt x="44" y="60"/>
                  </a:cubicBezTo>
                  <a:cubicBezTo>
                    <a:pt x="46" y="60"/>
                    <a:pt x="48" y="60"/>
                    <a:pt x="49" y="59"/>
                  </a:cubicBezTo>
                  <a:cubicBezTo>
                    <a:pt x="50" y="58"/>
                    <a:pt x="50" y="56"/>
                    <a:pt x="50" y="55"/>
                  </a:cubicBezTo>
                  <a:cubicBezTo>
                    <a:pt x="49" y="51"/>
                    <a:pt x="50" y="48"/>
                    <a:pt x="50" y="45"/>
                  </a:cubicBezTo>
                  <a:cubicBezTo>
                    <a:pt x="50" y="43"/>
                    <a:pt x="50" y="40"/>
                    <a:pt x="50" y="38"/>
                  </a:cubicBezTo>
                  <a:cubicBezTo>
                    <a:pt x="51" y="35"/>
                    <a:pt x="51" y="32"/>
                    <a:pt x="51" y="32"/>
                  </a:cubicBezTo>
                  <a:cubicBezTo>
                    <a:pt x="51" y="32"/>
                    <a:pt x="51" y="35"/>
                    <a:pt x="51" y="38"/>
                  </a:cubicBezTo>
                  <a:cubicBezTo>
                    <a:pt x="51" y="40"/>
                    <a:pt x="51" y="43"/>
                    <a:pt x="51" y="45"/>
                  </a:cubicBezTo>
                  <a:cubicBezTo>
                    <a:pt x="51" y="47"/>
                    <a:pt x="51" y="48"/>
                    <a:pt x="51" y="50"/>
                  </a:cubicBezTo>
                  <a:cubicBezTo>
                    <a:pt x="51" y="51"/>
                    <a:pt x="51" y="53"/>
                    <a:pt x="51" y="54"/>
                  </a:cubicBezTo>
                  <a:cubicBezTo>
                    <a:pt x="51" y="55"/>
                    <a:pt x="51" y="56"/>
                    <a:pt x="51" y="57"/>
                  </a:cubicBezTo>
                  <a:cubicBezTo>
                    <a:pt x="51" y="58"/>
                    <a:pt x="51" y="58"/>
                    <a:pt x="51" y="59"/>
                  </a:cubicBezTo>
                  <a:cubicBezTo>
                    <a:pt x="50" y="59"/>
                    <a:pt x="50" y="59"/>
                    <a:pt x="50" y="59"/>
                  </a:cubicBezTo>
                  <a:cubicBezTo>
                    <a:pt x="50" y="60"/>
                    <a:pt x="50" y="60"/>
                    <a:pt x="50" y="60"/>
                  </a:cubicBezTo>
                  <a:cubicBezTo>
                    <a:pt x="48" y="61"/>
                    <a:pt x="46" y="61"/>
                    <a:pt x="44" y="61"/>
                  </a:cubicBezTo>
                  <a:cubicBezTo>
                    <a:pt x="40" y="61"/>
                    <a:pt x="36" y="61"/>
                    <a:pt x="32" y="61"/>
                  </a:cubicBezTo>
                  <a:cubicBezTo>
                    <a:pt x="28" y="61"/>
                    <a:pt x="24" y="61"/>
                    <a:pt x="19" y="60"/>
                  </a:cubicBezTo>
                  <a:cubicBezTo>
                    <a:pt x="15" y="60"/>
                    <a:pt x="10" y="60"/>
                    <a:pt x="6" y="60"/>
                  </a:cubicBezTo>
                  <a:cubicBezTo>
                    <a:pt x="5" y="60"/>
                    <a:pt x="4" y="60"/>
                    <a:pt x="2" y="60"/>
                  </a:cubicBezTo>
                  <a:cubicBezTo>
                    <a:pt x="1" y="59"/>
                    <a:pt x="1" y="58"/>
                    <a:pt x="1" y="57"/>
                  </a:cubicBezTo>
                  <a:cubicBezTo>
                    <a:pt x="0" y="55"/>
                    <a:pt x="1" y="52"/>
                    <a:pt x="0" y="50"/>
                  </a:cubicBezTo>
                  <a:cubicBezTo>
                    <a:pt x="0" y="46"/>
                    <a:pt x="0" y="42"/>
                    <a:pt x="0" y="37"/>
                  </a:cubicBezTo>
                  <a:cubicBezTo>
                    <a:pt x="0" y="33"/>
                    <a:pt x="0" y="29"/>
                    <a:pt x="0" y="25"/>
                  </a:cubicBezTo>
                  <a:cubicBezTo>
                    <a:pt x="0" y="22"/>
                    <a:pt x="0" y="18"/>
                    <a:pt x="0" y="15"/>
                  </a:cubicBezTo>
                  <a:cubicBezTo>
                    <a:pt x="0" y="11"/>
                    <a:pt x="0" y="9"/>
                    <a:pt x="0" y="6"/>
                  </a:cubicBezTo>
                  <a:cubicBezTo>
                    <a:pt x="0" y="4"/>
                    <a:pt x="0" y="3"/>
                    <a:pt x="0" y="2"/>
                  </a:cubicBezTo>
                  <a:cubicBezTo>
                    <a:pt x="1" y="1"/>
                    <a:pt x="1" y="1"/>
                    <a:pt x="1" y="1"/>
                  </a:cubicBezTo>
                  <a:cubicBezTo>
                    <a:pt x="2" y="0"/>
                    <a:pt x="2" y="0"/>
                    <a:pt x="3" y="0"/>
                  </a:cubicBezTo>
                  <a:cubicBezTo>
                    <a:pt x="5" y="0"/>
                    <a:pt x="6" y="0"/>
                    <a:pt x="8" y="0"/>
                  </a:cubicBezTo>
                  <a:cubicBezTo>
                    <a:pt x="9" y="0"/>
                    <a:pt x="9" y="0"/>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 name="Freeform 137"/>
            <p:cNvSpPr>
              <a:spLocks noEditPoints="1"/>
            </p:cNvSpPr>
            <p:nvPr/>
          </p:nvSpPr>
          <p:spPr bwMode="auto">
            <a:xfrm>
              <a:off x="2616" y="3469"/>
              <a:ext cx="140" cy="58"/>
            </a:xfrm>
            <a:custGeom>
              <a:avLst/>
              <a:gdLst>
                <a:gd name="T0" fmla="*/ 1 w 31"/>
                <a:gd name="T1" fmla="*/ 10 h 13"/>
                <a:gd name="T2" fmla="*/ 2 w 31"/>
                <a:gd name="T3" fmla="*/ 12 h 13"/>
                <a:gd name="T4" fmla="*/ 3 w 31"/>
                <a:gd name="T5" fmla="*/ 12 h 13"/>
                <a:gd name="T6" fmla="*/ 7 w 31"/>
                <a:gd name="T7" fmla="*/ 12 h 13"/>
                <a:gd name="T8" fmla="*/ 15 w 31"/>
                <a:gd name="T9" fmla="*/ 12 h 13"/>
                <a:gd name="T10" fmla="*/ 23 w 31"/>
                <a:gd name="T11" fmla="*/ 11 h 13"/>
                <a:gd name="T12" fmla="*/ 31 w 31"/>
                <a:gd name="T13" fmla="*/ 11 h 13"/>
                <a:gd name="T14" fmla="*/ 30 w 31"/>
                <a:gd name="T15" fmla="*/ 11 h 13"/>
                <a:gd name="T16" fmla="*/ 30 w 31"/>
                <a:gd name="T17" fmla="*/ 5 h 13"/>
                <a:gd name="T18" fmla="*/ 30 w 31"/>
                <a:gd name="T19" fmla="*/ 2 h 13"/>
                <a:gd name="T20" fmla="*/ 29 w 31"/>
                <a:gd name="T21" fmla="*/ 1 h 13"/>
                <a:gd name="T22" fmla="*/ 28 w 31"/>
                <a:gd name="T23" fmla="*/ 1 h 13"/>
                <a:gd name="T24" fmla="*/ 28 w 31"/>
                <a:gd name="T25" fmla="*/ 1 h 13"/>
                <a:gd name="T26" fmla="*/ 28 w 31"/>
                <a:gd name="T27" fmla="*/ 9 h 13"/>
                <a:gd name="T28" fmla="*/ 28 w 31"/>
                <a:gd name="T29" fmla="*/ 10 h 13"/>
                <a:gd name="T30" fmla="*/ 28 w 31"/>
                <a:gd name="T31" fmla="*/ 10 h 13"/>
                <a:gd name="T32" fmla="*/ 28 w 31"/>
                <a:gd name="T33" fmla="*/ 10 h 13"/>
                <a:gd name="T34" fmla="*/ 17 w 31"/>
                <a:gd name="T35" fmla="*/ 10 h 13"/>
                <a:gd name="T36" fmla="*/ 11 w 31"/>
                <a:gd name="T37" fmla="*/ 10 h 13"/>
                <a:gd name="T38" fmla="*/ 5 w 31"/>
                <a:gd name="T39" fmla="*/ 10 h 13"/>
                <a:gd name="T40" fmla="*/ 4 w 31"/>
                <a:gd name="T41" fmla="*/ 10 h 13"/>
                <a:gd name="T42" fmla="*/ 3 w 31"/>
                <a:gd name="T43" fmla="*/ 8 h 13"/>
                <a:gd name="T44" fmla="*/ 3 w 31"/>
                <a:gd name="T45" fmla="*/ 5 h 13"/>
                <a:gd name="T46" fmla="*/ 3 w 31"/>
                <a:gd name="T47" fmla="*/ 2 h 13"/>
                <a:gd name="T48" fmla="*/ 3 w 31"/>
                <a:gd name="T49" fmla="*/ 1 h 13"/>
                <a:gd name="T50" fmla="*/ 3 w 31"/>
                <a:gd name="T51" fmla="*/ 1 h 13"/>
                <a:gd name="T52" fmla="*/ 2 w 31"/>
                <a:gd name="T53" fmla="*/ 1 h 13"/>
                <a:gd name="T54" fmla="*/ 1 w 31"/>
                <a:gd name="T55" fmla="*/ 2 h 13"/>
                <a:gd name="T56" fmla="*/ 1 w 31"/>
                <a:gd name="T57" fmla="*/ 4 h 13"/>
                <a:gd name="T58" fmla="*/ 1 w 31"/>
                <a:gd name="T59" fmla="*/ 7 h 13"/>
                <a:gd name="T60" fmla="*/ 1 w 31"/>
                <a:gd name="T61" fmla="*/ 10 h 13"/>
                <a:gd name="T62" fmla="*/ 1 w 31"/>
                <a:gd name="T63" fmla="*/ 10 h 13"/>
                <a:gd name="T64" fmla="*/ 0 w 31"/>
                <a:gd name="T65" fmla="*/ 4 h 13"/>
                <a:gd name="T66" fmla="*/ 0 w 31"/>
                <a:gd name="T67" fmla="*/ 2 h 13"/>
                <a:gd name="T68" fmla="*/ 1 w 31"/>
                <a:gd name="T69" fmla="*/ 0 h 13"/>
                <a:gd name="T70" fmla="*/ 2 w 31"/>
                <a:gd name="T71" fmla="*/ 0 h 13"/>
                <a:gd name="T72" fmla="*/ 3 w 31"/>
                <a:gd name="T73" fmla="*/ 0 h 13"/>
                <a:gd name="T74" fmla="*/ 4 w 31"/>
                <a:gd name="T75" fmla="*/ 1 h 13"/>
                <a:gd name="T76" fmla="*/ 4 w 31"/>
                <a:gd name="T77" fmla="*/ 3 h 13"/>
                <a:gd name="T78" fmla="*/ 4 w 31"/>
                <a:gd name="T79" fmla="*/ 5 h 13"/>
                <a:gd name="T80" fmla="*/ 4 w 31"/>
                <a:gd name="T81" fmla="*/ 8 h 13"/>
                <a:gd name="T82" fmla="*/ 4 w 31"/>
                <a:gd name="T83" fmla="*/ 9 h 13"/>
                <a:gd name="T84" fmla="*/ 5 w 31"/>
                <a:gd name="T85" fmla="*/ 10 h 13"/>
                <a:gd name="T86" fmla="*/ 11 w 31"/>
                <a:gd name="T87" fmla="*/ 10 h 13"/>
                <a:gd name="T88" fmla="*/ 16 w 31"/>
                <a:gd name="T89" fmla="*/ 9 h 13"/>
                <a:gd name="T90" fmla="*/ 28 w 31"/>
                <a:gd name="T91" fmla="*/ 9 h 13"/>
                <a:gd name="T92" fmla="*/ 27 w 31"/>
                <a:gd name="T93" fmla="*/ 9 h 13"/>
                <a:gd name="T94" fmla="*/ 27 w 31"/>
                <a:gd name="T95" fmla="*/ 1 h 13"/>
                <a:gd name="T96" fmla="*/ 27 w 31"/>
                <a:gd name="T97" fmla="*/ 1 h 13"/>
                <a:gd name="T98" fmla="*/ 27 w 31"/>
                <a:gd name="T99" fmla="*/ 0 h 13"/>
                <a:gd name="T100" fmla="*/ 27 w 31"/>
                <a:gd name="T101" fmla="*/ 0 h 13"/>
                <a:gd name="T102" fmla="*/ 29 w 31"/>
                <a:gd name="T103" fmla="*/ 1 h 13"/>
                <a:gd name="T104" fmla="*/ 31 w 31"/>
                <a:gd name="T105" fmla="*/ 2 h 13"/>
                <a:gd name="T106" fmla="*/ 31 w 31"/>
                <a:gd name="T107" fmla="*/ 5 h 13"/>
                <a:gd name="T108" fmla="*/ 31 w 31"/>
                <a:gd name="T109" fmla="*/ 11 h 13"/>
                <a:gd name="T110" fmla="*/ 31 w 31"/>
                <a:gd name="T111" fmla="*/ 12 h 13"/>
                <a:gd name="T112" fmla="*/ 23 w 31"/>
                <a:gd name="T113" fmla="*/ 12 h 13"/>
                <a:gd name="T114" fmla="*/ 15 w 31"/>
                <a:gd name="T115" fmla="*/ 13 h 13"/>
                <a:gd name="T116" fmla="*/ 7 w 31"/>
                <a:gd name="T117" fmla="*/ 13 h 13"/>
                <a:gd name="T118" fmla="*/ 3 w 31"/>
                <a:gd name="T119" fmla="*/ 12 h 13"/>
                <a:gd name="T120" fmla="*/ 2 w 31"/>
                <a:gd name="T121" fmla="*/ 12 h 13"/>
                <a:gd name="T122" fmla="*/ 1 w 31"/>
                <a:gd name="T123"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 h="13">
                  <a:moveTo>
                    <a:pt x="1" y="10"/>
                  </a:moveTo>
                  <a:cubicBezTo>
                    <a:pt x="1" y="10"/>
                    <a:pt x="1" y="11"/>
                    <a:pt x="2" y="12"/>
                  </a:cubicBezTo>
                  <a:cubicBezTo>
                    <a:pt x="2" y="12"/>
                    <a:pt x="3" y="12"/>
                    <a:pt x="3" y="12"/>
                  </a:cubicBezTo>
                  <a:cubicBezTo>
                    <a:pt x="5" y="12"/>
                    <a:pt x="6" y="12"/>
                    <a:pt x="7" y="12"/>
                  </a:cubicBezTo>
                  <a:cubicBezTo>
                    <a:pt x="10" y="12"/>
                    <a:pt x="12" y="12"/>
                    <a:pt x="15" y="12"/>
                  </a:cubicBezTo>
                  <a:cubicBezTo>
                    <a:pt x="18" y="12"/>
                    <a:pt x="20" y="12"/>
                    <a:pt x="23" y="11"/>
                  </a:cubicBezTo>
                  <a:cubicBezTo>
                    <a:pt x="31" y="11"/>
                    <a:pt x="31" y="11"/>
                    <a:pt x="31" y="11"/>
                  </a:cubicBezTo>
                  <a:cubicBezTo>
                    <a:pt x="30" y="11"/>
                    <a:pt x="30" y="11"/>
                    <a:pt x="30" y="11"/>
                  </a:cubicBezTo>
                  <a:cubicBezTo>
                    <a:pt x="30" y="5"/>
                    <a:pt x="30" y="5"/>
                    <a:pt x="30" y="5"/>
                  </a:cubicBezTo>
                  <a:cubicBezTo>
                    <a:pt x="30" y="4"/>
                    <a:pt x="30" y="3"/>
                    <a:pt x="30" y="2"/>
                  </a:cubicBezTo>
                  <a:cubicBezTo>
                    <a:pt x="30" y="2"/>
                    <a:pt x="29" y="2"/>
                    <a:pt x="29" y="1"/>
                  </a:cubicBezTo>
                  <a:cubicBezTo>
                    <a:pt x="29" y="1"/>
                    <a:pt x="28" y="1"/>
                    <a:pt x="28" y="1"/>
                  </a:cubicBezTo>
                  <a:cubicBezTo>
                    <a:pt x="28" y="1"/>
                    <a:pt x="28" y="1"/>
                    <a:pt x="28" y="1"/>
                  </a:cubicBezTo>
                  <a:cubicBezTo>
                    <a:pt x="28" y="9"/>
                    <a:pt x="28" y="9"/>
                    <a:pt x="28" y="9"/>
                  </a:cubicBezTo>
                  <a:cubicBezTo>
                    <a:pt x="28" y="9"/>
                    <a:pt x="28" y="10"/>
                    <a:pt x="28" y="10"/>
                  </a:cubicBezTo>
                  <a:cubicBezTo>
                    <a:pt x="28" y="10"/>
                    <a:pt x="28" y="10"/>
                    <a:pt x="28" y="10"/>
                  </a:cubicBezTo>
                  <a:cubicBezTo>
                    <a:pt x="28" y="10"/>
                    <a:pt x="28" y="10"/>
                    <a:pt x="28" y="10"/>
                  </a:cubicBezTo>
                  <a:cubicBezTo>
                    <a:pt x="24" y="10"/>
                    <a:pt x="20" y="10"/>
                    <a:pt x="17" y="10"/>
                  </a:cubicBezTo>
                  <a:cubicBezTo>
                    <a:pt x="11" y="10"/>
                    <a:pt x="11" y="10"/>
                    <a:pt x="11" y="10"/>
                  </a:cubicBezTo>
                  <a:cubicBezTo>
                    <a:pt x="9" y="11"/>
                    <a:pt x="7" y="10"/>
                    <a:pt x="5" y="10"/>
                  </a:cubicBezTo>
                  <a:cubicBezTo>
                    <a:pt x="5" y="10"/>
                    <a:pt x="4" y="10"/>
                    <a:pt x="4" y="10"/>
                  </a:cubicBezTo>
                  <a:cubicBezTo>
                    <a:pt x="3" y="9"/>
                    <a:pt x="3" y="9"/>
                    <a:pt x="3" y="8"/>
                  </a:cubicBezTo>
                  <a:cubicBezTo>
                    <a:pt x="3" y="7"/>
                    <a:pt x="3" y="6"/>
                    <a:pt x="3" y="5"/>
                  </a:cubicBezTo>
                  <a:cubicBezTo>
                    <a:pt x="3" y="5"/>
                    <a:pt x="3" y="3"/>
                    <a:pt x="3" y="2"/>
                  </a:cubicBezTo>
                  <a:cubicBezTo>
                    <a:pt x="3" y="2"/>
                    <a:pt x="3" y="2"/>
                    <a:pt x="3" y="1"/>
                  </a:cubicBezTo>
                  <a:cubicBezTo>
                    <a:pt x="3" y="1"/>
                    <a:pt x="3" y="1"/>
                    <a:pt x="3" y="1"/>
                  </a:cubicBezTo>
                  <a:cubicBezTo>
                    <a:pt x="3" y="1"/>
                    <a:pt x="2" y="1"/>
                    <a:pt x="2" y="1"/>
                  </a:cubicBezTo>
                  <a:cubicBezTo>
                    <a:pt x="1" y="1"/>
                    <a:pt x="1" y="1"/>
                    <a:pt x="1" y="2"/>
                  </a:cubicBezTo>
                  <a:cubicBezTo>
                    <a:pt x="1" y="2"/>
                    <a:pt x="1" y="3"/>
                    <a:pt x="1" y="4"/>
                  </a:cubicBezTo>
                  <a:cubicBezTo>
                    <a:pt x="1" y="5"/>
                    <a:pt x="0" y="6"/>
                    <a:pt x="1" y="7"/>
                  </a:cubicBezTo>
                  <a:lnTo>
                    <a:pt x="1" y="10"/>
                  </a:lnTo>
                  <a:close/>
                  <a:moveTo>
                    <a:pt x="1" y="10"/>
                  </a:moveTo>
                  <a:cubicBezTo>
                    <a:pt x="1" y="8"/>
                    <a:pt x="0" y="6"/>
                    <a:pt x="0" y="4"/>
                  </a:cubicBezTo>
                  <a:cubicBezTo>
                    <a:pt x="0" y="3"/>
                    <a:pt x="0" y="2"/>
                    <a:pt x="0" y="2"/>
                  </a:cubicBezTo>
                  <a:cubicBezTo>
                    <a:pt x="0" y="1"/>
                    <a:pt x="0" y="0"/>
                    <a:pt x="1" y="0"/>
                  </a:cubicBezTo>
                  <a:cubicBezTo>
                    <a:pt x="1" y="0"/>
                    <a:pt x="2" y="0"/>
                    <a:pt x="2" y="0"/>
                  </a:cubicBezTo>
                  <a:cubicBezTo>
                    <a:pt x="3" y="0"/>
                    <a:pt x="3" y="0"/>
                    <a:pt x="3" y="0"/>
                  </a:cubicBezTo>
                  <a:cubicBezTo>
                    <a:pt x="4" y="0"/>
                    <a:pt x="4" y="1"/>
                    <a:pt x="4" y="1"/>
                  </a:cubicBezTo>
                  <a:cubicBezTo>
                    <a:pt x="4" y="2"/>
                    <a:pt x="4" y="2"/>
                    <a:pt x="4" y="3"/>
                  </a:cubicBezTo>
                  <a:cubicBezTo>
                    <a:pt x="4" y="4"/>
                    <a:pt x="4" y="4"/>
                    <a:pt x="4" y="5"/>
                  </a:cubicBezTo>
                  <a:cubicBezTo>
                    <a:pt x="4" y="6"/>
                    <a:pt x="4" y="7"/>
                    <a:pt x="4" y="8"/>
                  </a:cubicBezTo>
                  <a:cubicBezTo>
                    <a:pt x="4" y="8"/>
                    <a:pt x="4" y="9"/>
                    <a:pt x="4" y="9"/>
                  </a:cubicBezTo>
                  <a:cubicBezTo>
                    <a:pt x="4" y="9"/>
                    <a:pt x="5" y="10"/>
                    <a:pt x="5" y="10"/>
                  </a:cubicBezTo>
                  <a:cubicBezTo>
                    <a:pt x="7" y="10"/>
                    <a:pt x="9" y="10"/>
                    <a:pt x="11" y="10"/>
                  </a:cubicBezTo>
                  <a:cubicBezTo>
                    <a:pt x="16" y="9"/>
                    <a:pt x="16" y="9"/>
                    <a:pt x="16" y="9"/>
                  </a:cubicBezTo>
                  <a:cubicBezTo>
                    <a:pt x="20" y="9"/>
                    <a:pt x="24" y="9"/>
                    <a:pt x="28" y="9"/>
                  </a:cubicBezTo>
                  <a:cubicBezTo>
                    <a:pt x="27" y="9"/>
                    <a:pt x="27" y="9"/>
                    <a:pt x="27" y="9"/>
                  </a:cubicBezTo>
                  <a:cubicBezTo>
                    <a:pt x="27" y="1"/>
                    <a:pt x="27" y="1"/>
                    <a:pt x="27" y="1"/>
                  </a:cubicBezTo>
                  <a:cubicBezTo>
                    <a:pt x="27" y="1"/>
                    <a:pt x="27" y="1"/>
                    <a:pt x="27" y="1"/>
                  </a:cubicBezTo>
                  <a:cubicBezTo>
                    <a:pt x="27" y="1"/>
                    <a:pt x="27" y="1"/>
                    <a:pt x="27" y="0"/>
                  </a:cubicBezTo>
                  <a:cubicBezTo>
                    <a:pt x="27" y="0"/>
                    <a:pt x="27" y="0"/>
                    <a:pt x="27" y="0"/>
                  </a:cubicBezTo>
                  <a:cubicBezTo>
                    <a:pt x="28" y="0"/>
                    <a:pt x="29" y="0"/>
                    <a:pt x="29" y="1"/>
                  </a:cubicBezTo>
                  <a:cubicBezTo>
                    <a:pt x="30" y="1"/>
                    <a:pt x="30" y="1"/>
                    <a:pt x="31" y="2"/>
                  </a:cubicBezTo>
                  <a:cubicBezTo>
                    <a:pt x="31" y="3"/>
                    <a:pt x="31" y="4"/>
                    <a:pt x="31" y="5"/>
                  </a:cubicBezTo>
                  <a:cubicBezTo>
                    <a:pt x="31" y="11"/>
                    <a:pt x="31" y="11"/>
                    <a:pt x="31" y="11"/>
                  </a:cubicBezTo>
                  <a:cubicBezTo>
                    <a:pt x="31" y="12"/>
                    <a:pt x="31" y="12"/>
                    <a:pt x="31" y="12"/>
                  </a:cubicBezTo>
                  <a:cubicBezTo>
                    <a:pt x="23" y="12"/>
                    <a:pt x="23" y="12"/>
                    <a:pt x="23" y="12"/>
                  </a:cubicBezTo>
                  <a:cubicBezTo>
                    <a:pt x="20" y="13"/>
                    <a:pt x="18" y="13"/>
                    <a:pt x="15" y="13"/>
                  </a:cubicBezTo>
                  <a:cubicBezTo>
                    <a:pt x="12" y="13"/>
                    <a:pt x="10" y="13"/>
                    <a:pt x="7" y="13"/>
                  </a:cubicBezTo>
                  <a:cubicBezTo>
                    <a:pt x="6" y="13"/>
                    <a:pt x="5" y="13"/>
                    <a:pt x="3" y="12"/>
                  </a:cubicBezTo>
                  <a:cubicBezTo>
                    <a:pt x="3" y="12"/>
                    <a:pt x="2" y="12"/>
                    <a:pt x="2" y="12"/>
                  </a:cubicBezTo>
                  <a:cubicBezTo>
                    <a:pt x="1" y="11"/>
                    <a:pt x="1" y="11"/>
                    <a:pt x="1"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 name="Freeform 138"/>
            <p:cNvSpPr/>
            <p:nvPr/>
          </p:nvSpPr>
          <p:spPr bwMode="auto">
            <a:xfrm>
              <a:off x="2634" y="3478"/>
              <a:ext cx="103" cy="4"/>
            </a:xfrm>
            <a:custGeom>
              <a:avLst/>
              <a:gdLst>
                <a:gd name="T0" fmla="*/ 0 w 23"/>
                <a:gd name="T1" fmla="*/ 0 h 1"/>
                <a:gd name="T2" fmla="*/ 1 w 23"/>
                <a:gd name="T3" fmla="*/ 0 h 1"/>
                <a:gd name="T4" fmla="*/ 4 w 23"/>
                <a:gd name="T5" fmla="*/ 0 h 1"/>
                <a:gd name="T6" fmla="*/ 11 w 23"/>
                <a:gd name="T7" fmla="*/ 0 h 1"/>
                <a:gd name="T8" fmla="*/ 19 w 23"/>
                <a:gd name="T9" fmla="*/ 0 h 1"/>
                <a:gd name="T10" fmla="*/ 22 w 23"/>
                <a:gd name="T11" fmla="*/ 0 h 1"/>
                <a:gd name="T12" fmla="*/ 23 w 23"/>
                <a:gd name="T13" fmla="*/ 0 h 1"/>
                <a:gd name="T14" fmla="*/ 22 w 23"/>
                <a:gd name="T15" fmla="*/ 1 h 1"/>
                <a:gd name="T16" fmla="*/ 19 w 23"/>
                <a:gd name="T17" fmla="*/ 1 h 1"/>
                <a:gd name="T18" fmla="*/ 11 w 23"/>
                <a:gd name="T19" fmla="*/ 1 h 1"/>
                <a:gd name="T20" fmla="*/ 4 w 23"/>
                <a:gd name="T21" fmla="*/ 1 h 1"/>
                <a:gd name="T22" fmla="*/ 1 w 23"/>
                <a:gd name="T23" fmla="*/ 1 h 1"/>
                <a:gd name="T24" fmla="*/ 0 w 23"/>
                <a:gd name="T25"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 h="1">
                  <a:moveTo>
                    <a:pt x="0" y="0"/>
                  </a:moveTo>
                  <a:cubicBezTo>
                    <a:pt x="0" y="0"/>
                    <a:pt x="0" y="0"/>
                    <a:pt x="1" y="0"/>
                  </a:cubicBezTo>
                  <a:cubicBezTo>
                    <a:pt x="2" y="0"/>
                    <a:pt x="2" y="0"/>
                    <a:pt x="4" y="0"/>
                  </a:cubicBezTo>
                  <a:cubicBezTo>
                    <a:pt x="6" y="0"/>
                    <a:pt x="9" y="0"/>
                    <a:pt x="11" y="0"/>
                  </a:cubicBezTo>
                  <a:cubicBezTo>
                    <a:pt x="14" y="0"/>
                    <a:pt x="17" y="0"/>
                    <a:pt x="19" y="0"/>
                  </a:cubicBezTo>
                  <a:cubicBezTo>
                    <a:pt x="20" y="0"/>
                    <a:pt x="21" y="0"/>
                    <a:pt x="22" y="0"/>
                  </a:cubicBezTo>
                  <a:cubicBezTo>
                    <a:pt x="22" y="0"/>
                    <a:pt x="23" y="0"/>
                    <a:pt x="23" y="0"/>
                  </a:cubicBezTo>
                  <a:cubicBezTo>
                    <a:pt x="23" y="0"/>
                    <a:pt x="22" y="0"/>
                    <a:pt x="22" y="1"/>
                  </a:cubicBezTo>
                  <a:cubicBezTo>
                    <a:pt x="21" y="1"/>
                    <a:pt x="20" y="1"/>
                    <a:pt x="19" y="1"/>
                  </a:cubicBezTo>
                  <a:cubicBezTo>
                    <a:pt x="17" y="1"/>
                    <a:pt x="14" y="1"/>
                    <a:pt x="11" y="1"/>
                  </a:cubicBezTo>
                  <a:cubicBezTo>
                    <a:pt x="9" y="1"/>
                    <a:pt x="6" y="1"/>
                    <a:pt x="4" y="1"/>
                  </a:cubicBezTo>
                  <a:cubicBezTo>
                    <a:pt x="2" y="1"/>
                    <a:pt x="2" y="1"/>
                    <a:pt x="1" y="1"/>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5" name="Freeform 139"/>
            <p:cNvSpPr/>
            <p:nvPr/>
          </p:nvSpPr>
          <p:spPr bwMode="auto">
            <a:xfrm>
              <a:off x="2634" y="3491"/>
              <a:ext cx="103" cy="9"/>
            </a:xfrm>
            <a:custGeom>
              <a:avLst/>
              <a:gdLst>
                <a:gd name="T0" fmla="*/ 0 w 23"/>
                <a:gd name="T1" fmla="*/ 1 h 2"/>
                <a:gd name="T2" fmla="*/ 1 w 23"/>
                <a:gd name="T3" fmla="*/ 1 h 2"/>
                <a:gd name="T4" fmla="*/ 4 w 23"/>
                <a:gd name="T5" fmla="*/ 1 h 2"/>
                <a:gd name="T6" fmla="*/ 12 w 23"/>
                <a:gd name="T7" fmla="*/ 0 h 2"/>
                <a:gd name="T8" fmla="*/ 16 w 23"/>
                <a:gd name="T9" fmla="*/ 0 h 2"/>
                <a:gd name="T10" fmla="*/ 19 w 23"/>
                <a:gd name="T11" fmla="*/ 0 h 2"/>
                <a:gd name="T12" fmla="*/ 22 w 23"/>
                <a:gd name="T13" fmla="*/ 0 h 2"/>
                <a:gd name="T14" fmla="*/ 23 w 23"/>
                <a:gd name="T15" fmla="*/ 0 h 2"/>
                <a:gd name="T16" fmla="*/ 22 w 23"/>
                <a:gd name="T17" fmla="*/ 1 h 2"/>
                <a:gd name="T18" fmla="*/ 19 w 23"/>
                <a:gd name="T19" fmla="*/ 1 h 2"/>
                <a:gd name="T20" fmla="*/ 16 w 23"/>
                <a:gd name="T21" fmla="*/ 1 h 2"/>
                <a:gd name="T22" fmla="*/ 12 w 23"/>
                <a:gd name="T23" fmla="*/ 1 h 2"/>
                <a:gd name="T24" fmla="*/ 4 w 23"/>
                <a:gd name="T25" fmla="*/ 2 h 2"/>
                <a:gd name="T26" fmla="*/ 1 w 23"/>
                <a:gd name="T27" fmla="*/ 1 h 2"/>
                <a:gd name="T28" fmla="*/ 0 w 23"/>
                <a:gd name="T29"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2">
                  <a:moveTo>
                    <a:pt x="0" y="1"/>
                  </a:moveTo>
                  <a:cubicBezTo>
                    <a:pt x="0" y="1"/>
                    <a:pt x="0" y="1"/>
                    <a:pt x="1" y="1"/>
                  </a:cubicBezTo>
                  <a:cubicBezTo>
                    <a:pt x="2" y="1"/>
                    <a:pt x="3" y="1"/>
                    <a:pt x="4" y="1"/>
                  </a:cubicBezTo>
                  <a:cubicBezTo>
                    <a:pt x="6" y="1"/>
                    <a:pt x="9" y="0"/>
                    <a:pt x="12" y="0"/>
                  </a:cubicBezTo>
                  <a:cubicBezTo>
                    <a:pt x="13" y="0"/>
                    <a:pt x="14" y="0"/>
                    <a:pt x="16" y="0"/>
                  </a:cubicBezTo>
                  <a:cubicBezTo>
                    <a:pt x="17" y="0"/>
                    <a:pt x="18" y="0"/>
                    <a:pt x="19" y="0"/>
                  </a:cubicBezTo>
                  <a:cubicBezTo>
                    <a:pt x="21" y="0"/>
                    <a:pt x="21" y="0"/>
                    <a:pt x="22" y="0"/>
                  </a:cubicBezTo>
                  <a:cubicBezTo>
                    <a:pt x="23" y="0"/>
                    <a:pt x="23" y="0"/>
                    <a:pt x="23" y="0"/>
                  </a:cubicBezTo>
                  <a:cubicBezTo>
                    <a:pt x="23" y="0"/>
                    <a:pt x="23" y="0"/>
                    <a:pt x="22" y="1"/>
                  </a:cubicBezTo>
                  <a:cubicBezTo>
                    <a:pt x="21" y="1"/>
                    <a:pt x="21" y="1"/>
                    <a:pt x="19" y="1"/>
                  </a:cubicBezTo>
                  <a:cubicBezTo>
                    <a:pt x="18" y="1"/>
                    <a:pt x="17" y="1"/>
                    <a:pt x="16" y="1"/>
                  </a:cubicBezTo>
                  <a:cubicBezTo>
                    <a:pt x="14" y="1"/>
                    <a:pt x="13" y="1"/>
                    <a:pt x="12" y="1"/>
                  </a:cubicBezTo>
                  <a:cubicBezTo>
                    <a:pt x="9" y="1"/>
                    <a:pt x="6" y="2"/>
                    <a:pt x="4" y="2"/>
                  </a:cubicBezTo>
                  <a:cubicBezTo>
                    <a:pt x="3" y="2"/>
                    <a:pt x="2" y="1"/>
                    <a:pt x="1"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6" name="Freeform 140"/>
            <p:cNvSpPr/>
            <p:nvPr/>
          </p:nvSpPr>
          <p:spPr bwMode="auto">
            <a:xfrm>
              <a:off x="2593" y="3500"/>
              <a:ext cx="190" cy="226"/>
            </a:xfrm>
            <a:custGeom>
              <a:avLst/>
              <a:gdLst>
                <a:gd name="T0" fmla="*/ 42 w 42"/>
                <a:gd name="T1" fmla="*/ 46 h 50"/>
                <a:gd name="T2" fmla="*/ 40 w 42"/>
                <a:gd name="T3" fmla="*/ 48 h 50"/>
                <a:gd name="T4" fmla="*/ 38 w 42"/>
                <a:gd name="T5" fmla="*/ 49 h 50"/>
                <a:gd name="T6" fmla="*/ 35 w 42"/>
                <a:gd name="T7" fmla="*/ 50 h 50"/>
                <a:gd name="T8" fmla="*/ 33 w 42"/>
                <a:gd name="T9" fmla="*/ 50 h 50"/>
                <a:gd name="T10" fmla="*/ 28 w 42"/>
                <a:gd name="T11" fmla="*/ 50 h 50"/>
                <a:gd name="T12" fmla="*/ 22 w 42"/>
                <a:gd name="T13" fmla="*/ 49 h 50"/>
                <a:gd name="T14" fmla="*/ 17 w 42"/>
                <a:gd name="T15" fmla="*/ 49 h 50"/>
                <a:gd name="T16" fmla="*/ 12 w 42"/>
                <a:gd name="T17" fmla="*/ 49 h 50"/>
                <a:gd name="T18" fmla="*/ 9 w 42"/>
                <a:gd name="T19" fmla="*/ 49 h 50"/>
                <a:gd name="T20" fmla="*/ 7 w 42"/>
                <a:gd name="T21" fmla="*/ 50 h 50"/>
                <a:gd name="T22" fmla="*/ 4 w 42"/>
                <a:gd name="T23" fmla="*/ 50 h 50"/>
                <a:gd name="T24" fmla="*/ 2 w 42"/>
                <a:gd name="T25" fmla="*/ 50 h 50"/>
                <a:gd name="T26" fmla="*/ 1 w 42"/>
                <a:gd name="T27" fmla="*/ 49 h 50"/>
                <a:gd name="T28" fmla="*/ 1 w 42"/>
                <a:gd name="T29" fmla="*/ 49 h 50"/>
                <a:gd name="T30" fmla="*/ 1 w 42"/>
                <a:gd name="T31" fmla="*/ 43 h 50"/>
                <a:gd name="T32" fmla="*/ 1 w 42"/>
                <a:gd name="T33" fmla="*/ 37 h 50"/>
                <a:gd name="T34" fmla="*/ 0 w 42"/>
                <a:gd name="T35" fmla="*/ 25 h 50"/>
                <a:gd name="T36" fmla="*/ 0 w 42"/>
                <a:gd name="T37" fmla="*/ 12 h 50"/>
                <a:gd name="T38" fmla="*/ 1 w 42"/>
                <a:gd name="T39" fmla="*/ 6 h 50"/>
                <a:gd name="T40" fmla="*/ 1 w 42"/>
                <a:gd name="T41" fmla="*/ 3 h 50"/>
                <a:gd name="T42" fmla="*/ 1 w 42"/>
                <a:gd name="T43" fmla="*/ 0 h 50"/>
                <a:gd name="T44" fmla="*/ 2 w 42"/>
                <a:gd name="T45" fmla="*/ 3 h 50"/>
                <a:gd name="T46" fmla="*/ 2 w 42"/>
                <a:gd name="T47" fmla="*/ 6 h 50"/>
                <a:gd name="T48" fmla="*/ 1 w 42"/>
                <a:gd name="T49" fmla="*/ 9 h 50"/>
                <a:gd name="T50" fmla="*/ 1 w 42"/>
                <a:gd name="T51" fmla="*/ 12 h 50"/>
                <a:gd name="T52" fmla="*/ 1 w 42"/>
                <a:gd name="T53" fmla="*/ 25 h 50"/>
                <a:gd name="T54" fmla="*/ 2 w 42"/>
                <a:gd name="T55" fmla="*/ 37 h 50"/>
                <a:gd name="T56" fmla="*/ 2 w 42"/>
                <a:gd name="T57" fmla="*/ 43 h 50"/>
                <a:gd name="T58" fmla="*/ 2 w 42"/>
                <a:gd name="T59" fmla="*/ 49 h 50"/>
                <a:gd name="T60" fmla="*/ 2 w 42"/>
                <a:gd name="T61" fmla="*/ 49 h 50"/>
                <a:gd name="T62" fmla="*/ 4 w 42"/>
                <a:gd name="T63" fmla="*/ 49 h 50"/>
                <a:gd name="T64" fmla="*/ 7 w 42"/>
                <a:gd name="T65" fmla="*/ 49 h 50"/>
                <a:gd name="T66" fmla="*/ 9 w 42"/>
                <a:gd name="T67" fmla="*/ 48 h 50"/>
                <a:gd name="T68" fmla="*/ 12 w 42"/>
                <a:gd name="T69" fmla="*/ 48 h 50"/>
                <a:gd name="T70" fmla="*/ 17 w 42"/>
                <a:gd name="T71" fmla="*/ 48 h 50"/>
                <a:gd name="T72" fmla="*/ 22 w 42"/>
                <a:gd name="T73" fmla="*/ 48 h 50"/>
                <a:gd name="T74" fmla="*/ 28 w 42"/>
                <a:gd name="T75" fmla="*/ 49 h 50"/>
                <a:gd name="T76" fmla="*/ 33 w 42"/>
                <a:gd name="T77" fmla="*/ 50 h 50"/>
                <a:gd name="T78" fmla="*/ 35 w 42"/>
                <a:gd name="T79" fmla="*/ 50 h 50"/>
                <a:gd name="T80" fmla="*/ 38 w 42"/>
                <a:gd name="T81" fmla="*/ 49 h 50"/>
                <a:gd name="T82" fmla="*/ 40 w 42"/>
                <a:gd name="T83" fmla="*/ 48 h 50"/>
                <a:gd name="T84" fmla="*/ 42 w 42"/>
                <a:gd name="T85"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 h="50">
                  <a:moveTo>
                    <a:pt x="42" y="46"/>
                  </a:moveTo>
                  <a:cubicBezTo>
                    <a:pt x="41" y="46"/>
                    <a:pt x="41" y="47"/>
                    <a:pt x="40" y="48"/>
                  </a:cubicBezTo>
                  <a:cubicBezTo>
                    <a:pt x="39" y="48"/>
                    <a:pt x="39" y="49"/>
                    <a:pt x="38" y="49"/>
                  </a:cubicBezTo>
                  <a:cubicBezTo>
                    <a:pt x="37" y="50"/>
                    <a:pt x="36" y="50"/>
                    <a:pt x="35" y="50"/>
                  </a:cubicBezTo>
                  <a:cubicBezTo>
                    <a:pt x="35" y="50"/>
                    <a:pt x="34" y="50"/>
                    <a:pt x="33" y="50"/>
                  </a:cubicBezTo>
                  <a:cubicBezTo>
                    <a:pt x="31" y="50"/>
                    <a:pt x="29" y="50"/>
                    <a:pt x="28" y="50"/>
                  </a:cubicBezTo>
                  <a:cubicBezTo>
                    <a:pt x="22" y="49"/>
                    <a:pt x="22" y="49"/>
                    <a:pt x="22" y="49"/>
                  </a:cubicBezTo>
                  <a:cubicBezTo>
                    <a:pt x="21" y="49"/>
                    <a:pt x="19" y="49"/>
                    <a:pt x="17" y="49"/>
                  </a:cubicBezTo>
                  <a:cubicBezTo>
                    <a:pt x="12" y="49"/>
                    <a:pt x="12" y="49"/>
                    <a:pt x="12" y="49"/>
                  </a:cubicBezTo>
                  <a:cubicBezTo>
                    <a:pt x="11" y="49"/>
                    <a:pt x="10" y="49"/>
                    <a:pt x="9" y="49"/>
                  </a:cubicBezTo>
                  <a:cubicBezTo>
                    <a:pt x="9" y="49"/>
                    <a:pt x="8" y="50"/>
                    <a:pt x="7" y="50"/>
                  </a:cubicBezTo>
                  <a:cubicBezTo>
                    <a:pt x="6" y="50"/>
                    <a:pt x="5" y="50"/>
                    <a:pt x="4" y="50"/>
                  </a:cubicBezTo>
                  <a:cubicBezTo>
                    <a:pt x="3" y="50"/>
                    <a:pt x="2" y="50"/>
                    <a:pt x="2" y="50"/>
                  </a:cubicBezTo>
                  <a:cubicBezTo>
                    <a:pt x="1" y="50"/>
                    <a:pt x="1" y="49"/>
                    <a:pt x="1" y="49"/>
                  </a:cubicBezTo>
                  <a:cubicBezTo>
                    <a:pt x="1" y="49"/>
                    <a:pt x="1" y="49"/>
                    <a:pt x="1" y="49"/>
                  </a:cubicBezTo>
                  <a:cubicBezTo>
                    <a:pt x="1" y="47"/>
                    <a:pt x="1" y="45"/>
                    <a:pt x="1" y="43"/>
                  </a:cubicBezTo>
                  <a:cubicBezTo>
                    <a:pt x="1" y="37"/>
                    <a:pt x="1" y="37"/>
                    <a:pt x="1" y="37"/>
                  </a:cubicBezTo>
                  <a:cubicBezTo>
                    <a:pt x="1" y="33"/>
                    <a:pt x="0" y="29"/>
                    <a:pt x="0" y="25"/>
                  </a:cubicBezTo>
                  <a:cubicBezTo>
                    <a:pt x="0" y="12"/>
                    <a:pt x="0" y="12"/>
                    <a:pt x="0" y="12"/>
                  </a:cubicBezTo>
                  <a:cubicBezTo>
                    <a:pt x="0" y="10"/>
                    <a:pt x="1" y="8"/>
                    <a:pt x="1" y="6"/>
                  </a:cubicBezTo>
                  <a:cubicBezTo>
                    <a:pt x="1" y="5"/>
                    <a:pt x="1" y="4"/>
                    <a:pt x="1" y="3"/>
                  </a:cubicBezTo>
                  <a:cubicBezTo>
                    <a:pt x="1" y="2"/>
                    <a:pt x="1" y="1"/>
                    <a:pt x="1" y="0"/>
                  </a:cubicBezTo>
                  <a:cubicBezTo>
                    <a:pt x="1" y="1"/>
                    <a:pt x="1" y="2"/>
                    <a:pt x="2" y="3"/>
                  </a:cubicBezTo>
                  <a:cubicBezTo>
                    <a:pt x="2" y="4"/>
                    <a:pt x="2" y="5"/>
                    <a:pt x="2" y="6"/>
                  </a:cubicBezTo>
                  <a:cubicBezTo>
                    <a:pt x="1" y="9"/>
                    <a:pt x="1" y="9"/>
                    <a:pt x="1" y="9"/>
                  </a:cubicBezTo>
                  <a:cubicBezTo>
                    <a:pt x="1" y="10"/>
                    <a:pt x="1" y="11"/>
                    <a:pt x="1" y="12"/>
                  </a:cubicBezTo>
                  <a:cubicBezTo>
                    <a:pt x="1" y="25"/>
                    <a:pt x="1" y="25"/>
                    <a:pt x="1" y="25"/>
                  </a:cubicBezTo>
                  <a:cubicBezTo>
                    <a:pt x="1" y="29"/>
                    <a:pt x="2" y="33"/>
                    <a:pt x="2" y="37"/>
                  </a:cubicBezTo>
                  <a:cubicBezTo>
                    <a:pt x="2" y="43"/>
                    <a:pt x="2" y="43"/>
                    <a:pt x="2" y="43"/>
                  </a:cubicBezTo>
                  <a:cubicBezTo>
                    <a:pt x="2" y="45"/>
                    <a:pt x="2" y="47"/>
                    <a:pt x="2" y="49"/>
                  </a:cubicBezTo>
                  <a:cubicBezTo>
                    <a:pt x="2" y="49"/>
                    <a:pt x="2" y="49"/>
                    <a:pt x="2" y="49"/>
                  </a:cubicBezTo>
                  <a:cubicBezTo>
                    <a:pt x="3" y="49"/>
                    <a:pt x="3" y="49"/>
                    <a:pt x="4" y="49"/>
                  </a:cubicBezTo>
                  <a:cubicBezTo>
                    <a:pt x="5" y="49"/>
                    <a:pt x="6" y="49"/>
                    <a:pt x="7" y="49"/>
                  </a:cubicBezTo>
                  <a:cubicBezTo>
                    <a:pt x="8" y="49"/>
                    <a:pt x="9" y="48"/>
                    <a:pt x="9" y="48"/>
                  </a:cubicBezTo>
                  <a:cubicBezTo>
                    <a:pt x="10" y="48"/>
                    <a:pt x="11" y="48"/>
                    <a:pt x="12" y="48"/>
                  </a:cubicBezTo>
                  <a:cubicBezTo>
                    <a:pt x="17" y="48"/>
                    <a:pt x="17" y="48"/>
                    <a:pt x="17" y="48"/>
                  </a:cubicBezTo>
                  <a:cubicBezTo>
                    <a:pt x="19" y="48"/>
                    <a:pt x="21" y="48"/>
                    <a:pt x="22" y="48"/>
                  </a:cubicBezTo>
                  <a:cubicBezTo>
                    <a:pt x="28" y="49"/>
                    <a:pt x="28" y="49"/>
                    <a:pt x="28" y="49"/>
                  </a:cubicBezTo>
                  <a:cubicBezTo>
                    <a:pt x="29" y="49"/>
                    <a:pt x="31" y="49"/>
                    <a:pt x="33" y="50"/>
                  </a:cubicBezTo>
                  <a:cubicBezTo>
                    <a:pt x="34" y="50"/>
                    <a:pt x="34" y="50"/>
                    <a:pt x="35" y="50"/>
                  </a:cubicBezTo>
                  <a:cubicBezTo>
                    <a:pt x="36" y="49"/>
                    <a:pt x="37" y="49"/>
                    <a:pt x="38" y="49"/>
                  </a:cubicBezTo>
                  <a:cubicBezTo>
                    <a:pt x="38" y="48"/>
                    <a:pt x="39" y="48"/>
                    <a:pt x="40" y="48"/>
                  </a:cubicBezTo>
                  <a:cubicBezTo>
                    <a:pt x="41" y="47"/>
                    <a:pt x="41" y="46"/>
                    <a:pt x="42"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7" name="Freeform 141"/>
            <p:cNvSpPr/>
            <p:nvPr/>
          </p:nvSpPr>
          <p:spPr bwMode="auto">
            <a:xfrm>
              <a:off x="2746" y="3694"/>
              <a:ext cx="37" cy="32"/>
            </a:xfrm>
            <a:custGeom>
              <a:avLst/>
              <a:gdLst>
                <a:gd name="T0" fmla="*/ 8 w 8"/>
                <a:gd name="T1" fmla="*/ 2 h 7"/>
                <a:gd name="T2" fmla="*/ 7 w 8"/>
                <a:gd name="T3" fmla="*/ 2 h 7"/>
                <a:gd name="T4" fmla="*/ 6 w 8"/>
                <a:gd name="T5" fmla="*/ 2 h 7"/>
                <a:gd name="T6" fmla="*/ 4 w 8"/>
                <a:gd name="T7" fmla="*/ 1 h 7"/>
                <a:gd name="T8" fmla="*/ 2 w 8"/>
                <a:gd name="T9" fmla="*/ 1 h 7"/>
                <a:gd name="T10" fmla="*/ 1 w 8"/>
                <a:gd name="T11" fmla="*/ 1 h 7"/>
                <a:gd name="T12" fmla="*/ 1 w 8"/>
                <a:gd name="T13" fmla="*/ 0 h 7"/>
                <a:gd name="T14" fmla="*/ 1 w 8"/>
                <a:gd name="T15" fmla="*/ 3 h 7"/>
                <a:gd name="T16" fmla="*/ 1 w 8"/>
                <a:gd name="T17" fmla="*/ 4 h 7"/>
                <a:gd name="T18" fmla="*/ 1 w 8"/>
                <a:gd name="T19" fmla="*/ 5 h 7"/>
                <a:gd name="T20" fmla="*/ 0 w 8"/>
                <a:gd name="T21" fmla="*/ 7 h 7"/>
                <a:gd name="T22" fmla="*/ 0 w 8"/>
                <a:gd name="T23" fmla="*/ 5 h 7"/>
                <a:gd name="T24" fmla="*/ 0 w 8"/>
                <a:gd name="T25" fmla="*/ 3 h 7"/>
                <a:gd name="T26" fmla="*/ 0 w 8"/>
                <a:gd name="T27" fmla="*/ 0 h 7"/>
                <a:gd name="T28" fmla="*/ 1 w 8"/>
                <a:gd name="T29" fmla="*/ 0 h 7"/>
                <a:gd name="T30" fmla="*/ 3 w 8"/>
                <a:gd name="T31" fmla="*/ 0 h 7"/>
                <a:gd name="T32" fmla="*/ 4 w 8"/>
                <a:gd name="T33" fmla="*/ 1 h 7"/>
                <a:gd name="T34" fmla="*/ 6 w 8"/>
                <a:gd name="T35" fmla="*/ 1 h 7"/>
                <a:gd name="T36" fmla="*/ 7 w 8"/>
                <a:gd name="T37" fmla="*/ 2 h 7"/>
                <a:gd name="T38" fmla="*/ 8 w 8"/>
                <a:gd name="T39"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 h="7">
                  <a:moveTo>
                    <a:pt x="8" y="2"/>
                  </a:moveTo>
                  <a:cubicBezTo>
                    <a:pt x="8" y="2"/>
                    <a:pt x="7" y="2"/>
                    <a:pt x="7" y="2"/>
                  </a:cubicBezTo>
                  <a:cubicBezTo>
                    <a:pt x="7" y="2"/>
                    <a:pt x="6" y="2"/>
                    <a:pt x="6" y="2"/>
                  </a:cubicBezTo>
                  <a:cubicBezTo>
                    <a:pt x="5" y="2"/>
                    <a:pt x="5" y="2"/>
                    <a:pt x="4" y="1"/>
                  </a:cubicBezTo>
                  <a:cubicBezTo>
                    <a:pt x="4" y="1"/>
                    <a:pt x="3" y="1"/>
                    <a:pt x="2" y="1"/>
                  </a:cubicBezTo>
                  <a:cubicBezTo>
                    <a:pt x="2" y="1"/>
                    <a:pt x="1" y="1"/>
                    <a:pt x="1" y="1"/>
                  </a:cubicBezTo>
                  <a:cubicBezTo>
                    <a:pt x="1" y="0"/>
                    <a:pt x="1" y="0"/>
                    <a:pt x="1" y="0"/>
                  </a:cubicBezTo>
                  <a:cubicBezTo>
                    <a:pt x="1" y="1"/>
                    <a:pt x="1" y="2"/>
                    <a:pt x="1" y="3"/>
                  </a:cubicBezTo>
                  <a:cubicBezTo>
                    <a:pt x="1" y="4"/>
                    <a:pt x="1" y="4"/>
                    <a:pt x="1" y="4"/>
                  </a:cubicBezTo>
                  <a:cubicBezTo>
                    <a:pt x="1" y="5"/>
                    <a:pt x="1" y="5"/>
                    <a:pt x="1" y="5"/>
                  </a:cubicBezTo>
                  <a:cubicBezTo>
                    <a:pt x="1" y="6"/>
                    <a:pt x="0" y="6"/>
                    <a:pt x="0" y="7"/>
                  </a:cubicBezTo>
                  <a:cubicBezTo>
                    <a:pt x="0" y="6"/>
                    <a:pt x="0" y="6"/>
                    <a:pt x="0" y="5"/>
                  </a:cubicBezTo>
                  <a:cubicBezTo>
                    <a:pt x="0" y="5"/>
                    <a:pt x="0" y="4"/>
                    <a:pt x="0" y="3"/>
                  </a:cubicBezTo>
                  <a:cubicBezTo>
                    <a:pt x="0" y="2"/>
                    <a:pt x="0" y="1"/>
                    <a:pt x="0" y="0"/>
                  </a:cubicBezTo>
                  <a:cubicBezTo>
                    <a:pt x="0" y="0"/>
                    <a:pt x="0" y="0"/>
                    <a:pt x="1" y="0"/>
                  </a:cubicBezTo>
                  <a:cubicBezTo>
                    <a:pt x="1" y="0"/>
                    <a:pt x="2" y="0"/>
                    <a:pt x="3" y="0"/>
                  </a:cubicBezTo>
                  <a:cubicBezTo>
                    <a:pt x="3" y="0"/>
                    <a:pt x="4" y="0"/>
                    <a:pt x="4" y="1"/>
                  </a:cubicBezTo>
                  <a:cubicBezTo>
                    <a:pt x="5" y="1"/>
                    <a:pt x="6" y="1"/>
                    <a:pt x="6" y="1"/>
                  </a:cubicBezTo>
                  <a:cubicBezTo>
                    <a:pt x="6" y="1"/>
                    <a:pt x="7" y="1"/>
                    <a:pt x="7" y="2"/>
                  </a:cubicBezTo>
                  <a:cubicBezTo>
                    <a:pt x="7" y="2"/>
                    <a:pt x="8" y="2"/>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8" name="Freeform 142"/>
            <p:cNvSpPr/>
            <p:nvPr/>
          </p:nvSpPr>
          <p:spPr bwMode="auto">
            <a:xfrm>
              <a:off x="2593" y="3496"/>
              <a:ext cx="23" cy="9"/>
            </a:xfrm>
            <a:custGeom>
              <a:avLst/>
              <a:gdLst>
                <a:gd name="T0" fmla="*/ 0 w 5"/>
                <a:gd name="T1" fmla="*/ 1 h 2"/>
                <a:gd name="T2" fmla="*/ 0 w 5"/>
                <a:gd name="T3" fmla="*/ 1 h 2"/>
                <a:gd name="T4" fmla="*/ 1 w 5"/>
                <a:gd name="T5" fmla="*/ 1 h 2"/>
                <a:gd name="T6" fmla="*/ 3 w 5"/>
                <a:gd name="T7" fmla="*/ 0 h 2"/>
                <a:gd name="T8" fmla="*/ 4 w 5"/>
                <a:gd name="T9" fmla="*/ 0 h 2"/>
                <a:gd name="T10" fmla="*/ 5 w 5"/>
                <a:gd name="T11" fmla="*/ 1 h 2"/>
                <a:gd name="T12" fmla="*/ 5 w 5"/>
                <a:gd name="T13" fmla="*/ 1 h 2"/>
                <a:gd name="T14" fmla="*/ 5 w 5"/>
                <a:gd name="T15" fmla="*/ 1 h 2"/>
                <a:gd name="T16" fmla="*/ 4 w 5"/>
                <a:gd name="T17" fmla="*/ 1 h 2"/>
                <a:gd name="T18" fmla="*/ 3 w 5"/>
                <a:gd name="T19" fmla="*/ 1 h 2"/>
                <a:gd name="T20" fmla="*/ 1 w 5"/>
                <a:gd name="T21" fmla="*/ 2 h 2"/>
                <a:gd name="T22" fmla="*/ 1 w 5"/>
                <a:gd name="T23" fmla="*/ 1 h 2"/>
                <a:gd name="T24" fmla="*/ 0 w 5"/>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 h="2">
                  <a:moveTo>
                    <a:pt x="0" y="1"/>
                  </a:moveTo>
                  <a:cubicBezTo>
                    <a:pt x="0" y="1"/>
                    <a:pt x="0" y="1"/>
                    <a:pt x="0" y="1"/>
                  </a:cubicBezTo>
                  <a:cubicBezTo>
                    <a:pt x="0" y="1"/>
                    <a:pt x="0" y="1"/>
                    <a:pt x="1" y="1"/>
                  </a:cubicBezTo>
                  <a:cubicBezTo>
                    <a:pt x="1" y="0"/>
                    <a:pt x="2" y="0"/>
                    <a:pt x="3" y="0"/>
                  </a:cubicBezTo>
                  <a:cubicBezTo>
                    <a:pt x="3" y="0"/>
                    <a:pt x="4" y="0"/>
                    <a:pt x="4" y="0"/>
                  </a:cubicBezTo>
                  <a:cubicBezTo>
                    <a:pt x="4" y="0"/>
                    <a:pt x="5" y="1"/>
                    <a:pt x="5" y="1"/>
                  </a:cubicBezTo>
                  <a:cubicBezTo>
                    <a:pt x="5" y="1"/>
                    <a:pt x="5" y="1"/>
                    <a:pt x="5" y="1"/>
                  </a:cubicBezTo>
                  <a:cubicBezTo>
                    <a:pt x="5" y="1"/>
                    <a:pt x="5" y="1"/>
                    <a:pt x="5" y="1"/>
                  </a:cubicBezTo>
                  <a:cubicBezTo>
                    <a:pt x="5" y="1"/>
                    <a:pt x="4" y="1"/>
                    <a:pt x="4" y="1"/>
                  </a:cubicBezTo>
                  <a:cubicBezTo>
                    <a:pt x="4" y="1"/>
                    <a:pt x="3" y="1"/>
                    <a:pt x="3" y="1"/>
                  </a:cubicBezTo>
                  <a:cubicBezTo>
                    <a:pt x="2" y="1"/>
                    <a:pt x="1" y="1"/>
                    <a:pt x="1" y="2"/>
                  </a:cubicBezTo>
                  <a:cubicBezTo>
                    <a:pt x="1" y="2"/>
                    <a:pt x="1" y="1"/>
                    <a:pt x="1"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9" name="Freeform 143"/>
            <p:cNvSpPr/>
            <p:nvPr/>
          </p:nvSpPr>
          <p:spPr bwMode="auto">
            <a:xfrm>
              <a:off x="2783" y="3649"/>
              <a:ext cx="4" cy="59"/>
            </a:xfrm>
            <a:custGeom>
              <a:avLst/>
              <a:gdLst>
                <a:gd name="T0" fmla="*/ 1 w 1"/>
                <a:gd name="T1" fmla="*/ 0 h 13"/>
                <a:gd name="T2" fmla="*/ 1 w 1"/>
                <a:gd name="T3" fmla="*/ 1 h 13"/>
                <a:gd name="T4" fmla="*/ 1 w 1"/>
                <a:gd name="T5" fmla="*/ 1 h 13"/>
                <a:gd name="T6" fmla="*/ 1 w 1"/>
                <a:gd name="T7" fmla="*/ 3 h 13"/>
                <a:gd name="T8" fmla="*/ 1 w 1"/>
                <a:gd name="T9" fmla="*/ 6 h 13"/>
                <a:gd name="T10" fmla="*/ 1 w 1"/>
                <a:gd name="T11" fmla="*/ 7 h 13"/>
                <a:gd name="T12" fmla="*/ 1 w 1"/>
                <a:gd name="T13" fmla="*/ 8 h 13"/>
                <a:gd name="T14" fmla="*/ 1 w 1"/>
                <a:gd name="T15" fmla="*/ 9 h 13"/>
                <a:gd name="T16" fmla="*/ 0 w 1"/>
                <a:gd name="T17" fmla="*/ 12 h 13"/>
                <a:gd name="T18" fmla="*/ 0 w 1"/>
                <a:gd name="T19" fmla="*/ 12 h 13"/>
                <a:gd name="T20" fmla="*/ 0 w 1"/>
                <a:gd name="T21" fmla="*/ 12 h 13"/>
                <a:gd name="T22" fmla="*/ 0 w 1"/>
                <a:gd name="T23" fmla="*/ 12 h 13"/>
                <a:gd name="T24" fmla="*/ 0 w 1"/>
                <a:gd name="T25" fmla="*/ 12 h 13"/>
                <a:gd name="T26" fmla="*/ 0 w 1"/>
                <a:gd name="T27" fmla="*/ 9 h 13"/>
                <a:gd name="T28" fmla="*/ 0 w 1"/>
                <a:gd name="T29" fmla="*/ 6 h 13"/>
                <a:gd name="T30" fmla="*/ 0 w 1"/>
                <a:gd name="T31" fmla="*/ 3 h 13"/>
                <a:gd name="T32" fmla="*/ 0 w 1"/>
                <a:gd name="T33" fmla="*/ 1 h 13"/>
                <a:gd name="T34" fmla="*/ 0 w 1"/>
                <a:gd name="T35" fmla="*/ 1 h 13"/>
                <a:gd name="T36" fmla="*/ 1 w 1"/>
                <a:gd name="T3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 h="13">
                  <a:moveTo>
                    <a:pt x="1" y="0"/>
                  </a:moveTo>
                  <a:cubicBezTo>
                    <a:pt x="1" y="0"/>
                    <a:pt x="1" y="0"/>
                    <a:pt x="1" y="1"/>
                  </a:cubicBezTo>
                  <a:cubicBezTo>
                    <a:pt x="1" y="1"/>
                    <a:pt x="1" y="1"/>
                    <a:pt x="1" y="1"/>
                  </a:cubicBezTo>
                  <a:cubicBezTo>
                    <a:pt x="1" y="2"/>
                    <a:pt x="1" y="3"/>
                    <a:pt x="1" y="3"/>
                  </a:cubicBezTo>
                  <a:cubicBezTo>
                    <a:pt x="1" y="4"/>
                    <a:pt x="1" y="5"/>
                    <a:pt x="1" y="6"/>
                  </a:cubicBezTo>
                  <a:cubicBezTo>
                    <a:pt x="1" y="7"/>
                    <a:pt x="1" y="7"/>
                    <a:pt x="1" y="7"/>
                  </a:cubicBezTo>
                  <a:cubicBezTo>
                    <a:pt x="1" y="7"/>
                    <a:pt x="1" y="7"/>
                    <a:pt x="1" y="8"/>
                  </a:cubicBezTo>
                  <a:cubicBezTo>
                    <a:pt x="1" y="9"/>
                    <a:pt x="1" y="9"/>
                    <a:pt x="1" y="9"/>
                  </a:cubicBezTo>
                  <a:cubicBezTo>
                    <a:pt x="1" y="10"/>
                    <a:pt x="1" y="11"/>
                    <a:pt x="0" y="12"/>
                  </a:cubicBezTo>
                  <a:cubicBezTo>
                    <a:pt x="0" y="12"/>
                    <a:pt x="0" y="12"/>
                    <a:pt x="0" y="12"/>
                  </a:cubicBezTo>
                  <a:cubicBezTo>
                    <a:pt x="0" y="13"/>
                    <a:pt x="0" y="12"/>
                    <a:pt x="0" y="12"/>
                  </a:cubicBezTo>
                  <a:cubicBezTo>
                    <a:pt x="0" y="12"/>
                    <a:pt x="0" y="13"/>
                    <a:pt x="0" y="12"/>
                  </a:cubicBezTo>
                  <a:cubicBezTo>
                    <a:pt x="0" y="12"/>
                    <a:pt x="0" y="12"/>
                    <a:pt x="0" y="12"/>
                  </a:cubicBezTo>
                  <a:cubicBezTo>
                    <a:pt x="1" y="11"/>
                    <a:pt x="0" y="10"/>
                    <a:pt x="0" y="9"/>
                  </a:cubicBezTo>
                  <a:cubicBezTo>
                    <a:pt x="0" y="8"/>
                    <a:pt x="0" y="7"/>
                    <a:pt x="0" y="6"/>
                  </a:cubicBezTo>
                  <a:cubicBezTo>
                    <a:pt x="0" y="5"/>
                    <a:pt x="0" y="4"/>
                    <a:pt x="0" y="3"/>
                  </a:cubicBezTo>
                  <a:cubicBezTo>
                    <a:pt x="0" y="2"/>
                    <a:pt x="0" y="2"/>
                    <a:pt x="0" y="1"/>
                  </a:cubicBezTo>
                  <a:cubicBezTo>
                    <a:pt x="0" y="1"/>
                    <a:pt x="0" y="1"/>
                    <a:pt x="0" y="1"/>
                  </a:cubicBezTo>
                  <a:cubicBezTo>
                    <a:pt x="0" y="0"/>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0" name="Freeform 144"/>
            <p:cNvSpPr/>
            <p:nvPr/>
          </p:nvSpPr>
          <p:spPr bwMode="auto">
            <a:xfrm>
              <a:off x="2756" y="3496"/>
              <a:ext cx="31" cy="85"/>
            </a:xfrm>
            <a:custGeom>
              <a:avLst/>
              <a:gdLst>
                <a:gd name="T0" fmla="*/ 0 w 7"/>
                <a:gd name="T1" fmla="*/ 1 h 19"/>
                <a:gd name="T2" fmla="*/ 1 w 7"/>
                <a:gd name="T3" fmla="*/ 1 h 19"/>
                <a:gd name="T4" fmla="*/ 4 w 7"/>
                <a:gd name="T5" fmla="*/ 0 h 19"/>
                <a:gd name="T6" fmla="*/ 5 w 7"/>
                <a:gd name="T7" fmla="*/ 1 h 19"/>
                <a:gd name="T8" fmla="*/ 7 w 7"/>
                <a:gd name="T9" fmla="*/ 2 h 19"/>
                <a:gd name="T10" fmla="*/ 7 w 7"/>
                <a:gd name="T11" fmla="*/ 7 h 19"/>
                <a:gd name="T12" fmla="*/ 7 w 7"/>
                <a:gd name="T13" fmla="*/ 15 h 19"/>
                <a:gd name="T14" fmla="*/ 7 w 7"/>
                <a:gd name="T15" fmla="*/ 17 h 19"/>
                <a:gd name="T16" fmla="*/ 7 w 7"/>
                <a:gd name="T17" fmla="*/ 18 h 19"/>
                <a:gd name="T18" fmla="*/ 6 w 7"/>
                <a:gd name="T19" fmla="*/ 19 h 19"/>
                <a:gd name="T20" fmla="*/ 6 w 7"/>
                <a:gd name="T21" fmla="*/ 18 h 19"/>
                <a:gd name="T22" fmla="*/ 6 w 7"/>
                <a:gd name="T23" fmla="*/ 15 h 19"/>
                <a:gd name="T24" fmla="*/ 6 w 7"/>
                <a:gd name="T25" fmla="*/ 7 h 19"/>
                <a:gd name="T26" fmla="*/ 6 w 7"/>
                <a:gd name="T27" fmla="*/ 3 h 19"/>
                <a:gd name="T28" fmla="*/ 5 w 7"/>
                <a:gd name="T29" fmla="*/ 1 h 19"/>
                <a:gd name="T30" fmla="*/ 4 w 7"/>
                <a:gd name="T31" fmla="*/ 1 h 19"/>
                <a:gd name="T32" fmla="*/ 1 w 7"/>
                <a:gd name="T33" fmla="*/ 1 h 19"/>
                <a:gd name="T34" fmla="*/ 0 w 7"/>
                <a:gd name="T35"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 h="19">
                  <a:moveTo>
                    <a:pt x="0" y="1"/>
                  </a:moveTo>
                  <a:cubicBezTo>
                    <a:pt x="0" y="1"/>
                    <a:pt x="0" y="1"/>
                    <a:pt x="1" y="1"/>
                  </a:cubicBezTo>
                  <a:cubicBezTo>
                    <a:pt x="1" y="1"/>
                    <a:pt x="2" y="0"/>
                    <a:pt x="4" y="0"/>
                  </a:cubicBezTo>
                  <a:cubicBezTo>
                    <a:pt x="4" y="0"/>
                    <a:pt x="5" y="0"/>
                    <a:pt x="5" y="1"/>
                  </a:cubicBezTo>
                  <a:cubicBezTo>
                    <a:pt x="6" y="1"/>
                    <a:pt x="7" y="2"/>
                    <a:pt x="7" y="2"/>
                  </a:cubicBezTo>
                  <a:cubicBezTo>
                    <a:pt x="7" y="4"/>
                    <a:pt x="7" y="5"/>
                    <a:pt x="7" y="7"/>
                  </a:cubicBezTo>
                  <a:cubicBezTo>
                    <a:pt x="7" y="10"/>
                    <a:pt x="7" y="13"/>
                    <a:pt x="7" y="15"/>
                  </a:cubicBezTo>
                  <a:cubicBezTo>
                    <a:pt x="7" y="16"/>
                    <a:pt x="7" y="16"/>
                    <a:pt x="7" y="17"/>
                  </a:cubicBezTo>
                  <a:cubicBezTo>
                    <a:pt x="7" y="17"/>
                    <a:pt x="7" y="17"/>
                    <a:pt x="7" y="18"/>
                  </a:cubicBezTo>
                  <a:cubicBezTo>
                    <a:pt x="7" y="18"/>
                    <a:pt x="6" y="19"/>
                    <a:pt x="6" y="19"/>
                  </a:cubicBezTo>
                  <a:cubicBezTo>
                    <a:pt x="6" y="19"/>
                    <a:pt x="6" y="18"/>
                    <a:pt x="6" y="18"/>
                  </a:cubicBezTo>
                  <a:cubicBezTo>
                    <a:pt x="6" y="17"/>
                    <a:pt x="6" y="16"/>
                    <a:pt x="6" y="15"/>
                  </a:cubicBezTo>
                  <a:cubicBezTo>
                    <a:pt x="6" y="13"/>
                    <a:pt x="6" y="10"/>
                    <a:pt x="6" y="7"/>
                  </a:cubicBezTo>
                  <a:cubicBezTo>
                    <a:pt x="6" y="5"/>
                    <a:pt x="6" y="4"/>
                    <a:pt x="6" y="3"/>
                  </a:cubicBezTo>
                  <a:cubicBezTo>
                    <a:pt x="6" y="2"/>
                    <a:pt x="6" y="2"/>
                    <a:pt x="5" y="1"/>
                  </a:cubicBezTo>
                  <a:cubicBezTo>
                    <a:pt x="5" y="1"/>
                    <a:pt x="4" y="1"/>
                    <a:pt x="4" y="1"/>
                  </a:cubicBezTo>
                  <a:cubicBezTo>
                    <a:pt x="2" y="1"/>
                    <a:pt x="2" y="1"/>
                    <a:pt x="1"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1" name="Freeform 145"/>
            <p:cNvSpPr/>
            <p:nvPr/>
          </p:nvSpPr>
          <p:spPr bwMode="auto">
            <a:xfrm>
              <a:off x="2580" y="3735"/>
              <a:ext cx="225" cy="31"/>
            </a:xfrm>
            <a:custGeom>
              <a:avLst/>
              <a:gdLst>
                <a:gd name="T0" fmla="*/ 14 w 50"/>
                <a:gd name="T1" fmla="*/ 6 h 7"/>
                <a:gd name="T2" fmla="*/ 13 w 50"/>
                <a:gd name="T3" fmla="*/ 6 h 7"/>
                <a:gd name="T4" fmla="*/ 6 w 50"/>
                <a:gd name="T5" fmla="*/ 6 h 7"/>
                <a:gd name="T6" fmla="*/ 2 w 50"/>
                <a:gd name="T7" fmla="*/ 5 h 7"/>
                <a:gd name="T8" fmla="*/ 0 w 50"/>
                <a:gd name="T9" fmla="*/ 2 h 7"/>
                <a:gd name="T10" fmla="*/ 0 w 50"/>
                <a:gd name="T11" fmla="*/ 1 h 7"/>
                <a:gd name="T12" fmla="*/ 1 w 50"/>
                <a:gd name="T13" fmla="*/ 1 h 7"/>
                <a:gd name="T14" fmla="*/ 2 w 50"/>
                <a:gd name="T15" fmla="*/ 4 h 7"/>
                <a:gd name="T16" fmla="*/ 7 w 50"/>
                <a:gd name="T17" fmla="*/ 5 h 7"/>
                <a:gd name="T18" fmla="*/ 13 w 50"/>
                <a:gd name="T19" fmla="*/ 5 h 7"/>
                <a:gd name="T20" fmla="*/ 14 w 50"/>
                <a:gd name="T21" fmla="*/ 5 h 7"/>
                <a:gd name="T22" fmla="*/ 14 w 50"/>
                <a:gd name="T23" fmla="*/ 5 h 7"/>
                <a:gd name="T24" fmla="*/ 21 w 50"/>
                <a:gd name="T25" fmla="*/ 6 h 7"/>
                <a:gd name="T26" fmla="*/ 22 w 50"/>
                <a:gd name="T27" fmla="*/ 6 h 7"/>
                <a:gd name="T28" fmla="*/ 35 w 50"/>
                <a:gd name="T29" fmla="*/ 5 h 7"/>
                <a:gd name="T30" fmla="*/ 40 w 50"/>
                <a:gd name="T31" fmla="*/ 5 h 7"/>
                <a:gd name="T32" fmla="*/ 44 w 50"/>
                <a:gd name="T33" fmla="*/ 5 h 7"/>
                <a:gd name="T34" fmla="*/ 45 w 50"/>
                <a:gd name="T35" fmla="*/ 5 h 7"/>
                <a:gd name="T36" fmla="*/ 45 w 50"/>
                <a:gd name="T37" fmla="*/ 5 h 7"/>
                <a:gd name="T38" fmla="*/ 46 w 50"/>
                <a:gd name="T39" fmla="*/ 5 h 7"/>
                <a:gd name="T40" fmla="*/ 48 w 50"/>
                <a:gd name="T41" fmla="*/ 5 h 7"/>
                <a:gd name="T42" fmla="*/ 49 w 50"/>
                <a:gd name="T43" fmla="*/ 2 h 7"/>
                <a:gd name="T44" fmla="*/ 49 w 50"/>
                <a:gd name="T45" fmla="*/ 1 h 7"/>
                <a:gd name="T46" fmla="*/ 49 w 50"/>
                <a:gd name="T47" fmla="*/ 0 h 7"/>
                <a:gd name="T48" fmla="*/ 50 w 50"/>
                <a:gd name="T49" fmla="*/ 1 h 7"/>
                <a:gd name="T50" fmla="*/ 50 w 50"/>
                <a:gd name="T51" fmla="*/ 2 h 7"/>
                <a:gd name="T52" fmla="*/ 49 w 50"/>
                <a:gd name="T53" fmla="*/ 5 h 7"/>
                <a:gd name="T54" fmla="*/ 46 w 50"/>
                <a:gd name="T55" fmla="*/ 6 h 7"/>
                <a:gd name="T56" fmla="*/ 45 w 50"/>
                <a:gd name="T57" fmla="*/ 6 h 7"/>
                <a:gd name="T58" fmla="*/ 45 w 50"/>
                <a:gd name="T59" fmla="*/ 6 h 7"/>
                <a:gd name="T60" fmla="*/ 44 w 50"/>
                <a:gd name="T61" fmla="*/ 6 h 7"/>
                <a:gd name="T62" fmla="*/ 40 w 50"/>
                <a:gd name="T63" fmla="*/ 6 h 7"/>
                <a:gd name="T64" fmla="*/ 35 w 50"/>
                <a:gd name="T65" fmla="*/ 6 h 7"/>
                <a:gd name="T66" fmla="*/ 22 w 50"/>
                <a:gd name="T67" fmla="*/ 7 h 7"/>
                <a:gd name="T68" fmla="*/ 21 w 50"/>
                <a:gd name="T69" fmla="*/ 7 h 7"/>
                <a:gd name="T70" fmla="*/ 14 w 50"/>
                <a:gd name="T71"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 h="7">
                  <a:moveTo>
                    <a:pt x="14" y="6"/>
                  </a:moveTo>
                  <a:cubicBezTo>
                    <a:pt x="14" y="6"/>
                    <a:pt x="14" y="6"/>
                    <a:pt x="14" y="6"/>
                  </a:cubicBezTo>
                  <a:cubicBezTo>
                    <a:pt x="14" y="6"/>
                    <a:pt x="14" y="6"/>
                    <a:pt x="14" y="6"/>
                  </a:cubicBezTo>
                  <a:cubicBezTo>
                    <a:pt x="14" y="6"/>
                    <a:pt x="13" y="6"/>
                    <a:pt x="13" y="6"/>
                  </a:cubicBezTo>
                  <a:cubicBezTo>
                    <a:pt x="13" y="6"/>
                    <a:pt x="13" y="6"/>
                    <a:pt x="13" y="6"/>
                  </a:cubicBezTo>
                  <a:cubicBezTo>
                    <a:pt x="11" y="6"/>
                    <a:pt x="9" y="6"/>
                    <a:pt x="6" y="6"/>
                  </a:cubicBezTo>
                  <a:cubicBezTo>
                    <a:pt x="6" y="6"/>
                    <a:pt x="6" y="6"/>
                    <a:pt x="6" y="6"/>
                  </a:cubicBezTo>
                  <a:cubicBezTo>
                    <a:pt x="5" y="6"/>
                    <a:pt x="3" y="6"/>
                    <a:pt x="2" y="5"/>
                  </a:cubicBezTo>
                  <a:cubicBezTo>
                    <a:pt x="2" y="5"/>
                    <a:pt x="2" y="5"/>
                    <a:pt x="2" y="5"/>
                  </a:cubicBezTo>
                  <a:cubicBezTo>
                    <a:pt x="0" y="5"/>
                    <a:pt x="0" y="3"/>
                    <a:pt x="0" y="2"/>
                  </a:cubicBezTo>
                  <a:cubicBezTo>
                    <a:pt x="0" y="2"/>
                    <a:pt x="0" y="2"/>
                    <a:pt x="0" y="2"/>
                  </a:cubicBezTo>
                  <a:cubicBezTo>
                    <a:pt x="0" y="2"/>
                    <a:pt x="0" y="1"/>
                    <a:pt x="0" y="1"/>
                  </a:cubicBezTo>
                  <a:cubicBezTo>
                    <a:pt x="0" y="1"/>
                    <a:pt x="0" y="1"/>
                    <a:pt x="0" y="1"/>
                  </a:cubicBezTo>
                  <a:cubicBezTo>
                    <a:pt x="0" y="1"/>
                    <a:pt x="1" y="1"/>
                    <a:pt x="1" y="1"/>
                  </a:cubicBezTo>
                  <a:cubicBezTo>
                    <a:pt x="1" y="1"/>
                    <a:pt x="1" y="1"/>
                    <a:pt x="1" y="1"/>
                  </a:cubicBezTo>
                  <a:cubicBezTo>
                    <a:pt x="1" y="3"/>
                    <a:pt x="1" y="4"/>
                    <a:pt x="2" y="4"/>
                  </a:cubicBezTo>
                  <a:cubicBezTo>
                    <a:pt x="2" y="4"/>
                    <a:pt x="2" y="4"/>
                    <a:pt x="2" y="4"/>
                  </a:cubicBezTo>
                  <a:cubicBezTo>
                    <a:pt x="3" y="5"/>
                    <a:pt x="5" y="5"/>
                    <a:pt x="7" y="5"/>
                  </a:cubicBezTo>
                  <a:cubicBezTo>
                    <a:pt x="7" y="5"/>
                    <a:pt x="7" y="5"/>
                    <a:pt x="7" y="5"/>
                  </a:cubicBezTo>
                  <a:cubicBezTo>
                    <a:pt x="9" y="5"/>
                    <a:pt x="11" y="5"/>
                    <a:pt x="13" y="5"/>
                  </a:cubicBezTo>
                  <a:cubicBezTo>
                    <a:pt x="13" y="5"/>
                    <a:pt x="13" y="5"/>
                    <a:pt x="13" y="5"/>
                  </a:cubicBezTo>
                  <a:cubicBezTo>
                    <a:pt x="13" y="5"/>
                    <a:pt x="13" y="5"/>
                    <a:pt x="14" y="5"/>
                  </a:cubicBezTo>
                  <a:cubicBezTo>
                    <a:pt x="14" y="5"/>
                    <a:pt x="14" y="5"/>
                    <a:pt x="14" y="5"/>
                  </a:cubicBezTo>
                  <a:cubicBezTo>
                    <a:pt x="14" y="5"/>
                    <a:pt x="14" y="5"/>
                    <a:pt x="14" y="5"/>
                  </a:cubicBezTo>
                  <a:cubicBezTo>
                    <a:pt x="14" y="5"/>
                    <a:pt x="14" y="5"/>
                    <a:pt x="14" y="5"/>
                  </a:cubicBezTo>
                  <a:cubicBezTo>
                    <a:pt x="16" y="5"/>
                    <a:pt x="19" y="6"/>
                    <a:pt x="21" y="6"/>
                  </a:cubicBezTo>
                  <a:cubicBezTo>
                    <a:pt x="21" y="6"/>
                    <a:pt x="21" y="6"/>
                    <a:pt x="21" y="6"/>
                  </a:cubicBezTo>
                  <a:cubicBezTo>
                    <a:pt x="21" y="6"/>
                    <a:pt x="22" y="6"/>
                    <a:pt x="22" y="6"/>
                  </a:cubicBezTo>
                  <a:cubicBezTo>
                    <a:pt x="22" y="6"/>
                    <a:pt x="22" y="6"/>
                    <a:pt x="22" y="6"/>
                  </a:cubicBezTo>
                  <a:cubicBezTo>
                    <a:pt x="26" y="5"/>
                    <a:pt x="31" y="5"/>
                    <a:pt x="35" y="5"/>
                  </a:cubicBezTo>
                  <a:cubicBezTo>
                    <a:pt x="35" y="5"/>
                    <a:pt x="35" y="5"/>
                    <a:pt x="35" y="5"/>
                  </a:cubicBezTo>
                  <a:cubicBezTo>
                    <a:pt x="36" y="5"/>
                    <a:pt x="38" y="5"/>
                    <a:pt x="40" y="5"/>
                  </a:cubicBezTo>
                  <a:cubicBezTo>
                    <a:pt x="40" y="5"/>
                    <a:pt x="40" y="5"/>
                    <a:pt x="40" y="5"/>
                  </a:cubicBezTo>
                  <a:cubicBezTo>
                    <a:pt x="41" y="5"/>
                    <a:pt x="42" y="5"/>
                    <a:pt x="44" y="5"/>
                  </a:cubicBezTo>
                  <a:cubicBezTo>
                    <a:pt x="44" y="5"/>
                    <a:pt x="44" y="5"/>
                    <a:pt x="44" y="5"/>
                  </a:cubicBezTo>
                  <a:cubicBezTo>
                    <a:pt x="44" y="5"/>
                    <a:pt x="44" y="5"/>
                    <a:pt x="45" y="5"/>
                  </a:cubicBezTo>
                  <a:cubicBezTo>
                    <a:pt x="45" y="5"/>
                    <a:pt x="45" y="5"/>
                    <a:pt x="45" y="5"/>
                  </a:cubicBezTo>
                  <a:cubicBezTo>
                    <a:pt x="45" y="5"/>
                    <a:pt x="45" y="5"/>
                    <a:pt x="45" y="5"/>
                  </a:cubicBezTo>
                  <a:cubicBezTo>
                    <a:pt x="45" y="5"/>
                    <a:pt x="45" y="5"/>
                    <a:pt x="45" y="5"/>
                  </a:cubicBezTo>
                  <a:cubicBezTo>
                    <a:pt x="45" y="5"/>
                    <a:pt x="45" y="5"/>
                    <a:pt x="46" y="5"/>
                  </a:cubicBezTo>
                  <a:cubicBezTo>
                    <a:pt x="46" y="5"/>
                    <a:pt x="46" y="5"/>
                    <a:pt x="46" y="5"/>
                  </a:cubicBezTo>
                  <a:cubicBezTo>
                    <a:pt x="47" y="5"/>
                    <a:pt x="48" y="5"/>
                    <a:pt x="48" y="5"/>
                  </a:cubicBezTo>
                  <a:cubicBezTo>
                    <a:pt x="48" y="5"/>
                    <a:pt x="48" y="5"/>
                    <a:pt x="48" y="5"/>
                  </a:cubicBezTo>
                  <a:cubicBezTo>
                    <a:pt x="49" y="4"/>
                    <a:pt x="49" y="3"/>
                    <a:pt x="49" y="2"/>
                  </a:cubicBezTo>
                  <a:cubicBezTo>
                    <a:pt x="49" y="2"/>
                    <a:pt x="49" y="2"/>
                    <a:pt x="49" y="2"/>
                  </a:cubicBezTo>
                  <a:cubicBezTo>
                    <a:pt x="49" y="2"/>
                    <a:pt x="49" y="1"/>
                    <a:pt x="49" y="1"/>
                  </a:cubicBezTo>
                  <a:cubicBezTo>
                    <a:pt x="49" y="1"/>
                    <a:pt x="49" y="1"/>
                    <a:pt x="49" y="1"/>
                  </a:cubicBezTo>
                  <a:cubicBezTo>
                    <a:pt x="49" y="1"/>
                    <a:pt x="49" y="0"/>
                    <a:pt x="49" y="0"/>
                  </a:cubicBezTo>
                  <a:cubicBezTo>
                    <a:pt x="49" y="0"/>
                    <a:pt x="49" y="0"/>
                    <a:pt x="49" y="0"/>
                  </a:cubicBezTo>
                  <a:cubicBezTo>
                    <a:pt x="49" y="0"/>
                    <a:pt x="50" y="0"/>
                    <a:pt x="50" y="1"/>
                  </a:cubicBezTo>
                  <a:cubicBezTo>
                    <a:pt x="50" y="1"/>
                    <a:pt x="50" y="1"/>
                    <a:pt x="50" y="1"/>
                  </a:cubicBezTo>
                  <a:cubicBezTo>
                    <a:pt x="50" y="1"/>
                    <a:pt x="50" y="2"/>
                    <a:pt x="50" y="2"/>
                  </a:cubicBezTo>
                  <a:cubicBezTo>
                    <a:pt x="50" y="2"/>
                    <a:pt x="50" y="2"/>
                    <a:pt x="50" y="2"/>
                  </a:cubicBezTo>
                  <a:cubicBezTo>
                    <a:pt x="50" y="3"/>
                    <a:pt x="50" y="5"/>
                    <a:pt x="49" y="5"/>
                  </a:cubicBezTo>
                  <a:cubicBezTo>
                    <a:pt x="49" y="5"/>
                    <a:pt x="49" y="5"/>
                    <a:pt x="49" y="5"/>
                  </a:cubicBezTo>
                  <a:cubicBezTo>
                    <a:pt x="48" y="6"/>
                    <a:pt x="47" y="6"/>
                    <a:pt x="46" y="6"/>
                  </a:cubicBezTo>
                  <a:cubicBezTo>
                    <a:pt x="46" y="6"/>
                    <a:pt x="46" y="6"/>
                    <a:pt x="46" y="6"/>
                  </a:cubicBezTo>
                  <a:cubicBezTo>
                    <a:pt x="45" y="6"/>
                    <a:pt x="45" y="6"/>
                    <a:pt x="45" y="6"/>
                  </a:cubicBezTo>
                  <a:cubicBezTo>
                    <a:pt x="45" y="6"/>
                    <a:pt x="45" y="6"/>
                    <a:pt x="45" y="6"/>
                  </a:cubicBezTo>
                  <a:cubicBezTo>
                    <a:pt x="45" y="6"/>
                    <a:pt x="45" y="6"/>
                    <a:pt x="45" y="6"/>
                  </a:cubicBezTo>
                  <a:cubicBezTo>
                    <a:pt x="45" y="6"/>
                    <a:pt x="45" y="6"/>
                    <a:pt x="45" y="6"/>
                  </a:cubicBezTo>
                  <a:cubicBezTo>
                    <a:pt x="44" y="6"/>
                    <a:pt x="44" y="6"/>
                    <a:pt x="44" y="6"/>
                  </a:cubicBezTo>
                  <a:cubicBezTo>
                    <a:pt x="44" y="6"/>
                    <a:pt x="44" y="6"/>
                    <a:pt x="44" y="6"/>
                  </a:cubicBezTo>
                  <a:cubicBezTo>
                    <a:pt x="42" y="6"/>
                    <a:pt x="41" y="6"/>
                    <a:pt x="40" y="6"/>
                  </a:cubicBezTo>
                  <a:cubicBezTo>
                    <a:pt x="40" y="6"/>
                    <a:pt x="40" y="6"/>
                    <a:pt x="40" y="6"/>
                  </a:cubicBezTo>
                  <a:cubicBezTo>
                    <a:pt x="38" y="6"/>
                    <a:pt x="36" y="6"/>
                    <a:pt x="35" y="6"/>
                  </a:cubicBezTo>
                  <a:cubicBezTo>
                    <a:pt x="35" y="6"/>
                    <a:pt x="35" y="6"/>
                    <a:pt x="35" y="6"/>
                  </a:cubicBezTo>
                  <a:cubicBezTo>
                    <a:pt x="31" y="6"/>
                    <a:pt x="26" y="6"/>
                    <a:pt x="22" y="7"/>
                  </a:cubicBezTo>
                  <a:cubicBezTo>
                    <a:pt x="22" y="7"/>
                    <a:pt x="22" y="7"/>
                    <a:pt x="22" y="7"/>
                  </a:cubicBezTo>
                  <a:cubicBezTo>
                    <a:pt x="22" y="7"/>
                    <a:pt x="21" y="7"/>
                    <a:pt x="21" y="7"/>
                  </a:cubicBezTo>
                  <a:cubicBezTo>
                    <a:pt x="21" y="7"/>
                    <a:pt x="21" y="7"/>
                    <a:pt x="21" y="7"/>
                  </a:cubicBezTo>
                  <a:cubicBezTo>
                    <a:pt x="19" y="7"/>
                    <a:pt x="16" y="6"/>
                    <a:pt x="1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2" name="Freeform 146"/>
            <p:cNvSpPr/>
            <p:nvPr/>
          </p:nvSpPr>
          <p:spPr bwMode="auto">
            <a:xfrm>
              <a:off x="2589" y="3744"/>
              <a:ext cx="130" cy="22"/>
            </a:xfrm>
            <a:custGeom>
              <a:avLst/>
              <a:gdLst>
                <a:gd name="T0" fmla="*/ 0 w 29"/>
                <a:gd name="T1" fmla="*/ 1 h 5"/>
                <a:gd name="T2" fmla="*/ 2 w 29"/>
                <a:gd name="T3" fmla="*/ 1 h 5"/>
                <a:gd name="T4" fmla="*/ 4 w 29"/>
                <a:gd name="T5" fmla="*/ 3 h 5"/>
                <a:gd name="T6" fmla="*/ 3 w 29"/>
                <a:gd name="T7" fmla="*/ 1 h 5"/>
                <a:gd name="T8" fmla="*/ 5 w 29"/>
                <a:gd name="T9" fmla="*/ 3 h 5"/>
                <a:gd name="T10" fmla="*/ 8 w 29"/>
                <a:gd name="T11" fmla="*/ 3 h 5"/>
                <a:gd name="T12" fmla="*/ 10 w 29"/>
                <a:gd name="T13" fmla="*/ 3 h 5"/>
                <a:gd name="T14" fmla="*/ 8 w 29"/>
                <a:gd name="T15" fmla="*/ 1 h 5"/>
                <a:gd name="T16" fmla="*/ 10 w 29"/>
                <a:gd name="T17" fmla="*/ 4 h 5"/>
                <a:gd name="T18" fmla="*/ 9 w 29"/>
                <a:gd name="T19" fmla="*/ 0 h 5"/>
                <a:gd name="T20" fmla="*/ 10 w 29"/>
                <a:gd name="T21" fmla="*/ 1 h 5"/>
                <a:gd name="T22" fmla="*/ 14 w 29"/>
                <a:gd name="T23" fmla="*/ 3 h 5"/>
                <a:gd name="T24" fmla="*/ 12 w 29"/>
                <a:gd name="T25" fmla="*/ 1 h 5"/>
                <a:gd name="T26" fmla="*/ 13 w 29"/>
                <a:gd name="T27" fmla="*/ 3 h 5"/>
                <a:gd name="T28" fmla="*/ 16 w 29"/>
                <a:gd name="T29" fmla="*/ 3 h 5"/>
                <a:gd name="T30" fmla="*/ 14 w 29"/>
                <a:gd name="T31" fmla="*/ 1 h 5"/>
                <a:gd name="T32" fmla="*/ 15 w 29"/>
                <a:gd name="T33" fmla="*/ 1 h 5"/>
                <a:gd name="T34" fmla="*/ 19 w 29"/>
                <a:gd name="T35" fmla="*/ 4 h 5"/>
                <a:gd name="T36" fmla="*/ 16 w 29"/>
                <a:gd name="T37" fmla="*/ 1 h 5"/>
                <a:gd name="T38" fmla="*/ 17 w 29"/>
                <a:gd name="T39" fmla="*/ 2 h 5"/>
                <a:gd name="T40" fmla="*/ 22 w 29"/>
                <a:gd name="T41" fmla="*/ 4 h 5"/>
                <a:gd name="T42" fmla="*/ 20 w 29"/>
                <a:gd name="T43" fmla="*/ 1 h 5"/>
                <a:gd name="T44" fmla="*/ 21 w 29"/>
                <a:gd name="T45" fmla="*/ 3 h 5"/>
                <a:gd name="T46" fmla="*/ 22 w 29"/>
                <a:gd name="T47" fmla="*/ 1 h 5"/>
                <a:gd name="T48" fmla="*/ 25 w 29"/>
                <a:gd name="T49" fmla="*/ 4 h 5"/>
                <a:gd name="T50" fmla="*/ 24 w 29"/>
                <a:gd name="T51" fmla="*/ 2 h 5"/>
                <a:gd name="T52" fmla="*/ 27 w 29"/>
                <a:gd name="T53" fmla="*/ 4 h 5"/>
                <a:gd name="T54" fmla="*/ 28 w 29"/>
                <a:gd name="T55" fmla="*/ 3 h 5"/>
                <a:gd name="T56" fmla="*/ 27 w 29"/>
                <a:gd name="T57" fmla="*/ 2 h 5"/>
                <a:gd name="T58" fmla="*/ 27 w 29"/>
                <a:gd name="T59" fmla="*/ 4 h 5"/>
                <a:gd name="T60" fmla="*/ 25 w 29"/>
                <a:gd name="T61" fmla="*/ 3 h 5"/>
                <a:gd name="T62" fmla="*/ 22 w 29"/>
                <a:gd name="T63" fmla="*/ 2 h 5"/>
                <a:gd name="T64" fmla="*/ 22 w 29"/>
                <a:gd name="T65" fmla="*/ 2 h 5"/>
                <a:gd name="T66" fmla="*/ 21 w 29"/>
                <a:gd name="T67" fmla="*/ 3 h 5"/>
                <a:gd name="T68" fmla="*/ 22 w 29"/>
                <a:gd name="T69" fmla="*/ 3 h 5"/>
                <a:gd name="T70" fmla="*/ 18 w 29"/>
                <a:gd name="T71" fmla="*/ 2 h 5"/>
                <a:gd name="T72" fmla="*/ 19 w 29"/>
                <a:gd name="T73" fmla="*/ 4 h 5"/>
                <a:gd name="T74" fmla="*/ 18 w 29"/>
                <a:gd name="T75" fmla="*/ 4 h 5"/>
                <a:gd name="T76" fmla="*/ 17 w 29"/>
                <a:gd name="T77" fmla="*/ 4 h 5"/>
                <a:gd name="T78" fmla="*/ 15 w 29"/>
                <a:gd name="T79" fmla="*/ 2 h 5"/>
                <a:gd name="T80" fmla="*/ 14 w 29"/>
                <a:gd name="T81" fmla="*/ 3 h 5"/>
                <a:gd name="T82" fmla="*/ 15 w 29"/>
                <a:gd name="T83" fmla="*/ 3 h 5"/>
                <a:gd name="T84" fmla="*/ 12 w 29"/>
                <a:gd name="T85" fmla="*/ 1 h 5"/>
                <a:gd name="T86" fmla="*/ 12 w 29"/>
                <a:gd name="T87" fmla="*/ 2 h 5"/>
                <a:gd name="T88" fmla="*/ 12 w 29"/>
                <a:gd name="T89" fmla="*/ 4 h 5"/>
                <a:gd name="T90" fmla="*/ 10 w 29"/>
                <a:gd name="T91" fmla="*/ 1 h 5"/>
                <a:gd name="T92" fmla="*/ 10 w 29"/>
                <a:gd name="T93" fmla="*/ 4 h 5"/>
                <a:gd name="T94" fmla="*/ 9 w 29"/>
                <a:gd name="T95" fmla="*/ 2 h 5"/>
                <a:gd name="T96" fmla="*/ 7 w 29"/>
                <a:gd name="T97" fmla="*/ 1 h 5"/>
                <a:gd name="T98" fmla="*/ 5 w 29"/>
                <a:gd name="T99" fmla="*/ 2 h 5"/>
                <a:gd name="T100" fmla="*/ 6 w 29"/>
                <a:gd name="T101" fmla="*/ 4 h 5"/>
                <a:gd name="T102" fmla="*/ 4 w 29"/>
                <a:gd name="T103" fmla="*/ 2 h 5"/>
                <a:gd name="T104" fmla="*/ 3 w 29"/>
                <a:gd name="T105" fmla="*/ 2 h 5"/>
                <a:gd name="T106" fmla="*/ 3 w 29"/>
                <a:gd name="T107" fmla="*/ 3 h 5"/>
                <a:gd name="T108" fmla="*/ 1 w 29"/>
                <a:gd name="T109" fmla="*/ 3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 h="5">
                  <a:moveTo>
                    <a:pt x="1" y="3"/>
                  </a:moveTo>
                  <a:cubicBezTo>
                    <a:pt x="1" y="3"/>
                    <a:pt x="0" y="2"/>
                    <a:pt x="0" y="2"/>
                  </a:cubicBezTo>
                  <a:cubicBezTo>
                    <a:pt x="0" y="2"/>
                    <a:pt x="0" y="1"/>
                    <a:pt x="0" y="1"/>
                  </a:cubicBezTo>
                  <a:cubicBezTo>
                    <a:pt x="0" y="1"/>
                    <a:pt x="0" y="1"/>
                    <a:pt x="0" y="1"/>
                  </a:cubicBezTo>
                  <a:cubicBezTo>
                    <a:pt x="0" y="1"/>
                    <a:pt x="0" y="1"/>
                    <a:pt x="0" y="1"/>
                  </a:cubicBezTo>
                  <a:cubicBezTo>
                    <a:pt x="1" y="1"/>
                    <a:pt x="1" y="1"/>
                    <a:pt x="2" y="2"/>
                  </a:cubicBezTo>
                  <a:cubicBezTo>
                    <a:pt x="2" y="2"/>
                    <a:pt x="3" y="3"/>
                    <a:pt x="3" y="3"/>
                  </a:cubicBezTo>
                  <a:cubicBezTo>
                    <a:pt x="3" y="3"/>
                    <a:pt x="3" y="3"/>
                    <a:pt x="3" y="3"/>
                  </a:cubicBezTo>
                  <a:cubicBezTo>
                    <a:pt x="2" y="3"/>
                    <a:pt x="2" y="2"/>
                    <a:pt x="1" y="1"/>
                  </a:cubicBezTo>
                  <a:cubicBezTo>
                    <a:pt x="1" y="1"/>
                    <a:pt x="1" y="1"/>
                    <a:pt x="2" y="1"/>
                  </a:cubicBezTo>
                  <a:cubicBezTo>
                    <a:pt x="2" y="1"/>
                    <a:pt x="2" y="1"/>
                    <a:pt x="2" y="1"/>
                  </a:cubicBezTo>
                  <a:cubicBezTo>
                    <a:pt x="2" y="1"/>
                    <a:pt x="2" y="1"/>
                    <a:pt x="2" y="1"/>
                  </a:cubicBezTo>
                  <a:cubicBezTo>
                    <a:pt x="2" y="1"/>
                    <a:pt x="3" y="1"/>
                    <a:pt x="4" y="2"/>
                  </a:cubicBezTo>
                  <a:cubicBezTo>
                    <a:pt x="4" y="2"/>
                    <a:pt x="4" y="2"/>
                    <a:pt x="5" y="3"/>
                  </a:cubicBezTo>
                  <a:cubicBezTo>
                    <a:pt x="4" y="3"/>
                    <a:pt x="4" y="3"/>
                    <a:pt x="4" y="3"/>
                  </a:cubicBezTo>
                  <a:cubicBezTo>
                    <a:pt x="3" y="2"/>
                    <a:pt x="3" y="2"/>
                    <a:pt x="3" y="2"/>
                  </a:cubicBezTo>
                  <a:cubicBezTo>
                    <a:pt x="3" y="2"/>
                    <a:pt x="3" y="2"/>
                    <a:pt x="3" y="1"/>
                  </a:cubicBezTo>
                  <a:cubicBezTo>
                    <a:pt x="3" y="1"/>
                    <a:pt x="3" y="1"/>
                    <a:pt x="3" y="1"/>
                  </a:cubicBezTo>
                  <a:cubicBezTo>
                    <a:pt x="3" y="1"/>
                    <a:pt x="3" y="1"/>
                    <a:pt x="3" y="1"/>
                  </a:cubicBezTo>
                  <a:cubicBezTo>
                    <a:pt x="3" y="1"/>
                    <a:pt x="3" y="1"/>
                    <a:pt x="3" y="1"/>
                  </a:cubicBezTo>
                  <a:cubicBezTo>
                    <a:pt x="4" y="1"/>
                    <a:pt x="4" y="1"/>
                    <a:pt x="4" y="1"/>
                  </a:cubicBezTo>
                  <a:cubicBezTo>
                    <a:pt x="5" y="2"/>
                    <a:pt x="5" y="2"/>
                    <a:pt x="5" y="2"/>
                  </a:cubicBezTo>
                  <a:cubicBezTo>
                    <a:pt x="5" y="2"/>
                    <a:pt x="6" y="3"/>
                    <a:pt x="6" y="3"/>
                  </a:cubicBezTo>
                  <a:cubicBezTo>
                    <a:pt x="6" y="4"/>
                    <a:pt x="6" y="4"/>
                    <a:pt x="6" y="4"/>
                  </a:cubicBezTo>
                  <a:cubicBezTo>
                    <a:pt x="6" y="3"/>
                    <a:pt x="5" y="3"/>
                    <a:pt x="5" y="3"/>
                  </a:cubicBezTo>
                  <a:cubicBezTo>
                    <a:pt x="5" y="2"/>
                    <a:pt x="5" y="2"/>
                    <a:pt x="5" y="1"/>
                  </a:cubicBezTo>
                  <a:cubicBezTo>
                    <a:pt x="5" y="1"/>
                    <a:pt x="5" y="1"/>
                    <a:pt x="5" y="1"/>
                  </a:cubicBezTo>
                  <a:cubicBezTo>
                    <a:pt x="5" y="1"/>
                    <a:pt x="5" y="1"/>
                    <a:pt x="5" y="1"/>
                  </a:cubicBezTo>
                  <a:cubicBezTo>
                    <a:pt x="6" y="1"/>
                    <a:pt x="6" y="1"/>
                    <a:pt x="7" y="2"/>
                  </a:cubicBezTo>
                  <a:cubicBezTo>
                    <a:pt x="7" y="2"/>
                    <a:pt x="8" y="3"/>
                    <a:pt x="8" y="3"/>
                  </a:cubicBezTo>
                  <a:cubicBezTo>
                    <a:pt x="8" y="4"/>
                    <a:pt x="8" y="4"/>
                    <a:pt x="8" y="4"/>
                  </a:cubicBezTo>
                  <a:cubicBezTo>
                    <a:pt x="7" y="3"/>
                    <a:pt x="6" y="2"/>
                    <a:pt x="6" y="1"/>
                  </a:cubicBezTo>
                  <a:cubicBezTo>
                    <a:pt x="6" y="1"/>
                    <a:pt x="6" y="1"/>
                    <a:pt x="6" y="1"/>
                  </a:cubicBezTo>
                  <a:cubicBezTo>
                    <a:pt x="6" y="1"/>
                    <a:pt x="6" y="1"/>
                    <a:pt x="7" y="1"/>
                  </a:cubicBezTo>
                  <a:cubicBezTo>
                    <a:pt x="8" y="1"/>
                    <a:pt x="9" y="2"/>
                    <a:pt x="10" y="3"/>
                  </a:cubicBezTo>
                  <a:cubicBezTo>
                    <a:pt x="9" y="4"/>
                    <a:pt x="9" y="4"/>
                    <a:pt x="9" y="4"/>
                  </a:cubicBezTo>
                  <a:cubicBezTo>
                    <a:pt x="9" y="3"/>
                    <a:pt x="8" y="3"/>
                    <a:pt x="8" y="3"/>
                  </a:cubicBezTo>
                  <a:cubicBezTo>
                    <a:pt x="8" y="2"/>
                    <a:pt x="8" y="2"/>
                    <a:pt x="8" y="2"/>
                  </a:cubicBezTo>
                  <a:cubicBezTo>
                    <a:pt x="7" y="2"/>
                    <a:pt x="7" y="1"/>
                    <a:pt x="7" y="1"/>
                  </a:cubicBezTo>
                  <a:cubicBezTo>
                    <a:pt x="7" y="1"/>
                    <a:pt x="8" y="1"/>
                    <a:pt x="8" y="1"/>
                  </a:cubicBezTo>
                  <a:cubicBezTo>
                    <a:pt x="8" y="1"/>
                    <a:pt x="8" y="1"/>
                    <a:pt x="8" y="1"/>
                  </a:cubicBezTo>
                  <a:cubicBezTo>
                    <a:pt x="8" y="1"/>
                    <a:pt x="8" y="1"/>
                    <a:pt x="8" y="1"/>
                  </a:cubicBezTo>
                  <a:cubicBezTo>
                    <a:pt x="9" y="1"/>
                    <a:pt x="9" y="1"/>
                    <a:pt x="10" y="2"/>
                  </a:cubicBezTo>
                  <a:cubicBezTo>
                    <a:pt x="10" y="2"/>
                    <a:pt x="11" y="3"/>
                    <a:pt x="11" y="3"/>
                  </a:cubicBezTo>
                  <a:cubicBezTo>
                    <a:pt x="10" y="4"/>
                    <a:pt x="10" y="4"/>
                    <a:pt x="10" y="4"/>
                  </a:cubicBezTo>
                  <a:cubicBezTo>
                    <a:pt x="9" y="2"/>
                    <a:pt x="9" y="2"/>
                    <a:pt x="9" y="2"/>
                  </a:cubicBezTo>
                  <a:cubicBezTo>
                    <a:pt x="9" y="1"/>
                    <a:pt x="9" y="1"/>
                    <a:pt x="9" y="1"/>
                  </a:cubicBezTo>
                  <a:cubicBezTo>
                    <a:pt x="9" y="1"/>
                    <a:pt x="9" y="1"/>
                    <a:pt x="9" y="0"/>
                  </a:cubicBezTo>
                  <a:cubicBezTo>
                    <a:pt x="9" y="0"/>
                    <a:pt x="9" y="0"/>
                    <a:pt x="9" y="0"/>
                  </a:cubicBezTo>
                  <a:cubicBezTo>
                    <a:pt x="9" y="0"/>
                    <a:pt x="9" y="0"/>
                    <a:pt x="9" y="0"/>
                  </a:cubicBezTo>
                  <a:cubicBezTo>
                    <a:pt x="10" y="1"/>
                    <a:pt x="11" y="1"/>
                    <a:pt x="11" y="2"/>
                  </a:cubicBezTo>
                  <a:cubicBezTo>
                    <a:pt x="12" y="2"/>
                    <a:pt x="12" y="3"/>
                    <a:pt x="12" y="3"/>
                  </a:cubicBezTo>
                  <a:cubicBezTo>
                    <a:pt x="12" y="4"/>
                    <a:pt x="12" y="4"/>
                    <a:pt x="12" y="4"/>
                  </a:cubicBezTo>
                  <a:cubicBezTo>
                    <a:pt x="11" y="3"/>
                    <a:pt x="11" y="3"/>
                    <a:pt x="11" y="3"/>
                  </a:cubicBezTo>
                  <a:cubicBezTo>
                    <a:pt x="11" y="2"/>
                    <a:pt x="10" y="2"/>
                    <a:pt x="10" y="1"/>
                  </a:cubicBezTo>
                  <a:cubicBezTo>
                    <a:pt x="10" y="1"/>
                    <a:pt x="10" y="1"/>
                    <a:pt x="10" y="1"/>
                  </a:cubicBezTo>
                  <a:cubicBezTo>
                    <a:pt x="10" y="1"/>
                    <a:pt x="10" y="1"/>
                    <a:pt x="11" y="1"/>
                  </a:cubicBezTo>
                  <a:cubicBezTo>
                    <a:pt x="11" y="1"/>
                    <a:pt x="11" y="1"/>
                    <a:pt x="11" y="1"/>
                  </a:cubicBezTo>
                  <a:cubicBezTo>
                    <a:pt x="12" y="2"/>
                    <a:pt x="12" y="2"/>
                    <a:pt x="12" y="2"/>
                  </a:cubicBezTo>
                  <a:cubicBezTo>
                    <a:pt x="14" y="3"/>
                    <a:pt x="14" y="3"/>
                    <a:pt x="14" y="3"/>
                  </a:cubicBezTo>
                  <a:cubicBezTo>
                    <a:pt x="13" y="4"/>
                    <a:pt x="13" y="4"/>
                    <a:pt x="13" y="4"/>
                  </a:cubicBezTo>
                  <a:cubicBezTo>
                    <a:pt x="12" y="3"/>
                    <a:pt x="12" y="3"/>
                    <a:pt x="12" y="3"/>
                  </a:cubicBezTo>
                  <a:cubicBezTo>
                    <a:pt x="11" y="1"/>
                    <a:pt x="11" y="1"/>
                    <a:pt x="11" y="1"/>
                  </a:cubicBezTo>
                  <a:cubicBezTo>
                    <a:pt x="11" y="1"/>
                    <a:pt x="11" y="1"/>
                    <a:pt x="11" y="0"/>
                  </a:cubicBezTo>
                  <a:cubicBezTo>
                    <a:pt x="11" y="0"/>
                    <a:pt x="12" y="0"/>
                    <a:pt x="12" y="1"/>
                  </a:cubicBezTo>
                  <a:cubicBezTo>
                    <a:pt x="12" y="1"/>
                    <a:pt x="12" y="1"/>
                    <a:pt x="12" y="1"/>
                  </a:cubicBezTo>
                  <a:cubicBezTo>
                    <a:pt x="13" y="2"/>
                    <a:pt x="13" y="2"/>
                    <a:pt x="13" y="2"/>
                  </a:cubicBezTo>
                  <a:cubicBezTo>
                    <a:pt x="14" y="3"/>
                    <a:pt x="14" y="3"/>
                    <a:pt x="14" y="3"/>
                  </a:cubicBezTo>
                  <a:cubicBezTo>
                    <a:pt x="14" y="4"/>
                    <a:pt x="14" y="4"/>
                    <a:pt x="14" y="4"/>
                  </a:cubicBezTo>
                  <a:cubicBezTo>
                    <a:pt x="13" y="3"/>
                    <a:pt x="13" y="3"/>
                    <a:pt x="13" y="3"/>
                  </a:cubicBezTo>
                  <a:cubicBezTo>
                    <a:pt x="13" y="2"/>
                    <a:pt x="12" y="2"/>
                    <a:pt x="12" y="1"/>
                  </a:cubicBezTo>
                  <a:cubicBezTo>
                    <a:pt x="12" y="1"/>
                    <a:pt x="12" y="1"/>
                    <a:pt x="13" y="1"/>
                  </a:cubicBezTo>
                  <a:cubicBezTo>
                    <a:pt x="13" y="1"/>
                    <a:pt x="13" y="1"/>
                    <a:pt x="13" y="1"/>
                  </a:cubicBezTo>
                  <a:cubicBezTo>
                    <a:pt x="15" y="2"/>
                    <a:pt x="15" y="2"/>
                    <a:pt x="15" y="2"/>
                  </a:cubicBezTo>
                  <a:cubicBezTo>
                    <a:pt x="16" y="3"/>
                    <a:pt x="16" y="3"/>
                    <a:pt x="16" y="3"/>
                  </a:cubicBezTo>
                  <a:cubicBezTo>
                    <a:pt x="15" y="4"/>
                    <a:pt x="15" y="4"/>
                    <a:pt x="15" y="4"/>
                  </a:cubicBezTo>
                  <a:cubicBezTo>
                    <a:pt x="14" y="3"/>
                    <a:pt x="14" y="3"/>
                    <a:pt x="14" y="3"/>
                  </a:cubicBezTo>
                  <a:cubicBezTo>
                    <a:pt x="14" y="2"/>
                    <a:pt x="14" y="2"/>
                    <a:pt x="13" y="1"/>
                  </a:cubicBezTo>
                  <a:cubicBezTo>
                    <a:pt x="13" y="1"/>
                    <a:pt x="13" y="1"/>
                    <a:pt x="14" y="1"/>
                  </a:cubicBezTo>
                  <a:cubicBezTo>
                    <a:pt x="14" y="1"/>
                    <a:pt x="14" y="1"/>
                    <a:pt x="14" y="1"/>
                  </a:cubicBezTo>
                  <a:cubicBezTo>
                    <a:pt x="15" y="2"/>
                    <a:pt x="16" y="3"/>
                    <a:pt x="17" y="3"/>
                  </a:cubicBezTo>
                  <a:cubicBezTo>
                    <a:pt x="16" y="4"/>
                    <a:pt x="16" y="4"/>
                    <a:pt x="16" y="4"/>
                  </a:cubicBezTo>
                  <a:cubicBezTo>
                    <a:pt x="16" y="4"/>
                    <a:pt x="16" y="3"/>
                    <a:pt x="15" y="3"/>
                  </a:cubicBezTo>
                  <a:cubicBezTo>
                    <a:pt x="15" y="3"/>
                    <a:pt x="15" y="2"/>
                    <a:pt x="15" y="2"/>
                  </a:cubicBezTo>
                  <a:cubicBezTo>
                    <a:pt x="15" y="1"/>
                    <a:pt x="15" y="1"/>
                    <a:pt x="15" y="1"/>
                  </a:cubicBezTo>
                  <a:cubicBezTo>
                    <a:pt x="15" y="1"/>
                    <a:pt x="15" y="1"/>
                    <a:pt x="15" y="1"/>
                  </a:cubicBezTo>
                  <a:cubicBezTo>
                    <a:pt x="16" y="1"/>
                    <a:pt x="17" y="2"/>
                    <a:pt x="17" y="2"/>
                  </a:cubicBezTo>
                  <a:cubicBezTo>
                    <a:pt x="18" y="4"/>
                    <a:pt x="18" y="4"/>
                    <a:pt x="18" y="4"/>
                  </a:cubicBezTo>
                  <a:cubicBezTo>
                    <a:pt x="19" y="4"/>
                    <a:pt x="19" y="4"/>
                    <a:pt x="19" y="4"/>
                  </a:cubicBezTo>
                  <a:cubicBezTo>
                    <a:pt x="19" y="4"/>
                    <a:pt x="19" y="4"/>
                    <a:pt x="19" y="4"/>
                  </a:cubicBezTo>
                  <a:cubicBezTo>
                    <a:pt x="18" y="5"/>
                    <a:pt x="18" y="5"/>
                    <a:pt x="18" y="4"/>
                  </a:cubicBezTo>
                  <a:cubicBezTo>
                    <a:pt x="18" y="4"/>
                    <a:pt x="18" y="4"/>
                    <a:pt x="18" y="4"/>
                  </a:cubicBezTo>
                  <a:cubicBezTo>
                    <a:pt x="17" y="3"/>
                    <a:pt x="17" y="3"/>
                    <a:pt x="17" y="3"/>
                  </a:cubicBezTo>
                  <a:cubicBezTo>
                    <a:pt x="16" y="2"/>
                    <a:pt x="16" y="2"/>
                    <a:pt x="16" y="2"/>
                  </a:cubicBezTo>
                  <a:cubicBezTo>
                    <a:pt x="16" y="1"/>
                    <a:pt x="16" y="1"/>
                    <a:pt x="16" y="1"/>
                  </a:cubicBezTo>
                  <a:cubicBezTo>
                    <a:pt x="16" y="1"/>
                    <a:pt x="16" y="1"/>
                    <a:pt x="16" y="1"/>
                  </a:cubicBezTo>
                  <a:cubicBezTo>
                    <a:pt x="19" y="3"/>
                    <a:pt x="19" y="3"/>
                    <a:pt x="19" y="3"/>
                  </a:cubicBezTo>
                  <a:cubicBezTo>
                    <a:pt x="19" y="4"/>
                    <a:pt x="19" y="4"/>
                    <a:pt x="19" y="4"/>
                  </a:cubicBezTo>
                  <a:cubicBezTo>
                    <a:pt x="19" y="4"/>
                    <a:pt x="18" y="3"/>
                    <a:pt x="18" y="3"/>
                  </a:cubicBezTo>
                  <a:cubicBezTo>
                    <a:pt x="18" y="3"/>
                    <a:pt x="17" y="2"/>
                    <a:pt x="17" y="2"/>
                  </a:cubicBezTo>
                  <a:cubicBezTo>
                    <a:pt x="17" y="2"/>
                    <a:pt x="17" y="1"/>
                    <a:pt x="17" y="1"/>
                  </a:cubicBezTo>
                  <a:cubicBezTo>
                    <a:pt x="17" y="1"/>
                    <a:pt x="17" y="1"/>
                    <a:pt x="17" y="1"/>
                  </a:cubicBezTo>
                  <a:cubicBezTo>
                    <a:pt x="19" y="1"/>
                    <a:pt x="19" y="2"/>
                    <a:pt x="20" y="2"/>
                  </a:cubicBezTo>
                  <a:cubicBezTo>
                    <a:pt x="21" y="2"/>
                    <a:pt x="21" y="3"/>
                    <a:pt x="22" y="3"/>
                  </a:cubicBezTo>
                  <a:cubicBezTo>
                    <a:pt x="22" y="4"/>
                    <a:pt x="22" y="4"/>
                    <a:pt x="22" y="4"/>
                  </a:cubicBezTo>
                  <a:cubicBezTo>
                    <a:pt x="22" y="4"/>
                    <a:pt x="21" y="4"/>
                    <a:pt x="21" y="4"/>
                  </a:cubicBezTo>
                  <a:cubicBezTo>
                    <a:pt x="21" y="4"/>
                    <a:pt x="20" y="4"/>
                    <a:pt x="20" y="3"/>
                  </a:cubicBezTo>
                  <a:cubicBezTo>
                    <a:pt x="19" y="3"/>
                    <a:pt x="19" y="3"/>
                    <a:pt x="19" y="3"/>
                  </a:cubicBezTo>
                  <a:cubicBezTo>
                    <a:pt x="19" y="2"/>
                    <a:pt x="19" y="2"/>
                    <a:pt x="19" y="2"/>
                  </a:cubicBezTo>
                  <a:cubicBezTo>
                    <a:pt x="19" y="1"/>
                    <a:pt x="19" y="1"/>
                    <a:pt x="20" y="1"/>
                  </a:cubicBezTo>
                  <a:cubicBezTo>
                    <a:pt x="20" y="1"/>
                    <a:pt x="20" y="1"/>
                    <a:pt x="20" y="1"/>
                  </a:cubicBezTo>
                  <a:cubicBezTo>
                    <a:pt x="21" y="2"/>
                    <a:pt x="21" y="2"/>
                    <a:pt x="21" y="2"/>
                  </a:cubicBezTo>
                  <a:cubicBezTo>
                    <a:pt x="23" y="3"/>
                    <a:pt x="23" y="3"/>
                    <a:pt x="23" y="3"/>
                  </a:cubicBezTo>
                  <a:cubicBezTo>
                    <a:pt x="22" y="4"/>
                    <a:pt x="22" y="4"/>
                    <a:pt x="22" y="4"/>
                  </a:cubicBezTo>
                  <a:cubicBezTo>
                    <a:pt x="22" y="4"/>
                    <a:pt x="21" y="3"/>
                    <a:pt x="21" y="3"/>
                  </a:cubicBezTo>
                  <a:cubicBezTo>
                    <a:pt x="21" y="3"/>
                    <a:pt x="21" y="2"/>
                    <a:pt x="21" y="2"/>
                  </a:cubicBezTo>
                  <a:cubicBezTo>
                    <a:pt x="21" y="2"/>
                    <a:pt x="21" y="2"/>
                    <a:pt x="21" y="2"/>
                  </a:cubicBezTo>
                  <a:cubicBezTo>
                    <a:pt x="22" y="1"/>
                    <a:pt x="22" y="1"/>
                    <a:pt x="22" y="1"/>
                  </a:cubicBezTo>
                  <a:cubicBezTo>
                    <a:pt x="22" y="1"/>
                    <a:pt x="22" y="1"/>
                    <a:pt x="22" y="1"/>
                  </a:cubicBezTo>
                  <a:cubicBezTo>
                    <a:pt x="22" y="1"/>
                    <a:pt x="22" y="1"/>
                    <a:pt x="22" y="1"/>
                  </a:cubicBezTo>
                  <a:cubicBezTo>
                    <a:pt x="22" y="1"/>
                    <a:pt x="22" y="1"/>
                    <a:pt x="22" y="1"/>
                  </a:cubicBezTo>
                  <a:cubicBezTo>
                    <a:pt x="22" y="1"/>
                    <a:pt x="22" y="1"/>
                    <a:pt x="22" y="1"/>
                  </a:cubicBezTo>
                  <a:cubicBezTo>
                    <a:pt x="23" y="2"/>
                    <a:pt x="24" y="2"/>
                    <a:pt x="24" y="2"/>
                  </a:cubicBezTo>
                  <a:cubicBezTo>
                    <a:pt x="24" y="3"/>
                    <a:pt x="25" y="3"/>
                    <a:pt x="25" y="3"/>
                  </a:cubicBezTo>
                  <a:cubicBezTo>
                    <a:pt x="25" y="4"/>
                    <a:pt x="25" y="4"/>
                    <a:pt x="25" y="4"/>
                  </a:cubicBezTo>
                  <a:cubicBezTo>
                    <a:pt x="25" y="4"/>
                    <a:pt x="25" y="4"/>
                    <a:pt x="25" y="4"/>
                  </a:cubicBezTo>
                  <a:cubicBezTo>
                    <a:pt x="25" y="4"/>
                    <a:pt x="25" y="4"/>
                    <a:pt x="25" y="4"/>
                  </a:cubicBezTo>
                  <a:cubicBezTo>
                    <a:pt x="25" y="4"/>
                    <a:pt x="25" y="4"/>
                    <a:pt x="25" y="4"/>
                  </a:cubicBezTo>
                  <a:cubicBezTo>
                    <a:pt x="24" y="3"/>
                    <a:pt x="24" y="3"/>
                    <a:pt x="24" y="3"/>
                  </a:cubicBezTo>
                  <a:cubicBezTo>
                    <a:pt x="24" y="2"/>
                    <a:pt x="24" y="2"/>
                    <a:pt x="24" y="2"/>
                  </a:cubicBezTo>
                  <a:cubicBezTo>
                    <a:pt x="24" y="2"/>
                    <a:pt x="24" y="2"/>
                    <a:pt x="24" y="2"/>
                  </a:cubicBezTo>
                  <a:cubicBezTo>
                    <a:pt x="24" y="2"/>
                    <a:pt x="24" y="2"/>
                    <a:pt x="24" y="2"/>
                  </a:cubicBezTo>
                  <a:cubicBezTo>
                    <a:pt x="24" y="2"/>
                    <a:pt x="24" y="2"/>
                    <a:pt x="24" y="2"/>
                  </a:cubicBezTo>
                  <a:cubicBezTo>
                    <a:pt x="25" y="2"/>
                    <a:pt x="25" y="2"/>
                    <a:pt x="26" y="2"/>
                  </a:cubicBezTo>
                  <a:cubicBezTo>
                    <a:pt x="26" y="3"/>
                    <a:pt x="27" y="3"/>
                    <a:pt x="27" y="4"/>
                  </a:cubicBezTo>
                  <a:cubicBezTo>
                    <a:pt x="27" y="4"/>
                    <a:pt x="27" y="4"/>
                    <a:pt x="27" y="4"/>
                  </a:cubicBezTo>
                  <a:cubicBezTo>
                    <a:pt x="26" y="4"/>
                    <a:pt x="26" y="3"/>
                    <a:pt x="26" y="3"/>
                  </a:cubicBezTo>
                  <a:cubicBezTo>
                    <a:pt x="26" y="3"/>
                    <a:pt x="26" y="2"/>
                    <a:pt x="26" y="2"/>
                  </a:cubicBezTo>
                  <a:cubicBezTo>
                    <a:pt x="27" y="2"/>
                    <a:pt x="27" y="2"/>
                    <a:pt x="27" y="2"/>
                  </a:cubicBezTo>
                  <a:cubicBezTo>
                    <a:pt x="27" y="2"/>
                    <a:pt x="28" y="3"/>
                    <a:pt x="28" y="3"/>
                  </a:cubicBezTo>
                  <a:cubicBezTo>
                    <a:pt x="28" y="3"/>
                    <a:pt x="28" y="3"/>
                    <a:pt x="29" y="3"/>
                  </a:cubicBezTo>
                  <a:cubicBezTo>
                    <a:pt x="29" y="4"/>
                    <a:pt x="29" y="4"/>
                    <a:pt x="29" y="3"/>
                  </a:cubicBezTo>
                  <a:cubicBezTo>
                    <a:pt x="29" y="4"/>
                    <a:pt x="29" y="4"/>
                    <a:pt x="29" y="3"/>
                  </a:cubicBezTo>
                  <a:cubicBezTo>
                    <a:pt x="28" y="3"/>
                    <a:pt x="28" y="3"/>
                    <a:pt x="28" y="3"/>
                  </a:cubicBezTo>
                  <a:cubicBezTo>
                    <a:pt x="28" y="3"/>
                    <a:pt x="27" y="3"/>
                    <a:pt x="27" y="2"/>
                  </a:cubicBezTo>
                  <a:cubicBezTo>
                    <a:pt x="27" y="2"/>
                    <a:pt x="26" y="2"/>
                    <a:pt x="26" y="2"/>
                  </a:cubicBezTo>
                  <a:cubicBezTo>
                    <a:pt x="26" y="2"/>
                    <a:pt x="26" y="3"/>
                    <a:pt x="26" y="3"/>
                  </a:cubicBezTo>
                  <a:cubicBezTo>
                    <a:pt x="26" y="3"/>
                    <a:pt x="27" y="3"/>
                    <a:pt x="27" y="4"/>
                  </a:cubicBezTo>
                  <a:cubicBezTo>
                    <a:pt x="27" y="4"/>
                    <a:pt x="27" y="4"/>
                    <a:pt x="27" y="4"/>
                  </a:cubicBezTo>
                  <a:cubicBezTo>
                    <a:pt x="27" y="4"/>
                    <a:pt x="27" y="4"/>
                    <a:pt x="27" y="4"/>
                  </a:cubicBezTo>
                  <a:cubicBezTo>
                    <a:pt x="26" y="4"/>
                    <a:pt x="26" y="3"/>
                    <a:pt x="25" y="3"/>
                  </a:cubicBezTo>
                  <a:cubicBezTo>
                    <a:pt x="25" y="2"/>
                    <a:pt x="25" y="2"/>
                    <a:pt x="24" y="2"/>
                  </a:cubicBezTo>
                  <a:cubicBezTo>
                    <a:pt x="24" y="2"/>
                    <a:pt x="24" y="2"/>
                    <a:pt x="24" y="2"/>
                  </a:cubicBezTo>
                  <a:cubicBezTo>
                    <a:pt x="25" y="3"/>
                    <a:pt x="25" y="3"/>
                    <a:pt x="25" y="3"/>
                  </a:cubicBezTo>
                  <a:cubicBezTo>
                    <a:pt x="25" y="3"/>
                    <a:pt x="25" y="3"/>
                    <a:pt x="25" y="3"/>
                  </a:cubicBezTo>
                  <a:cubicBezTo>
                    <a:pt x="25" y="4"/>
                    <a:pt x="25" y="4"/>
                    <a:pt x="25" y="4"/>
                  </a:cubicBezTo>
                  <a:cubicBezTo>
                    <a:pt x="24" y="4"/>
                    <a:pt x="24" y="3"/>
                    <a:pt x="23" y="3"/>
                  </a:cubicBezTo>
                  <a:cubicBezTo>
                    <a:pt x="23" y="3"/>
                    <a:pt x="23" y="2"/>
                    <a:pt x="22" y="2"/>
                  </a:cubicBezTo>
                  <a:cubicBezTo>
                    <a:pt x="22" y="2"/>
                    <a:pt x="22" y="2"/>
                    <a:pt x="22" y="2"/>
                  </a:cubicBezTo>
                  <a:cubicBezTo>
                    <a:pt x="22" y="2"/>
                    <a:pt x="22" y="2"/>
                    <a:pt x="22" y="2"/>
                  </a:cubicBezTo>
                  <a:cubicBezTo>
                    <a:pt x="22" y="2"/>
                    <a:pt x="22" y="2"/>
                    <a:pt x="22" y="2"/>
                  </a:cubicBezTo>
                  <a:cubicBezTo>
                    <a:pt x="22" y="2"/>
                    <a:pt x="22" y="2"/>
                    <a:pt x="22" y="2"/>
                  </a:cubicBezTo>
                  <a:cubicBezTo>
                    <a:pt x="22" y="2"/>
                    <a:pt x="22" y="2"/>
                    <a:pt x="22" y="2"/>
                  </a:cubicBezTo>
                  <a:cubicBezTo>
                    <a:pt x="22" y="2"/>
                    <a:pt x="22" y="2"/>
                    <a:pt x="22" y="2"/>
                  </a:cubicBezTo>
                  <a:cubicBezTo>
                    <a:pt x="22" y="2"/>
                    <a:pt x="22" y="2"/>
                    <a:pt x="22" y="2"/>
                  </a:cubicBezTo>
                  <a:cubicBezTo>
                    <a:pt x="22" y="3"/>
                    <a:pt x="22" y="3"/>
                    <a:pt x="23" y="4"/>
                  </a:cubicBezTo>
                  <a:cubicBezTo>
                    <a:pt x="23" y="4"/>
                    <a:pt x="23" y="4"/>
                    <a:pt x="23" y="4"/>
                  </a:cubicBezTo>
                  <a:cubicBezTo>
                    <a:pt x="23" y="4"/>
                    <a:pt x="23" y="4"/>
                    <a:pt x="23" y="4"/>
                  </a:cubicBezTo>
                  <a:cubicBezTo>
                    <a:pt x="23" y="4"/>
                    <a:pt x="22" y="4"/>
                    <a:pt x="22" y="4"/>
                  </a:cubicBezTo>
                  <a:cubicBezTo>
                    <a:pt x="21" y="3"/>
                    <a:pt x="21" y="3"/>
                    <a:pt x="21" y="3"/>
                  </a:cubicBezTo>
                  <a:cubicBezTo>
                    <a:pt x="20" y="2"/>
                    <a:pt x="20" y="2"/>
                    <a:pt x="20" y="2"/>
                  </a:cubicBezTo>
                  <a:cubicBezTo>
                    <a:pt x="20" y="2"/>
                    <a:pt x="20" y="2"/>
                    <a:pt x="20" y="2"/>
                  </a:cubicBezTo>
                  <a:cubicBezTo>
                    <a:pt x="20" y="2"/>
                    <a:pt x="20" y="2"/>
                    <a:pt x="20" y="2"/>
                  </a:cubicBezTo>
                  <a:cubicBezTo>
                    <a:pt x="21" y="3"/>
                    <a:pt x="21" y="3"/>
                    <a:pt x="21" y="3"/>
                  </a:cubicBezTo>
                  <a:cubicBezTo>
                    <a:pt x="21" y="3"/>
                    <a:pt x="21" y="3"/>
                    <a:pt x="22" y="3"/>
                  </a:cubicBezTo>
                  <a:cubicBezTo>
                    <a:pt x="21" y="4"/>
                    <a:pt x="21" y="4"/>
                    <a:pt x="21" y="4"/>
                  </a:cubicBezTo>
                  <a:cubicBezTo>
                    <a:pt x="20" y="4"/>
                    <a:pt x="20" y="3"/>
                    <a:pt x="19" y="3"/>
                  </a:cubicBezTo>
                  <a:cubicBezTo>
                    <a:pt x="19" y="2"/>
                    <a:pt x="18" y="2"/>
                    <a:pt x="18" y="2"/>
                  </a:cubicBezTo>
                  <a:cubicBezTo>
                    <a:pt x="18" y="2"/>
                    <a:pt x="18" y="2"/>
                    <a:pt x="18" y="2"/>
                  </a:cubicBezTo>
                  <a:cubicBezTo>
                    <a:pt x="18" y="2"/>
                    <a:pt x="18" y="2"/>
                    <a:pt x="18" y="2"/>
                  </a:cubicBezTo>
                  <a:cubicBezTo>
                    <a:pt x="19" y="2"/>
                    <a:pt x="19" y="2"/>
                    <a:pt x="19" y="2"/>
                  </a:cubicBezTo>
                  <a:cubicBezTo>
                    <a:pt x="19" y="3"/>
                    <a:pt x="19" y="3"/>
                    <a:pt x="20" y="4"/>
                  </a:cubicBezTo>
                  <a:cubicBezTo>
                    <a:pt x="20" y="4"/>
                    <a:pt x="20" y="4"/>
                    <a:pt x="20" y="4"/>
                  </a:cubicBezTo>
                  <a:cubicBezTo>
                    <a:pt x="20" y="4"/>
                    <a:pt x="20" y="4"/>
                    <a:pt x="19" y="4"/>
                  </a:cubicBezTo>
                  <a:cubicBezTo>
                    <a:pt x="19" y="4"/>
                    <a:pt x="19" y="4"/>
                    <a:pt x="19" y="4"/>
                  </a:cubicBezTo>
                  <a:cubicBezTo>
                    <a:pt x="16" y="2"/>
                    <a:pt x="16" y="2"/>
                    <a:pt x="16" y="2"/>
                  </a:cubicBezTo>
                  <a:cubicBezTo>
                    <a:pt x="17" y="1"/>
                    <a:pt x="17" y="1"/>
                    <a:pt x="17" y="1"/>
                  </a:cubicBezTo>
                  <a:cubicBezTo>
                    <a:pt x="17" y="2"/>
                    <a:pt x="17" y="2"/>
                    <a:pt x="17" y="2"/>
                  </a:cubicBezTo>
                  <a:cubicBezTo>
                    <a:pt x="18" y="4"/>
                    <a:pt x="18" y="4"/>
                    <a:pt x="18" y="4"/>
                  </a:cubicBezTo>
                  <a:cubicBezTo>
                    <a:pt x="18" y="4"/>
                    <a:pt x="18" y="4"/>
                    <a:pt x="18" y="4"/>
                  </a:cubicBezTo>
                  <a:cubicBezTo>
                    <a:pt x="16" y="3"/>
                    <a:pt x="16" y="3"/>
                    <a:pt x="16" y="3"/>
                  </a:cubicBezTo>
                  <a:cubicBezTo>
                    <a:pt x="16" y="2"/>
                    <a:pt x="15" y="2"/>
                    <a:pt x="15" y="2"/>
                  </a:cubicBezTo>
                  <a:cubicBezTo>
                    <a:pt x="16" y="1"/>
                    <a:pt x="16" y="1"/>
                    <a:pt x="16" y="1"/>
                  </a:cubicBezTo>
                  <a:cubicBezTo>
                    <a:pt x="16" y="2"/>
                    <a:pt x="16" y="2"/>
                    <a:pt x="16" y="2"/>
                  </a:cubicBezTo>
                  <a:cubicBezTo>
                    <a:pt x="17" y="3"/>
                    <a:pt x="17" y="3"/>
                    <a:pt x="17" y="4"/>
                  </a:cubicBezTo>
                  <a:cubicBezTo>
                    <a:pt x="17" y="4"/>
                    <a:pt x="17" y="4"/>
                    <a:pt x="17" y="4"/>
                  </a:cubicBezTo>
                  <a:cubicBezTo>
                    <a:pt x="17" y="4"/>
                    <a:pt x="16" y="4"/>
                    <a:pt x="16" y="4"/>
                  </a:cubicBezTo>
                  <a:cubicBezTo>
                    <a:pt x="15" y="3"/>
                    <a:pt x="14" y="2"/>
                    <a:pt x="13" y="1"/>
                  </a:cubicBezTo>
                  <a:cubicBezTo>
                    <a:pt x="14" y="1"/>
                    <a:pt x="14" y="1"/>
                    <a:pt x="14" y="1"/>
                  </a:cubicBezTo>
                  <a:cubicBezTo>
                    <a:pt x="14" y="1"/>
                    <a:pt x="15" y="2"/>
                    <a:pt x="15" y="2"/>
                  </a:cubicBezTo>
                  <a:cubicBezTo>
                    <a:pt x="16" y="3"/>
                    <a:pt x="16" y="3"/>
                    <a:pt x="16" y="3"/>
                  </a:cubicBezTo>
                  <a:cubicBezTo>
                    <a:pt x="16" y="3"/>
                    <a:pt x="16" y="4"/>
                    <a:pt x="16" y="4"/>
                  </a:cubicBezTo>
                  <a:cubicBezTo>
                    <a:pt x="16" y="4"/>
                    <a:pt x="15" y="4"/>
                    <a:pt x="15" y="4"/>
                  </a:cubicBezTo>
                  <a:cubicBezTo>
                    <a:pt x="15" y="4"/>
                    <a:pt x="15" y="4"/>
                    <a:pt x="15" y="4"/>
                  </a:cubicBezTo>
                  <a:cubicBezTo>
                    <a:pt x="14" y="3"/>
                    <a:pt x="14" y="3"/>
                    <a:pt x="14" y="3"/>
                  </a:cubicBezTo>
                  <a:cubicBezTo>
                    <a:pt x="13" y="2"/>
                    <a:pt x="13" y="2"/>
                    <a:pt x="13" y="2"/>
                  </a:cubicBezTo>
                  <a:cubicBezTo>
                    <a:pt x="13" y="1"/>
                    <a:pt x="13" y="1"/>
                    <a:pt x="13" y="1"/>
                  </a:cubicBezTo>
                  <a:cubicBezTo>
                    <a:pt x="13" y="2"/>
                    <a:pt x="14" y="2"/>
                    <a:pt x="14" y="2"/>
                  </a:cubicBezTo>
                  <a:cubicBezTo>
                    <a:pt x="14" y="2"/>
                    <a:pt x="14" y="3"/>
                    <a:pt x="15" y="3"/>
                  </a:cubicBezTo>
                  <a:cubicBezTo>
                    <a:pt x="15" y="3"/>
                    <a:pt x="15" y="3"/>
                    <a:pt x="15" y="3"/>
                  </a:cubicBezTo>
                  <a:cubicBezTo>
                    <a:pt x="15" y="3"/>
                    <a:pt x="15" y="4"/>
                    <a:pt x="14" y="4"/>
                  </a:cubicBezTo>
                  <a:cubicBezTo>
                    <a:pt x="14" y="4"/>
                    <a:pt x="14" y="4"/>
                    <a:pt x="14" y="4"/>
                  </a:cubicBezTo>
                  <a:cubicBezTo>
                    <a:pt x="12" y="3"/>
                    <a:pt x="12" y="3"/>
                    <a:pt x="12" y="3"/>
                  </a:cubicBezTo>
                  <a:cubicBezTo>
                    <a:pt x="11" y="1"/>
                    <a:pt x="11" y="1"/>
                    <a:pt x="11" y="1"/>
                  </a:cubicBezTo>
                  <a:cubicBezTo>
                    <a:pt x="12" y="1"/>
                    <a:pt x="12" y="1"/>
                    <a:pt x="12" y="1"/>
                  </a:cubicBezTo>
                  <a:cubicBezTo>
                    <a:pt x="13" y="2"/>
                    <a:pt x="13" y="2"/>
                    <a:pt x="13" y="2"/>
                  </a:cubicBezTo>
                  <a:cubicBezTo>
                    <a:pt x="14" y="3"/>
                    <a:pt x="14" y="3"/>
                    <a:pt x="14" y="3"/>
                  </a:cubicBezTo>
                  <a:cubicBezTo>
                    <a:pt x="14" y="3"/>
                    <a:pt x="14" y="4"/>
                    <a:pt x="13" y="4"/>
                  </a:cubicBezTo>
                  <a:cubicBezTo>
                    <a:pt x="13" y="4"/>
                    <a:pt x="13" y="4"/>
                    <a:pt x="13" y="4"/>
                  </a:cubicBezTo>
                  <a:cubicBezTo>
                    <a:pt x="12" y="2"/>
                    <a:pt x="12" y="2"/>
                    <a:pt x="12" y="2"/>
                  </a:cubicBezTo>
                  <a:cubicBezTo>
                    <a:pt x="11" y="2"/>
                    <a:pt x="11" y="2"/>
                    <a:pt x="11" y="2"/>
                  </a:cubicBezTo>
                  <a:cubicBezTo>
                    <a:pt x="11" y="1"/>
                    <a:pt x="11" y="1"/>
                    <a:pt x="11" y="1"/>
                  </a:cubicBezTo>
                  <a:cubicBezTo>
                    <a:pt x="11" y="1"/>
                    <a:pt x="11" y="2"/>
                    <a:pt x="12" y="2"/>
                  </a:cubicBezTo>
                  <a:cubicBezTo>
                    <a:pt x="13" y="3"/>
                    <a:pt x="13" y="3"/>
                    <a:pt x="13" y="3"/>
                  </a:cubicBezTo>
                  <a:cubicBezTo>
                    <a:pt x="13" y="3"/>
                    <a:pt x="13" y="4"/>
                    <a:pt x="12" y="4"/>
                  </a:cubicBezTo>
                  <a:cubicBezTo>
                    <a:pt x="12" y="4"/>
                    <a:pt x="12" y="4"/>
                    <a:pt x="12" y="4"/>
                  </a:cubicBezTo>
                  <a:cubicBezTo>
                    <a:pt x="11" y="3"/>
                    <a:pt x="11" y="3"/>
                    <a:pt x="10" y="2"/>
                  </a:cubicBezTo>
                  <a:cubicBezTo>
                    <a:pt x="10" y="2"/>
                    <a:pt x="10" y="2"/>
                    <a:pt x="10" y="2"/>
                  </a:cubicBezTo>
                  <a:cubicBezTo>
                    <a:pt x="9" y="1"/>
                    <a:pt x="9" y="1"/>
                    <a:pt x="9" y="1"/>
                  </a:cubicBezTo>
                  <a:cubicBezTo>
                    <a:pt x="10" y="1"/>
                    <a:pt x="10" y="1"/>
                    <a:pt x="10" y="1"/>
                  </a:cubicBezTo>
                  <a:cubicBezTo>
                    <a:pt x="10" y="2"/>
                    <a:pt x="10" y="2"/>
                    <a:pt x="10" y="2"/>
                  </a:cubicBezTo>
                  <a:cubicBezTo>
                    <a:pt x="11" y="3"/>
                    <a:pt x="11" y="3"/>
                    <a:pt x="11" y="3"/>
                  </a:cubicBezTo>
                  <a:cubicBezTo>
                    <a:pt x="11" y="3"/>
                    <a:pt x="11" y="3"/>
                    <a:pt x="11" y="3"/>
                  </a:cubicBezTo>
                  <a:cubicBezTo>
                    <a:pt x="11" y="3"/>
                    <a:pt x="11" y="4"/>
                    <a:pt x="11" y="4"/>
                  </a:cubicBezTo>
                  <a:cubicBezTo>
                    <a:pt x="11" y="4"/>
                    <a:pt x="11" y="4"/>
                    <a:pt x="10" y="4"/>
                  </a:cubicBezTo>
                  <a:cubicBezTo>
                    <a:pt x="10" y="3"/>
                    <a:pt x="10" y="3"/>
                    <a:pt x="9" y="2"/>
                  </a:cubicBezTo>
                  <a:cubicBezTo>
                    <a:pt x="9" y="2"/>
                    <a:pt x="8" y="2"/>
                    <a:pt x="8" y="2"/>
                  </a:cubicBezTo>
                  <a:cubicBezTo>
                    <a:pt x="8" y="1"/>
                    <a:pt x="8" y="1"/>
                    <a:pt x="8" y="1"/>
                  </a:cubicBezTo>
                  <a:cubicBezTo>
                    <a:pt x="8" y="1"/>
                    <a:pt x="8" y="1"/>
                    <a:pt x="8" y="2"/>
                  </a:cubicBezTo>
                  <a:cubicBezTo>
                    <a:pt x="9" y="2"/>
                    <a:pt x="9" y="2"/>
                    <a:pt x="9" y="2"/>
                  </a:cubicBezTo>
                  <a:cubicBezTo>
                    <a:pt x="9" y="2"/>
                    <a:pt x="9" y="3"/>
                    <a:pt x="10" y="3"/>
                  </a:cubicBezTo>
                  <a:cubicBezTo>
                    <a:pt x="10" y="3"/>
                    <a:pt x="10" y="3"/>
                    <a:pt x="10" y="4"/>
                  </a:cubicBezTo>
                  <a:cubicBezTo>
                    <a:pt x="9" y="4"/>
                    <a:pt x="9" y="4"/>
                    <a:pt x="9" y="4"/>
                  </a:cubicBezTo>
                  <a:cubicBezTo>
                    <a:pt x="8" y="3"/>
                    <a:pt x="7" y="2"/>
                    <a:pt x="6" y="1"/>
                  </a:cubicBezTo>
                  <a:cubicBezTo>
                    <a:pt x="7" y="1"/>
                    <a:pt x="7" y="1"/>
                    <a:pt x="7" y="1"/>
                  </a:cubicBezTo>
                  <a:cubicBezTo>
                    <a:pt x="7" y="2"/>
                    <a:pt x="8" y="2"/>
                    <a:pt x="8" y="3"/>
                  </a:cubicBezTo>
                  <a:cubicBezTo>
                    <a:pt x="9" y="3"/>
                    <a:pt x="9" y="4"/>
                    <a:pt x="8" y="4"/>
                  </a:cubicBezTo>
                  <a:cubicBezTo>
                    <a:pt x="8" y="4"/>
                    <a:pt x="8" y="4"/>
                    <a:pt x="8" y="4"/>
                  </a:cubicBezTo>
                  <a:cubicBezTo>
                    <a:pt x="7" y="3"/>
                    <a:pt x="7" y="3"/>
                    <a:pt x="6" y="3"/>
                  </a:cubicBezTo>
                  <a:cubicBezTo>
                    <a:pt x="6" y="2"/>
                    <a:pt x="5" y="2"/>
                    <a:pt x="5" y="2"/>
                  </a:cubicBezTo>
                  <a:cubicBezTo>
                    <a:pt x="6" y="1"/>
                    <a:pt x="6" y="1"/>
                    <a:pt x="6" y="1"/>
                  </a:cubicBezTo>
                  <a:cubicBezTo>
                    <a:pt x="6" y="1"/>
                    <a:pt x="6" y="2"/>
                    <a:pt x="6" y="2"/>
                  </a:cubicBezTo>
                  <a:cubicBezTo>
                    <a:pt x="6" y="2"/>
                    <a:pt x="6" y="3"/>
                    <a:pt x="7" y="3"/>
                  </a:cubicBezTo>
                  <a:cubicBezTo>
                    <a:pt x="7" y="3"/>
                    <a:pt x="7" y="4"/>
                    <a:pt x="6" y="4"/>
                  </a:cubicBezTo>
                  <a:cubicBezTo>
                    <a:pt x="6" y="4"/>
                    <a:pt x="6" y="4"/>
                    <a:pt x="6" y="4"/>
                  </a:cubicBezTo>
                  <a:cubicBezTo>
                    <a:pt x="5" y="3"/>
                    <a:pt x="5" y="3"/>
                    <a:pt x="4" y="3"/>
                  </a:cubicBezTo>
                  <a:cubicBezTo>
                    <a:pt x="4" y="2"/>
                    <a:pt x="4" y="2"/>
                    <a:pt x="4" y="2"/>
                  </a:cubicBezTo>
                  <a:cubicBezTo>
                    <a:pt x="3" y="2"/>
                    <a:pt x="3" y="2"/>
                    <a:pt x="3" y="2"/>
                  </a:cubicBezTo>
                  <a:cubicBezTo>
                    <a:pt x="4" y="1"/>
                    <a:pt x="4" y="1"/>
                    <a:pt x="4" y="1"/>
                  </a:cubicBezTo>
                  <a:cubicBezTo>
                    <a:pt x="4" y="1"/>
                    <a:pt x="4" y="2"/>
                    <a:pt x="4" y="2"/>
                  </a:cubicBezTo>
                  <a:cubicBezTo>
                    <a:pt x="5" y="3"/>
                    <a:pt x="5" y="3"/>
                    <a:pt x="5" y="3"/>
                  </a:cubicBezTo>
                  <a:cubicBezTo>
                    <a:pt x="5" y="3"/>
                    <a:pt x="5" y="3"/>
                    <a:pt x="5" y="3"/>
                  </a:cubicBezTo>
                  <a:cubicBezTo>
                    <a:pt x="5" y="3"/>
                    <a:pt x="5" y="3"/>
                    <a:pt x="5" y="3"/>
                  </a:cubicBezTo>
                  <a:cubicBezTo>
                    <a:pt x="5" y="4"/>
                    <a:pt x="5" y="4"/>
                    <a:pt x="4" y="3"/>
                  </a:cubicBezTo>
                  <a:cubicBezTo>
                    <a:pt x="4" y="3"/>
                    <a:pt x="3" y="3"/>
                    <a:pt x="3" y="2"/>
                  </a:cubicBezTo>
                  <a:cubicBezTo>
                    <a:pt x="3" y="2"/>
                    <a:pt x="2" y="1"/>
                    <a:pt x="2" y="1"/>
                  </a:cubicBezTo>
                  <a:cubicBezTo>
                    <a:pt x="2" y="1"/>
                    <a:pt x="2" y="1"/>
                    <a:pt x="2" y="1"/>
                  </a:cubicBezTo>
                  <a:cubicBezTo>
                    <a:pt x="2" y="2"/>
                    <a:pt x="3" y="2"/>
                    <a:pt x="3" y="3"/>
                  </a:cubicBezTo>
                  <a:cubicBezTo>
                    <a:pt x="3" y="3"/>
                    <a:pt x="3" y="3"/>
                    <a:pt x="3" y="3"/>
                  </a:cubicBezTo>
                  <a:cubicBezTo>
                    <a:pt x="3" y="3"/>
                    <a:pt x="3" y="3"/>
                    <a:pt x="3" y="3"/>
                  </a:cubicBezTo>
                  <a:cubicBezTo>
                    <a:pt x="2" y="3"/>
                    <a:pt x="2" y="3"/>
                    <a:pt x="1" y="2"/>
                  </a:cubicBezTo>
                  <a:cubicBezTo>
                    <a:pt x="1" y="2"/>
                    <a:pt x="0" y="1"/>
                    <a:pt x="0" y="1"/>
                  </a:cubicBezTo>
                  <a:cubicBezTo>
                    <a:pt x="0" y="1"/>
                    <a:pt x="0" y="1"/>
                    <a:pt x="0" y="1"/>
                  </a:cubicBezTo>
                  <a:cubicBezTo>
                    <a:pt x="0" y="1"/>
                    <a:pt x="0" y="2"/>
                    <a:pt x="0" y="2"/>
                  </a:cubicBezTo>
                  <a:cubicBezTo>
                    <a:pt x="0" y="2"/>
                    <a:pt x="1"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3" name="Freeform 147"/>
            <p:cNvSpPr/>
            <p:nvPr/>
          </p:nvSpPr>
          <p:spPr bwMode="auto">
            <a:xfrm>
              <a:off x="2688" y="3748"/>
              <a:ext cx="113" cy="14"/>
            </a:xfrm>
            <a:custGeom>
              <a:avLst/>
              <a:gdLst>
                <a:gd name="T0" fmla="*/ 2 w 25"/>
                <a:gd name="T1" fmla="*/ 2 h 3"/>
                <a:gd name="T2" fmla="*/ 2 w 25"/>
                <a:gd name="T3" fmla="*/ 0 h 3"/>
                <a:gd name="T4" fmla="*/ 3 w 25"/>
                <a:gd name="T5" fmla="*/ 1 h 3"/>
                <a:gd name="T6" fmla="*/ 6 w 25"/>
                <a:gd name="T7" fmla="*/ 2 h 3"/>
                <a:gd name="T8" fmla="*/ 5 w 25"/>
                <a:gd name="T9" fmla="*/ 0 h 3"/>
                <a:gd name="T10" fmla="*/ 6 w 25"/>
                <a:gd name="T11" fmla="*/ 2 h 3"/>
                <a:gd name="T12" fmla="*/ 8 w 25"/>
                <a:gd name="T13" fmla="*/ 0 h 3"/>
                <a:gd name="T14" fmla="*/ 8 w 25"/>
                <a:gd name="T15" fmla="*/ 2 h 3"/>
                <a:gd name="T16" fmla="*/ 9 w 25"/>
                <a:gd name="T17" fmla="*/ 0 h 3"/>
                <a:gd name="T18" fmla="*/ 10 w 25"/>
                <a:gd name="T19" fmla="*/ 2 h 3"/>
                <a:gd name="T20" fmla="*/ 11 w 25"/>
                <a:gd name="T21" fmla="*/ 0 h 3"/>
                <a:gd name="T22" fmla="*/ 15 w 25"/>
                <a:gd name="T23" fmla="*/ 2 h 3"/>
                <a:gd name="T24" fmla="*/ 13 w 25"/>
                <a:gd name="T25" fmla="*/ 0 h 3"/>
                <a:gd name="T26" fmla="*/ 16 w 25"/>
                <a:gd name="T27" fmla="*/ 0 h 3"/>
                <a:gd name="T28" fmla="*/ 15 w 25"/>
                <a:gd name="T29" fmla="*/ 0 h 3"/>
                <a:gd name="T30" fmla="*/ 17 w 25"/>
                <a:gd name="T31" fmla="*/ 2 h 3"/>
                <a:gd name="T32" fmla="*/ 17 w 25"/>
                <a:gd name="T33" fmla="*/ 0 h 3"/>
                <a:gd name="T34" fmla="*/ 19 w 25"/>
                <a:gd name="T35" fmla="*/ 2 h 3"/>
                <a:gd name="T36" fmla="*/ 19 w 25"/>
                <a:gd name="T37" fmla="*/ 0 h 3"/>
                <a:gd name="T38" fmla="*/ 20 w 25"/>
                <a:gd name="T39" fmla="*/ 2 h 3"/>
                <a:gd name="T40" fmla="*/ 20 w 25"/>
                <a:gd name="T41" fmla="*/ 0 h 3"/>
                <a:gd name="T42" fmla="*/ 21 w 25"/>
                <a:gd name="T43" fmla="*/ 1 h 3"/>
                <a:gd name="T44" fmla="*/ 23 w 25"/>
                <a:gd name="T45" fmla="*/ 1 h 3"/>
                <a:gd name="T46" fmla="*/ 21 w 25"/>
                <a:gd name="T47" fmla="*/ 0 h 3"/>
                <a:gd name="T48" fmla="*/ 24 w 25"/>
                <a:gd name="T49" fmla="*/ 1 h 3"/>
                <a:gd name="T50" fmla="*/ 23 w 25"/>
                <a:gd name="T51" fmla="*/ 1 h 3"/>
                <a:gd name="T52" fmla="*/ 24 w 25"/>
                <a:gd name="T53" fmla="*/ 1 h 3"/>
                <a:gd name="T54" fmla="*/ 25 w 25"/>
                <a:gd name="T55" fmla="*/ 2 h 3"/>
                <a:gd name="T56" fmla="*/ 24 w 25"/>
                <a:gd name="T57" fmla="*/ 0 h 3"/>
                <a:gd name="T58" fmla="*/ 24 w 25"/>
                <a:gd name="T59" fmla="*/ 0 h 3"/>
                <a:gd name="T60" fmla="*/ 24 w 25"/>
                <a:gd name="T61" fmla="*/ 0 h 3"/>
                <a:gd name="T62" fmla="*/ 24 w 25"/>
                <a:gd name="T63" fmla="*/ 0 h 3"/>
                <a:gd name="T64" fmla="*/ 25 w 25"/>
                <a:gd name="T65" fmla="*/ 2 h 3"/>
                <a:gd name="T66" fmla="*/ 24 w 25"/>
                <a:gd name="T67" fmla="*/ 1 h 3"/>
                <a:gd name="T68" fmla="*/ 24 w 25"/>
                <a:gd name="T69" fmla="*/ 2 h 3"/>
                <a:gd name="T70" fmla="*/ 23 w 25"/>
                <a:gd name="T71" fmla="*/ 1 h 3"/>
                <a:gd name="T72" fmla="*/ 24 w 25"/>
                <a:gd name="T73" fmla="*/ 2 h 3"/>
                <a:gd name="T74" fmla="*/ 22 w 25"/>
                <a:gd name="T75" fmla="*/ 2 h 3"/>
                <a:gd name="T76" fmla="*/ 22 w 25"/>
                <a:gd name="T77" fmla="*/ 1 h 3"/>
                <a:gd name="T78" fmla="*/ 21 w 25"/>
                <a:gd name="T79" fmla="*/ 2 h 3"/>
                <a:gd name="T80" fmla="*/ 21 w 25"/>
                <a:gd name="T81" fmla="*/ 1 h 3"/>
                <a:gd name="T82" fmla="*/ 20 w 25"/>
                <a:gd name="T83" fmla="*/ 2 h 3"/>
                <a:gd name="T84" fmla="*/ 20 w 25"/>
                <a:gd name="T85" fmla="*/ 1 h 3"/>
                <a:gd name="T86" fmla="*/ 20 w 25"/>
                <a:gd name="T87" fmla="*/ 3 h 3"/>
                <a:gd name="T88" fmla="*/ 17 w 25"/>
                <a:gd name="T89" fmla="*/ 1 h 3"/>
                <a:gd name="T90" fmla="*/ 18 w 25"/>
                <a:gd name="T91" fmla="*/ 3 h 3"/>
                <a:gd name="T92" fmla="*/ 17 w 25"/>
                <a:gd name="T93" fmla="*/ 2 h 3"/>
                <a:gd name="T94" fmla="*/ 14 w 25"/>
                <a:gd name="T95" fmla="*/ 1 h 3"/>
                <a:gd name="T96" fmla="*/ 15 w 25"/>
                <a:gd name="T97" fmla="*/ 2 h 3"/>
                <a:gd name="T98" fmla="*/ 12 w 25"/>
                <a:gd name="T99" fmla="*/ 1 h 3"/>
                <a:gd name="T100" fmla="*/ 11 w 25"/>
                <a:gd name="T101" fmla="*/ 1 h 3"/>
                <a:gd name="T102" fmla="*/ 12 w 25"/>
                <a:gd name="T103" fmla="*/ 3 h 3"/>
                <a:gd name="T104" fmla="*/ 9 w 25"/>
                <a:gd name="T105" fmla="*/ 1 h 3"/>
                <a:gd name="T106" fmla="*/ 10 w 25"/>
                <a:gd name="T107" fmla="*/ 3 h 3"/>
                <a:gd name="T108" fmla="*/ 7 w 25"/>
                <a:gd name="T109" fmla="*/ 1 h 3"/>
                <a:gd name="T110" fmla="*/ 8 w 25"/>
                <a:gd name="T111" fmla="*/ 2 h 3"/>
                <a:gd name="T112" fmla="*/ 6 w 25"/>
                <a:gd name="T113" fmla="*/ 1 h 3"/>
                <a:gd name="T114" fmla="*/ 5 w 25"/>
                <a:gd name="T115" fmla="*/ 3 h 3"/>
                <a:gd name="T116" fmla="*/ 4 w 25"/>
                <a:gd name="T117" fmla="*/ 2 h 3"/>
                <a:gd name="T118" fmla="*/ 2 w 25"/>
                <a:gd name="T119" fmla="*/ 1 h 3"/>
                <a:gd name="T120" fmla="*/ 2 w 25"/>
                <a:gd name="T121"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 h="3">
                  <a:moveTo>
                    <a:pt x="0" y="1"/>
                  </a:moveTo>
                  <a:cubicBezTo>
                    <a:pt x="0" y="1"/>
                    <a:pt x="1" y="2"/>
                    <a:pt x="2" y="2"/>
                  </a:cubicBezTo>
                  <a:cubicBezTo>
                    <a:pt x="2" y="2"/>
                    <a:pt x="2" y="2"/>
                    <a:pt x="2" y="2"/>
                  </a:cubicBezTo>
                  <a:cubicBezTo>
                    <a:pt x="2" y="2"/>
                    <a:pt x="2" y="2"/>
                    <a:pt x="2" y="2"/>
                  </a:cubicBezTo>
                  <a:cubicBezTo>
                    <a:pt x="2" y="1"/>
                    <a:pt x="2" y="1"/>
                    <a:pt x="2" y="1"/>
                  </a:cubicBezTo>
                  <a:cubicBezTo>
                    <a:pt x="2" y="0"/>
                    <a:pt x="2" y="0"/>
                    <a:pt x="2" y="0"/>
                  </a:cubicBezTo>
                  <a:cubicBezTo>
                    <a:pt x="2" y="0"/>
                    <a:pt x="2" y="0"/>
                    <a:pt x="2" y="0"/>
                  </a:cubicBezTo>
                  <a:cubicBezTo>
                    <a:pt x="2" y="0"/>
                    <a:pt x="2" y="0"/>
                    <a:pt x="2" y="0"/>
                  </a:cubicBezTo>
                  <a:cubicBezTo>
                    <a:pt x="3" y="1"/>
                    <a:pt x="3" y="1"/>
                    <a:pt x="4" y="2"/>
                  </a:cubicBezTo>
                  <a:cubicBezTo>
                    <a:pt x="4" y="2"/>
                    <a:pt x="4" y="2"/>
                    <a:pt x="4" y="2"/>
                  </a:cubicBezTo>
                  <a:cubicBezTo>
                    <a:pt x="3" y="2"/>
                    <a:pt x="3" y="2"/>
                    <a:pt x="3" y="2"/>
                  </a:cubicBezTo>
                  <a:cubicBezTo>
                    <a:pt x="3" y="1"/>
                    <a:pt x="3" y="1"/>
                    <a:pt x="3" y="1"/>
                  </a:cubicBezTo>
                  <a:cubicBezTo>
                    <a:pt x="3" y="0"/>
                    <a:pt x="3" y="0"/>
                    <a:pt x="3" y="0"/>
                  </a:cubicBezTo>
                  <a:cubicBezTo>
                    <a:pt x="3" y="0"/>
                    <a:pt x="4" y="0"/>
                    <a:pt x="4" y="0"/>
                  </a:cubicBezTo>
                  <a:cubicBezTo>
                    <a:pt x="4" y="0"/>
                    <a:pt x="4" y="0"/>
                    <a:pt x="4" y="0"/>
                  </a:cubicBezTo>
                  <a:cubicBezTo>
                    <a:pt x="5" y="1"/>
                    <a:pt x="5" y="1"/>
                    <a:pt x="6" y="2"/>
                  </a:cubicBezTo>
                  <a:cubicBezTo>
                    <a:pt x="5" y="2"/>
                    <a:pt x="5" y="2"/>
                    <a:pt x="5" y="2"/>
                  </a:cubicBezTo>
                  <a:cubicBezTo>
                    <a:pt x="5" y="1"/>
                    <a:pt x="5" y="1"/>
                    <a:pt x="5" y="1"/>
                  </a:cubicBezTo>
                  <a:cubicBezTo>
                    <a:pt x="5" y="1"/>
                    <a:pt x="5" y="1"/>
                    <a:pt x="5" y="1"/>
                  </a:cubicBezTo>
                  <a:cubicBezTo>
                    <a:pt x="4" y="1"/>
                    <a:pt x="4" y="0"/>
                    <a:pt x="5" y="0"/>
                  </a:cubicBezTo>
                  <a:cubicBezTo>
                    <a:pt x="5" y="0"/>
                    <a:pt x="5" y="0"/>
                    <a:pt x="5" y="0"/>
                  </a:cubicBezTo>
                  <a:cubicBezTo>
                    <a:pt x="7" y="1"/>
                    <a:pt x="7" y="1"/>
                    <a:pt x="7" y="1"/>
                  </a:cubicBezTo>
                  <a:cubicBezTo>
                    <a:pt x="7" y="2"/>
                    <a:pt x="7" y="2"/>
                    <a:pt x="7" y="2"/>
                  </a:cubicBezTo>
                  <a:cubicBezTo>
                    <a:pt x="6" y="2"/>
                    <a:pt x="6" y="2"/>
                    <a:pt x="6" y="2"/>
                  </a:cubicBezTo>
                  <a:cubicBezTo>
                    <a:pt x="6" y="1"/>
                    <a:pt x="6" y="1"/>
                    <a:pt x="6" y="1"/>
                  </a:cubicBezTo>
                  <a:cubicBezTo>
                    <a:pt x="6" y="0"/>
                    <a:pt x="6" y="0"/>
                    <a:pt x="6" y="0"/>
                  </a:cubicBezTo>
                  <a:cubicBezTo>
                    <a:pt x="6" y="0"/>
                    <a:pt x="7" y="0"/>
                    <a:pt x="7" y="0"/>
                  </a:cubicBezTo>
                  <a:cubicBezTo>
                    <a:pt x="7" y="0"/>
                    <a:pt x="7" y="0"/>
                    <a:pt x="8" y="0"/>
                  </a:cubicBezTo>
                  <a:cubicBezTo>
                    <a:pt x="8" y="1"/>
                    <a:pt x="8" y="1"/>
                    <a:pt x="8" y="1"/>
                  </a:cubicBezTo>
                  <a:cubicBezTo>
                    <a:pt x="9" y="1"/>
                    <a:pt x="9" y="2"/>
                    <a:pt x="10" y="2"/>
                  </a:cubicBezTo>
                  <a:cubicBezTo>
                    <a:pt x="9" y="3"/>
                    <a:pt x="9" y="3"/>
                    <a:pt x="9" y="3"/>
                  </a:cubicBezTo>
                  <a:cubicBezTo>
                    <a:pt x="9" y="2"/>
                    <a:pt x="8" y="2"/>
                    <a:pt x="8" y="2"/>
                  </a:cubicBezTo>
                  <a:cubicBezTo>
                    <a:pt x="8" y="2"/>
                    <a:pt x="8" y="1"/>
                    <a:pt x="8" y="1"/>
                  </a:cubicBezTo>
                  <a:cubicBezTo>
                    <a:pt x="8" y="1"/>
                    <a:pt x="8" y="1"/>
                    <a:pt x="8" y="1"/>
                  </a:cubicBezTo>
                  <a:cubicBezTo>
                    <a:pt x="8" y="0"/>
                    <a:pt x="8" y="0"/>
                    <a:pt x="8" y="0"/>
                  </a:cubicBezTo>
                  <a:cubicBezTo>
                    <a:pt x="9" y="0"/>
                    <a:pt x="9" y="0"/>
                    <a:pt x="9" y="0"/>
                  </a:cubicBezTo>
                  <a:cubicBezTo>
                    <a:pt x="10" y="1"/>
                    <a:pt x="10" y="1"/>
                    <a:pt x="10" y="1"/>
                  </a:cubicBezTo>
                  <a:cubicBezTo>
                    <a:pt x="12" y="2"/>
                    <a:pt x="12" y="2"/>
                    <a:pt x="12" y="2"/>
                  </a:cubicBezTo>
                  <a:cubicBezTo>
                    <a:pt x="11" y="2"/>
                    <a:pt x="11" y="2"/>
                    <a:pt x="11" y="2"/>
                  </a:cubicBezTo>
                  <a:cubicBezTo>
                    <a:pt x="11" y="2"/>
                    <a:pt x="10" y="2"/>
                    <a:pt x="10" y="2"/>
                  </a:cubicBezTo>
                  <a:cubicBezTo>
                    <a:pt x="10" y="2"/>
                    <a:pt x="10" y="1"/>
                    <a:pt x="10" y="1"/>
                  </a:cubicBezTo>
                  <a:cubicBezTo>
                    <a:pt x="10" y="1"/>
                    <a:pt x="10" y="1"/>
                    <a:pt x="10" y="1"/>
                  </a:cubicBezTo>
                  <a:cubicBezTo>
                    <a:pt x="10" y="0"/>
                    <a:pt x="10" y="0"/>
                    <a:pt x="11" y="0"/>
                  </a:cubicBezTo>
                  <a:cubicBezTo>
                    <a:pt x="11" y="0"/>
                    <a:pt x="11" y="0"/>
                    <a:pt x="11" y="0"/>
                  </a:cubicBezTo>
                  <a:cubicBezTo>
                    <a:pt x="11" y="0"/>
                    <a:pt x="11" y="0"/>
                    <a:pt x="11" y="0"/>
                  </a:cubicBezTo>
                  <a:cubicBezTo>
                    <a:pt x="11" y="0"/>
                    <a:pt x="11" y="0"/>
                    <a:pt x="11" y="0"/>
                  </a:cubicBezTo>
                  <a:cubicBezTo>
                    <a:pt x="11" y="0"/>
                    <a:pt x="12" y="0"/>
                    <a:pt x="12" y="0"/>
                  </a:cubicBezTo>
                  <a:cubicBezTo>
                    <a:pt x="13" y="1"/>
                    <a:pt x="14" y="1"/>
                    <a:pt x="15" y="2"/>
                  </a:cubicBezTo>
                  <a:cubicBezTo>
                    <a:pt x="14" y="3"/>
                    <a:pt x="14" y="3"/>
                    <a:pt x="14" y="3"/>
                  </a:cubicBezTo>
                  <a:cubicBezTo>
                    <a:pt x="14" y="2"/>
                    <a:pt x="14" y="2"/>
                    <a:pt x="14" y="2"/>
                  </a:cubicBezTo>
                  <a:cubicBezTo>
                    <a:pt x="13" y="1"/>
                    <a:pt x="13" y="1"/>
                    <a:pt x="13" y="0"/>
                  </a:cubicBezTo>
                  <a:cubicBezTo>
                    <a:pt x="13" y="0"/>
                    <a:pt x="13" y="0"/>
                    <a:pt x="13" y="0"/>
                  </a:cubicBezTo>
                  <a:cubicBezTo>
                    <a:pt x="13" y="0"/>
                    <a:pt x="13" y="0"/>
                    <a:pt x="14" y="0"/>
                  </a:cubicBezTo>
                  <a:cubicBezTo>
                    <a:pt x="14" y="0"/>
                    <a:pt x="14" y="0"/>
                    <a:pt x="14" y="0"/>
                  </a:cubicBezTo>
                  <a:cubicBezTo>
                    <a:pt x="14" y="0"/>
                    <a:pt x="14" y="0"/>
                    <a:pt x="15" y="0"/>
                  </a:cubicBezTo>
                  <a:cubicBezTo>
                    <a:pt x="16" y="0"/>
                    <a:pt x="16" y="0"/>
                    <a:pt x="16" y="0"/>
                  </a:cubicBezTo>
                  <a:cubicBezTo>
                    <a:pt x="16" y="1"/>
                    <a:pt x="16" y="1"/>
                    <a:pt x="17" y="2"/>
                  </a:cubicBezTo>
                  <a:cubicBezTo>
                    <a:pt x="16" y="2"/>
                    <a:pt x="16" y="2"/>
                    <a:pt x="16" y="2"/>
                  </a:cubicBezTo>
                  <a:cubicBezTo>
                    <a:pt x="15" y="1"/>
                    <a:pt x="15" y="1"/>
                    <a:pt x="15" y="1"/>
                  </a:cubicBezTo>
                  <a:cubicBezTo>
                    <a:pt x="15" y="0"/>
                    <a:pt x="15" y="0"/>
                    <a:pt x="15" y="0"/>
                  </a:cubicBezTo>
                  <a:cubicBezTo>
                    <a:pt x="15" y="0"/>
                    <a:pt x="15" y="0"/>
                    <a:pt x="16" y="0"/>
                  </a:cubicBezTo>
                  <a:cubicBezTo>
                    <a:pt x="17" y="1"/>
                    <a:pt x="17" y="1"/>
                    <a:pt x="18" y="2"/>
                  </a:cubicBezTo>
                  <a:cubicBezTo>
                    <a:pt x="17" y="3"/>
                    <a:pt x="17" y="3"/>
                    <a:pt x="17" y="3"/>
                  </a:cubicBezTo>
                  <a:cubicBezTo>
                    <a:pt x="17" y="2"/>
                    <a:pt x="17" y="2"/>
                    <a:pt x="17" y="2"/>
                  </a:cubicBezTo>
                  <a:cubicBezTo>
                    <a:pt x="16" y="1"/>
                    <a:pt x="16" y="1"/>
                    <a:pt x="16" y="1"/>
                  </a:cubicBezTo>
                  <a:cubicBezTo>
                    <a:pt x="16" y="1"/>
                    <a:pt x="16" y="0"/>
                    <a:pt x="16" y="0"/>
                  </a:cubicBezTo>
                  <a:cubicBezTo>
                    <a:pt x="16" y="0"/>
                    <a:pt x="16" y="0"/>
                    <a:pt x="17" y="0"/>
                  </a:cubicBezTo>
                  <a:cubicBezTo>
                    <a:pt x="17" y="0"/>
                    <a:pt x="17" y="0"/>
                    <a:pt x="17" y="0"/>
                  </a:cubicBezTo>
                  <a:cubicBezTo>
                    <a:pt x="17" y="0"/>
                    <a:pt x="17" y="0"/>
                    <a:pt x="17" y="0"/>
                  </a:cubicBezTo>
                  <a:cubicBezTo>
                    <a:pt x="18" y="0"/>
                    <a:pt x="19" y="1"/>
                    <a:pt x="20" y="2"/>
                  </a:cubicBezTo>
                  <a:cubicBezTo>
                    <a:pt x="19" y="3"/>
                    <a:pt x="19" y="3"/>
                    <a:pt x="19" y="3"/>
                  </a:cubicBezTo>
                  <a:cubicBezTo>
                    <a:pt x="19" y="3"/>
                    <a:pt x="19" y="2"/>
                    <a:pt x="19" y="2"/>
                  </a:cubicBezTo>
                  <a:cubicBezTo>
                    <a:pt x="19" y="2"/>
                    <a:pt x="18" y="1"/>
                    <a:pt x="18" y="1"/>
                  </a:cubicBezTo>
                  <a:cubicBezTo>
                    <a:pt x="18" y="1"/>
                    <a:pt x="18" y="1"/>
                    <a:pt x="18" y="1"/>
                  </a:cubicBezTo>
                  <a:cubicBezTo>
                    <a:pt x="18" y="0"/>
                    <a:pt x="18" y="0"/>
                    <a:pt x="19" y="0"/>
                  </a:cubicBezTo>
                  <a:cubicBezTo>
                    <a:pt x="19" y="0"/>
                    <a:pt x="19" y="0"/>
                    <a:pt x="19" y="0"/>
                  </a:cubicBezTo>
                  <a:cubicBezTo>
                    <a:pt x="20" y="1"/>
                    <a:pt x="20" y="1"/>
                    <a:pt x="20" y="1"/>
                  </a:cubicBezTo>
                  <a:cubicBezTo>
                    <a:pt x="22" y="2"/>
                    <a:pt x="22" y="2"/>
                    <a:pt x="22" y="2"/>
                  </a:cubicBezTo>
                  <a:cubicBezTo>
                    <a:pt x="21" y="3"/>
                    <a:pt x="21" y="3"/>
                    <a:pt x="21" y="3"/>
                  </a:cubicBezTo>
                  <a:cubicBezTo>
                    <a:pt x="21" y="3"/>
                    <a:pt x="21" y="2"/>
                    <a:pt x="20" y="2"/>
                  </a:cubicBezTo>
                  <a:cubicBezTo>
                    <a:pt x="20" y="2"/>
                    <a:pt x="20" y="1"/>
                    <a:pt x="20" y="1"/>
                  </a:cubicBezTo>
                  <a:cubicBezTo>
                    <a:pt x="20" y="0"/>
                    <a:pt x="20" y="0"/>
                    <a:pt x="20" y="0"/>
                  </a:cubicBezTo>
                  <a:cubicBezTo>
                    <a:pt x="20" y="0"/>
                    <a:pt x="20" y="0"/>
                    <a:pt x="20" y="0"/>
                  </a:cubicBezTo>
                  <a:cubicBezTo>
                    <a:pt x="20" y="0"/>
                    <a:pt x="20" y="0"/>
                    <a:pt x="20" y="0"/>
                  </a:cubicBezTo>
                  <a:cubicBezTo>
                    <a:pt x="21" y="1"/>
                    <a:pt x="21" y="1"/>
                    <a:pt x="22" y="1"/>
                  </a:cubicBezTo>
                  <a:cubicBezTo>
                    <a:pt x="22" y="2"/>
                    <a:pt x="22" y="2"/>
                    <a:pt x="22" y="2"/>
                  </a:cubicBezTo>
                  <a:cubicBezTo>
                    <a:pt x="22" y="3"/>
                    <a:pt x="22" y="3"/>
                    <a:pt x="22" y="3"/>
                  </a:cubicBezTo>
                  <a:cubicBezTo>
                    <a:pt x="22" y="2"/>
                    <a:pt x="21" y="2"/>
                    <a:pt x="21" y="1"/>
                  </a:cubicBezTo>
                  <a:cubicBezTo>
                    <a:pt x="21" y="1"/>
                    <a:pt x="21" y="1"/>
                    <a:pt x="21" y="1"/>
                  </a:cubicBezTo>
                  <a:cubicBezTo>
                    <a:pt x="21" y="0"/>
                    <a:pt x="21" y="0"/>
                    <a:pt x="21" y="0"/>
                  </a:cubicBezTo>
                  <a:cubicBezTo>
                    <a:pt x="21" y="0"/>
                    <a:pt x="21" y="0"/>
                    <a:pt x="22" y="0"/>
                  </a:cubicBezTo>
                  <a:cubicBezTo>
                    <a:pt x="23" y="1"/>
                    <a:pt x="23" y="1"/>
                    <a:pt x="23" y="1"/>
                  </a:cubicBezTo>
                  <a:cubicBezTo>
                    <a:pt x="23" y="1"/>
                    <a:pt x="23" y="1"/>
                    <a:pt x="24" y="2"/>
                  </a:cubicBezTo>
                  <a:cubicBezTo>
                    <a:pt x="23" y="3"/>
                    <a:pt x="23" y="3"/>
                    <a:pt x="23" y="3"/>
                  </a:cubicBezTo>
                  <a:cubicBezTo>
                    <a:pt x="22" y="2"/>
                    <a:pt x="22" y="2"/>
                    <a:pt x="21" y="1"/>
                  </a:cubicBezTo>
                  <a:cubicBezTo>
                    <a:pt x="21" y="0"/>
                    <a:pt x="21" y="0"/>
                    <a:pt x="21" y="0"/>
                  </a:cubicBezTo>
                  <a:cubicBezTo>
                    <a:pt x="21" y="0"/>
                    <a:pt x="22" y="0"/>
                    <a:pt x="22" y="0"/>
                  </a:cubicBezTo>
                  <a:cubicBezTo>
                    <a:pt x="22" y="0"/>
                    <a:pt x="22" y="0"/>
                    <a:pt x="22" y="0"/>
                  </a:cubicBezTo>
                  <a:cubicBezTo>
                    <a:pt x="22" y="0"/>
                    <a:pt x="23" y="0"/>
                    <a:pt x="23" y="0"/>
                  </a:cubicBezTo>
                  <a:cubicBezTo>
                    <a:pt x="24" y="1"/>
                    <a:pt x="24" y="1"/>
                    <a:pt x="24" y="1"/>
                  </a:cubicBezTo>
                  <a:cubicBezTo>
                    <a:pt x="24" y="2"/>
                    <a:pt x="24" y="2"/>
                    <a:pt x="24" y="2"/>
                  </a:cubicBezTo>
                  <a:cubicBezTo>
                    <a:pt x="24" y="2"/>
                    <a:pt x="24" y="2"/>
                    <a:pt x="24" y="2"/>
                  </a:cubicBezTo>
                  <a:cubicBezTo>
                    <a:pt x="23" y="1"/>
                    <a:pt x="23" y="1"/>
                    <a:pt x="23" y="1"/>
                  </a:cubicBezTo>
                  <a:cubicBezTo>
                    <a:pt x="23" y="1"/>
                    <a:pt x="23" y="1"/>
                    <a:pt x="23" y="1"/>
                  </a:cubicBezTo>
                  <a:cubicBezTo>
                    <a:pt x="23" y="0"/>
                    <a:pt x="23" y="0"/>
                    <a:pt x="23" y="0"/>
                  </a:cubicBezTo>
                  <a:cubicBezTo>
                    <a:pt x="23" y="0"/>
                    <a:pt x="23" y="0"/>
                    <a:pt x="23" y="0"/>
                  </a:cubicBezTo>
                  <a:cubicBezTo>
                    <a:pt x="23" y="0"/>
                    <a:pt x="23" y="0"/>
                    <a:pt x="23" y="0"/>
                  </a:cubicBezTo>
                  <a:cubicBezTo>
                    <a:pt x="24" y="0"/>
                    <a:pt x="24" y="0"/>
                    <a:pt x="24" y="1"/>
                  </a:cubicBezTo>
                  <a:cubicBezTo>
                    <a:pt x="25" y="1"/>
                    <a:pt x="25" y="1"/>
                    <a:pt x="25" y="1"/>
                  </a:cubicBezTo>
                  <a:cubicBezTo>
                    <a:pt x="25" y="1"/>
                    <a:pt x="25" y="1"/>
                    <a:pt x="25" y="1"/>
                  </a:cubicBezTo>
                  <a:cubicBezTo>
                    <a:pt x="25" y="1"/>
                    <a:pt x="25" y="2"/>
                    <a:pt x="25" y="2"/>
                  </a:cubicBezTo>
                  <a:cubicBezTo>
                    <a:pt x="25" y="2"/>
                    <a:pt x="25" y="2"/>
                    <a:pt x="25" y="2"/>
                  </a:cubicBezTo>
                  <a:cubicBezTo>
                    <a:pt x="24" y="1"/>
                    <a:pt x="24" y="1"/>
                    <a:pt x="24" y="1"/>
                  </a:cubicBezTo>
                  <a:cubicBezTo>
                    <a:pt x="24" y="1"/>
                    <a:pt x="24" y="1"/>
                    <a:pt x="24" y="0"/>
                  </a:cubicBezTo>
                  <a:cubicBezTo>
                    <a:pt x="24" y="0"/>
                    <a:pt x="24" y="0"/>
                    <a:pt x="24" y="0"/>
                  </a:cubicBezTo>
                  <a:cubicBezTo>
                    <a:pt x="24" y="0"/>
                    <a:pt x="24" y="0"/>
                    <a:pt x="24" y="0"/>
                  </a:cubicBezTo>
                  <a:cubicBezTo>
                    <a:pt x="24" y="0"/>
                    <a:pt x="25" y="0"/>
                    <a:pt x="25" y="1"/>
                  </a:cubicBezTo>
                  <a:cubicBezTo>
                    <a:pt x="25" y="1"/>
                    <a:pt x="25" y="1"/>
                    <a:pt x="25" y="1"/>
                  </a:cubicBezTo>
                  <a:cubicBezTo>
                    <a:pt x="25" y="1"/>
                    <a:pt x="24" y="0"/>
                    <a:pt x="24" y="0"/>
                  </a:cubicBezTo>
                  <a:cubicBezTo>
                    <a:pt x="24" y="0"/>
                    <a:pt x="24" y="0"/>
                    <a:pt x="24" y="0"/>
                  </a:cubicBezTo>
                  <a:cubicBezTo>
                    <a:pt x="24" y="0"/>
                    <a:pt x="24" y="0"/>
                    <a:pt x="24" y="0"/>
                  </a:cubicBezTo>
                  <a:cubicBezTo>
                    <a:pt x="25" y="0"/>
                    <a:pt x="25" y="0"/>
                    <a:pt x="25" y="0"/>
                  </a:cubicBezTo>
                  <a:cubicBezTo>
                    <a:pt x="25" y="0"/>
                    <a:pt x="25" y="0"/>
                    <a:pt x="24" y="0"/>
                  </a:cubicBezTo>
                  <a:cubicBezTo>
                    <a:pt x="24" y="0"/>
                    <a:pt x="24" y="0"/>
                    <a:pt x="24" y="0"/>
                  </a:cubicBezTo>
                  <a:cubicBezTo>
                    <a:pt x="25" y="0"/>
                    <a:pt x="25" y="0"/>
                    <a:pt x="25" y="1"/>
                  </a:cubicBezTo>
                  <a:cubicBezTo>
                    <a:pt x="25" y="1"/>
                    <a:pt x="25" y="1"/>
                    <a:pt x="25" y="1"/>
                  </a:cubicBezTo>
                  <a:cubicBezTo>
                    <a:pt x="25" y="1"/>
                    <a:pt x="25" y="1"/>
                    <a:pt x="25" y="1"/>
                  </a:cubicBezTo>
                  <a:cubicBezTo>
                    <a:pt x="24" y="1"/>
                    <a:pt x="24" y="0"/>
                    <a:pt x="24" y="0"/>
                  </a:cubicBezTo>
                  <a:cubicBezTo>
                    <a:pt x="24" y="0"/>
                    <a:pt x="24" y="0"/>
                    <a:pt x="24" y="0"/>
                  </a:cubicBezTo>
                  <a:cubicBezTo>
                    <a:pt x="24" y="0"/>
                    <a:pt x="24" y="1"/>
                    <a:pt x="24" y="1"/>
                  </a:cubicBezTo>
                  <a:cubicBezTo>
                    <a:pt x="25" y="1"/>
                    <a:pt x="25" y="1"/>
                    <a:pt x="25" y="1"/>
                  </a:cubicBezTo>
                  <a:cubicBezTo>
                    <a:pt x="25" y="2"/>
                    <a:pt x="25" y="2"/>
                    <a:pt x="25" y="2"/>
                  </a:cubicBezTo>
                  <a:cubicBezTo>
                    <a:pt x="24" y="1"/>
                    <a:pt x="24" y="1"/>
                    <a:pt x="24" y="1"/>
                  </a:cubicBezTo>
                  <a:cubicBezTo>
                    <a:pt x="24" y="1"/>
                    <a:pt x="24" y="1"/>
                    <a:pt x="23" y="1"/>
                  </a:cubicBezTo>
                  <a:cubicBezTo>
                    <a:pt x="24" y="0"/>
                    <a:pt x="24" y="0"/>
                    <a:pt x="24" y="0"/>
                  </a:cubicBezTo>
                  <a:cubicBezTo>
                    <a:pt x="24" y="1"/>
                    <a:pt x="24" y="1"/>
                    <a:pt x="24" y="1"/>
                  </a:cubicBezTo>
                  <a:cubicBezTo>
                    <a:pt x="25" y="2"/>
                    <a:pt x="25" y="2"/>
                    <a:pt x="25" y="2"/>
                  </a:cubicBezTo>
                  <a:cubicBezTo>
                    <a:pt x="25" y="2"/>
                    <a:pt x="25" y="2"/>
                    <a:pt x="24" y="2"/>
                  </a:cubicBezTo>
                  <a:cubicBezTo>
                    <a:pt x="24" y="3"/>
                    <a:pt x="24" y="3"/>
                    <a:pt x="24" y="2"/>
                  </a:cubicBezTo>
                  <a:cubicBezTo>
                    <a:pt x="24" y="2"/>
                    <a:pt x="24" y="2"/>
                    <a:pt x="24" y="2"/>
                  </a:cubicBezTo>
                  <a:cubicBezTo>
                    <a:pt x="23" y="2"/>
                    <a:pt x="23" y="2"/>
                    <a:pt x="23" y="2"/>
                  </a:cubicBezTo>
                  <a:cubicBezTo>
                    <a:pt x="22" y="1"/>
                    <a:pt x="22" y="1"/>
                    <a:pt x="22" y="1"/>
                  </a:cubicBezTo>
                  <a:cubicBezTo>
                    <a:pt x="22" y="1"/>
                    <a:pt x="22" y="1"/>
                    <a:pt x="22" y="1"/>
                  </a:cubicBezTo>
                  <a:cubicBezTo>
                    <a:pt x="23" y="1"/>
                    <a:pt x="23" y="1"/>
                    <a:pt x="23" y="1"/>
                  </a:cubicBezTo>
                  <a:cubicBezTo>
                    <a:pt x="23" y="1"/>
                    <a:pt x="23" y="1"/>
                    <a:pt x="23" y="1"/>
                  </a:cubicBezTo>
                  <a:cubicBezTo>
                    <a:pt x="23" y="1"/>
                    <a:pt x="23" y="1"/>
                    <a:pt x="23" y="1"/>
                  </a:cubicBezTo>
                  <a:cubicBezTo>
                    <a:pt x="23" y="1"/>
                    <a:pt x="23" y="1"/>
                    <a:pt x="24" y="2"/>
                  </a:cubicBezTo>
                  <a:cubicBezTo>
                    <a:pt x="24" y="2"/>
                    <a:pt x="24" y="2"/>
                    <a:pt x="24" y="2"/>
                  </a:cubicBezTo>
                  <a:cubicBezTo>
                    <a:pt x="24" y="2"/>
                    <a:pt x="24" y="2"/>
                    <a:pt x="24" y="2"/>
                  </a:cubicBezTo>
                  <a:cubicBezTo>
                    <a:pt x="24" y="3"/>
                    <a:pt x="23" y="3"/>
                    <a:pt x="23" y="3"/>
                  </a:cubicBezTo>
                  <a:cubicBezTo>
                    <a:pt x="23" y="3"/>
                    <a:pt x="23" y="3"/>
                    <a:pt x="23" y="3"/>
                  </a:cubicBezTo>
                  <a:cubicBezTo>
                    <a:pt x="23" y="2"/>
                    <a:pt x="22" y="2"/>
                    <a:pt x="22" y="2"/>
                  </a:cubicBezTo>
                  <a:cubicBezTo>
                    <a:pt x="21" y="1"/>
                    <a:pt x="21" y="1"/>
                    <a:pt x="21" y="1"/>
                  </a:cubicBezTo>
                  <a:cubicBezTo>
                    <a:pt x="22" y="1"/>
                    <a:pt x="22" y="1"/>
                    <a:pt x="22" y="1"/>
                  </a:cubicBezTo>
                  <a:cubicBezTo>
                    <a:pt x="22" y="1"/>
                    <a:pt x="22" y="1"/>
                    <a:pt x="22" y="1"/>
                  </a:cubicBezTo>
                  <a:cubicBezTo>
                    <a:pt x="22" y="1"/>
                    <a:pt x="22" y="1"/>
                    <a:pt x="22" y="1"/>
                  </a:cubicBezTo>
                  <a:cubicBezTo>
                    <a:pt x="23" y="2"/>
                    <a:pt x="23" y="2"/>
                    <a:pt x="23" y="2"/>
                  </a:cubicBezTo>
                  <a:cubicBezTo>
                    <a:pt x="23" y="2"/>
                    <a:pt x="23" y="3"/>
                    <a:pt x="23" y="3"/>
                  </a:cubicBezTo>
                  <a:cubicBezTo>
                    <a:pt x="23" y="3"/>
                    <a:pt x="22" y="3"/>
                    <a:pt x="22" y="3"/>
                  </a:cubicBezTo>
                  <a:cubicBezTo>
                    <a:pt x="22" y="3"/>
                    <a:pt x="21" y="2"/>
                    <a:pt x="21" y="2"/>
                  </a:cubicBezTo>
                  <a:cubicBezTo>
                    <a:pt x="20" y="1"/>
                    <a:pt x="20" y="1"/>
                    <a:pt x="20" y="1"/>
                  </a:cubicBezTo>
                  <a:cubicBezTo>
                    <a:pt x="21" y="1"/>
                    <a:pt x="21" y="1"/>
                    <a:pt x="21" y="1"/>
                  </a:cubicBezTo>
                  <a:cubicBezTo>
                    <a:pt x="21" y="1"/>
                    <a:pt x="21" y="1"/>
                    <a:pt x="21" y="1"/>
                  </a:cubicBezTo>
                  <a:cubicBezTo>
                    <a:pt x="21" y="1"/>
                    <a:pt x="21" y="1"/>
                    <a:pt x="21" y="1"/>
                  </a:cubicBezTo>
                  <a:cubicBezTo>
                    <a:pt x="21" y="2"/>
                    <a:pt x="22" y="2"/>
                    <a:pt x="22" y="3"/>
                  </a:cubicBezTo>
                  <a:cubicBezTo>
                    <a:pt x="22" y="3"/>
                    <a:pt x="22" y="3"/>
                    <a:pt x="22" y="3"/>
                  </a:cubicBezTo>
                  <a:cubicBezTo>
                    <a:pt x="21" y="3"/>
                    <a:pt x="21" y="3"/>
                    <a:pt x="21" y="3"/>
                  </a:cubicBezTo>
                  <a:cubicBezTo>
                    <a:pt x="20" y="2"/>
                    <a:pt x="20" y="2"/>
                    <a:pt x="20" y="2"/>
                  </a:cubicBezTo>
                  <a:cubicBezTo>
                    <a:pt x="18" y="1"/>
                    <a:pt x="18" y="1"/>
                    <a:pt x="18" y="1"/>
                  </a:cubicBezTo>
                  <a:cubicBezTo>
                    <a:pt x="19" y="1"/>
                    <a:pt x="19" y="1"/>
                    <a:pt x="19" y="1"/>
                  </a:cubicBezTo>
                  <a:cubicBezTo>
                    <a:pt x="19" y="1"/>
                    <a:pt x="19" y="1"/>
                    <a:pt x="19" y="1"/>
                  </a:cubicBezTo>
                  <a:cubicBezTo>
                    <a:pt x="20" y="1"/>
                    <a:pt x="20" y="1"/>
                    <a:pt x="20" y="1"/>
                  </a:cubicBezTo>
                  <a:cubicBezTo>
                    <a:pt x="20" y="2"/>
                    <a:pt x="20" y="2"/>
                    <a:pt x="20" y="2"/>
                  </a:cubicBezTo>
                  <a:cubicBezTo>
                    <a:pt x="21" y="3"/>
                    <a:pt x="20" y="3"/>
                    <a:pt x="20" y="3"/>
                  </a:cubicBezTo>
                  <a:cubicBezTo>
                    <a:pt x="20" y="3"/>
                    <a:pt x="20" y="3"/>
                    <a:pt x="20" y="3"/>
                  </a:cubicBezTo>
                  <a:cubicBezTo>
                    <a:pt x="20" y="3"/>
                    <a:pt x="20" y="3"/>
                    <a:pt x="20" y="3"/>
                  </a:cubicBezTo>
                  <a:cubicBezTo>
                    <a:pt x="18" y="2"/>
                    <a:pt x="18" y="2"/>
                    <a:pt x="18" y="2"/>
                  </a:cubicBezTo>
                  <a:cubicBezTo>
                    <a:pt x="16" y="1"/>
                    <a:pt x="16" y="1"/>
                    <a:pt x="16" y="1"/>
                  </a:cubicBezTo>
                  <a:cubicBezTo>
                    <a:pt x="17" y="0"/>
                    <a:pt x="17" y="0"/>
                    <a:pt x="17" y="0"/>
                  </a:cubicBezTo>
                  <a:cubicBezTo>
                    <a:pt x="17" y="0"/>
                    <a:pt x="17" y="0"/>
                    <a:pt x="17" y="1"/>
                  </a:cubicBezTo>
                  <a:cubicBezTo>
                    <a:pt x="17" y="1"/>
                    <a:pt x="17" y="1"/>
                    <a:pt x="17" y="1"/>
                  </a:cubicBezTo>
                  <a:cubicBezTo>
                    <a:pt x="18" y="1"/>
                    <a:pt x="18" y="2"/>
                    <a:pt x="18" y="2"/>
                  </a:cubicBezTo>
                  <a:cubicBezTo>
                    <a:pt x="18" y="2"/>
                    <a:pt x="18" y="2"/>
                    <a:pt x="18" y="2"/>
                  </a:cubicBezTo>
                  <a:cubicBezTo>
                    <a:pt x="18" y="2"/>
                    <a:pt x="18" y="3"/>
                    <a:pt x="18" y="3"/>
                  </a:cubicBezTo>
                  <a:cubicBezTo>
                    <a:pt x="18" y="3"/>
                    <a:pt x="18" y="3"/>
                    <a:pt x="18" y="3"/>
                  </a:cubicBezTo>
                  <a:cubicBezTo>
                    <a:pt x="17" y="2"/>
                    <a:pt x="16" y="1"/>
                    <a:pt x="15" y="1"/>
                  </a:cubicBezTo>
                  <a:cubicBezTo>
                    <a:pt x="16" y="0"/>
                    <a:pt x="16" y="0"/>
                    <a:pt x="16" y="0"/>
                  </a:cubicBezTo>
                  <a:cubicBezTo>
                    <a:pt x="17" y="2"/>
                    <a:pt x="17" y="2"/>
                    <a:pt x="17" y="2"/>
                  </a:cubicBezTo>
                  <a:cubicBezTo>
                    <a:pt x="17" y="2"/>
                    <a:pt x="17" y="2"/>
                    <a:pt x="17" y="2"/>
                  </a:cubicBezTo>
                  <a:cubicBezTo>
                    <a:pt x="17" y="3"/>
                    <a:pt x="16" y="3"/>
                    <a:pt x="16" y="2"/>
                  </a:cubicBezTo>
                  <a:cubicBezTo>
                    <a:pt x="16" y="2"/>
                    <a:pt x="15" y="2"/>
                    <a:pt x="15" y="1"/>
                  </a:cubicBezTo>
                  <a:cubicBezTo>
                    <a:pt x="14" y="1"/>
                    <a:pt x="14" y="1"/>
                    <a:pt x="14" y="1"/>
                  </a:cubicBezTo>
                  <a:cubicBezTo>
                    <a:pt x="14" y="1"/>
                    <a:pt x="14" y="1"/>
                    <a:pt x="14" y="1"/>
                  </a:cubicBezTo>
                  <a:cubicBezTo>
                    <a:pt x="14" y="0"/>
                    <a:pt x="14" y="0"/>
                    <a:pt x="14" y="0"/>
                  </a:cubicBezTo>
                  <a:cubicBezTo>
                    <a:pt x="14" y="1"/>
                    <a:pt x="14" y="1"/>
                    <a:pt x="15" y="1"/>
                  </a:cubicBezTo>
                  <a:cubicBezTo>
                    <a:pt x="15" y="1"/>
                    <a:pt x="15" y="2"/>
                    <a:pt x="15" y="2"/>
                  </a:cubicBezTo>
                  <a:cubicBezTo>
                    <a:pt x="15" y="3"/>
                    <a:pt x="15" y="3"/>
                    <a:pt x="15" y="3"/>
                  </a:cubicBezTo>
                  <a:cubicBezTo>
                    <a:pt x="15" y="3"/>
                    <a:pt x="15" y="3"/>
                    <a:pt x="14" y="3"/>
                  </a:cubicBezTo>
                  <a:cubicBezTo>
                    <a:pt x="14" y="3"/>
                    <a:pt x="14" y="3"/>
                    <a:pt x="14" y="3"/>
                  </a:cubicBezTo>
                  <a:cubicBezTo>
                    <a:pt x="13" y="2"/>
                    <a:pt x="13" y="1"/>
                    <a:pt x="12" y="1"/>
                  </a:cubicBezTo>
                  <a:cubicBezTo>
                    <a:pt x="12" y="1"/>
                    <a:pt x="12"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2" y="2"/>
                    <a:pt x="12" y="2"/>
                  </a:cubicBezTo>
                  <a:cubicBezTo>
                    <a:pt x="12" y="2"/>
                    <a:pt x="12" y="2"/>
                    <a:pt x="12" y="3"/>
                  </a:cubicBezTo>
                  <a:cubicBezTo>
                    <a:pt x="11" y="3"/>
                    <a:pt x="11" y="3"/>
                    <a:pt x="11" y="3"/>
                  </a:cubicBezTo>
                  <a:cubicBezTo>
                    <a:pt x="10" y="2"/>
                    <a:pt x="10" y="2"/>
                    <a:pt x="10" y="2"/>
                  </a:cubicBezTo>
                  <a:cubicBezTo>
                    <a:pt x="8" y="1"/>
                    <a:pt x="8" y="1"/>
                    <a:pt x="8" y="1"/>
                  </a:cubicBezTo>
                  <a:cubicBezTo>
                    <a:pt x="9" y="1"/>
                    <a:pt x="9" y="1"/>
                    <a:pt x="9" y="1"/>
                  </a:cubicBezTo>
                  <a:cubicBezTo>
                    <a:pt x="9" y="1"/>
                    <a:pt x="9" y="1"/>
                    <a:pt x="9" y="1"/>
                  </a:cubicBezTo>
                  <a:cubicBezTo>
                    <a:pt x="9" y="2"/>
                    <a:pt x="9" y="2"/>
                    <a:pt x="10" y="2"/>
                  </a:cubicBezTo>
                  <a:cubicBezTo>
                    <a:pt x="10" y="2"/>
                    <a:pt x="10" y="2"/>
                    <a:pt x="10" y="2"/>
                  </a:cubicBezTo>
                  <a:cubicBezTo>
                    <a:pt x="10" y="2"/>
                    <a:pt x="10" y="3"/>
                    <a:pt x="10" y="3"/>
                  </a:cubicBezTo>
                  <a:cubicBezTo>
                    <a:pt x="9" y="3"/>
                    <a:pt x="9" y="3"/>
                    <a:pt x="9" y="3"/>
                  </a:cubicBezTo>
                  <a:cubicBezTo>
                    <a:pt x="8" y="2"/>
                    <a:pt x="8" y="2"/>
                    <a:pt x="8" y="2"/>
                  </a:cubicBezTo>
                  <a:cubicBezTo>
                    <a:pt x="7" y="1"/>
                    <a:pt x="7" y="1"/>
                    <a:pt x="7" y="1"/>
                  </a:cubicBezTo>
                  <a:cubicBezTo>
                    <a:pt x="7" y="1"/>
                    <a:pt x="7" y="1"/>
                    <a:pt x="7" y="1"/>
                  </a:cubicBezTo>
                  <a:cubicBezTo>
                    <a:pt x="7" y="1"/>
                    <a:pt x="7" y="1"/>
                    <a:pt x="7" y="1"/>
                  </a:cubicBezTo>
                  <a:cubicBezTo>
                    <a:pt x="7" y="1"/>
                    <a:pt x="7" y="1"/>
                    <a:pt x="7" y="1"/>
                  </a:cubicBezTo>
                  <a:cubicBezTo>
                    <a:pt x="8" y="2"/>
                    <a:pt x="8" y="2"/>
                    <a:pt x="8" y="2"/>
                  </a:cubicBezTo>
                  <a:cubicBezTo>
                    <a:pt x="8" y="2"/>
                    <a:pt x="8" y="2"/>
                    <a:pt x="8" y="2"/>
                  </a:cubicBezTo>
                  <a:cubicBezTo>
                    <a:pt x="8" y="2"/>
                    <a:pt x="8" y="2"/>
                    <a:pt x="7" y="3"/>
                  </a:cubicBezTo>
                  <a:cubicBezTo>
                    <a:pt x="7" y="3"/>
                    <a:pt x="7" y="3"/>
                    <a:pt x="7" y="3"/>
                  </a:cubicBezTo>
                  <a:cubicBezTo>
                    <a:pt x="5" y="1"/>
                    <a:pt x="5" y="1"/>
                    <a:pt x="5" y="1"/>
                  </a:cubicBezTo>
                  <a:cubicBezTo>
                    <a:pt x="6" y="1"/>
                    <a:pt x="6" y="1"/>
                    <a:pt x="6" y="1"/>
                  </a:cubicBezTo>
                  <a:cubicBezTo>
                    <a:pt x="6" y="2"/>
                    <a:pt x="6" y="2"/>
                    <a:pt x="6" y="2"/>
                  </a:cubicBezTo>
                  <a:cubicBezTo>
                    <a:pt x="6" y="2"/>
                    <a:pt x="6" y="2"/>
                    <a:pt x="6" y="2"/>
                  </a:cubicBezTo>
                  <a:cubicBezTo>
                    <a:pt x="6" y="2"/>
                    <a:pt x="6" y="3"/>
                    <a:pt x="6" y="3"/>
                  </a:cubicBezTo>
                  <a:cubicBezTo>
                    <a:pt x="6" y="3"/>
                    <a:pt x="6" y="3"/>
                    <a:pt x="5" y="3"/>
                  </a:cubicBezTo>
                  <a:cubicBezTo>
                    <a:pt x="5" y="2"/>
                    <a:pt x="4" y="2"/>
                    <a:pt x="3" y="1"/>
                  </a:cubicBezTo>
                  <a:cubicBezTo>
                    <a:pt x="4" y="0"/>
                    <a:pt x="4" y="0"/>
                    <a:pt x="4" y="0"/>
                  </a:cubicBezTo>
                  <a:cubicBezTo>
                    <a:pt x="4" y="1"/>
                    <a:pt x="4" y="1"/>
                    <a:pt x="4" y="1"/>
                  </a:cubicBezTo>
                  <a:cubicBezTo>
                    <a:pt x="4" y="1"/>
                    <a:pt x="4" y="2"/>
                    <a:pt x="4" y="2"/>
                  </a:cubicBezTo>
                  <a:cubicBezTo>
                    <a:pt x="4" y="2"/>
                    <a:pt x="4" y="3"/>
                    <a:pt x="4" y="3"/>
                  </a:cubicBezTo>
                  <a:cubicBezTo>
                    <a:pt x="4" y="3"/>
                    <a:pt x="4" y="3"/>
                    <a:pt x="4" y="2"/>
                  </a:cubicBezTo>
                  <a:cubicBezTo>
                    <a:pt x="4" y="2"/>
                    <a:pt x="4" y="2"/>
                    <a:pt x="4" y="2"/>
                  </a:cubicBezTo>
                  <a:cubicBezTo>
                    <a:pt x="3" y="2"/>
                    <a:pt x="2" y="1"/>
                    <a:pt x="2" y="1"/>
                  </a:cubicBezTo>
                  <a:cubicBezTo>
                    <a:pt x="2" y="1"/>
                    <a:pt x="2" y="1"/>
                    <a:pt x="2" y="1"/>
                  </a:cubicBezTo>
                  <a:cubicBezTo>
                    <a:pt x="2" y="1"/>
                    <a:pt x="2" y="1"/>
                    <a:pt x="2" y="1"/>
                  </a:cubicBezTo>
                  <a:cubicBezTo>
                    <a:pt x="2" y="2"/>
                    <a:pt x="3" y="2"/>
                    <a:pt x="2" y="2"/>
                  </a:cubicBezTo>
                  <a:cubicBezTo>
                    <a:pt x="2" y="3"/>
                    <a:pt x="2" y="3"/>
                    <a:pt x="2" y="3"/>
                  </a:cubicBezTo>
                  <a:cubicBezTo>
                    <a:pt x="2" y="3"/>
                    <a:pt x="2" y="3"/>
                    <a:pt x="2" y="3"/>
                  </a:cubicBezTo>
                  <a:cubicBezTo>
                    <a:pt x="1" y="2"/>
                    <a:pt x="0" y="2"/>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4" name="Freeform 148"/>
            <p:cNvSpPr>
              <a:spLocks noEditPoints="1"/>
            </p:cNvSpPr>
            <p:nvPr/>
          </p:nvSpPr>
          <p:spPr bwMode="auto">
            <a:xfrm>
              <a:off x="2620" y="3545"/>
              <a:ext cx="45" cy="32"/>
            </a:xfrm>
            <a:custGeom>
              <a:avLst/>
              <a:gdLst>
                <a:gd name="T0" fmla="*/ 0 w 10"/>
                <a:gd name="T1" fmla="*/ 5 h 7"/>
                <a:gd name="T2" fmla="*/ 0 w 10"/>
                <a:gd name="T3" fmla="*/ 5 h 7"/>
                <a:gd name="T4" fmla="*/ 0 w 10"/>
                <a:gd name="T5" fmla="*/ 5 h 7"/>
                <a:gd name="T6" fmla="*/ 0 w 10"/>
                <a:gd name="T7" fmla="*/ 4 h 7"/>
                <a:gd name="T8" fmla="*/ 0 w 10"/>
                <a:gd name="T9" fmla="*/ 4 h 7"/>
                <a:gd name="T10" fmla="*/ 2 w 10"/>
                <a:gd name="T11" fmla="*/ 3 h 7"/>
                <a:gd name="T12" fmla="*/ 2 w 10"/>
                <a:gd name="T13" fmla="*/ 3 h 7"/>
                <a:gd name="T14" fmla="*/ 2 w 10"/>
                <a:gd name="T15" fmla="*/ 4 h 7"/>
                <a:gd name="T16" fmla="*/ 2 w 10"/>
                <a:gd name="T17" fmla="*/ 4 h 7"/>
                <a:gd name="T18" fmla="*/ 2 w 10"/>
                <a:gd name="T19" fmla="*/ 4 h 7"/>
                <a:gd name="T20" fmla="*/ 2 w 10"/>
                <a:gd name="T21" fmla="*/ 4 h 7"/>
                <a:gd name="T22" fmla="*/ 2 w 10"/>
                <a:gd name="T23" fmla="*/ 4 h 7"/>
                <a:gd name="T24" fmla="*/ 4 w 10"/>
                <a:gd name="T25" fmla="*/ 5 h 7"/>
                <a:gd name="T26" fmla="*/ 4 w 10"/>
                <a:gd name="T27" fmla="*/ 5 h 7"/>
                <a:gd name="T28" fmla="*/ 6 w 10"/>
                <a:gd name="T29" fmla="*/ 3 h 7"/>
                <a:gd name="T30" fmla="*/ 6 w 10"/>
                <a:gd name="T31" fmla="*/ 3 h 7"/>
                <a:gd name="T32" fmla="*/ 9 w 10"/>
                <a:gd name="T33" fmla="*/ 0 h 7"/>
                <a:gd name="T34" fmla="*/ 9 w 10"/>
                <a:gd name="T35" fmla="*/ 0 h 7"/>
                <a:gd name="T36" fmla="*/ 9 w 10"/>
                <a:gd name="T37" fmla="*/ 0 h 7"/>
                <a:gd name="T38" fmla="*/ 9 w 10"/>
                <a:gd name="T39" fmla="*/ 0 h 7"/>
                <a:gd name="T40" fmla="*/ 10 w 10"/>
                <a:gd name="T41" fmla="*/ 1 h 7"/>
                <a:gd name="T42" fmla="*/ 10 w 10"/>
                <a:gd name="T43" fmla="*/ 1 h 7"/>
                <a:gd name="T44" fmla="*/ 10 w 10"/>
                <a:gd name="T45" fmla="*/ 1 h 7"/>
                <a:gd name="T46" fmla="*/ 10 w 10"/>
                <a:gd name="T47" fmla="*/ 1 h 7"/>
                <a:gd name="T48" fmla="*/ 10 w 10"/>
                <a:gd name="T49" fmla="*/ 1 h 7"/>
                <a:gd name="T50" fmla="*/ 10 w 10"/>
                <a:gd name="T51" fmla="*/ 1 h 7"/>
                <a:gd name="T52" fmla="*/ 10 w 10"/>
                <a:gd name="T53" fmla="*/ 1 h 7"/>
                <a:gd name="T54" fmla="*/ 7 w 10"/>
                <a:gd name="T55" fmla="*/ 4 h 7"/>
                <a:gd name="T56" fmla="*/ 7 w 10"/>
                <a:gd name="T57" fmla="*/ 4 h 7"/>
                <a:gd name="T58" fmla="*/ 4 w 10"/>
                <a:gd name="T59" fmla="*/ 7 h 7"/>
                <a:gd name="T60" fmla="*/ 4 w 10"/>
                <a:gd name="T61" fmla="*/ 7 h 7"/>
                <a:gd name="T62" fmla="*/ 4 w 10"/>
                <a:gd name="T63" fmla="*/ 7 h 7"/>
                <a:gd name="T64" fmla="*/ 4 w 10"/>
                <a:gd name="T65" fmla="*/ 7 h 7"/>
                <a:gd name="T66" fmla="*/ 0 w 10"/>
                <a:gd name="T67" fmla="*/ 5 h 7"/>
                <a:gd name="T68" fmla="*/ 4 w 10"/>
                <a:gd name="T69" fmla="*/ 6 h 7"/>
                <a:gd name="T70" fmla="*/ 4 w 10"/>
                <a:gd name="T71" fmla="*/ 6 h 7"/>
                <a:gd name="T72" fmla="*/ 4 w 10"/>
                <a:gd name="T73" fmla="*/ 6 h 7"/>
                <a:gd name="T74" fmla="*/ 6 w 10"/>
                <a:gd name="T75" fmla="*/ 3 h 7"/>
                <a:gd name="T76" fmla="*/ 6 w 10"/>
                <a:gd name="T77" fmla="*/ 3 h 7"/>
                <a:gd name="T78" fmla="*/ 7 w 10"/>
                <a:gd name="T79" fmla="*/ 3 h 7"/>
                <a:gd name="T80" fmla="*/ 7 w 10"/>
                <a:gd name="T81" fmla="*/ 3 h 7"/>
                <a:gd name="T82" fmla="*/ 6 w 10"/>
                <a:gd name="T83" fmla="*/ 3 h 7"/>
                <a:gd name="T84" fmla="*/ 6 w 10"/>
                <a:gd name="T85" fmla="*/ 3 h 7"/>
                <a:gd name="T86" fmla="*/ 4 w 10"/>
                <a:gd name="T87" fmla="*/ 6 h 7"/>
                <a:gd name="T88" fmla="*/ 4 w 10"/>
                <a:gd name="T89" fmla="*/ 6 h 7"/>
                <a:gd name="T90" fmla="*/ 4 w 10"/>
                <a:gd name="T91" fmla="*/ 6 h 7"/>
                <a:gd name="T92" fmla="*/ 2 w 10"/>
                <a:gd name="T93" fmla="*/ 5 h 7"/>
                <a:gd name="T94" fmla="*/ 2 w 10"/>
                <a:gd name="T95" fmla="*/ 5 h 7"/>
                <a:gd name="T96" fmla="*/ 2 w 10"/>
                <a:gd name="T97" fmla="*/ 5 h 7"/>
                <a:gd name="T98" fmla="*/ 1 w 10"/>
                <a:gd name="T99" fmla="*/ 5 h 7"/>
                <a:gd name="T100" fmla="*/ 1 w 10"/>
                <a:gd name="T101" fmla="*/ 5 h 7"/>
                <a:gd name="T102" fmla="*/ 4 w 10"/>
                <a:gd name="T103"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 h="7">
                  <a:moveTo>
                    <a:pt x="0" y="5"/>
                  </a:moveTo>
                  <a:cubicBezTo>
                    <a:pt x="0" y="5"/>
                    <a:pt x="0" y="5"/>
                    <a:pt x="0" y="5"/>
                  </a:cubicBezTo>
                  <a:cubicBezTo>
                    <a:pt x="0" y="5"/>
                    <a:pt x="0" y="5"/>
                    <a:pt x="0" y="5"/>
                  </a:cubicBezTo>
                  <a:cubicBezTo>
                    <a:pt x="0" y="5"/>
                    <a:pt x="0" y="4"/>
                    <a:pt x="0" y="4"/>
                  </a:cubicBezTo>
                  <a:cubicBezTo>
                    <a:pt x="0" y="4"/>
                    <a:pt x="0" y="4"/>
                    <a:pt x="0" y="4"/>
                  </a:cubicBezTo>
                  <a:cubicBezTo>
                    <a:pt x="1" y="4"/>
                    <a:pt x="1" y="4"/>
                    <a:pt x="2" y="3"/>
                  </a:cubicBezTo>
                  <a:cubicBezTo>
                    <a:pt x="2" y="3"/>
                    <a:pt x="2" y="3"/>
                    <a:pt x="2" y="3"/>
                  </a:cubicBezTo>
                  <a:cubicBezTo>
                    <a:pt x="2" y="3"/>
                    <a:pt x="2" y="3"/>
                    <a:pt x="2" y="4"/>
                  </a:cubicBezTo>
                  <a:cubicBezTo>
                    <a:pt x="2" y="4"/>
                    <a:pt x="2" y="4"/>
                    <a:pt x="2" y="4"/>
                  </a:cubicBezTo>
                  <a:cubicBezTo>
                    <a:pt x="2" y="4"/>
                    <a:pt x="2" y="4"/>
                    <a:pt x="2" y="4"/>
                  </a:cubicBezTo>
                  <a:cubicBezTo>
                    <a:pt x="2" y="4"/>
                    <a:pt x="2" y="4"/>
                    <a:pt x="2" y="4"/>
                  </a:cubicBezTo>
                  <a:cubicBezTo>
                    <a:pt x="2" y="4"/>
                    <a:pt x="2" y="4"/>
                    <a:pt x="2" y="4"/>
                  </a:cubicBezTo>
                  <a:cubicBezTo>
                    <a:pt x="3" y="4"/>
                    <a:pt x="3" y="4"/>
                    <a:pt x="4" y="5"/>
                  </a:cubicBezTo>
                  <a:cubicBezTo>
                    <a:pt x="4" y="5"/>
                    <a:pt x="4" y="5"/>
                    <a:pt x="4" y="5"/>
                  </a:cubicBezTo>
                  <a:cubicBezTo>
                    <a:pt x="5" y="4"/>
                    <a:pt x="5" y="3"/>
                    <a:pt x="6" y="3"/>
                  </a:cubicBezTo>
                  <a:cubicBezTo>
                    <a:pt x="6" y="3"/>
                    <a:pt x="6" y="3"/>
                    <a:pt x="6" y="3"/>
                  </a:cubicBezTo>
                  <a:cubicBezTo>
                    <a:pt x="6" y="2"/>
                    <a:pt x="8" y="1"/>
                    <a:pt x="9" y="0"/>
                  </a:cubicBezTo>
                  <a:cubicBezTo>
                    <a:pt x="9" y="0"/>
                    <a:pt x="9" y="0"/>
                    <a:pt x="9" y="0"/>
                  </a:cubicBezTo>
                  <a:cubicBezTo>
                    <a:pt x="9" y="0"/>
                    <a:pt x="9" y="0"/>
                    <a:pt x="9" y="0"/>
                  </a:cubicBezTo>
                  <a:cubicBezTo>
                    <a:pt x="9" y="0"/>
                    <a:pt x="9" y="0"/>
                    <a:pt x="9" y="0"/>
                  </a:cubicBezTo>
                  <a:cubicBezTo>
                    <a:pt x="10" y="0"/>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2"/>
                    <a:pt x="8" y="3"/>
                    <a:pt x="7" y="4"/>
                  </a:cubicBezTo>
                  <a:cubicBezTo>
                    <a:pt x="7" y="4"/>
                    <a:pt x="7" y="4"/>
                    <a:pt x="7" y="4"/>
                  </a:cubicBezTo>
                  <a:cubicBezTo>
                    <a:pt x="6" y="5"/>
                    <a:pt x="5" y="6"/>
                    <a:pt x="4" y="7"/>
                  </a:cubicBezTo>
                  <a:cubicBezTo>
                    <a:pt x="4" y="7"/>
                    <a:pt x="4" y="7"/>
                    <a:pt x="4" y="7"/>
                  </a:cubicBezTo>
                  <a:cubicBezTo>
                    <a:pt x="4" y="7"/>
                    <a:pt x="4" y="7"/>
                    <a:pt x="4" y="7"/>
                  </a:cubicBezTo>
                  <a:cubicBezTo>
                    <a:pt x="4" y="7"/>
                    <a:pt x="4" y="7"/>
                    <a:pt x="4" y="7"/>
                  </a:cubicBezTo>
                  <a:cubicBezTo>
                    <a:pt x="3" y="7"/>
                    <a:pt x="1" y="5"/>
                    <a:pt x="0" y="5"/>
                  </a:cubicBezTo>
                  <a:close/>
                  <a:moveTo>
                    <a:pt x="4" y="6"/>
                  </a:moveTo>
                  <a:cubicBezTo>
                    <a:pt x="4" y="6"/>
                    <a:pt x="4" y="6"/>
                    <a:pt x="4" y="6"/>
                  </a:cubicBezTo>
                  <a:cubicBezTo>
                    <a:pt x="4" y="6"/>
                    <a:pt x="4" y="6"/>
                    <a:pt x="4" y="6"/>
                  </a:cubicBezTo>
                  <a:cubicBezTo>
                    <a:pt x="5" y="6"/>
                    <a:pt x="6" y="4"/>
                    <a:pt x="6" y="3"/>
                  </a:cubicBezTo>
                  <a:cubicBezTo>
                    <a:pt x="6" y="3"/>
                    <a:pt x="6" y="3"/>
                    <a:pt x="6" y="3"/>
                  </a:cubicBezTo>
                  <a:cubicBezTo>
                    <a:pt x="7" y="3"/>
                    <a:pt x="7" y="3"/>
                    <a:pt x="7" y="3"/>
                  </a:cubicBezTo>
                  <a:cubicBezTo>
                    <a:pt x="7" y="3"/>
                    <a:pt x="7" y="3"/>
                    <a:pt x="7" y="3"/>
                  </a:cubicBezTo>
                  <a:cubicBezTo>
                    <a:pt x="7" y="3"/>
                    <a:pt x="6" y="3"/>
                    <a:pt x="6" y="3"/>
                  </a:cubicBezTo>
                  <a:cubicBezTo>
                    <a:pt x="6" y="3"/>
                    <a:pt x="6" y="3"/>
                    <a:pt x="6" y="3"/>
                  </a:cubicBezTo>
                  <a:cubicBezTo>
                    <a:pt x="6" y="4"/>
                    <a:pt x="5" y="5"/>
                    <a:pt x="4" y="6"/>
                  </a:cubicBezTo>
                  <a:cubicBezTo>
                    <a:pt x="4" y="6"/>
                    <a:pt x="4" y="6"/>
                    <a:pt x="4" y="6"/>
                  </a:cubicBezTo>
                  <a:cubicBezTo>
                    <a:pt x="4" y="6"/>
                    <a:pt x="4" y="6"/>
                    <a:pt x="4" y="6"/>
                  </a:cubicBezTo>
                  <a:cubicBezTo>
                    <a:pt x="3" y="5"/>
                    <a:pt x="2" y="5"/>
                    <a:pt x="2" y="5"/>
                  </a:cubicBezTo>
                  <a:cubicBezTo>
                    <a:pt x="2" y="5"/>
                    <a:pt x="2" y="5"/>
                    <a:pt x="2" y="5"/>
                  </a:cubicBezTo>
                  <a:cubicBezTo>
                    <a:pt x="2" y="5"/>
                    <a:pt x="2" y="5"/>
                    <a:pt x="2" y="5"/>
                  </a:cubicBezTo>
                  <a:cubicBezTo>
                    <a:pt x="2" y="5"/>
                    <a:pt x="1" y="5"/>
                    <a:pt x="1" y="5"/>
                  </a:cubicBezTo>
                  <a:cubicBezTo>
                    <a:pt x="1" y="5"/>
                    <a:pt x="1" y="5"/>
                    <a:pt x="1" y="5"/>
                  </a:cubicBezTo>
                  <a:cubicBezTo>
                    <a:pt x="2" y="5"/>
                    <a:pt x="3" y="6"/>
                    <a:pt x="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5" name="Freeform 149"/>
            <p:cNvSpPr/>
            <p:nvPr/>
          </p:nvSpPr>
          <p:spPr bwMode="auto">
            <a:xfrm>
              <a:off x="2625" y="3554"/>
              <a:ext cx="31" cy="18"/>
            </a:xfrm>
            <a:custGeom>
              <a:avLst/>
              <a:gdLst>
                <a:gd name="T0" fmla="*/ 3 w 7"/>
                <a:gd name="T1" fmla="*/ 4 h 4"/>
                <a:gd name="T2" fmla="*/ 0 w 7"/>
                <a:gd name="T3" fmla="*/ 3 h 4"/>
                <a:gd name="T4" fmla="*/ 0 w 7"/>
                <a:gd name="T5" fmla="*/ 3 h 4"/>
                <a:gd name="T6" fmla="*/ 0 w 7"/>
                <a:gd name="T7" fmla="*/ 3 h 4"/>
                <a:gd name="T8" fmla="*/ 0 w 7"/>
                <a:gd name="T9" fmla="*/ 2 h 4"/>
                <a:gd name="T10" fmla="*/ 0 w 7"/>
                <a:gd name="T11" fmla="*/ 2 h 4"/>
                <a:gd name="T12" fmla="*/ 1 w 7"/>
                <a:gd name="T13" fmla="*/ 2 h 4"/>
                <a:gd name="T14" fmla="*/ 1 w 7"/>
                <a:gd name="T15" fmla="*/ 2 h 4"/>
                <a:gd name="T16" fmla="*/ 3 w 7"/>
                <a:gd name="T17" fmla="*/ 3 h 4"/>
                <a:gd name="T18" fmla="*/ 3 w 7"/>
                <a:gd name="T19" fmla="*/ 3 h 4"/>
                <a:gd name="T20" fmla="*/ 6 w 7"/>
                <a:gd name="T21" fmla="*/ 0 h 4"/>
                <a:gd name="T22" fmla="*/ 6 w 7"/>
                <a:gd name="T23" fmla="*/ 0 h 4"/>
                <a:gd name="T24" fmla="*/ 6 w 7"/>
                <a:gd name="T25" fmla="*/ 0 h 4"/>
                <a:gd name="T26" fmla="*/ 6 w 7"/>
                <a:gd name="T27" fmla="*/ 0 h 4"/>
                <a:gd name="T28" fmla="*/ 6 w 7"/>
                <a:gd name="T29" fmla="*/ 1 h 4"/>
                <a:gd name="T30" fmla="*/ 6 w 7"/>
                <a:gd name="T31" fmla="*/ 1 h 4"/>
                <a:gd name="T32" fmla="*/ 4 w 7"/>
                <a:gd name="T33" fmla="*/ 4 h 4"/>
                <a:gd name="T34" fmla="*/ 4 w 7"/>
                <a:gd name="T35" fmla="*/ 4 h 4"/>
                <a:gd name="T36" fmla="*/ 3 w 7"/>
                <a:gd name="T37" fmla="*/ 4 h 4"/>
                <a:gd name="T38" fmla="*/ 3 w 7"/>
                <a:gd name="T39" fmla="*/ 4 h 4"/>
                <a:gd name="T40" fmla="*/ 3 w 7"/>
                <a:gd name="T41"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 h="4">
                  <a:moveTo>
                    <a:pt x="3" y="4"/>
                  </a:moveTo>
                  <a:cubicBezTo>
                    <a:pt x="2" y="4"/>
                    <a:pt x="1" y="4"/>
                    <a:pt x="0" y="3"/>
                  </a:cubicBezTo>
                  <a:cubicBezTo>
                    <a:pt x="0" y="3"/>
                    <a:pt x="0" y="3"/>
                    <a:pt x="0" y="3"/>
                  </a:cubicBezTo>
                  <a:cubicBezTo>
                    <a:pt x="0" y="3"/>
                    <a:pt x="0" y="3"/>
                    <a:pt x="0" y="3"/>
                  </a:cubicBezTo>
                  <a:cubicBezTo>
                    <a:pt x="0" y="3"/>
                    <a:pt x="0" y="2"/>
                    <a:pt x="0" y="2"/>
                  </a:cubicBezTo>
                  <a:cubicBezTo>
                    <a:pt x="0" y="2"/>
                    <a:pt x="0" y="2"/>
                    <a:pt x="0" y="2"/>
                  </a:cubicBezTo>
                  <a:cubicBezTo>
                    <a:pt x="0" y="2"/>
                    <a:pt x="1" y="2"/>
                    <a:pt x="1" y="2"/>
                  </a:cubicBezTo>
                  <a:cubicBezTo>
                    <a:pt x="1" y="2"/>
                    <a:pt x="1" y="2"/>
                    <a:pt x="1" y="2"/>
                  </a:cubicBezTo>
                  <a:cubicBezTo>
                    <a:pt x="1" y="3"/>
                    <a:pt x="2" y="3"/>
                    <a:pt x="3" y="3"/>
                  </a:cubicBezTo>
                  <a:cubicBezTo>
                    <a:pt x="3" y="3"/>
                    <a:pt x="3" y="3"/>
                    <a:pt x="3" y="3"/>
                  </a:cubicBezTo>
                  <a:cubicBezTo>
                    <a:pt x="4" y="2"/>
                    <a:pt x="5" y="1"/>
                    <a:pt x="6" y="0"/>
                  </a:cubicBezTo>
                  <a:cubicBezTo>
                    <a:pt x="6" y="0"/>
                    <a:pt x="6" y="0"/>
                    <a:pt x="6" y="0"/>
                  </a:cubicBezTo>
                  <a:cubicBezTo>
                    <a:pt x="6" y="0"/>
                    <a:pt x="6" y="0"/>
                    <a:pt x="6" y="0"/>
                  </a:cubicBezTo>
                  <a:cubicBezTo>
                    <a:pt x="6" y="0"/>
                    <a:pt x="6" y="0"/>
                    <a:pt x="6" y="0"/>
                  </a:cubicBezTo>
                  <a:cubicBezTo>
                    <a:pt x="7" y="0"/>
                    <a:pt x="7" y="1"/>
                    <a:pt x="6" y="1"/>
                  </a:cubicBezTo>
                  <a:cubicBezTo>
                    <a:pt x="6" y="1"/>
                    <a:pt x="6" y="1"/>
                    <a:pt x="6" y="1"/>
                  </a:cubicBezTo>
                  <a:cubicBezTo>
                    <a:pt x="6" y="2"/>
                    <a:pt x="4" y="3"/>
                    <a:pt x="4" y="4"/>
                  </a:cubicBezTo>
                  <a:cubicBezTo>
                    <a:pt x="4" y="4"/>
                    <a:pt x="4" y="4"/>
                    <a:pt x="4" y="4"/>
                  </a:cubicBezTo>
                  <a:cubicBezTo>
                    <a:pt x="3" y="4"/>
                    <a:pt x="3" y="4"/>
                    <a:pt x="3" y="4"/>
                  </a:cubicBezTo>
                  <a:cubicBezTo>
                    <a:pt x="3" y="4"/>
                    <a:pt x="3" y="4"/>
                    <a:pt x="3" y="4"/>
                  </a:cubicBezTo>
                  <a:cubicBezTo>
                    <a:pt x="3" y="4"/>
                    <a:pt x="3"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6" name="Freeform 150"/>
            <p:cNvSpPr/>
            <p:nvPr/>
          </p:nvSpPr>
          <p:spPr bwMode="auto">
            <a:xfrm>
              <a:off x="2616" y="3550"/>
              <a:ext cx="40" cy="31"/>
            </a:xfrm>
            <a:custGeom>
              <a:avLst/>
              <a:gdLst>
                <a:gd name="T0" fmla="*/ 0 w 9"/>
                <a:gd name="T1" fmla="*/ 0 h 7"/>
                <a:gd name="T2" fmla="*/ 1 w 9"/>
                <a:gd name="T3" fmla="*/ 4 h 7"/>
                <a:gd name="T4" fmla="*/ 1 w 9"/>
                <a:gd name="T5" fmla="*/ 5 h 7"/>
                <a:gd name="T6" fmla="*/ 0 w 9"/>
                <a:gd name="T7" fmla="*/ 7 h 7"/>
                <a:gd name="T8" fmla="*/ 0 w 9"/>
                <a:gd name="T9" fmla="*/ 7 h 7"/>
                <a:gd name="T10" fmla="*/ 4 w 9"/>
                <a:gd name="T11" fmla="*/ 6 h 7"/>
                <a:gd name="T12" fmla="*/ 8 w 9"/>
                <a:gd name="T13" fmla="*/ 6 h 7"/>
                <a:gd name="T14" fmla="*/ 7 w 9"/>
                <a:gd name="T15" fmla="*/ 7 h 7"/>
                <a:gd name="T16" fmla="*/ 8 w 9"/>
                <a:gd name="T17" fmla="*/ 3 h 7"/>
                <a:gd name="T18" fmla="*/ 8 w 9"/>
                <a:gd name="T19" fmla="*/ 2 h 7"/>
                <a:gd name="T20" fmla="*/ 7 w 9"/>
                <a:gd name="T21" fmla="*/ 1 h 7"/>
                <a:gd name="T22" fmla="*/ 6 w 9"/>
                <a:gd name="T23" fmla="*/ 0 h 7"/>
                <a:gd name="T24" fmla="*/ 4 w 9"/>
                <a:gd name="T25" fmla="*/ 0 h 7"/>
                <a:gd name="T26" fmla="*/ 1 w 9"/>
                <a:gd name="T27" fmla="*/ 0 h 7"/>
                <a:gd name="T28" fmla="*/ 4 w 9"/>
                <a:gd name="T29" fmla="*/ 0 h 7"/>
                <a:gd name="T30" fmla="*/ 6 w 9"/>
                <a:gd name="T31" fmla="*/ 0 h 7"/>
                <a:gd name="T32" fmla="*/ 7 w 9"/>
                <a:gd name="T33" fmla="*/ 0 h 7"/>
                <a:gd name="T34" fmla="*/ 8 w 9"/>
                <a:gd name="T35" fmla="*/ 0 h 7"/>
                <a:gd name="T36" fmla="*/ 9 w 9"/>
                <a:gd name="T37" fmla="*/ 4 h 7"/>
                <a:gd name="T38" fmla="*/ 8 w 9"/>
                <a:gd name="T39" fmla="*/ 7 h 7"/>
                <a:gd name="T40" fmla="*/ 8 w 9"/>
                <a:gd name="T41" fmla="*/ 7 h 7"/>
                <a:gd name="T42" fmla="*/ 8 w 9"/>
                <a:gd name="T43" fmla="*/ 7 h 7"/>
                <a:gd name="T44" fmla="*/ 8 w 9"/>
                <a:gd name="T45" fmla="*/ 7 h 7"/>
                <a:gd name="T46" fmla="*/ 4 w 9"/>
                <a:gd name="T47" fmla="*/ 7 h 7"/>
                <a:gd name="T48" fmla="*/ 0 w 9"/>
                <a:gd name="T49" fmla="*/ 7 h 7"/>
                <a:gd name="T50" fmla="*/ 0 w 9"/>
                <a:gd name="T51" fmla="*/ 7 h 7"/>
                <a:gd name="T52" fmla="*/ 0 w 9"/>
                <a:gd name="T53" fmla="*/ 7 h 7"/>
                <a:gd name="T54" fmla="*/ 0 w 9"/>
                <a:gd name="T55" fmla="*/ 4 h 7"/>
                <a:gd name="T56" fmla="*/ 0 w 9"/>
                <a:gd name="T5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 h="7">
                  <a:moveTo>
                    <a:pt x="0" y="0"/>
                  </a:moveTo>
                  <a:cubicBezTo>
                    <a:pt x="1" y="1"/>
                    <a:pt x="0" y="3"/>
                    <a:pt x="1" y="4"/>
                  </a:cubicBezTo>
                  <a:cubicBezTo>
                    <a:pt x="1" y="4"/>
                    <a:pt x="1" y="5"/>
                    <a:pt x="1" y="5"/>
                  </a:cubicBezTo>
                  <a:cubicBezTo>
                    <a:pt x="1" y="6"/>
                    <a:pt x="1" y="7"/>
                    <a:pt x="0" y="7"/>
                  </a:cubicBezTo>
                  <a:cubicBezTo>
                    <a:pt x="0" y="7"/>
                    <a:pt x="0" y="7"/>
                    <a:pt x="0" y="7"/>
                  </a:cubicBezTo>
                  <a:cubicBezTo>
                    <a:pt x="1" y="7"/>
                    <a:pt x="3" y="6"/>
                    <a:pt x="4" y="6"/>
                  </a:cubicBezTo>
                  <a:cubicBezTo>
                    <a:pt x="8" y="6"/>
                    <a:pt x="8" y="6"/>
                    <a:pt x="8" y="6"/>
                  </a:cubicBezTo>
                  <a:cubicBezTo>
                    <a:pt x="7" y="7"/>
                    <a:pt x="7" y="7"/>
                    <a:pt x="7" y="7"/>
                  </a:cubicBezTo>
                  <a:cubicBezTo>
                    <a:pt x="7" y="6"/>
                    <a:pt x="8" y="5"/>
                    <a:pt x="8" y="3"/>
                  </a:cubicBezTo>
                  <a:cubicBezTo>
                    <a:pt x="8" y="3"/>
                    <a:pt x="8" y="2"/>
                    <a:pt x="8" y="2"/>
                  </a:cubicBezTo>
                  <a:cubicBezTo>
                    <a:pt x="8" y="1"/>
                    <a:pt x="7" y="1"/>
                    <a:pt x="7" y="1"/>
                  </a:cubicBezTo>
                  <a:cubicBezTo>
                    <a:pt x="7" y="0"/>
                    <a:pt x="6" y="0"/>
                    <a:pt x="6" y="0"/>
                  </a:cubicBezTo>
                  <a:cubicBezTo>
                    <a:pt x="4" y="0"/>
                    <a:pt x="4" y="0"/>
                    <a:pt x="4" y="0"/>
                  </a:cubicBezTo>
                  <a:cubicBezTo>
                    <a:pt x="1" y="0"/>
                    <a:pt x="1" y="0"/>
                    <a:pt x="1" y="0"/>
                  </a:cubicBezTo>
                  <a:cubicBezTo>
                    <a:pt x="4" y="0"/>
                    <a:pt x="4" y="0"/>
                    <a:pt x="4" y="0"/>
                  </a:cubicBezTo>
                  <a:cubicBezTo>
                    <a:pt x="6" y="0"/>
                    <a:pt x="6" y="0"/>
                    <a:pt x="6" y="0"/>
                  </a:cubicBezTo>
                  <a:cubicBezTo>
                    <a:pt x="6" y="0"/>
                    <a:pt x="6" y="0"/>
                    <a:pt x="7" y="0"/>
                  </a:cubicBezTo>
                  <a:cubicBezTo>
                    <a:pt x="7" y="0"/>
                    <a:pt x="7" y="0"/>
                    <a:pt x="8" y="0"/>
                  </a:cubicBezTo>
                  <a:cubicBezTo>
                    <a:pt x="9" y="1"/>
                    <a:pt x="9" y="2"/>
                    <a:pt x="9" y="4"/>
                  </a:cubicBezTo>
                  <a:cubicBezTo>
                    <a:pt x="9" y="5"/>
                    <a:pt x="8" y="6"/>
                    <a:pt x="8" y="7"/>
                  </a:cubicBezTo>
                  <a:cubicBezTo>
                    <a:pt x="8" y="7"/>
                    <a:pt x="8" y="7"/>
                    <a:pt x="8" y="7"/>
                  </a:cubicBezTo>
                  <a:cubicBezTo>
                    <a:pt x="8" y="7"/>
                    <a:pt x="8" y="7"/>
                    <a:pt x="8" y="7"/>
                  </a:cubicBezTo>
                  <a:cubicBezTo>
                    <a:pt x="8" y="7"/>
                    <a:pt x="8" y="7"/>
                    <a:pt x="8" y="7"/>
                  </a:cubicBezTo>
                  <a:cubicBezTo>
                    <a:pt x="4" y="7"/>
                    <a:pt x="4" y="7"/>
                    <a:pt x="4" y="7"/>
                  </a:cubicBezTo>
                  <a:cubicBezTo>
                    <a:pt x="3" y="7"/>
                    <a:pt x="1" y="7"/>
                    <a:pt x="0" y="7"/>
                  </a:cubicBezTo>
                  <a:cubicBezTo>
                    <a:pt x="0" y="7"/>
                    <a:pt x="0" y="7"/>
                    <a:pt x="0" y="7"/>
                  </a:cubicBezTo>
                  <a:cubicBezTo>
                    <a:pt x="0" y="7"/>
                    <a:pt x="0" y="7"/>
                    <a:pt x="0" y="7"/>
                  </a:cubicBezTo>
                  <a:cubicBezTo>
                    <a:pt x="0" y="6"/>
                    <a:pt x="0" y="5"/>
                    <a:pt x="0" y="4"/>
                  </a:cubicBezTo>
                  <a:cubicBezTo>
                    <a:pt x="0" y="2"/>
                    <a:pt x="0" y="1"/>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7" name="Freeform 151"/>
            <p:cNvSpPr>
              <a:spLocks noEditPoints="1"/>
            </p:cNvSpPr>
            <p:nvPr/>
          </p:nvSpPr>
          <p:spPr bwMode="auto">
            <a:xfrm>
              <a:off x="2620" y="3599"/>
              <a:ext cx="45" cy="28"/>
            </a:xfrm>
            <a:custGeom>
              <a:avLst/>
              <a:gdLst>
                <a:gd name="T0" fmla="*/ 0 w 10"/>
                <a:gd name="T1" fmla="*/ 4 h 6"/>
                <a:gd name="T2" fmla="*/ 0 w 10"/>
                <a:gd name="T3" fmla="*/ 4 h 6"/>
                <a:gd name="T4" fmla="*/ 0 w 10"/>
                <a:gd name="T5" fmla="*/ 4 h 6"/>
                <a:gd name="T6" fmla="*/ 0 w 10"/>
                <a:gd name="T7" fmla="*/ 4 h 6"/>
                <a:gd name="T8" fmla="*/ 0 w 10"/>
                <a:gd name="T9" fmla="*/ 4 h 6"/>
                <a:gd name="T10" fmla="*/ 2 w 10"/>
                <a:gd name="T11" fmla="*/ 3 h 6"/>
                <a:gd name="T12" fmla="*/ 2 w 10"/>
                <a:gd name="T13" fmla="*/ 3 h 6"/>
                <a:gd name="T14" fmla="*/ 2 w 10"/>
                <a:gd name="T15" fmla="*/ 3 h 6"/>
                <a:gd name="T16" fmla="*/ 2 w 10"/>
                <a:gd name="T17" fmla="*/ 3 h 6"/>
                <a:gd name="T18" fmla="*/ 2 w 10"/>
                <a:gd name="T19" fmla="*/ 3 h 6"/>
                <a:gd name="T20" fmla="*/ 2 w 10"/>
                <a:gd name="T21" fmla="*/ 3 h 6"/>
                <a:gd name="T22" fmla="*/ 2 w 10"/>
                <a:gd name="T23" fmla="*/ 3 h 6"/>
                <a:gd name="T24" fmla="*/ 4 w 10"/>
                <a:gd name="T25" fmla="*/ 4 h 6"/>
                <a:gd name="T26" fmla="*/ 4 w 10"/>
                <a:gd name="T27" fmla="*/ 4 h 6"/>
                <a:gd name="T28" fmla="*/ 6 w 10"/>
                <a:gd name="T29" fmla="*/ 2 h 6"/>
                <a:gd name="T30" fmla="*/ 6 w 10"/>
                <a:gd name="T31" fmla="*/ 2 h 6"/>
                <a:gd name="T32" fmla="*/ 9 w 10"/>
                <a:gd name="T33" fmla="*/ 0 h 6"/>
                <a:gd name="T34" fmla="*/ 9 w 10"/>
                <a:gd name="T35" fmla="*/ 0 h 6"/>
                <a:gd name="T36" fmla="*/ 9 w 10"/>
                <a:gd name="T37" fmla="*/ 0 h 6"/>
                <a:gd name="T38" fmla="*/ 9 w 10"/>
                <a:gd name="T39" fmla="*/ 0 h 6"/>
                <a:gd name="T40" fmla="*/ 10 w 10"/>
                <a:gd name="T41" fmla="*/ 0 h 6"/>
                <a:gd name="T42" fmla="*/ 10 w 10"/>
                <a:gd name="T43" fmla="*/ 0 h 6"/>
                <a:gd name="T44" fmla="*/ 10 w 10"/>
                <a:gd name="T45" fmla="*/ 0 h 6"/>
                <a:gd name="T46" fmla="*/ 10 w 10"/>
                <a:gd name="T47" fmla="*/ 0 h 6"/>
                <a:gd name="T48" fmla="*/ 10 w 10"/>
                <a:gd name="T49" fmla="*/ 0 h 6"/>
                <a:gd name="T50" fmla="*/ 10 w 10"/>
                <a:gd name="T51" fmla="*/ 1 h 6"/>
                <a:gd name="T52" fmla="*/ 10 w 10"/>
                <a:gd name="T53" fmla="*/ 1 h 6"/>
                <a:gd name="T54" fmla="*/ 7 w 10"/>
                <a:gd name="T55" fmla="*/ 4 h 6"/>
                <a:gd name="T56" fmla="*/ 7 w 10"/>
                <a:gd name="T57" fmla="*/ 4 h 6"/>
                <a:gd name="T58" fmla="*/ 4 w 10"/>
                <a:gd name="T59" fmla="*/ 6 h 6"/>
                <a:gd name="T60" fmla="*/ 4 w 10"/>
                <a:gd name="T61" fmla="*/ 6 h 6"/>
                <a:gd name="T62" fmla="*/ 4 w 10"/>
                <a:gd name="T63" fmla="*/ 6 h 6"/>
                <a:gd name="T64" fmla="*/ 4 w 10"/>
                <a:gd name="T65" fmla="*/ 6 h 6"/>
                <a:gd name="T66" fmla="*/ 0 w 10"/>
                <a:gd name="T67" fmla="*/ 4 h 6"/>
                <a:gd name="T68" fmla="*/ 4 w 10"/>
                <a:gd name="T69" fmla="*/ 5 h 6"/>
                <a:gd name="T70" fmla="*/ 4 w 10"/>
                <a:gd name="T71" fmla="*/ 5 h 6"/>
                <a:gd name="T72" fmla="*/ 4 w 10"/>
                <a:gd name="T73" fmla="*/ 5 h 6"/>
                <a:gd name="T74" fmla="*/ 6 w 10"/>
                <a:gd name="T75" fmla="*/ 3 h 6"/>
                <a:gd name="T76" fmla="*/ 6 w 10"/>
                <a:gd name="T77" fmla="*/ 3 h 6"/>
                <a:gd name="T78" fmla="*/ 7 w 10"/>
                <a:gd name="T79" fmla="*/ 3 h 6"/>
                <a:gd name="T80" fmla="*/ 7 w 10"/>
                <a:gd name="T81" fmla="*/ 3 h 6"/>
                <a:gd name="T82" fmla="*/ 6 w 10"/>
                <a:gd name="T83" fmla="*/ 3 h 6"/>
                <a:gd name="T84" fmla="*/ 6 w 10"/>
                <a:gd name="T85" fmla="*/ 3 h 6"/>
                <a:gd name="T86" fmla="*/ 4 w 10"/>
                <a:gd name="T87" fmla="*/ 5 h 6"/>
                <a:gd name="T88" fmla="*/ 4 w 10"/>
                <a:gd name="T89" fmla="*/ 5 h 6"/>
                <a:gd name="T90" fmla="*/ 4 w 10"/>
                <a:gd name="T91" fmla="*/ 5 h 6"/>
                <a:gd name="T92" fmla="*/ 2 w 10"/>
                <a:gd name="T93" fmla="*/ 4 h 6"/>
                <a:gd name="T94" fmla="*/ 2 w 10"/>
                <a:gd name="T95" fmla="*/ 4 h 6"/>
                <a:gd name="T96" fmla="*/ 2 w 10"/>
                <a:gd name="T97" fmla="*/ 4 h 6"/>
                <a:gd name="T98" fmla="*/ 1 w 10"/>
                <a:gd name="T99" fmla="*/ 4 h 6"/>
                <a:gd name="T100" fmla="*/ 1 w 10"/>
                <a:gd name="T101" fmla="*/ 4 h 6"/>
                <a:gd name="T102" fmla="*/ 4 w 10"/>
                <a:gd name="T103" fmla="*/ 5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 h="6">
                  <a:moveTo>
                    <a:pt x="0" y="4"/>
                  </a:moveTo>
                  <a:cubicBezTo>
                    <a:pt x="0" y="4"/>
                    <a:pt x="0" y="4"/>
                    <a:pt x="0" y="4"/>
                  </a:cubicBezTo>
                  <a:cubicBezTo>
                    <a:pt x="0" y="4"/>
                    <a:pt x="0" y="4"/>
                    <a:pt x="0" y="4"/>
                  </a:cubicBezTo>
                  <a:cubicBezTo>
                    <a:pt x="0" y="4"/>
                    <a:pt x="0" y="4"/>
                    <a:pt x="0" y="4"/>
                  </a:cubicBezTo>
                  <a:cubicBezTo>
                    <a:pt x="0" y="4"/>
                    <a:pt x="0" y="4"/>
                    <a:pt x="0" y="4"/>
                  </a:cubicBezTo>
                  <a:cubicBezTo>
                    <a:pt x="1" y="3"/>
                    <a:pt x="1"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3" y="4"/>
                    <a:pt x="3" y="4"/>
                    <a:pt x="4" y="4"/>
                  </a:cubicBezTo>
                  <a:cubicBezTo>
                    <a:pt x="4" y="4"/>
                    <a:pt x="4" y="4"/>
                    <a:pt x="4" y="4"/>
                  </a:cubicBezTo>
                  <a:cubicBezTo>
                    <a:pt x="5" y="4"/>
                    <a:pt x="5" y="3"/>
                    <a:pt x="6" y="2"/>
                  </a:cubicBezTo>
                  <a:cubicBezTo>
                    <a:pt x="6" y="2"/>
                    <a:pt x="6" y="2"/>
                    <a:pt x="6" y="2"/>
                  </a:cubicBezTo>
                  <a:cubicBezTo>
                    <a:pt x="6" y="2"/>
                    <a:pt x="8" y="0"/>
                    <a:pt x="9" y="0"/>
                  </a:cubicBezTo>
                  <a:cubicBezTo>
                    <a:pt x="9" y="0"/>
                    <a:pt x="9" y="0"/>
                    <a:pt x="9" y="0"/>
                  </a:cubicBezTo>
                  <a:cubicBezTo>
                    <a:pt x="9" y="0"/>
                    <a:pt x="9" y="0"/>
                    <a:pt x="9" y="0"/>
                  </a:cubicBezTo>
                  <a:cubicBezTo>
                    <a:pt x="9" y="0"/>
                    <a:pt x="9" y="0"/>
                    <a:pt x="9" y="0"/>
                  </a:cubicBezTo>
                  <a:cubicBezTo>
                    <a:pt x="10" y="0"/>
                    <a:pt x="10" y="0"/>
                    <a:pt x="10" y="0"/>
                  </a:cubicBezTo>
                  <a:cubicBezTo>
                    <a:pt x="10" y="0"/>
                    <a:pt x="10" y="0"/>
                    <a:pt x="10" y="0"/>
                  </a:cubicBezTo>
                  <a:cubicBezTo>
                    <a:pt x="10" y="0"/>
                    <a:pt x="10" y="0"/>
                    <a:pt x="10" y="0"/>
                  </a:cubicBezTo>
                  <a:cubicBezTo>
                    <a:pt x="10" y="0"/>
                    <a:pt x="10" y="0"/>
                    <a:pt x="10" y="0"/>
                  </a:cubicBezTo>
                  <a:cubicBezTo>
                    <a:pt x="10" y="0"/>
                    <a:pt x="10" y="0"/>
                    <a:pt x="10" y="0"/>
                  </a:cubicBezTo>
                  <a:cubicBezTo>
                    <a:pt x="10" y="1"/>
                    <a:pt x="10" y="1"/>
                    <a:pt x="10" y="1"/>
                  </a:cubicBezTo>
                  <a:cubicBezTo>
                    <a:pt x="10" y="1"/>
                    <a:pt x="10" y="1"/>
                    <a:pt x="10" y="1"/>
                  </a:cubicBezTo>
                  <a:cubicBezTo>
                    <a:pt x="9" y="2"/>
                    <a:pt x="8" y="3"/>
                    <a:pt x="7" y="4"/>
                  </a:cubicBezTo>
                  <a:cubicBezTo>
                    <a:pt x="7" y="4"/>
                    <a:pt x="7" y="4"/>
                    <a:pt x="7" y="4"/>
                  </a:cubicBezTo>
                  <a:cubicBezTo>
                    <a:pt x="6" y="4"/>
                    <a:pt x="5" y="6"/>
                    <a:pt x="4" y="6"/>
                  </a:cubicBezTo>
                  <a:cubicBezTo>
                    <a:pt x="4" y="6"/>
                    <a:pt x="4" y="6"/>
                    <a:pt x="4" y="6"/>
                  </a:cubicBezTo>
                  <a:cubicBezTo>
                    <a:pt x="4" y="6"/>
                    <a:pt x="4" y="6"/>
                    <a:pt x="4" y="6"/>
                  </a:cubicBezTo>
                  <a:cubicBezTo>
                    <a:pt x="4" y="6"/>
                    <a:pt x="4" y="6"/>
                    <a:pt x="4" y="6"/>
                  </a:cubicBezTo>
                  <a:cubicBezTo>
                    <a:pt x="3" y="6"/>
                    <a:pt x="1" y="5"/>
                    <a:pt x="0" y="4"/>
                  </a:cubicBezTo>
                  <a:close/>
                  <a:moveTo>
                    <a:pt x="4" y="5"/>
                  </a:moveTo>
                  <a:cubicBezTo>
                    <a:pt x="4" y="5"/>
                    <a:pt x="4" y="5"/>
                    <a:pt x="4" y="5"/>
                  </a:cubicBezTo>
                  <a:cubicBezTo>
                    <a:pt x="4" y="5"/>
                    <a:pt x="4" y="5"/>
                    <a:pt x="4" y="5"/>
                  </a:cubicBezTo>
                  <a:cubicBezTo>
                    <a:pt x="5" y="5"/>
                    <a:pt x="6" y="4"/>
                    <a:pt x="6" y="3"/>
                  </a:cubicBezTo>
                  <a:cubicBezTo>
                    <a:pt x="6" y="3"/>
                    <a:pt x="6" y="3"/>
                    <a:pt x="6" y="3"/>
                  </a:cubicBezTo>
                  <a:cubicBezTo>
                    <a:pt x="7" y="3"/>
                    <a:pt x="7" y="3"/>
                    <a:pt x="7" y="3"/>
                  </a:cubicBezTo>
                  <a:cubicBezTo>
                    <a:pt x="7" y="3"/>
                    <a:pt x="7" y="3"/>
                    <a:pt x="7" y="3"/>
                  </a:cubicBezTo>
                  <a:cubicBezTo>
                    <a:pt x="7" y="3"/>
                    <a:pt x="6" y="3"/>
                    <a:pt x="6" y="3"/>
                  </a:cubicBezTo>
                  <a:cubicBezTo>
                    <a:pt x="6" y="3"/>
                    <a:pt x="6" y="3"/>
                    <a:pt x="6" y="3"/>
                  </a:cubicBezTo>
                  <a:cubicBezTo>
                    <a:pt x="6" y="4"/>
                    <a:pt x="5" y="4"/>
                    <a:pt x="4" y="5"/>
                  </a:cubicBezTo>
                  <a:cubicBezTo>
                    <a:pt x="4" y="5"/>
                    <a:pt x="4" y="5"/>
                    <a:pt x="4" y="5"/>
                  </a:cubicBezTo>
                  <a:cubicBezTo>
                    <a:pt x="4" y="5"/>
                    <a:pt x="4" y="5"/>
                    <a:pt x="4" y="5"/>
                  </a:cubicBezTo>
                  <a:cubicBezTo>
                    <a:pt x="3" y="5"/>
                    <a:pt x="2" y="4"/>
                    <a:pt x="2" y="4"/>
                  </a:cubicBezTo>
                  <a:cubicBezTo>
                    <a:pt x="2" y="4"/>
                    <a:pt x="2" y="4"/>
                    <a:pt x="2" y="4"/>
                  </a:cubicBezTo>
                  <a:cubicBezTo>
                    <a:pt x="2" y="4"/>
                    <a:pt x="2" y="4"/>
                    <a:pt x="2" y="4"/>
                  </a:cubicBezTo>
                  <a:cubicBezTo>
                    <a:pt x="2" y="4"/>
                    <a:pt x="1" y="4"/>
                    <a:pt x="1" y="4"/>
                  </a:cubicBezTo>
                  <a:cubicBezTo>
                    <a:pt x="1" y="4"/>
                    <a:pt x="1" y="4"/>
                    <a:pt x="1" y="4"/>
                  </a:cubicBezTo>
                  <a:cubicBezTo>
                    <a:pt x="2" y="5"/>
                    <a:pt x="3" y="5"/>
                    <a:pt x="4"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8" name="Freeform 152"/>
            <p:cNvSpPr/>
            <p:nvPr/>
          </p:nvSpPr>
          <p:spPr bwMode="auto">
            <a:xfrm>
              <a:off x="2625" y="3608"/>
              <a:ext cx="31" cy="19"/>
            </a:xfrm>
            <a:custGeom>
              <a:avLst/>
              <a:gdLst>
                <a:gd name="T0" fmla="*/ 3 w 7"/>
                <a:gd name="T1" fmla="*/ 4 h 4"/>
                <a:gd name="T2" fmla="*/ 0 w 7"/>
                <a:gd name="T3" fmla="*/ 2 h 4"/>
                <a:gd name="T4" fmla="*/ 0 w 7"/>
                <a:gd name="T5" fmla="*/ 2 h 4"/>
                <a:gd name="T6" fmla="*/ 0 w 7"/>
                <a:gd name="T7" fmla="*/ 2 h 4"/>
                <a:gd name="T8" fmla="*/ 0 w 7"/>
                <a:gd name="T9" fmla="*/ 2 h 4"/>
                <a:gd name="T10" fmla="*/ 0 w 7"/>
                <a:gd name="T11" fmla="*/ 2 h 4"/>
                <a:gd name="T12" fmla="*/ 1 w 7"/>
                <a:gd name="T13" fmla="*/ 2 h 4"/>
                <a:gd name="T14" fmla="*/ 1 w 7"/>
                <a:gd name="T15" fmla="*/ 2 h 4"/>
                <a:gd name="T16" fmla="*/ 3 w 7"/>
                <a:gd name="T17" fmla="*/ 3 h 4"/>
                <a:gd name="T18" fmla="*/ 3 w 7"/>
                <a:gd name="T19" fmla="*/ 3 h 4"/>
                <a:gd name="T20" fmla="*/ 6 w 7"/>
                <a:gd name="T21" fmla="*/ 0 h 4"/>
                <a:gd name="T22" fmla="*/ 6 w 7"/>
                <a:gd name="T23" fmla="*/ 0 h 4"/>
                <a:gd name="T24" fmla="*/ 6 w 7"/>
                <a:gd name="T25" fmla="*/ 0 h 4"/>
                <a:gd name="T26" fmla="*/ 6 w 7"/>
                <a:gd name="T27" fmla="*/ 0 h 4"/>
                <a:gd name="T28" fmla="*/ 6 w 7"/>
                <a:gd name="T29" fmla="*/ 0 h 4"/>
                <a:gd name="T30" fmla="*/ 6 w 7"/>
                <a:gd name="T31" fmla="*/ 0 h 4"/>
                <a:gd name="T32" fmla="*/ 4 w 7"/>
                <a:gd name="T33" fmla="*/ 4 h 4"/>
                <a:gd name="T34" fmla="*/ 4 w 7"/>
                <a:gd name="T35" fmla="*/ 4 h 4"/>
                <a:gd name="T36" fmla="*/ 3 w 7"/>
                <a:gd name="T37" fmla="*/ 4 h 4"/>
                <a:gd name="T38" fmla="*/ 3 w 7"/>
                <a:gd name="T39" fmla="*/ 4 h 4"/>
                <a:gd name="T40" fmla="*/ 3 w 7"/>
                <a:gd name="T41"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 h="4">
                  <a:moveTo>
                    <a:pt x="3" y="4"/>
                  </a:moveTo>
                  <a:cubicBezTo>
                    <a:pt x="2" y="4"/>
                    <a:pt x="1" y="3"/>
                    <a:pt x="0" y="2"/>
                  </a:cubicBezTo>
                  <a:cubicBezTo>
                    <a:pt x="0" y="2"/>
                    <a:pt x="0" y="2"/>
                    <a:pt x="0" y="2"/>
                  </a:cubicBezTo>
                  <a:cubicBezTo>
                    <a:pt x="0" y="2"/>
                    <a:pt x="0" y="2"/>
                    <a:pt x="0" y="2"/>
                  </a:cubicBezTo>
                  <a:cubicBezTo>
                    <a:pt x="0" y="2"/>
                    <a:pt x="0" y="2"/>
                    <a:pt x="0" y="2"/>
                  </a:cubicBezTo>
                  <a:cubicBezTo>
                    <a:pt x="0" y="2"/>
                    <a:pt x="0" y="2"/>
                    <a:pt x="0" y="2"/>
                  </a:cubicBezTo>
                  <a:cubicBezTo>
                    <a:pt x="0" y="1"/>
                    <a:pt x="1" y="2"/>
                    <a:pt x="1" y="2"/>
                  </a:cubicBezTo>
                  <a:cubicBezTo>
                    <a:pt x="1" y="2"/>
                    <a:pt x="1" y="2"/>
                    <a:pt x="1" y="2"/>
                  </a:cubicBezTo>
                  <a:cubicBezTo>
                    <a:pt x="1" y="2"/>
                    <a:pt x="2" y="3"/>
                    <a:pt x="3" y="3"/>
                  </a:cubicBezTo>
                  <a:cubicBezTo>
                    <a:pt x="3" y="3"/>
                    <a:pt x="3" y="3"/>
                    <a:pt x="3" y="3"/>
                  </a:cubicBezTo>
                  <a:cubicBezTo>
                    <a:pt x="4" y="2"/>
                    <a:pt x="5" y="1"/>
                    <a:pt x="6" y="0"/>
                  </a:cubicBezTo>
                  <a:cubicBezTo>
                    <a:pt x="6" y="0"/>
                    <a:pt x="6" y="0"/>
                    <a:pt x="6" y="0"/>
                  </a:cubicBezTo>
                  <a:cubicBezTo>
                    <a:pt x="6" y="0"/>
                    <a:pt x="6" y="0"/>
                    <a:pt x="6" y="0"/>
                  </a:cubicBezTo>
                  <a:cubicBezTo>
                    <a:pt x="6" y="0"/>
                    <a:pt x="6" y="0"/>
                    <a:pt x="6" y="0"/>
                  </a:cubicBezTo>
                  <a:cubicBezTo>
                    <a:pt x="7" y="0"/>
                    <a:pt x="7" y="0"/>
                    <a:pt x="6" y="0"/>
                  </a:cubicBezTo>
                  <a:cubicBezTo>
                    <a:pt x="6" y="0"/>
                    <a:pt x="6" y="0"/>
                    <a:pt x="6" y="0"/>
                  </a:cubicBezTo>
                  <a:cubicBezTo>
                    <a:pt x="6" y="2"/>
                    <a:pt x="4" y="3"/>
                    <a:pt x="4" y="4"/>
                  </a:cubicBezTo>
                  <a:cubicBezTo>
                    <a:pt x="4" y="4"/>
                    <a:pt x="4" y="4"/>
                    <a:pt x="4" y="4"/>
                  </a:cubicBezTo>
                  <a:cubicBezTo>
                    <a:pt x="3" y="4"/>
                    <a:pt x="3" y="4"/>
                    <a:pt x="3" y="4"/>
                  </a:cubicBezTo>
                  <a:cubicBezTo>
                    <a:pt x="3" y="4"/>
                    <a:pt x="3" y="4"/>
                    <a:pt x="3" y="4"/>
                  </a:cubicBezTo>
                  <a:cubicBezTo>
                    <a:pt x="3" y="4"/>
                    <a:pt x="3"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9" name="Freeform 153"/>
            <p:cNvSpPr/>
            <p:nvPr/>
          </p:nvSpPr>
          <p:spPr bwMode="auto">
            <a:xfrm>
              <a:off x="2616" y="3599"/>
              <a:ext cx="40" cy="37"/>
            </a:xfrm>
            <a:custGeom>
              <a:avLst/>
              <a:gdLst>
                <a:gd name="T0" fmla="*/ 0 w 9"/>
                <a:gd name="T1" fmla="*/ 1 h 8"/>
                <a:gd name="T2" fmla="*/ 1 w 9"/>
                <a:gd name="T3" fmla="*/ 4 h 8"/>
                <a:gd name="T4" fmla="*/ 1 w 9"/>
                <a:gd name="T5" fmla="*/ 6 h 8"/>
                <a:gd name="T6" fmla="*/ 0 w 9"/>
                <a:gd name="T7" fmla="*/ 8 h 8"/>
                <a:gd name="T8" fmla="*/ 0 w 9"/>
                <a:gd name="T9" fmla="*/ 7 h 8"/>
                <a:gd name="T10" fmla="*/ 4 w 9"/>
                <a:gd name="T11" fmla="*/ 7 h 8"/>
                <a:gd name="T12" fmla="*/ 8 w 9"/>
                <a:gd name="T13" fmla="*/ 7 h 8"/>
                <a:gd name="T14" fmla="*/ 7 w 9"/>
                <a:gd name="T15" fmla="*/ 7 h 8"/>
                <a:gd name="T16" fmla="*/ 8 w 9"/>
                <a:gd name="T17" fmla="*/ 4 h 8"/>
                <a:gd name="T18" fmla="*/ 8 w 9"/>
                <a:gd name="T19" fmla="*/ 2 h 8"/>
                <a:gd name="T20" fmla="*/ 7 w 9"/>
                <a:gd name="T21" fmla="*/ 1 h 8"/>
                <a:gd name="T22" fmla="*/ 6 w 9"/>
                <a:gd name="T23" fmla="*/ 1 h 8"/>
                <a:gd name="T24" fmla="*/ 4 w 9"/>
                <a:gd name="T25" fmla="*/ 1 h 8"/>
                <a:gd name="T26" fmla="*/ 1 w 9"/>
                <a:gd name="T27" fmla="*/ 0 h 8"/>
                <a:gd name="T28" fmla="*/ 4 w 9"/>
                <a:gd name="T29" fmla="*/ 0 h 8"/>
                <a:gd name="T30" fmla="*/ 6 w 9"/>
                <a:gd name="T31" fmla="*/ 0 h 8"/>
                <a:gd name="T32" fmla="*/ 7 w 9"/>
                <a:gd name="T33" fmla="*/ 0 h 8"/>
                <a:gd name="T34" fmla="*/ 8 w 9"/>
                <a:gd name="T35" fmla="*/ 1 h 8"/>
                <a:gd name="T36" fmla="*/ 9 w 9"/>
                <a:gd name="T37" fmla="*/ 4 h 8"/>
                <a:gd name="T38" fmla="*/ 8 w 9"/>
                <a:gd name="T39" fmla="*/ 7 h 8"/>
                <a:gd name="T40" fmla="*/ 8 w 9"/>
                <a:gd name="T41" fmla="*/ 7 h 8"/>
                <a:gd name="T42" fmla="*/ 8 w 9"/>
                <a:gd name="T43" fmla="*/ 8 h 8"/>
                <a:gd name="T44" fmla="*/ 8 w 9"/>
                <a:gd name="T45" fmla="*/ 8 h 8"/>
                <a:gd name="T46" fmla="*/ 4 w 9"/>
                <a:gd name="T47" fmla="*/ 8 h 8"/>
                <a:gd name="T48" fmla="*/ 0 w 9"/>
                <a:gd name="T49" fmla="*/ 8 h 8"/>
                <a:gd name="T50" fmla="*/ 0 w 9"/>
                <a:gd name="T51" fmla="*/ 8 h 8"/>
                <a:gd name="T52" fmla="*/ 0 w 9"/>
                <a:gd name="T53" fmla="*/ 7 h 8"/>
                <a:gd name="T54" fmla="*/ 0 w 9"/>
                <a:gd name="T55" fmla="*/ 4 h 8"/>
                <a:gd name="T56" fmla="*/ 0 w 9"/>
                <a:gd name="T57"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 h="8">
                  <a:moveTo>
                    <a:pt x="0" y="1"/>
                  </a:moveTo>
                  <a:cubicBezTo>
                    <a:pt x="1" y="2"/>
                    <a:pt x="0" y="3"/>
                    <a:pt x="1" y="4"/>
                  </a:cubicBezTo>
                  <a:cubicBezTo>
                    <a:pt x="1" y="5"/>
                    <a:pt x="1" y="5"/>
                    <a:pt x="1" y="6"/>
                  </a:cubicBezTo>
                  <a:cubicBezTo>
                    <a:pt x="1" y="6"/>
                    <a:pt x="1" y="7"/>
                    <a:pt x="0" y="8"/>
                  </a:cubicBezTo>
                  <a:cubicBezTo>
                    <a:pt x="0" y="7"/>
                    <a:pt x="0" y="7"/>
                    <a:pt x="0" y="7"/>
                  </a:cubicBezTo>
                  <a:cubicBezTo>
                    <a:pt x="1" y="7"/>
                    <a:pt x="3" y="7"/>
                    <a:pt x="4" y="7"/>
                  </a:cubicBezTo>
                  <a:cubicBezTo>
                    <a:pt x="8" y="7"/>
                    <a:pt x="8" y="7"/>
                    <a:pt x="8" y="7"/>
                  </a:cubicBezTo>
                  <a:cubicBezTo>
                    <a:pt x="7" y="7"/>
                    <a:pt x="7" y="7"/>
                    <a:pt x="7" y="7"/>
                  </a:cubicBezTo>
                  <a:cubicBezTo>
                    <a:pt x="7" y="6"/>
                    <a:pt x="8" y="5"/>
                    <a:pt x="8" y="4"/>
                  </a:cubicBezTo>
                  <a:cubicBezTo>
                    <a:pt x="8" y="3"/>
                    <a:pt x="8" y="3"/>
                    <a:pt x="8" y="2"/>
                  </a:cubicBezTo>
                  <a:cubicBezTo>
                    <a:pt x="8" y="2"/>
                    <a:pt x="7" y="1"/>
                    <a:pt x="7" y="1"/>
                  </a:cubicBezTo>
                  <a:cubicBezTo>
                    <a:pt x="7" y="1"/>
                    <a:pt x="6" y="1"/>
                    <a:pt x="6" y="1"/>
                  </a:cubicBezTo>
                  <a:cubicBezTo>
                    <a:pt x="4" y="1"/>
                    <a:pt x="4" y="1"/>
                    <a:pt x="4" y="1"/>
                  </a:cubicBezTo>
                  <a:cubicBezTo>
                    <a:pt x="1" y="0"/>
                    <a:pt x="1" y="0"/>
                    <a:pt x="1" y="0"/>
                  </a:cubicBezTo>
                  <a:cubicBezTo>
                    <a:pt x="4" y="0"/>
                    <a:pt x="4" y="0"/>
                    <a:pt x="4" y="0"/>
                  </a:cubicBezTo>
                  <a:cubicBezTo>
                    <a:pt x="6" y="0"/>
                    <a:pt x="6" y="0"/>
                    <a:pt x="6" y="0"/>
                  </a:cubicBezTo>
                  <a:cubicBezTo>
                    <a:pt x="6" y="0"/>
                    <a:pt x="6" y="0"/>
                    <a:pt x="7" y="0"/>
                  </a:cubicBezTo>
                  <a:cubicBezTo>
                    <a:pt x="7" y="0"/>
                    <a:pt x="7" y="0"/>
                    <a:pt x="8" y="1"/>
                  </a:cubicBezTo>
                  <a:cubicBezTo>
                    <a:pt x="9" y="2"/>
                    <a:pt x="9" y="3"/>
                    <a:pt x="9" y="4"/>
                  </a:cubicBezTo>
                  <a:cubicBezTo>
                    <a:pt x="9" y="5"/>
                    <a:pt x="8" y="6"/>
                    <a:pt x="8" y="7"/>
                  </a:cubicBezTo>
                  <a:cubicBezTo>
                    <a:pt x="8" y="7"/>
                    <a:pt x="8" y="7"/>
                    <a:pt x="8" y="7"/>
                  </a:cubicBezTo>
                  <a:cubicBezTo>
                    <a:pt x="8" y="8"/>
                    <a:pt x="8" y="8"/>
                    <a:pt x="8" y="8"/>
                  </a:cubicBezTo>
                  <a:cubicBezTo>
                    <a:pt x="8" y="8"/>
                    <a:pt x="8" y="8"/>
                    <a:pt x="8" y="8"/>
                  </a:cubicBezTo>
                  <a:cubicBezTo>
                    <a:pt x="4" y="8"/>
                    <a:pt x="4" y="8"/>
                    <a:pt x="4" y="8"/>
                  </a:cubicBezTo>
                  <a:cubicBezTo>
                    <a:pt x="3" y="8"/>
                    <a:pt x="1" y="8"/>
                    <a:pt x="0" y="8"/>
                  </a:cubicBezTo>
                  <a:cubicBezTo>
                    <a:pt x="0" y="8"/>
                    <a:pt x="0" y="8"/>
                    <a:pt x="0" y="8"/>
                  </a:cubicBezTo>
                  <a:cubicBezTo>
                    <a:pt x="0" y="8"/>
                    <a:pt x="0" y="7"/>
                    <a:pt x="0" y="7"/>
                  </a:cubicBezTo>
                  <a:cubicBezTo>
                    <a:pt x="0" y="7"/>
                    <a:pt x="0" y="5"/>
                    <a:pt x="0" y="4"/>
                  </a:cubicBezTo>
                  <a:cubicBezTo>
                    <a:pt x="0" y="3"/>
                    <a:pt x="0" y="2"/>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0" name="Freeform 154"/>
            <p:cNvSpPr>
              <a:spLocks noEditPoints="1"/>
            </p:cNvSpPr>
            <p:nvPr/>
          </p:nvSpPr>
          <p:spPr bwMode="auto">
            <a:xfrm>
              <a:off x="2620" y="3654"/>
              <a:ext cx="45" cy="31"/>
            </a:xfrm>
            <a:custGeom>
              <a:avLst/>
              <a:gdLst>
                <a:gd name="T0" fmla="*/ 0 w 10"/>
                <a:gd name="T1" fmla="*/ 5 h 7"/>
                <a:gd name="T2" fmla="*/ 0 w 10"/>
                <a:gd name="T3" fmla="*/ 5 h 7"/>
                <a:gd name="T4" fmla="*/ 0 w 10"/>
                <a:gd name="T5" fmla="*/ 5 h 7"/>
                <a:gd name="T6" fmla="*/ 0 w 10"/>
                <a:gd name="T7" fmla="*/ 4 h 7"/>
                <a:gd name="T8" fmla="*/ 0 w 10"/>
                <a:gd name="T9" fmla="*/ 4 h 7"/>
                <a:gd name="T10" fmla="*/ 2 w 10"/>
                <a:gd name="T11" fmla="*/ 3 h 7"/>
                <a:gd name="T12" fmla="*/ 2 w 10"/>
                <a:gd name="T13" fmla="*/ 3 h 7"/>
                <a:gd name="T14" fmla="*/ 2 w 10"/>
                <a:gd name="T15" fmla="*/ 4 h 7"/>
                <a:gd name="T16" fmla="*/ 2 w 10"/>
                <a:gd name="T17" fmla="*/ 4 h 7"/>
                <a:gd name="T18" fmla="*/ 2 w 10"/>
                <a:gd name="T19" fmla="*/ 4 h 7"/>
                <a:gd name="T20" fmla="*/ 2 w 10"/>
                <a:gd name="T21" fmla="*/ 4 h 7"/>
                <a:gd name="T22" fmla="*/ 2 w 10"/>
                <a:gd name="T23" fmla="*/ 4 h 7"/>
                <a:gd name="T24" fmla="*/ 4 w 10"/>
                <a:gd name="T25" fmla="*/ 5 h 7"/>
                <a:gd name="T26" fmla="*/ 4 w 10"/>
                <a:gd name="T27" fmla="*/ 5 h 7"/>
                <a:gd name="T28" fmla="*/ 6 w 10"/>
                <a:gd name="T29" fmla="*/ 3 h 7"/>
                <a:gd name="T30" fmla="*/ 6 w 10"/>
                <a:gd name="T31" fmla="*/ 3 h 7"/>
                <a:gd name="T32" fmla="*/ 9 w 10"/>
                <a:gd name="T33" fmla="*/ 0 h 7"/>
                <a:gd name="T34" fmla="*/ 9 w 10"/>
                <a:gd name="T35" fmla="*/ 0 h 7"/>
                <a:gd name="T36" fmla="*/ 9 w 10"/>
                <a:gd name="T37" fmla="*/ 0 h 7"/>
                <a:gd name="T38" fmla="*/ 9 w 10"/>
                <a:gd name="T39" fmla="*/ 0 h 7"/>
                <a:gd name="T40" fmla="*/ 10 w 10"/>
                <a:gd name="T41" fmla="*/ 1 h 7"/>
                <a:gd name="T42" fmla="*/ 10 w 10"/>
                <a:gd name="T43" fmla="*/ 1 h 7"/>
                <a:gd name="T44" fmla="*/ 10 w 10"/>
                <a:gd name="T45" fmla="*/ 1 h 7"/>
                <a:gd name="T46" fmla="*/ 10 w 10"/>
                <a:gd name="T47" fmla="*/ 1 h 7"/>
                <a:gd name="T48" fmla="*/ 10 w 10"/>
                <a:gd name="T49" fmla="*/ 1 h 7"/>
                <a:gd name="T50" fmla="*/ 10 w 10"/>
                <a:gd name="T51" fmla="*/ 1 h 7"/>
                <a:gd name="T52" fmla="*/ 10 w 10"/>
                <a:gd name="T53" fmla="*/ 1 h 7"/>
                <a:gd name="T54" fmla="*/ 7 w 10"/>
                <a:gd name="T55" fmla="*/ 4 h 7"/>
                <a:gd name="T56" fmla="*/ 7 w 10"/>
                <a:gd name="T57" fmla="*/ 4 h 7"/>
                <a:gd name="T58" fmla="*/ 4 w 10"/>
                <a:gd name="T59" fmla="*/ 7 h 7"/>
                <a:gd name="T60" fmla="*/ 4 w 10"/>
                <a:gd name="T61" fmla="*/ 7 h 7"/>
                <a:gd name="T62" fmla="*/ 4 w 10"/>
                <a:gd name="T63" fmla="*/ 7 h 7"/>
                <a:gd name="T64" fmla="*/ 4 w 10"/>
                <a:gd name="T65" fmla="*/ 7 h 7"/>
                <a:gd name="T66" fmla="*/ 0 w 10"/>
                <a:gd name="T67" fmla="*/ 5 h 7"/>
                <a:gd name="T68" fmla="*/ 4 w 10"/>
                <a:gd name="T69" fmla="*/ 6 h 7"/>
                <a:gd name="T70" fmla="*/ 4 w 10"/>
                <a:gd name="T71" fmla="*/ 6 h 7"/>
                <a:gd name="T72" fmla="*/ 4 w 10"/>
                <a:gd name="T73" fmla="*/ 6 h 7"/>
                <a:gd name="T74" fmla="*/ 6 w 10"/>
                <a:gd name="T75" fmla="*/ 3 h 7"/>
                <a:gd name="T76" fmla="*/ 6 w 10"/>
                <a:gd name="T77" fmla="*/ 3 h 7"/>
                <a:gd name="T78" fmla="*/ 7 w 10"/>
                <a:gd name="T79" fmla="*/ 3 h 7"/>
                <a:gd name="T80" fmla="*/ 7 w 10"/>
                <a:gd name="T81" fmla="*/ 3 h 7"/>
                <a:gd name="T82" fmla="*/ 6 w 10"/>
                <a:gd name="T83" fmla="*/ 3 h 7"/>
                <a:gd name="T84" fmla="*/ 6 w 10"/>
                <a:gd name="T85" fmla="*/ 3 h 7"/>
                <a:gd name="T86" fmla="*/ 4 w 10"/>
                <a:gd name="T87" fmla="*/ 6 h 7"/>
                <a:gd name="T88" fmla="*/ 4 w 10"/>
                <a:gd name="T89" fmla="*/ 6 h 7"/>
                <a:gd name="T90" fmla="*/ 4 w 10"/>
                <a:gd name="T91" fmla="*/ 6 h 7"/>
                <a:gd name="T92" fmla="*/ 2 w 10"/>
                <a:gd name="T93" fmla="*/ 5 h 7"/>
                <a:gd name="T94" fmla="*/ 2 w 10"/>
                <a:gd name="T95" fmla="*/ 5 h 7"/>
                <a:gd name="T96" fmla="*/ 2 w 10"/>
                <a:gd name="T97" fmla="*/ 5 h 7"/>
                <a:gd name="T98" fmla="*/ 1 w 10"/>
                <a:gd name="T99" fmla="*/ 5 h 7"/>
                <a:gd name="T100" fmla="*/ 1 w 10"/>
                <a:gd name="T101" fmla="*/ 5 h 7"/>
                <a:gd name="T102" fmla="*/ 4 w 10"/>
                <a:gd name="T103"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 h="7">
                  <a:moveTo>
                    <a:pt x="0" y="5"/>
                  </a:moveTo>
                  <a:cubicBezTo>
                    <a:pt x="0" y="5"/>
                    <a:pt x="0" y="5"/>
                    <a:pt x="0" y="5"/>
                  </a:cubicBezTo>
                  <a:cubicBezTo>
                    <a:pt x="0" y="5"/>
                    <a:pt x="0" y="5"/>
                    <a:pt x="0" y="5"/>
                  </a:cubicBezTo>
                  <a:cubicBezTo>
                    <a:pt x="0" y="5"/>
                    <a:pt x="0" y="4"/>
                    <a:pt x="0" y="4"/>
                  </a:cubicBezTo>
                  <a:cubicBezTo>
                    <a:pt x="0" y="4"/>
                    <a:pt x="0" y="4"/>
                    <a:pt x="0" y="4"/>
                  </a:cubicBezTo>
                  <a:cubicBezTo>
                    <a:pt x="1" y="4"/>
                    <a:pt x="1" y="3"/>
                    <a:pt x="2" y="3"/>
                  </a:cubicBezTo>
                  <a:cubicBezTo>
                    <a:pt x="2" y="3"/>
                    <a:pt x="2" y="3"/>
                    <a:pt x="2" y="3"/>
                  </a:cubicBezTo>
                  <a:cubicBezTo>
                    <a:pt x="2" y="3"/>
                    <a:pt x="2" y="3"/>
                    <a:pt x="2" y="4"/>
                  </a:cubicBezTo>
                  <a:cubicBezTo>
                    <a:pt x="2" y="4"/>
                    <a:pt x="2" y="4"/>
                    <a:pt x="2" y="4"/>
                  </a:cubicBezTo>
                  <a:cubicBezTo>
                    <a:pt x="2" y="4"/>
                    <a:pt x="2" y="4"/>
                    <a:pt x="2" y="4"/>
                  </a:cubicBezTo>
                  <a:cubicBezTo>
                    <a:pt x="2" y="4"/>
                    <a:pt x="2" y="4"/>
                    <a:pt x="2" y="4"/>
                  </a:cubicBezTo>
                  <a:cubicBezTo>
                    <a:pt x="2" y="4"/>
                    <a:pt x="2" y="4"/>
                    <a:pt x="2" y="4"/>
                  </a:cubicBezTo>
                  <a:cubicBezTo>
                    <a:pt x="3" y="4"/>
                    <a:pt x="3" y="4"/>
                    <a:pt x="4" y="5"/>
                  </a:cubicBezTo>
                  <a:cubicBezTo>
                    <a:pt x="4" y="5"/>
                    <a:pt x="4" y="5"/>
                    <a:pt x="4" y="5"/>
                  </a:cubicBezTo>
                  <a:cubicBezTo>
                    <a:pt x="5" y="4"/>
                    <a:pt x="5" y="3"/>
                    <a:pt x="6" y="3"/>
                  </a:cubicBezTo>
                  <a:cubicBezTo>
                    <a:pt x="6" y="3"/>
                    <a:pt x="6" y="3"/>
                    <a:pt x="6" y="3"/>
                  </a:cubicBezTo>
                  <a:cubicBezTo>
                    <a:pt x="6" y="2"/>
                    <a:pt x="8" y="1"/>
                    <a:pt x="9" y="0"/>
                  </a:cubicBezTo>
                  <a:cubicBezTo>
                    <a:pt x="9" y="0"/>
                    <a:pt x="9" y="0"/>
                    <a:pt x="9" y="0"/>
                  </a:cubicBezTo>
                  <a:cubicBezTo>
                    <a:pt x="9" y="0"/>
                    <a:pt x="9" y="0"/>
                    <a:pt x="9" y="0"/>
                  </a:cubicBezTo>
                  <a:cubicBezTo>
                    <a:pt x="9" y="0"/>
                    <a:pt x="9" y="0"/>
                    <a:pt x="9" y="0"/>
                  </a:cubicBezTo>
                  <a:cubicBezTo>
                    <a:pt x="10" y="0"/>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2"/>
                    <a:pt x="8" y="3"/>
                    <a:pt x="7" y="4"/>
                  </a:cubicBezTo>
                  <a:cubicBezTo>
                    <a:pt x="7" y="4"/>
                    <a:pt x="7" y="4"/>
                    <a:pt x="7" y="4"/>
                  </a:cubicBezTo>
                  <a:cubicBezTo>
                    <a:pt x="6" y="5"/>
                    <a:pt x="5" y="6"/>
                    <a:pt x="4" y="7"/>
                  </a:cubicBezTo>
                  <a:cubicBezTo>
                    <a:pt x="4" y="7"/>
                    <a:pt x="4" y="7"/>
                    <a:pt x="4" y="7"/>
                  </a:cubicBezTo>
                  <a:cubicBezTo>
                    <a:pt x="4" y="7"/>
                    <a:pt x="4" y="7"/>
                    <a:pt x="4" y="7"/>
                  </a:cubicBezTo>
                  <a:cubicBezTo>
                    <a:pt x="4" y="7"/>
                    <a:pt x="4" y="7"/>
                    <a:pt x="4" y="7"/>
                  </a:cubicBezTo>
                  <a:cubicBezTo>
                    <a:pt x="3" y="7"/>
                    <a:pt x="1" y="5"/>
                    <a:pt x="0" y="5"/>
                  </a:cubicBezTo>
                  <a:close/>
                  <a:moveTo>
                    <a:pt x="4" y="6"/>
                  </a:moveTo>
                  <a:cubicBezTo>
                    <a:pt x="4" y="6"/>
                    <a:pt x="4" y="6"/>
                    <a:pt x="4" y="6"/>
                  </a:cubicBezTo>
                  <a:cubicBezTo>
                    <a:pt x="4" y="6"/>
                    <a:pt x="4" y="6"/>
                    <a:pt x="4" y="6"/>
                  </a:cubicBezTo>
                  <a:cubicBezTo>
                    <a:pt x="5" y="6"/>
                    <a:pt x="6" y="4"/>
                    <a:pt x="6" y="3"/>
                  </a:cubicBezTo>
                  <a:cubicBezTo>
                    <a:pt x="6" y="3"/>
                    <a:pt x="6" y="3"/>
                    <a:pt x="6" y="3"/>
                  </a:cubicBezTo>
                  <a:cubicBezTo>
                    <a:pt x="7" y="3"/>
                    <a:pt x="7" y="3"/>
                    <a:pt x="7" y="3"/>
                  </a:cubicBezTo>
                  <a:cubicBezTo>
                    <a:pt x="7" y="3"/>
                    <a:pt x="7" y="3"/>
                    <a:pt x="7" y="3"/>
                  </a:cubicBezTo>
                  <a:cubicBezTo>
                    <a:pt x="7" y="3"/>
                    <a:pt x="6" y="3"/>
                    <a:pt x="6" y="3"/>
                  </a:cubicBezTo>
                  <a:cubicBezTo>
                    <a:pt x="6" y="3"/>
                    <a:pt x="6" y="3"/>
                    <a:pt x="6" y="3"/>
                  </a:cubicBezTo>
                  <a:cubicBezTo>
                    <a:pt x="6" y="4"/>
                    <a:pt x="5" y="5"/>
                    <a:pt x="4" y="6"/>
                  </a:cubicBezTo>
                  <a:cubicBezTo>
                    <a:pt x="4" y="6"/>
                    <a:pt x="4" y="6"/>
                    <a:pt x="4" y="6"/>
                  </a:cubicBezTo>
                  <a:cubicBezTo>
                    <a:pt x="4" y="6"/>
                    <a:pt x="4" y="6"/>
                    <a:pt x="4" y="6"/>
                  </a:cubicBezTo>
                  <a:cubicBezTo>
                    <a:pt x="3" y="5"/>
                    <a:pt x="2" y="5"/>
                    <a:pt x="2" y="5"/>
                  </a:cubicBezTo>
                  <a:cubicBezTo>
                    <a:pt x="2" y="5"/>
                    <a:pt x="2" y="5"/>
                    <a:pt x="2" y="5"/>
                  </a:cubicBezTo>
                  <a:cubicBezTo>
                    <a:pt x="2" y="5"/>
                    <a:pt x="2" y="5"/>
                    <a:pt x="2" y="5"/>
                  </a:cubicBezTo>
                  <a:cubicBezTo>
                    <a:pt x="2" y="5"/>
                    <a:pt x="1" y="5"/>
                    <a:pt x="1" y="5"/>
                  </a:cubicBezTo>
                  <a:cubicBezTo>
                    <a:pt x="1" y="5"/>
                    <a:pt x="1" y="5"/>
                    <a:pt x="1" y="5"/>
                  </a:cubicBezTo>
                  <a:cubicBezTo>
                    <a:pt x="2" y="5"/>
                    <a:pt x="3" y="6"/>
                    <a:pt x="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1" name="Freeform 155"/>
            <p:cNvSpPr/>
            <p:nvPr/>
          </p:nvSpPr>
          <p:spPr bwMode="auto">
            <a:xfrm>
              <a:off x="2625" y="3663"/>
              <a:ext cx="31" cy="18"/>
            </a:xfrm>
            <a:custGeom>
              <a:avLst/>
              <a:gdLst>
                <a:gd name="T0" fmla="*/ 3 w 7"/>
                <a:gd name="T1" fmla="*/ 4 h 4"/>
                <a:gd name="T2" fmla="*/ 0 w 7"/>
                <a:gd name="T3" fmla="*/ 3 h 4"/>
                <a:gd name="T4" fmla="*/ 0 w 7"/>
                <a:gd name="T5" fmla="*/ 3 h 4"/>
                <a:gd name="T6" fmla="*/ 0 w 7"/>
                <a:gd name="T7" fmla="*/ 3 h 4"/>
                <a:gd name="T8" fmla="*/ 0 w 7"/>
                <a:gd name="T9" fmla="*/ 2 h 4"/>
                <a:gd name="T10" fmla="*/ 0 w 7"/>
                <a:gd name="T11" fmla="*/ 2 h 4"/>
                <a:gd name="T12" fmla="*/ 1 w 7"/>
                <a:gd name="T13" fmla="*/ 2 h 4"/>
                <a:gd name="T14" fmla="*/ 1 w 7"/>
                <a:gd name="T15" fmla="*/ 2 h 4"/>
                <a:gd name="T16" fmla="*/ 3 w 7"/>
                <a:gd name="T17" fmla="*/ 3 h 4"/>
                <a:gd name="T18" fmla="*/ 3 w 7"/>
                <a:gd name="T19" fmla="*/ 3 h 4"/>
                <a:gd name="T20" fmla="*/ 6 w 7"/>
                <a:gd name="T21" fmla="*/ 0 h 4"/>
                <a:gd name="T22" fmla="*/ 6 w 7"/>
                <a:gd name="T23" fmla="*/ 0 h 4"/>
                <a:gd name="T24" fmla="*/ 6 w 7"/>
                <a:gd name="T25" fmla="*/ 0 h 4"/>
                <a:gd name="T26" fmla="*/ 6 w 7"/>
                <a:gd name="T27" fmla="*/ 0 h 4"/>
                <a:gd name="T28" fmla="*/ 6 w 7"/>
                <a:gd name="T29" fmla="*/ 1 h 4"/>
                <a:gd name="T30" fmla="*/ 6 w 7"/>
                <a:gd name="T31" fmla="*/ 1 h 4"/>
                <a:gd name="T32" fmla="*/ 4 w 7"/>
                <a:gd name="T33" fmla="*/ 4 h 4"/>
                <a:gd name="T34" fmla="*/ 4 w 7"/>
                <a:gd name="T35" fmla="*/ 4 h 4"/>
                <a:gd name="T36" fmla="*/ 3 w 7"/>
                <a:gd name="T37" fmla="*/ 4 h 4"/>
                <a:gd name="T38" fmla="*/ 3 w 7"/>
                <a:gd name="T39" fmla="*/ 4 h 4"/>
                <a:gd name="T40" fmla="*/ 3 w 7"/>
                <a:gd name="T41"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 h="4">
                  <a:moveTo>
                    <a:pt x="3" y="4"/>
                  </a:moveTo>
                  <a:cubicBezTo>
                    <a:pt x="2" y="4"/>
                    <a:pt x="1" y="4"/>
                    <a:pt x="0" y="3"/>
                  </a:cubicBezTo>
                  <a:cubicBezTo>
                    <a:pt x="0" y="3"/>
                    <a:pt x="0" y="3"/>
                    <a:pt x="0" y="3"/>
                  </a:cubicBezTo>
                  <a:cubicBezTo>
                    <a:pt x="0" y="3"/>
                    <a:pt x="0" y="3"/>
                    <a:pt x="0" y="3"/>
                  </a:cubicBezTo>
                  <a:cubicBezTo>
                    <a:pt x="0" y="3"/>
                    <a:pt x="0" y="2"/>
                    <a:pt x="0" y="2"/>
                  </a:cubicBezTo>
                  <a:cubicBezTo>
                    <a:pt x="0" y="2"/>
                    <a:pt x="0" y="2"/>
                    <a:pt x="0" y="2"/>
                  </a:cubicBezTo>
                  <a:cubicBezTo>
                    <a:pt x="0" y="2"/>
                    <a:pt x="1" y="2"/>
                    <a:pt x="1" y="2"/>
                  </a:cubicBezTo>
                  <a:cubicBezTo>
                    <a:pt x="1" y="2"/>
                    <a:pt x="1" y="2"/>
                    <a:pt x="1" y="2"/>
                  </a:cubicBezTo>
                  <a:cubicBezTo>
                    <a:pt x="1" y="3"/>
                    <a:pt x="2" y="3"/>
                    <a:pt x="3" y="3"/>
                  </a:cubicBezTo>
                  <a:cubicBezTo>
                    <a:pt x="3" y="3"/>
                    <a:pt x="3" y="3"/>
                    <a:pt x="3" y="3"/>
                  </a:cubicBezTo>
                  <a:cubicBezTo>
                    <a:pt x="4" y="2"/>
                    <a:pt x="5" y="1"/>
                    <a:pt x="6" y="0"/>
                  </a:cubicBezTo>
                  <a:cubicBezTo>
                    <a:pt x="6" y="0"/>
                    <a:pt x="6" y="0"/>
                    <a:pt x="6" y="0"/>
                  </a:cubicBezTo>
                  <a:cubicBezTo>
                    <a:pt x="6" y="0"/>
                    <a:pt x="6" y="0"/>
                    <a:pt x="6" y="0"/>
                  </a:cubicBezTo>
                  <a:cubicBezTo>
                    <a:pt x="6" y="0"/>
                    <a:pt x="6" y="0"/>
                    <a:pt x="6" y="0"/>
                  </a:cubicBezTo>
                  <a:cubicBezTo>
                    <a:pt x="7" y="0"/>
                    <a:pt x="7" y="1"/>
                    <a:pt x="6" y="1"/>
                  </a:cubicBezTo>
                  <a:cubicBezTo>
                    <a:pt x="6" y="1"/>
                    <a:pt x="6" y="1"/>
                    <a:pt x="6" y="1"/>
                  </a:cubicBezTo>
                  <a:cubicBezTo>
                    <a:pt x="6" y="2"/>
                    <a:pt x="4" y="3"/>
                    <a:pt x="4" y="4"/>
                  </a:cubicBezTo>
                  <a:cubicBezTo>
                    <a:pt x="4" y="4"/>
                    <a:pt x="4" y="4"/>
                    <a:pt x="4" y="4"/>
                  </a:cubicBezTo>
                  <a:cubicBezTo>
                    <a:pt x="3" y="4"/>
                    <a:pt x="3" y="4"/>
                    <a:pt x="3" y="4"/>
                  </a:cubicBezTo>
                  <a:cubicBezTo>
                    <a:pt x="3" y="4"/>
                    <a:pt x="3" y="4"/>
                    <a:pt x="3" y="4"/>
                  </a:cubicBezTo>
                  <a:cubicBezTo>
                    <a:pt x="3" y="4"/>
                    <a:pt x="3"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2" name="Freeform 156"/>
            <p:cNvSpPr/>
            <p:nvPr/>
          </p:nvSpPr>
          <p:spPr bwMode="auto">
            <a:xfrm>
              <a:off x="2616" y="3658"/>
              <a:ext cx="40" cy="32"/>
            </a:xfrm>
            <a:custGeom>
              <a:avLst/>
              <a:gdLst>
                <a:gd name="T0" fmla="*/ 0 w 9"/>
                <a:gd name="T1" fmla="*/ 0 h 7"/>
                <a:gd name="T2" fmla="*/ 1 w 9"/>
                <a:gd name="T3" fmla="*/ 4 h 7"/>
                <a:gd name="T4" fmla="*/ 1 w 9"/>
                <a:gd name="T5" fmla="*/ 5 h 7"/>
                <a:gd name="T6" fmla="*/ 0 w 9"/>
                <a:gd name="T7" fmla="*/ 7 h 7"/>
                <a:gd name="T8" fmla="*/ 0 w 9"/>
                <a:gd name="T9" fmla="*/ 7 h 7"/>
                <a:gd name="T10" fmla="*/ 4 w 9"/>
                <a:gd name="T11" fmla="*/ 6 h 7"/>
                <a:gd name="T12" fmla="*/ 8 w 9"/>
                <a:gd name="T13" fmla="*/ 6 h 7"/>
                <a:gd name="T14" fmla="*/ 7 w 9"/>
                <a:gd name="T15" fmla="*/ 7 h 7"/>
                <a:gd name="T16" fmla="*/ 8 w 9"/>
                <a:gd name="T17" fmla="*/ 3 h 7"/>
                <a:gd name="T18" fmla="*/ 8 w 9"/>
                <a:gd name="T19" fmla="*/ 2 h 7"/>
                <a:gd name="T20" fmla="*/ 7 w 9"/>
                <a:gd name="T21" fmla="*/ 1 h 7"/>
                <a:gd name="T22" fmla="*/ 6 w 9"/>
                <a:gd name="T23" fmla="*/ 0 h 7"/>
                <a:gd name="T24" fmla="*/ 4 w 9"/>
                <a:gd name="T25" fmla="*/ 0 h 7"/>
                <a:gd name="T26" fmla="*/ 1 w 9"/>
                <a:gd name="T27" fmla="*/ 0 h 7"/>
                <a:gd name="T28" fmla="*/ 4 w 9"/>
                <a:gd name="T29" fmla="*/ 0 h 7"/>
                <a:gd name="T30" fmla="*/ 6 w 9"/>
                <a:gd name="T31" fmla="*/ 0 h 7"/>
                <a:gd name="T32" fmla="*/ 7 w 9"/>
                <a:gd name="T33" fmla="*/ 0 h 7"/>
                <a:gd name="T34" fmla="*/ 8 w 9"/>
                <a:gd name="T35" fmla="*/ 0 h 7"/>
                <a:gd name="T36" fmla="*/ 9 w 9"/>
                <a:gd name="T37" fmla="*/ 4 h 7"/>
                <a:gd name="T38" fmla="*/ 8 w 9"/>
                <a:gd name="T39" fmla="*/ 7 h 7"/>
                <a:gd name="T40" fmla="*/ 8 w 9"/>
                <a:gd name="T41" fmla="*/ 7 h 7"/>
                <a:gd name="T42" fmla="*/ 8 w 9"/>
                <a:gd name="T43" fmla="*/ 7 h 7"/>
                <a:gd name="T44" fmla="*/ 8 w 9"/>
                <a:gd name="T45" fmla="*/ 7 h 7"/>
                <a:gd name="T46" fmla="*/ 4 w 9"/>
                <a:gd name="T47" fmla="*/ 7 h 7"/>
                <a:gd name="T48" fmla="*/ 0 w 9"/>
                <a:gd name="T49" fmla="*/ 7 h 7"/>
                <a:gd name="T50" fmla="*/ 0 w 9"/>
                <a:gd name="T51" fmla="*/ 7 h 7"/>
                <a:gd name="T52" fmla="*/ 0 w 9"/>
                <a:gd name="T53" fmla="*/ 7 h 7"/>
                <a:gd name="T54" fmla="*/ 0 w 9"/>
                <a:gd name="T55" fmla="*/ 4 h 7"/>
                <a:gd name="T56" fmla="*/ 0 w 9"/>
                <a:gd name="T5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 h="7">
                  <a:moveTo>
                    <a:pt x="0" y="0"/>
                  </a:moveTo>
                  <a:cubicBezTo>
                    <a:pt x="1" y="1"/>
                    <a:pt x="0" y="3"/>
                    <a:pt x="1" y="4"/>
                  </a:cubicBezTo>
                  <a:cubicBezTo>
                    <a:pt x="1" y="4"/>
                    <a:pt x="1" y="5"/>
                    <a:pt x="1" y="5"/>
                  </a:cubicBezTo>
                  <a:cubicBezTo>
                    <a:pt x="1" y="6"/>
                    <a:pt x="1" y="7"/>
                    <a:pt x="0" y="7"/>
                  </a:cubicBezTo>
                  <a:cubicBezTo>
                    <a:pt x="0" y="7"/>
                    <a:pt x="0" y="7"/>
                    <a:pt x="0" y="7"/>
                  </a:cubicBezTo>
                  <a:cubicBezTo>
                    <a:pt x="1" y="7"/>
                    <a:pt x="3" y="6"/>
                    <a:pt x="4" y="6"/>
                  </a:cubicBezTo>
                  <a:cubicBezTo>
                    <a:pt x="8" y="6"/>
                    <a:pt x="8" y="6"/>
                    <a:pt x="8" y="6"/>
                  </a:cubicBezTo>
                  <a:cubicBezTo>
                    <a:pt x="7" y="7"/>
                    <a:pt x="7" y="7"/>
                    <a:pt x="7" y="7"/>
                  </a:cubicBezTo>
                  <a:cubicBezTo>
                    <a:pt x="7" y="6"/>
                    <a:pt x="8" y="5"/>
                    <a:pt x="8" y="3"/>
                  </a:cubicBezTo>
                  <a:cubicBezTo>
                    <a:pt x="8" y="3"/>
                    <a:pt x="8" y="2"/>
                    <a:pt x="8" y="2"/>
                  </a:cubicBezTo>
                  <a:cubicBezTo>
                    <a:pt x="8" y="1"/>
                    <a:pt x="7" y="1"/>
                    <a:pt x="7" y="1"/>
                  </a:cubicBezTo>
                  <a:cubicBezTo>
                    <a:pt x="7" y="0"/>
                    <a:pt x="6" y="0"/>
                    <a:pt x="6" y="0"/>
                  </a:cubicBezTo>
                  <a:cubicBezTo>
                    <a:pt x="4" y="0"/>
                    <a:pt x="4" y="0"/>
                    <a:pt x="4" y="0"/>
                  </a:cubicBezTo>
                  <a:cubicBezTo>
                    <a:pt x="1" y="0"/>
                    <a:pt x="1" y="0"/>
                    <a:pt x="1" y="0"/>
                  </a:cubicBezTo>
                  <a:cubicBezTo>
                    <a:pt x="4" y="0"/>
                    <a:pt x="4" y="0"/>
                    <a:pt x="4" y="0"/>
                  </a:cubicBezTo>
                  <a:cubicBezTo>
                    <a:pt x="6" y="0"/>
                    <a:pt x="6" y="0"/>
                    <a:pt x="6" y="0"/>
                  </a:cubicBezTo>
                  <a:cubicBezTo>
                    <a:pt x="6" y="0"/>
                    <a:pt x="6" y="0"/>
                    <a:pt x="7" y="0"/>
                  </a:cubicBezTo>
                  <a:cubicBezTo>
                    <a:pt x="7" y="0"/>
                    <a:pt x="7" y="0"/>
                    <a:pt x="8" y="0"/>
                  </a:cubicBezTo>
                  <a:cubicBezTo>
                    <a:pt x="9" y="1"/>
                    <a:pt x="9" y="2"/>
                    <a:pt x="9" y="4"/>
                  </a:cubicBezTo>
                  <a:cubicBezTo>
                    <a:pt x="9" y="5"/>
                    <a:pt x="8" y="6"/>
                    <a:pt x="8" y="7"/>
                  </a:cubicBezTo>
                  <a:cubicBezTo>
                    <a:pt x="8" y="7"/>
                    <a:pt x="8" y="7"/>
                    <a:pt x="8" y="7"/>
                  </a:cubicBezTo>
                  <a:cubicBezTo>
                    <a:pt x="8" y="7"/>
                    <a:pt x="8" y="7"/>
                    <a:pt x="8" y="7"/>
                  </a:cubicBezTo>
                  <a:cubicBezTo>
                    <a:pt x="8" y="7"/>
                    <a:pt x="8" y="7"/>
                    <a:pt x="8" y="7"/>
                  </a:cubicBezTo>
                  <a:cubicBezTo>
                    <a:pt x="4" y="7"/>
                    <a:pt x="4" y="7"/>
                    <a:pt x="4" y="7"/>
                  </a:cubicBezTo>
                  <a:cubicBezTo>
                    <a:pt x="3" y="7"/>
                    <a:pt x="1" y="7"/>
                    <a:pt x="0" y="7"/>
                  </a:cubicBezTo>
                  <a:cubicBezTo>
                    <a:pt x="0" y="7"/>
                    <a:pt x="0" y="7"/>
                    <a:pt x="0" y="7"/>
                  </a:cubicBezTo>
                  <a:cubicBezTo>
                    <a:pt x="0" y="7"/>
                    <a:pt x="0" y="7"/>
                    <a:pt x="0" y="7"/>
                  </a:cubicBezTo>
                  <a:cubicBezTo>
                    <a:pt x="0" y="6"/>
                    <a:pt x="0" y="5"/>
                    <a:pt x="0" y="4"/>
                  </a:cubicBezTo>
                  <a:cubicBezTo>
                    <a:pt x="0" y="2"/>
                    <a:pt x="0" y="1"/>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3" name="Freeform 157"/>
            <p:cNvSpPr/>
            <p:nvPr/>
          </p:nvSpPr>
          <p:spPr bwMode="auto">
            <a:xfrm>
              <a:off x="2670" y="3672"/>
              <a:ext cx="81" cy="13"/>
            </a:xfrm>
            <a:custGeom>
              <a:avLst/>
              <a:gdLst>
                <a:gd name="T0" fmla="*/ 0 w 18"/>
                <a:gd name="T1" fmla="*/ 3 h 3"/>
                <a:gd name="T2" fmla="*/ 0 w 18"/>
                <a:gd name="T3" fmla="*/ 2 h 3"/>
                <a:gd name="T4" fmla="*/ 0 w 18"/>
                <a:gd name="T5" fmla="*/ 2 h 3"/>
                <a:gd name="T6" fmla="*/ 4 w 18"/>
                <a:gd name="T7" fmla="*/ 0 h 3"/>
                <a:gd name="T8" fmla="*/ 4 w 18"/>
                <a:gd name="T9" fmla="*/ 0 h 3"/>
                <a:gd name="T10" fmla="*/ 5 w 18"/>
                <a:gd name="T11" fmla="*/ 2 h 3"/>
                <a:gd name="T12" fmla="*/ 5 w 18"/>
                <a:gd name="T13" fmla="*/ 2 h 3"/>
                <a:gd name="T14" fmla="*/ 8 w 18"/>
                <a:gd name="T15" fmla="*/ 1 h 3"/>
                <a:gd name="T16" fmla="*/ 8 w 18"/>
                <a:gd name="T17" fmla="*/ 1 h 3"/>
                <a:gd name="T18" fmla="*/ 8 w 18"/>
                <a:gd name="T19" fmla="*/ 1 h 3"/>
                <a:gd name="T20" fmla="*/ 8 w 18"/>
                <a:gd name="T21" fmla="*/ 1 h 3"/>
                <a:gd name="T22" fmla="*/ 8 w 18"/>
                <a:gd name="T23" fmla="*/ 1 h 3"/>
                <a:gd name="T24" fmla="*/ 8 w 18"/>
                <a:gd name="T25" fmla="*/ 1 h 3"/>
                <a:gd name="T26" fmla="*/ 9 w 18"/>
                <a:gd name="T27" fmla="*/ 1 h 3"/>
                <a:gd name="T28" fmla="*/ 9 w 18"/>
                <a:gd name="T29" fmla="*/ 1 h 3"/>
                <a:gd name="T30" fmla="*/ 12 w 18"/>
                <a:gd name="T31" fmla="*/ 1 h 3"/>
                <a:gd name="T32" fmla="*/ 12 w 18"/>
                <a:gd name="T33" fmla="*/ 1 h 3"/>
                <a:gd name="T34" fmla="*/ 17 w 18"/>
                <a:gd name="T35" fmla="*/ 1 h 3"/>
                <a:gd name="T36" fmla="*/ 17 w 18"/>
                <a:gd name="T37" fmla="*/ 1 h 3"/>
                <a:gd name="T38" fmla="*/ 18 w 18"/>
                <a:gd name="T39" fmla="*/ 2 h 3"/>
                <a:gd name="T40" fmla="*/ 18 w 18"/>
                <a:gd name="T41" fmla="*/ 2 h 3"/>
                <a:gd name="T42" fmla="*/ 18 w 18"/>
                <a:gd name="T43" fmla="*/ 2 h 3"/>
                <a:gd name="T44" fmla="*/ 18 w 18"/>
                <a:gd name="T45" fmla="*/ 2 h 3"/>
                <a:gd name="T46" fmla="*/ 17 w 18"/>
                <a:gd name="T47" fmla="*/ 2 h 3"/>
                <a:gd name="T48" fmla="*/ 17 w 18"/>
                <a:gd name="T49" fmla="*/ 2 h 3"/>
                <a:gd name="T50" fmla="*/ 17 w 18"/>
                <a:gd name="T51" fmla="*/ 2 h 3"/>
                <a:gd name="T52" fmla="*/ 17 w 18"/>
                <a:gd name="T53" fmla="*/ 2 h 3"/>
                <a:gd name="T54" fmla="*/ 17 w 18"/>
                <a:gd name="T55" fmla="*/ 2 h 3"/>
                <a:gd name="T56" fmla="*/ 17 w 18"/>
                <a:gd name="T57" fmla="*/ 2 h 3"/>
                <a:gd name="T58" fmla="*/ 16 w 18"/>
                <a:gd name="T59" fmla="*/ 2 h 3"/>
                <a:gd name="T60" fmla="*/ 16 w 18"/>
                <a:gd name="T61" fmla="*/ 2 h 3"/>
                <a:gd name="T62" fmla="*/ 13 w 18"/>
                <a:gd name="T63" fmla="*/ 2 h 3"/>
                <a:gd name="T64" fmla="*/ 13 w 18"/>
                <a:gd name="T65" fmla="*/ 2 h 3"/>
                <a:gd name="T66" fmla="*/ 8 w 18"/>
                <a:gd name="T67" fmla="*/ 2 h 3"/>
                <a:gd name="T68" fmla="*/ 8 w 18"/>
                <a:gd name="T69" fmla="*/ 2 h 3"/>
                <a:gd name="T70" fmla="*/ 5 w 18"/>
                <a:gd name="T71" fmla="*/ 3 h 3"/>
                <a:gd name="T72" fmla="*/ 5 w 18"/>
                <a:gd name="T73" fmla="*/ 3 h 3"/>
                <a:gd name="T74" fmla="*/ 5 w 18"/>
                <a:gd name="T75" fmla="*/ 3 h 3"/>
                <a:gd name="T76" fmla="*/ 5 w 18"/>
                <a:gd name="T77" fmla="*/ 3 h 3"/>
                <a:gd name="T78" fmla="*/ 5 w 18"/>
                <a:gd name="T79" fmla="*/ 3 h 3"/>
                <a:gd name="T80" fmla="*/ 5 w 18"/>
                <a:gd name="T81" fmla="*/ 3 h 3"/>
                <a:gd name="T82" fmla="*/ 4 w 18"/>
                <a:gd name="T83" fmla="*/ 2 h 3"/>
                <a:gd name="T84" fmla="*/ 4 w 18"/>
                <a:gd name="T85" fmla="*/ 2 h 3"/>
                <a:gd name="T86" fmla="*/ 4 w 18"/>
                <a:gd name="T87" fmla="*/ 2 h 3"/>
                <a:gd name="T88" fmla="*/ 4 w 18"/>
                <a:gd name="T89" fmla="*/ 2 h 3"/>
                <a:gd name="T90" fmla="*/ 4 w 18"/>
                <a:gd name="T91" fmla="*/ 1 h 3"/>
                <a:gd name="T92" fmla="*/ 4 w 18"/>
                <a:gd name="T93" fmla="*/ 1 h 3"/>
                <a:gd name="T94" fmla="*/ 1 w 18"/>
                <a:gd name="T95" fmla="*/ 3 h 3"/>
                <a:gd name="T96" fmla="*/ 1 w 18"/>
                <a:gd name="T97" fmla="*/ 3 h 3"/>
                <a:gd name="T98" fmla="*/ 1 w 18"/>
                <a:gd name="T99" fmla="*/ 3 h 3"/>
                <a:gd name="T100" fmla="*/ 1 w 18"/>
                <a:gd name="T101" fmla="*/ 3 h 3"/>
                <a:gd name="T102" fmla="*/ 1 w 18"/>
                <a:gd name="T103" fmla="*/ 3 h 3"/>
                <a:gd name="T104" fmla="*/ 0 w 18"/>
                <a:gd name="T105"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 h="3">
                  <a:moveTo>
                    <a:pt x="0" y="3"/>
                  </a:moveTo>
                  <a:cubicBezTo>
                    <a:pt x="0" y="2"/>
                    <a:pt x="0" y="2"/>
                    <a:pt x="0" y="2"/>
                  </a:cubicBezTo>
                  <a:cubicBezTo>
                    <a:pt x="0" y="2"/>
                    <a:pt x="0" y="2"/>
                    <a:pt x="0" y="2"/>
                  </a:cubicBezTo>
                  <a:cubicBezTo>
                    <a:pt x="1" y="2"/>
                    <a:pt x="3" y="0"/>
                    <a:pt x="4" y="0"/>
                  </a:cubicBezTo>
                  <a:cubicBezTo>
                    <a:pt x="4" y="0"/>
                    <a:pt x="4" y="0"/>
                    <a:pt x="4" y="0"/>
                  </a:cubicBezTo>
                  <a:cubicBezTo>
                    <a:pt x="5" y="0"/>
                    <a:pt x="5" y="1"/>
                    <a:pt x="5" y="2"/>
                  </a:cubicBezTo>
                  <a:cubicBezTo>
                    <a:pt x="5" y="2"/>
                    <a:pt x="5" y="2"/>
                    <a:pt x="5" y="2"/>
                  </a:cubicBezTo>
                  <a:cubicBezTo>
                    <a:pt x="6" y="2"/>
                    <a:pt x="7"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9" y="1"/>
                    <a:pt x="9" y="1"/>
                  </a:cubicBezTo>
                  <a:cubicBezTo>
                    <a:pt x="9" y="1"/>
                    <a:pt x="9" y="1"/>
                    <a:pt x="9" y="1"/>
                  </a:cubicBezTo>
                  <a:cubicBezTo>
                    <a:pt x="10" y="1"/>
                    <a:pt x="11" y="1"/>
                    <a:pt x="12" y="1"/>
                  </a:cubicBezTo>
                  <a:cubicBezTo>
                    <a:pt x="12" y="1"/>
                    <a:pt x="12" y="1"/>
                    <a:pt x="12" y="1"/>
                  </a:cubicBezTo>
                  <a:cubicBezTo>
                    <a:pt x="14" y="1"/>
                    <a:pt x="16" y="1"/>
                    <a:pt x="17" y="1"/>
                  </a:cubicBezTo>
                  <a:cubicBezTo>
                    <a:pt x="17" y="1"/>
                    <a:pt x="17" y="1"/>
                    <a:pt x="17" y="1"/>
                  </a:cubicBezTo>
                  <a:cubicBezTo>
                    <a:pt x="17" y="1"/>
                    <a:pt x="17" y="1"/>
                    <a:pt x="18" y="2"/>
                  </a:cubicBezTo>
                  <a:cubicBezTo>
                    <a:pt x="18" y="2"/>
                    <a:pt x="18" y="2"/>
                    <a:pt x="18" y="2"/>
                  </a:cubicBezTo>
                  <a:cubicBezTo>
                    <a:pt x="18" y="2"/>
                    <a:pt x="18" y="2"/>
                    <a:pt x="18" y="2"/>
                  </a:cubicBezTo>
                  <a:cubicBezTo>
                    <a:pt x="18" y="2"/>
                    <a:pt x="18" y="2"/>
                    <a:pt x="18" y="2"/>
                  </a:cubicBezTo>
                  <a:cubicBezTo>
                    <a:pt x="17" y="2"/>
                    <a:pt x="17" y="2"/>
                    <a:pt x="17" y="2"/>
                  </a:cubicBezTo>
                  <a:cubicBezTo>
                    <a:pt x="17" y="2"/>
                    <a:pt x="17" y="2"/>
                    <a:pt x="17" y="2"/>
                  </a:cubicBezTo>
                  <a:cubicBezTo>
                    <a:pt x="17" y="2"/>
                    <a:pt x="17" y="2"/>
                    <a:pt x="17" y="2"/>
                  </a:cubicBezTo>
                  <a:cubicBezTo>
                    <a:pt x="17" y="2"/>
                    <a:pt x="17" y="2"/>
                    <a:pt x="17" y="2"/>
                  </a:cubicBezTo>
                  <a:cubicBezTo>
                    <a:pt x="17" y="2"/>
                    <a:pt x="17" y="2"/>
                    <a:pt x="17" y="2"/>
                  </a:cubicBezTo>
                  <a:cubicBezTo>
                    <a:pt x="17" y="2"/>
                    <a:pt x="17" y="2"/>
                    <a:pt x="17" y="2"/>
                  </a:cubicBezTo>
                  <a:cubicBezTo>
                    <a:pt x="16" y="2"/>
                    <a:pt x="16" y="2"/>
                    <a:pt x="16" y="2"/>
                  </a:cubicBezTo>
                  <a:cubicBezTo>
                    <a:pt x="16" y="2"/>
                    <a:pt x="16" y="2"/>
                    <a:pt x="16" y="2"/>
                  </a:cubicBezTo>
                  <a:cubicBezTo>
                    <a:pt x="15" y="2"/>
                    <a:pt x="14" y="2"/>
                    <a:pt x="13" y="2"/>
                  </a:cubicBezTo>
                  <a:cubicBezTo>
                    <a:pt x="13" y="2"/>
                    <a:pt x="13" y="2"/>
                    <a:pt x="13" y="2"/>
                  </a:cubicBezTo>
                  <a:cubicBezTo>
                    <a:pt x="11" y="2"/>
                    <a:pt x="9" y="2"/>
                    <a:pt x="8" y="2"/>
                  </a:cubicBezTo>
                  <a:cubicBezTo>
                    <a:pt x="8" y="2"/>
                    <a:pt x="8" y="2"/>
                    <a:pt x="8" y="2"/>
                  </a:cubicBezTo>
                  <a:cubicBezTo>
                    <a:pt x="7" y="2"/>
                    <a:pt x="6"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4" y="2"/>
                    <a:pt x="4" y="2"/>
                    <a:pt x="4" y="2"/>
                  </a:cubicBezTo>
                  <a:cubicBezTo>
                    <a:pt x="4" y="2"/>
                    <a:pt x="4" y="2"/>
                    <a:pt x="4" y="2"/>
                  </a:cubicBezTo>
                  <a:cubicBezTo>
                    <a:pt x="4" y="2"/>
                    <a:pt x="4" y="2"/>
                    <a:pt x="4" y="2"/>
                  </a:cubicBezTo>
                  <a:cubicBezTo>
                    <a:pt x="4" y="2"/>
                    <a:pt x="4" y="2"/>
                    <a:pt x="4" y="2"/>
                  </a:cubicBezTo>
                  <a:cubicBezTo>
                    <a:pt x="4" y="1"/>
                    <a:pt x="4" y="1"/>
                    <a:pt x="4" y="1"/>
                  </a:cubicBezTo>
                  <a:cubicBezTo>
                    <a:pt x="4" y="1"/>
                    <a:pt x="4" y="1"/>
                    <a:pt x="4" y="1"/>
                  </a:cubicBezTo>
                  <a:cubicBezTo>
                    <a:pt x="3" y="1"/>
                    <a:pt x="2" y="3"/>
                    <a:pt x="1" y="3"/>
                  </a:cubicBezTo>
                  <a:cubicBezTo>
                    <a:pt x="1" y="3"/>
                    <a:pt x="1" y="3"/>
                    <a:pt x="1" y="3"/>
                  </a:cubicBezTo>
                  <a:cubicBezTo>
                    <a:pt x="1" y="3"/>
                    <a:pt x="1" y="3"/>
                    <a:pt x="1" y="3"/>
                  </a:cubicBezTo>
                  <a:cubicBezTo>
                    <a:pt x="1" y="3"/>
                    <a:pt x="1" y="3"/>
                    <a:pt x="1" y="3"/>
                  </a:cubicBezTo>
                  <a:cubicBezTo>
                    <a:pt x="1" y="3"/>
                    <a:pt x="1" y="3"/>
                    <a:pt x="1" y="3"/>
                  </a:cubicBezTo>
                  <a:cubicBezTo>
                    <a:pt x="0" y="3"/>
                    <a:pt x="0" y="3"/>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4" name="Freeform 158"/>
            <p:cNvSpPr/>
            <p:nvPr/>
          </p:nvSpPr>
          <p:spPr bwMode="auto">
            <a:xfrm>
              <a:off x="2674" y="3604"/>
              <a:ext cx="82" cy="9"/>
            </a:xfrm>
            <a:custGeom>
              <a:avLst/>
              <a:gdLst>
                <a:gd name="T0" fmla="*/ 3 w 18"/>
                <a:gd name="T1" fmla="*/ 2 h 2"/>
                <a:gd name="T2" fmla="*/ 3 w 18"/>
                <a:gd name="T3" fmla="*/ 2 h 2"/>
                <a:gd name="T4" fmla="*/ 2 w 18"/>
                <a:gd name="T5" fmla="*/ 1 h 2"/>
                <a:gd name="T6" fmla="*/ 2 w 18"/>
                <a:gd name="T7" fmla="*/ 1 h 2"/>
                <a:gd name="T8" fmla="*/ 0 w 18"/>
                <a:gd name="T9" fmla="*/ 2 h 2"/>
                <a:gd name="T10" fmla="*/ 0 w 18"/>
                <a:gd name="T11" fmla="*/ 2 h 2"/>
                <a:gd name="T12" fmla="*/ 0 w 18"/>
                <a:gd name="T13" fmla="*/ 2 h 2"/>
                <a:gd name="T14" fmla="*/ 0 w 18"/>
                <a:gd name="T15" fmla="*/ 2 h 2"/>
                <a:gd name="T16" fmla="*/ 0 w 18"/>
                <a:gd name="T17" fmla="*/ 2 h 2"/>
                <a:gd name="T18" fmla="*/ 0 w 18"/>
                <a:gd name="T19" fmla="*/ 1 h 2"/>
                <a:gd name="T20" fmla="*/ 0 w 18"/>
                <a:gd name="T21" fmla="*/ 1 h 2"/>
                <a:gd name="T22" fmla="*/ 2 w 18"/>
                <a:gd name="T23" fmla="*/ 0 h 2"/>
                <a:gd name="T24" fmla="*/ 2 w 18"/>
                <a:gd name="T25" fmla="*/ 0 h 2"/>
                <a:gd name="T26" fmla="*/ 3 w 18"/>
                <a:gd name="T27" fmla="*/ 1 h 2"/>
                <a:gd name="T28" fmla="*/ 3 w 18"/>
                <a:gd name="T29" fmla="*/ 1 h 2"/>
                <a:gd name="T30" fmla="*/ 4 w 18"/>
                <a:gd name="T31" fmla="*/ 1 h 2"/>
                <a:gd name="T32" fmla="*/ 4 w 18"/>
                <a:gd name="T33" fmla="*/ 1 h 2"/>
                <a:gd name="T34" fmla="*/ 7 w 18"/>
                <a:gd name="T35" fmla="*/ 1 h 2"/>
                <a:gd name="T36" fmla="*/ 7 w 18"/>
                <a:gd name="T37" fmla="*/ 1 h 2"/>
                <a:gd name="T38" fmla="*/ 7 w 18"/>
                <a:gd name="T39" fmla="*/ 0 h 2"/>
                <a:gd name="T40" fmla="*/ 7 w 18"/>
                <a:gd name="T41" fmla="*/ 0 h 2"/>
                <a:gd name="T42" fmla="*/ 10 w 18"/>
                <a:gd name="T43" fmla="*/ 1 h 2"/>
                <a:gd name="T44" fmla="*/ 10 w 18"/>
                <a:gd name="T45" fmla="*/ 1 h 2"/>
                <a:gd name="T46" fmla="*/ 11 w 18"/>
                <a:gd name="T47" fmla="*/ 1 h 2"/>
                <a:gd name="T48" fmla="*/ 11 w 18"/>
                <a:gd name="T49" fmla="*/ 1 h 2"/>
                <a:gd name="T50" fmla="*/ 16 w 18"/>
                <a:gd name="T51" fmla="*/ 0 h 2"/>
                <a:gd name="T52" fmla="*/ 16 w 18"/>
                <a:gd name="T53" fmla="*/ 0 h 2"/>
                <a:gd name="T54" fmla="*/ 18 w 18"/>
                <a:gd name="T55" fmla="*/ 0 h 2"/>
                <a:gd name="T56" fmla="*/ 18 w 18"/>
                <a:gd name="T57" fmla="*/ 0 h 2"/>
                <a:gd name="T58" fmla="*/ 18 w 18"/>
                <a:gd name="T59" fmla="*/ 1 h 2"/>
                <a:gd name="T60" fmla="*/ 18 w 18"/>
                <a:gd name="T61" fmla="*/ 1 h 2"/>
                <a:gd name="T62" fmla="*/ 17 w 18"/>
                <a:gd name="T63" fmla="*/ 1 h 2"/>
                <a:gd name="T64" fmla="*/ 17 w 18"/>
                <a:gd name="T65" fmla="*/ 1 h 2"/>
                <a:gd name="T66" fmla="*/ 16 w 18"/>
                <a:gd name="T67" fmla="*/ 1 h 2"/>
                <a:gd name="T68" fmla="*/ 16 w 18"/>
                <a:gd name="T69" fmla="*/ 1 h 2"/>
                <a:gd name="T70" fmla="*/ 11 w 18"/>
                <a:gd name="T71" fmla="*/ 2 h 2"/>
                <a:gd name="T72" fmla="*/ 11 w 18"/>
                <a:gd name="T73" fmla="*/ 2 h 2"/>
                <a:gd name="T74" fmla="*/ 10 w 18"/>
                <a:gd name="T75" fmla="*/ 2 h 2"/>
                <a:gd name="T76" fmla="*/ 10 w 18"/>
                <a:gd name="T77" fmla="*/ 2 h 2"/>
                <a:gd name="T78" fmla="*/ 7 w 18"/>
                <a:gd name="T79" fmla="*/ 1 h 2"/>
                <a:gd name="T80" fmla="*/ 7 w 18"/>
                <a:gd name="T81" fmla="*/ 1 h 2"/>
                <a:gd name="T82" fmla="*/ 7 w 18"/>
                <a:gd name="T83" fmla="*/ 1 h 2"/>
                <a:gd name="T84" fmla="*/ 7 w 18"/>
                <a:gd name="T85" fmla="*/ 1 h 2"/>
                <a:gd name="T86" fmla="*/ 4 w 18"/>
                <a:gd name="T87" fmla="*/ 2 h 2"/>
                <a:gd name="T88" fmla="*/ 4 w 18"/>
                <a:gd name="T89" fmla="*/ 2 h 2"/>
                <a:gd name="T90" fmla="*/ 3 w 18"/>
                <a:gd name="T9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 h="2">
                  <a:moveTo>
                    <a:pt x="3" y="2"/>
                  </a:moveTo>
                  <a:cubicBezTo>
                    <a:pt x="3" y="2"/>
                    <a:pt x="3" y="2"/>
                    <a:pt x="3" y="2"/>
                  </a:cubicBezTo>
                  <a:cubicBezTo>
                    <a:pt x="2" y="1"/>
                    <a:pt x="2" y="1"/>
                    <a:pt x="2" y="1"/>
                  </a:cubicBezTo>
                  <a:cubicBezTo>
                    <a:pt x="2" y="1"/>
                    <a:pt x="2" y="1"/>
                    <a:pt x="2" y="1"/>
                  </a:cubicBezTo>
                  <a:cubicBezTo>
                    <a:pt x="2" y="1"/>
                    <a:pt x="1" y="2"/>
                    <a:pt x="0" y="2"/>
                  </a:cubicBezTo>
                  <a:cubicBezTo>
                    <a:pt x="0" y="2"/>
                    <a:pt x="0" y="2"/>
                    <a:pt x="0" y="2"/>
                  </a:cubicBezTo>
                  <a:cubicBezTo>
                    <a:pt x="0" y="2"/>
                    <a:pt x="0" y="2"/>
                    <a:pt x="0" y="2"/>
                  </a:cubicBezTo>
                  <a:cubicBezTo>
                    <a:pt x="0" y="2"/>
                    <a:pt x="0" y="2"/>
                    <a:pt x="0" y="2"/>
                  </a:cubicBezTo>
                  <a:cubicBezTo>
                    <a:pt x="0" y="2"/>
                    <a:pt x="0" y="2"/>
                    <a:pt x="0" y="2"/>
                  </a:cubicBezTo>
                  <a:cubicBezTo>
                    <a:pt x="0" y="2"/>
                    <a:pt x="0" y="1"/>
                    <a:pt x="0" y="1"/>
                  </a:cubicBezTo>
                  <a:cubicBezTo>
                    <a:pt x="0" y="1"/>
                    <a:pt x="0" y="1"/>
                    <a:pt x="0" y="1"/>
                  </a:cubicBezTo>
                  <a:cubicBezTo>
                    <a:pt x="1" y="1"/>
                    <a:pt x="1" y="0"/>
                    <a:pt x="2" y="0"/>
                  </a:cubicBezTo>
                  <a:cubicBezTo>
                    <a:pt x="2" y="0"/>
                    <a:pt x="2" y="0"/>
                    <a:pt x="2" y="0"/>
                  </a:cubicBezTo>
                  <a:cubicBezTo>
                    <a:pt x="3" y="0"/>
                    <a:pt x="3" y="1"/>
                    <a:pt x="3" y="1"/>
                  </a:cubicBezTo>
                  <a:cubicBezTo>
                    <a:pt x="3" y="1"/>
                    <a:pt x="3" y="1"/>
                    <a:pt x="3" y="1"/>
                  </a:cubicBezTo>
                  <a:cubicBezTo>
                    <a:pt x="4" y="1"/>
                    <a:pt x="4" y="1"/>
                    <a:pt x="4" y="1"/>
                  </a:cubicBezTo>
                  <a:cubicBezTo>
                    <a:pt x="4" y="1"/>
                    <a:pt x="4" y="1"/>
                    <a:pt x="4" y="1"/>
                  </a:cubicBezTo>
                  <a:cubicBezTo>
                    <a:pt x="5" y="1"/>
                    <a:pt x="5" y="1"/>
                    <a:pt x="7" y="1"/>
                  </a:cubicBezTo>
                  <a:cubicBezTo>
                    <a:pt x="7" y="1"/>
                    <a:pt x="7" y="1"/>
                    <a:pt x="7" y="1"/>
                  </a:cubicBezTo>
                  <a:cubicBezTo>
                    <a:pt x="7" y="0"/>
                    <a:pt x="7" y="0"/>
                    <a:pt x="7" y="0"/>
                  </a:cubicBezTo>
                  <a:cubicBezTo>
                    <a:pt x="7" y="0"/>
                    <a:pt x="7" y="0"/>
                    <a:pt x="7" y="0"/>
                  </a:cubicBezTo>
                  <a:cubicBezTo>
                    <a:pt x="9" y="0"/>
                    <a:pt x="9" y="1"/>
                    <a:pt x="10" y="1"/>
                  </a:cubicBezTo>
                  <a:cubicBezTo>
                    <a:pt x="10" y="1"/>
                    <a:pt x="10" y="1"/>
                    <a:pt x="10" y="1"/>
                  </a:cubicBezTo>
                  <a:cubicBezTo>
                    <a:pt x="11" y="1"/>
                    <a:pt x="11" y="1"/>
                    <a:pt x="11" y="1"/>
                  </a:cubicBezTo>
                  <a:cubicBezTo>
                    <a:pt x="11" y="1"/>
                    <a:pt x="11" y="1"/>
                    <a:pt x="11" y="1"/>
                  </a:cubicBezTo>
                  <a:cubicBezTo>
                    <a:pt x="12" y="1"/>
                    <a:pt x="14" y="0"/>
                    <a:pt x="16" y="0"/>
                  </a:cubicBezTo>
                  <a:cubicBezTo>
                    <a:pt x="16" y="0"/>
                    <a:pt x="16" y="0"/>
                    <a:pt x="16" y="0"/>
                  </a:cubicBezTo>
                  <a:cubicBezTo>
                    <a:pt x="17" y="0"/>
                    <a:pt x="17" y="0"/>
                    <a:pt x="18" y="0"/>
                  </a:cubicBezTo>
                  <a:cubicBezTo>
                    <a:pt x="18" y="0"/>
                    <a:pt x="18" y="0"/>
                    <a:pt x="18" y="0"/>
                  </a:cubicBezTo>
                  <a:cubicBezTo>
                    <a:pt x="18" y="0"/>
                    <a:pt x="18" y="1"/>
                    <a:pt x="18" y="1"/>
                  </a:cubicBezTo>
                  <a:cubicBezTo>
                    <a:pt x="18" y="1"/>
                    <a:pt x="18" y="1"/>
                    <a:pt x="18" y="1"/>
                  </a:cubicBezTo>
                  <a:cubicBezTo>
                    <a:pt x="18" y="1"/>
                    <a:pt x="17" y="1"/>
                    <a:pt x="17" y="1"/>
                  </a:cubicBezTo>
                  <a:cubicBezTo>
                    <a:pt x="17" y="1"/>
                    <a:pt x="17" y="1"/>
                    <a:pt x="17" y="1"/>
                  </a:cubicBezTo>
                  <a:cubicBezTo>
                    <a:pt x="17" y="1"/>
                    <a:pt x="16" y="1"/>
                    <a:pt x="16" y="1"/>
                  </a:cubicBezTo>
                  <a:cubicBezTo>
                    <a:pt x="16" y="1"/>
                    <a:pt x="16" y="1"/>
                    <a:pt x="16" y="1"/>
                  </a:cubicBezTo>
                  <a:cubicBezTo>
                    <a:pt x="15" y="1"/>
                    <a:pt x="13" y="2"/>
                    <a:pt x="11" y="2"/>
                  </a:cubicBezTo>
                  <a:cubicBezTo>
                    <a:pt x="11" y="2"/>
                    <a:pt x="11" y="2"/>
                    <a:pt x="11" y="2"/>
                  </a:cubicBezTo>
                  <a:cubicBezTo>
                    <a:pt x="11" y="2"/>
                    <a:pt x="10" y="2"/>
                    <a:pt x="10" y="2"/>
                  </a:cubicBezTo>
                  <a:cubicBezTo>
                    <a:pt x="10" y="2"/>
                    <a:pt x="10" y="2"/>
                    <a:pt x="10" y="2"/>
                  </a:cubicBezTo>
                  <a:cubicBezTo>
                    <a:pt x="9" y="2"/>
                    <a:pt x="8" y="1"/>
                    <a:pt x="7" y="1"/>
                  </a:cubicBezTo>
                  <a:cubicBezTo>
                    <a:pt x="7" y="1"/>
                    <a:pt x="7" y="1"/>
                    <a:pt x="7" y="1"/>
                  </a:cubicBezTo>
                  <a:cubicBezTo>
                    <a:pt x="7" y="1"/>
                    <a:pt x="7" y="1"/>
                    <a:pt x="7" y="1"/>
                  </a:cubicBezTo>
                  <a:cubicBezTo>
                    <a:pt x="7" y="1"/>
                    <a:pt x="7" y="1"/>
                    <a:pt x="7" y="1"/>
                  </a:cubicBezTo>
                  <a:cubicBezTo>
                    <a:pt x="6" y="1"/>
                    <a:pt x="5" y="2"/>
                    <a:pt x="4" y="2"/>
                  </a:cubicBezTo>
                  <a:cubicBezTo>
                    <a:pt x="4" y="2"/>
                    <a:pt x="4" y="2"/>
                    <a:pt x="4" y="2"/>
                  </a:cubicBezTo>
                  <a:cubicBezTo>
                    <a:pt x="3" y="2"/>
                    <a:pt x="3" y="2"/>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5" name="Freeform 159"/>
            <p:cNvSpPr/>
            <p:nvPr/>
          </p:nvSpPr>
          <p:spPr bwMode="auto">
            <a:xfrm>
              <a:off x="2679" y="3622"/>
              <a:ext cx="58" cy="9"/>
            </a:xfrm>
            <a:custGeom>
              <a:avLst/>
              <a:gdLst>
                <a:gd name="T0" fmla="*/ 0 w 13"/>
                <a:gd name="T1" fmla="*/ 1 h 2"/>
                <a:gd name="T2" fmla="*/ 1 w 13"/>
                <a:gd name="T3" fmla="*/ 1 h 2"/>
                <a:gd name="T4" fmla="*/ 1 w 13"/>
                <a:gd name="T5" fmla="*/ 1 h 2"/>
                <a:gd name="T6" fmla="*/ 12 w 13"/>
                <a:gd name="T7" fmla="*/ 0 h 2"/>
                <a:gd name="T8" fmla="*/ 12 w 13"/>
                <a:gd name="T9" fmla="*/ 0 h 2"/>
                <a:gd name="T10" fmla="*/ 13 w 13"/>
                <a:gd name="T11" fmla="*/ 1 h 2"/>
                <a:gd name="T12" fmla="*/ 13 w 13"/>
                <a:gd name="T13" fmla="*/ 1 h 2"/>
                <a:gd name="T14" fmla="*/ 12 w 13"/>
                <a:gd name="T15" fmla="*/ 1 h 2"/>
                <a:gd name="T16" fmla="*/ 12 w 13"/>
                <a:gd name="T17" fmla="*/ 1 h 2"/>
                <a:gd name="T18" fmla="*/ 1 w 13"/>
                <a:gd name="T19" fmla="*/ 2 h 2"/>
                <a:gd name="T20" fmla="*/ 1 w 13"/>
                <a:gd name="T21" fmla="*/ 2 h 2"/>
                <a:gd name="T22" fmla="*/ 1 w 13"/>
                <a:gd name="T23" fmla="*/ 2 h 2"/>
                <a:gd name="T24" fmla="*/ 1 w 13"/>
                <a:gd name="T25" fmla="*/ 2 h 2"/>
                <a:gd name="T26" fmla="*/ 1 w 13"/>
                <a:gd name="T27" fmla="*/ 2 h 2"/>
                <a:gd name="T28" fmla="*/ 0 w 13"/>
                <a:gd name="T29"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 h="2">
                  <a:moveTo>
                    <a:pt x="0" y="1"/>
                  </a:moveTo>
                  <a:cubicBezTo>
                    <a:pt x="0" y="1"/>
                    <a:pt x="0" y="1"/>
                    <a:pt x="1" y="1"/>
                  </a:cubicBezTo>
                  <a:cubicBezTo>
                    <a:pt x="1" y="1"/>
                    <a:pt x="1" y="1"/>
                    <a:pt x="1" y="1"/>
                  </a:cubicBezTo>
                  <a:cubicBezTo>
                    <a:pt x="5" y="0"/>
                    <a:pt x="8" y="0"/>
                    <a:pt x="12" y="0"/>
                  </a:cubicBezTo>
                  <a:cubicBezTo>
                    <a:pt x="12" y="0"/>
                    <a:pt x="12" y="0"/>
                    <a:pt x="12" y="0"/>
                  </a:cubicBezTo>
                  <a:cubicBezTo>
                    <a:pt x="12" y="0"/>
                    <a:pt x="13" y="1"/>
                    <a:pt x="13" y="1"/>
                  </a:cubicBezTo>
                  <a:cubicBezTo>
                    <a:pt x="13" y="1"/>
                    <a:pt x="13" y="1"/>
                    <a:pt x="13" y="1"/>
                  </a:cubicBezTo>
                  <a:cubicBezTo>
                    <a:pt x="13" y="1"/>
                    <a:pt x="12" y="1"/>
                    <a:pt x="12" y="1"/>
                  </a:cubicBezTo>
                  <a:cubicBezTo>
                    <a:pt x="12" y="1"/>
                    <a:pt x="12" y="1"/>
                    <a:pt x="12" y="1"/>
                  </a:cubicBezTo>
                  <a:cubicBezTo>
                    <a:pt x="8" y="1"/>
                    <a:pt x="5" y="1"/>
                    <a:pt x="1" y="2"/>
                  </a:cubicBezTo>
                  <a:cubicBezTo>
                    <a:pt x="1" y="2"/>
                    <a:pt x="1" y="2"/>
                    <a:pt x="1" y="2"/>
                  </a:cubicBezTo>
                  <a:cubicBezTo>
                    <a:pt x="1" y="2"/>
                    <a:pt x="1" y="2"/>
                    <a:pt x="1" y="2"/>
                  </a:cubicBezTo>
                  <a:cubicBezTo>
                    <a:pt x="1" y="2"/>
                    <a:pt x="1" y="2"/>
                    <a:pt x="1" y="2"/>
                  </a:cubicBezTo>
                  <a:cubicBezTo>
                    <a:pt x="1" y="2"/>
                    <a:pt x="1" y="2"/>
                    <a:pt x="1" y="2"/>
                  </a:cubicBezTo>
                  <a:cubicBezTo>
                    <a:pt x="0" y="2"/>
                    <a:pt x="0" y="2"/>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6" name="Freeform 160"/>
            <p:cNvSpPr/>
            <p:nvPr/>
          </p:nvSpPr>
          <p:spPr bwMode="auto">
            <a:xfrm>
              <a:off x="2679" y="3559"/>
              <a:ext cx="63" cy="9"/>
            </a:xfrm>
            <a:custGeom>
              <a:avLst/>
              <a:gdLst>
                <a:gd name="T0" fmla="*/ 4 w 14"/>
                <a:gd name="T1" fmla="*/ 1 h 2"/>
                <a:gd name="T2" fmla="*/ 4 w 14"/>
                <a:gd name="T3" fmla="*/ 1 h 2"/>
                <a:gd name="T4" fmla="*/ 4 w 14"/>
                <a:gd name="T5" fmla="*/ 1 h 2"/>
                <a:gd name="T6" fmla="*/ 0 w 14"/>
                <a:gd name="T7" fmla="*/ 1 h 2"/>
                <a:gd name="T8" fmla="*/ 0 w 14"/>
                <a:gd name="T9" fmla="*/ 1 h 2"/>
                <a:gd name="T10" fmla="*/ 0 w 14"/>
                <a:gd name="T11" fmla="*/ 1 h 2"/>
                <a:gd name="T12" fmla="*/ 0 w 14"/>
                <a:gd name="T13" fmla="*/ 1 h 2"/>
                <a:gd name="T14" fmla="*/ 0 w 14"/>
                <a:gd name="T15" fmla="*/ 1 h 2"/>
                <a:gd name="T16" fmla="*/ 0 w 14"/>
                <a:gd name="T17" fmla="*/ 0 h 2"/>
                <a:gd name="T18" fmla="*/ 0 w 14"/>
                <a:gd name="T19" fmla="*/ 0 h 2"/>
                <a:gd name="T20" fmla="*/ 4 w 14"/>
                <a:gd name="T21" fmla="*/ 0 h 2"/>
                <a:gd name="T22" fmla="*/ 4 w 14"/>
                <a:gd name="T23" fmla="*/ 0 h 2"/>
                <a:gd name="T24" fmla="*/ 5 w 14"/>
                <a:gd name="T25" fmla="*/ 0 h 2"/>
                <a:gd name="T26" fmla="*/ 5 w 14"/>
                <a:gd name="T27" fmla="*/ 0 h 2"/>
                <a:gd name="T28" fmla="*/ 8 w 14"/>
                <a:gd name="T29" fmla="*/ 1 h 2"/>
                <a:gd name="T30" fmla="*/ 8 w 14"/>
                <a:gd name="T31" fmla="*/ 1 h 2"/>
                <a:gd name="T32" fmla="*/ 8 w 14"/>
                <a:gd name="T33" fmla="*/ 1 h 2"/>
                <a:gd name="T34" fmla="*/ 8 w 14"/>
                <a:gd name="T35" fmla="*/ 1 h 2"/>
                <a:gd name="T36" fmla="*/ 8 w 14"/>
                <a:gd name="T37" fmla="*/ 1 h 2"/>
                <a:gd name="T38" fmla="*/ 8 w 14"/>
                <a:gd name="T39" fmla="*/ 1 h 2"/>
                <a:gd name="T40" fmla="*/ 11 w 14"/>
                <a:gd name="T41" fmla="*/ 0 h 2"/>
                <a:gd name="T42" fmla="*/ 11 w 14"/>
                <a:gd name="T43" fmla="*/ 0 h 2"/>
                <a:gd name="T44" fmla="*/ 12 w 14"/>
                <a:gd name="T45" fmla="*/ 0 h 2"/>
                <a:gd name="T46" fmla="*/ 12 w 14"/>
                <a:gd name="T47" fmla="*/ 0 h 2"/>
                <a:gd name="T48" fmla="*/ 13 w 14"/>
                <a:gd name="T49" fmla="*/ 0 h 2"/>
                <a:gd name="T50" fmla="*/ 13 w 14"/>
                <a:gd name="T51" fmla="*/ 0 h 2"/>
                <a:gd name="T52" fmla="*/ 14 w 14"/>
                <a:gd name="T53" fmla="*/ 0 h 2"/>
                <a:gd name="T54" fmla="*/ 14 w 14"/>
                <a:gd name="T55" fmla="*/ 0 h 2"/>
                <a:gd name="T56" fmla="*/ 14 w 14"/>
                <a:gd name="T57" fmla="*/ 0 h 2"/>
                <a:gd name="T58" fmla="*/ 14 w 14"/>
                <a:gd name="T59" fmla="*/ 0 h 2"/>
                <a:gd name="T60" fmla="*/ 14 w 14"/>
                <a:gd name="T61" fmla="*/ 1 h 2"/>
                <a:gd name="T62" fmla="*/ 14 w 14"/>
                <a:gd name="T63" fmla="*/ 1 h 2"/>
                <a:gd name="T64" fmla="*/ 14 w 14"/>
                <a:gd name="T65" fmla="*/ 1 h 2"/>
                <a:gd name="T66" fmla="*/ 14 w 14"/>
                <a:gd name="T67" fmla="*/ 1 h 2"/>
                <a:gd name="T68" fmla="*/ 14 w 14"/>
                <a:gd name="T69" fmla="*/ 1 h 2"/>
                <a:gd name="T70" fmla="*/ 14 w 14"/>
                <a:gd name="T71" fmla="*/ 1 h 2"/>
                <a:gd name="T72" fmla="*/ 14 w 14"/>
                <a:gd name="T73" fmla="*/ 1 h 2"/>
                <a:gd name="T74" fmla="*/ 14 w 14"/>
                <a:gd name="T75" fmla="*/ 1 h 2"/>
                <a:gd name="T76" fmla="*/ 13 w 14"/>
                <a:gd name="T77" fmla="*/ 1 h 2"/>
                <a:gd name="T78" fmla="*/ 13 w 14"/>
                <a:gd name="T79" fmla="*/ 1 h 2"/>
                <a:gd name="T80" fmla="*/ 12 w 14"/>
                <a:gd name="T81" fmla="*/ 1 h 2"/>
                <a:gd name="T82" fmla="*/ 12 w 14"/>
                <a:gd name="T83" fmla="*/ 1 h 2"/>
                <a:gd name="T84" fmla="*/ 11 w 14"/>
                <a:gd name="T85" fmla="*/ 1 h 2"/>
                <a:gd name="T86" fmla="*/ 11 w 14"/>
                <a:gd name="T87" fmla="*/ 1 h 2"/>
                <a:gd name="T88" fmla="*/ 8 w 14"/>
                <a:gd name="T89" fmla="*/ 2 h 2"/>
                <a:gd name="T90" fmla="*/ 8 w 14"/>
                <a:gd name="T91" fmla="*/ 2 h 2"/>
                <a:gd name="T92" fmla="*/ 8 w 14"/>
                <a:gd name="T93" fmla="*/ 2 h 2"/>
                <a:gd name="T94" fmla="*/ 4 w 14"/>
                <a:gd name="T9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4" h="2">
                  <a:moveTo>
                    <a:pt x="4" y="1"/>
                  </a:moveTo>
                  <a:cubicBezTo>
                    <a:pt x="4" y="1"/>
                    <a:pt x="4" y="1"/>
                    <a:pt x="4" y="1"/>
                  </a:cubicBezTo>
                  <a:cubicBezTo>
                    <a:pt x="4" y="1"/>
                    <a:pt x="4" y="1"/>
                    <a:pt x="4" y="1"/>
                  </a:cubicBezTo>
                  <a:cubicBezTo>
                    <a:pt x="3" y="1"/>
                    <a:pt x="2" y="1"/>
                    <a:pt x="0" y="1"/>
                  </a:cubicBezTo>
                  <a:cubicBezTo>
                    <a:pt x="0" y="1"/>
                    <a:pt x="0" y="1"/>
                    <a:pt x="0" y="1"/>
                  </a:cubicBezTo>
                  <a:cubicBezTo>
                    <a:pt x="0" y="1"/>
                    <a:pt x="0" y="1"/>
                    <a:pt x="0" y="1"/>
                  </a:cubicBezTo>
                  <a:cubicBezTo>
                    <a:pt x="0" y="1"/>
                    <a:pt x="0" y="1"/>
                    <a:pt x="0" y="1"/>
                  </a:cubicBezTo>
                  <a:cubicBezTo>
                    <a:pt x="0" y="1"/>
                    <a:pt x="0" y="1"/>
                    <a:pt x="0" y="1"/>
                  </a:cubicBezTo>
                  <a:cubicBezTo>
                    <a:pt x="0" y="1"/>
                    <a:pt x="0" y="0"/>
                    <a:pt x="0" y="0"/>
                  </a:cubicBezTo>
                  <a:cubicBezTo>
                    <a:pt x="0" y="0"/>
                    <a:pt x="0" y="0"/>
                    <a:pt x="0" y="0"/>
                  </a:cubicBezTo>
                  <a:cubicBezTo>
                    <a:pt x="1" y="0"/>
                    <a:pt x="3" y="0"/>
                    <a:pt x="4" y="0"/>
                  </a:cubicBezTo>
                  <a:cubicBezTo>
                    <a:pt x="4" y="0"/>
                    <a:pt x="4" y="0"/>
                    <a:pt x="4" y="0"/>
                  </a:cubicBezTo>
                  <a:cubicBezTo>
                    <a:pt x="4" y="0"/>
                    <a:pt x="4" y="0"/>
                    <a:pt x="5" y="0"/>
                  </a:cubicBezTo>
                  <a:cubicBezTo>
                    <a:pt x="5" y="0"/>
                    <a:pt x="5" y="0"/>
                    <a:pt x="5" y="0"/>
                  </a:cubicBezTo>
                  <a:cubicBezTo>
                    <a:pt x="6" y="0"/>
                    <a:pt x="7"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9" y="1"/>
                    <a:pt x="10" y="0"/>
                    <a:pt x="11" y="0"/>
                  </a:cubicBezTo>
                  <a:cubicBezTo>
                    <a:pt x="11" y="0"/>
                    <a:pt x="11" y="0"/>
                    <a:pt x="11" y="0"/>
                  </a:cubicBezTo>
                  <a:cubicBezTo>
                    <a:pt x="12" y="0"/>
                    <a:pt x="12" y="0"/>
                    <a:pt x="12" y="0"/>
                  </a:cubicBezTo>
                  <a:cubicBezTo>
                    <a:pt x="12" y="0"/>
                    <a:pt x="12" y="0"/>
                    <a:pt x="12" y="0"/>
                  </a:cubicBezTo>
                  <a:cubicBezTo>
                    <a:pt x="13" y="0"/>
                    <a:pt x="13" y="0"/>
                    <a:pt x="13" y="0"/>
                  </a:cubicBezTo>
                  <a:cubicBezTo>
                    <a:pt x="13" y="0"/>
                    <a:pt x="13" y="0"/>
                    <a:pt x="13" y="0"/>
                  </a:cubicBezTo>
                  <a:cubicBezTo>
                    <a:pt x="14" y="0"/>
                    <a:pt x="14" y="0"/>
                    <a:pt x="14" y="0"/>
                  </a:cubicBezTo>
                  <a:cubicBezTo>
                    <a:pt x="14" y="0"/>
                    <a:pt x="14" y="0"/>
                    <a:pt x="14" y="0"/>
                  </a:cubicBezTo>
                  <a:cubicBezTo>
                    <a:pt x="14" y="0"/>
                    <a:pt x="14" y="0"/>
                    <a:pt x="14" y="0"/>
                  </a:cubicBezTo>
                  <a:cubicBezTo>
                    <a:pt x="14" y="0"/>
                    <a:pt x="14" y="0"/>
                    <a:pt x="14" y="0"/>
                  </a:cubicBezTo>
                  <a:cubicBezTo>
                    <a:pt x="14" y="1"/>
                    <a:pt x="14" y="1"/>
                    <a:pt x="14" y="1"/>
                  </a:cubicBezTo>
                  <a:cubicBezTo>
                    <a:pt x="14" y="1"/>
                    <a:pt x="14" y="1"/>
                    <a:pt x="14" y="1"/>
                  </a:cubicBezTo>
                  <a:cubicBezTo>
                    <a:pt x="14" y="1"/>
                    <a:pt x="14" y="1"/>
                    <a:pt x="14" y="1"/>
                  </a:cubicBezTo>
                  <a:cubicBezTo>
                    <a:pt x="14" y="1"/>
                    <a:pt x="14" y="1"/>
                    <a:pt x="14" y="1"/>
                  </a:cubicBezTo>
                  <a:cubicBezTo>
                    <a:pt x="14" y="1"/>
                    <a:pt x="14" y="1"/>
                    <a:pt x="14" y="1"/>
                  </a:cubicBezTo>
                  <a:cubicBezTo>
                    <a:pt x="14" y="1"/>
                    <a:pt x="14" y="1"/>
                    <a:pt x="14" y="1"/>
                  </a:cubicBezTo>
                  <a:cubicBezTo>
                    <a:pt x="14" y="1"/>
                    <a:pt x="14" y="1"/>
                    <a:pt x="14" y="1"/>
                  </a:cubicBezTo>
                  <a:cubicBezTo>
                    <a:pt x="14" y="1"/>
                    <a:pt x="14" y="1"/>
                    <a:pt x="14" y="1"/>
                  </a:cubicBezTo>
                  <a:cubicBezTo>
                    <a:pt x="14" y="1"/>
                    <a:pt x="14" y="1"/>
                    <a:pt x="13" y="1"/>
                  </a:cubicBezTo>
                  <a:cubicBezTo>
                    <a:pt x="13" y="1"/>
                    <a:pt x="13" y="1"/>
                    <a:pt x="13" y="1"/>
                  </a:cubicBezTo>
                  <a:cubicBezTo>
                    <a:pt x="13" y="1"/>
                    <a:pt x="13" y="1"/>
                    <a:pt x="12" y="1"/>
                  </a:cubicBezTo>
                  <a:cubicBezTo>
                    <a:pt x="12" y="1"/>
                    <a:pt x="12" y="1"/>
                    <a:pt x="12" y="1"/>
                  </a:cubicBezTo>
                  <a:cubicBezTo>
                    <a:pt x="12" y="1"/>
                    <a:pt x="12" y="1"/>
                    <a:pt x="11" y="1"/>
                  </a:cubicBezTo>
                  <a:cubicBezTo>
                    <a:pt x="11" y="1"/>
                    <a:pt x="11" y="1"/>
                    <a:pt x="11" y="1"/>
                  </a:cubicBezTo>
                  <a:cubicBezTo>
                    <a:pt x="10" y="1"/>
                    <a:pt x="9" y="2"/>
                    <a:pt x="8" y="2"/>
                  </a:cubicBezTo>
                  <a:cubicBezTo>
                    <a:pt x="8" y="2"/>
                    <a:pt x="8" y="2"/>
                    <a:pt x="8" y="2"/>
                  </a:cubicBezTo>
                  <a:cubicBezTo>
                    <a:pt x="8" y="2"/>
                    <a:pt x="8" y="2"/>
                    <a:pt x="8" y="2"/>
                  </a:cubicBezTo>
                  <a:cubicBezTo>
                    <a:pt x="6" y="2"/>
                    <a:pt x="6" y="1"/>
                    <a:pt x="4"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7" name="Freeform 161"/>
            <p:cNvSpPr/>
            <p:nvPr/>
          </p:nvSpPr>
          <p:spPr bwMode="auto">
            <a:xfrm>
              <a:off x="2688" y="3577"/>
              <a:ext cx="31" cy="4"/>
            </a:xfrm>
            <a:custGeom>
              <a:avLst/>
              <a:gdLst>
                <a:gd name="T0" fmla="*/ 2 w 7"/>
                <a:gd name="T1" fmla="*/ 1 h 1"/>
                <a:gd name="T2" fmla="*/ 0 w 7"/>
                <a:gd name="T3" fmla="*/ 1 h 1"/>
                <a:gd name="T4" fmla="*/ 0 w 7"/>
                <a:gd name="T5" fmla="*/ 1 h 1"/>
                <a:gd name="T6" fmla="*/ 0 w 7"/>
                <a:gd name="T7" fmla="*/ 1 h 1"/>
                <a:gd name="T8" fmla="*/ 0 w 7"/>
                <a:gd name="T9" fmla="*/ 0 h 1"/>
                <a:gd name="T10" fmla="*/ 0 w 7"/>
                <a:gd name="T11" fmla="*/ 0 h 1"/>
                <a:gd name="T12" fmla="*/ 0 w 7"/>
                <a:gd name="T13" fmla="*/ 0 h 1"/>
                <a:gd name="T14" fmla="*/ 0 w 7"/>
                <a:gd name="T15" fmla="*/ 0 h 1"/>
                <a:gd name="T16" fmla="*/ 2 w 7"/>
                <a:gd name="T17" fmla="*/ 0 h 1"/>
                <a:gd name="T18" fmla="*/ 2 w 7"/>
                <a:gd name="T19" fmla="*/ 0 h 1"/>
                <a:gd name="T20" fmla="*/ 5 w 7"/>
                <a:gd name="T21" fmla="*/ 0 h 1"/>
                <a:gd name="T22" fmla="*/ 5 w 7"/>
                <a:gd name="T23" fmla="*/ 0 h 1"/>
                <a:gd name="T24" fmla="*/ 6 w 7"/>
                <a:gd name="T25" fmla="*/ 0 h 1"/>
                <a:gd name="T26" fmla="*/ 6 w 7"/>
                <a:gd name="T27" fmla="*/ 0 h 1"/>
                <a:gd name="T28" fmla="*/ 6 w 7"/>
                <a:gd name="T29" fmla="*/ 0 h 1"/>
                <a:gd name="T30" fmla="*/ 6 w 7"/>
                <a:gd name="T31" fmla="*/ 0 h 1"/>
                <a:gd name="T32" fmla="*/ 6 w 7"/>
                <a:gd name="T33" fmla="*/ 0 h 1"/>
                <a:gd name="T34" fmla="*/ 6 w 7"/>
                <a:gd name="T35" fmla="*/ 0 h 1"/>
                <a:gd name="T36" fmla="*/ 5 w 7"/>
                <a:gd name="T37" fmla="*/ 1 h 1"/>
                <a:gd name="T38" fmla="*/ 5 w 7"/>
                <a:gd name="T39" fmla="*/ 1 h 1"/>
                <a:gd name="T40" fmla="*/ 2 w 7"/>
                <a:gd name="T41"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 h="1">
                  <a:moveTo>
                    <a:pt x="2" y="1"/>
                  </a:moveTo>
                  <a:cubicBezTo>
                    <a:pt x="1" y="1"/>
                    <a:pt x="1"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1" y="0"/>
                    <a:pt x="1" y="0"/>
                    <a:pt x="2" y="0"/>
                  </a:cubicBezTo>
                  <a:cubicBezTo>
                    <a:pt x="2" y="0"/>
                    <a:pt x="2" y="0"/>
                    <a:pt x="2" y="0"/>
                  </a:cubicBezTo>
                  <a:cubicBezTo>
                    <a:pt x="3" y="0"/>
                    <a:pt x="4" y="0"/>
                    <a:pt x="5" y="0"/>
                  </a:cubicBezTo>
                  <a:cubicBezTo>
                    <a:pt x="5" y="0"/>
                    <a:pt x="5" y="0"/>
                    <a:pt x="5" y="0"/>
                  </a:cubicBezTo>
                  <a:cubicBezTo>
                    <a:pt x="5" y="0"/>
                    <a:pt x="6" y="0"/>
                    <a:pt x="6" y="0"/>
                  </a:cubicBezTo>
                  <a:cubicBezTo>
                    <a:pt x="6" y="0"/>
                    <a:pt x="6" y="0"/>
                    <a:pt x="6" y="0"/>
                  </a:cubicBezTo>
                  <a:cubicBezTo>
                    <a:pt x="6" y="0"/>
                    <a:pt x="6" y="0"/>
                    <a:pt x="6" y="0"/>
                  </a:cubicBezTo>
                  <a:cubicBezTo>
                    <a:pt x="6" y="0"/>
                    <a:pt x="6" y="0"/>
                    <a:pt x="6" y="0"/>
                  </a:cubicBezTo>
                  <a:cubicBezTo>
                    <a:pt x="7" y="0"/>
                    <a:pt x="7" y="0"/>
                    <a:pt x="6" y="0"/>
                  </a:cubicBezTo>
                  <a:cubicBezTo>
                    <a:pt x="6" y="0"/>
                    <a:pt x="6" y="0"/>
                    <a:pt x="6" y="0"/>
                  </a:cubicBezTo>
                  <a:cubicBezTo>
                    <a:pt x="6" y="1"/>
                    <a:pt x="5" y="1"/>
                    <a:pt x="5" y="1"/>
                  </a:cubicBezTo>
                  <a:cubicBezTo>
                    <a:pt x="5" y="1"/>
                    <a:pt x="5" y="1"/>
                    <a:pt x="5" y="1"/>
                  </a:cubicBezTo>
                  <a:cubicBezTo>
                    <a:pt x="4" y="1"/>
                    <a:pt x="3" y="1"/>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8" name="Freeform 162"/>
            <p:cNvSpPr/>
            <p:nvPr/>
          </p:nvSpPr>
          <p:spPr bwMode="auto">
            <a:xfrm>
              <a:off x="2792" y="3482"/>
              <a:ext cx="13" cy="63"/>
            </a:xfrm>
            <a:custGeom>
              <a:avLst/>
              <a:gdLst>
                <a:gd name="T0" fmla="*/ 0 w 3"/>
                <a:gd name="T1" fmla="*/ 0 h 14"/>
                <a:gd name="T2" fmla="*/ 1 w 3"/>
                <a:gd name="T3" fmla="*/ 0 h 14"/>
                <a:gd name="T4" fmla="*/ 2 w 3"/>
                <a:gd name="T5" fmla="*/ 1 h 14"/>
                <a:gd name="T6" fmla="*/ 2 w 3"/>
                <a:gd name="T7" fmla="*/ 2 h 14"/>
                <a:gd name="T8" fmla="*/ 3 w 3"/>
                <a:gd name="T9" fmla="*/ 7 h 14"/>
                <a:gd name="T10" fmla="*/ 3 w 3"/>
                <a:gd name="T11" fmla="*/ 12 h 14"/>
                <a:gd name="T12" fmla="*/ 3 w 3"/>
                <a:gd name="T13" fmla="*/ 14 h 14"/>
                <a:gd name="T14" fmla="*/ 2 w 3"/>
                <a:gd name="T15" fmla="*/ 12 h 14"/>
                <a:gd name="T16" fmla="*/ 1 w 3"/>
                <a:gd name="T17" fmla="*/ 7 h 14"/>
                <a:gd name="T18" fmla="*/ 1 w 3"/>
                <a:gd name="T19" fmla="*/ 4 h 14"/>
                <a:gd name="T20" fmla="*/ 1 w 3"/>
                <a:gd name="T21" fmla="*/ 2 h 14"/>
                <a:gd name="T22" fmla="*/ 1 w 3"/>
                <a:gd name="T23" fmla="*/ 1 h 14"/>
                <a:gd name="T24" fmla="*/ 1 w 3"/>
                <a:gd name="T25" fmla="*/ 1 h 14"/>
                <a:gd name="T26" fmla="*/ 0 w 3"/>
                <a:gd name="T2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 h="14">
                  <a:moveTo>
                    <a:pt x="0" y="0"/>
                  </a:moveTo>
                  <a:cubicBezTo>
                    <a:pt x="0" y="0"/>
                    <a:pt x="1" y="0"/>
                    <a:pt x="1" y="0"/>
                  </a:cubicBezTo>
                  <a:cubicBezTo>
                    <a:pt x="1" y="0"/>
                    <a:pt x="1" y="0"/>
                    <a:pt x="2" y="1"/>
                  </a:cubicBezTo>
                  <a:cubicBezTo>
                    <a:pt x="2" y="1"/>
                    <a:pt x="2" y="1"/>
                    <a:pt x="2" y="2"/>
                  </a:cubicBezTo>
                  <a:cubicBezTo>
                    <a:pt x="3" y="3"/>
                    <a:pt x="3" y="5"/>
                    <a:pt x="3" y="7"/>
                  </a:cubicBezTo>
                  <a:cubicBezTo>
                    <a:pt x="3" y="9"/>
                    <a:pt x="3" y="10"/>
                    <a:pt x="3" y="12"/>
                  </a:cubicBezTo>
                  <a:cubicBezTo>
                    <a:pt x="3" y="13"/>
                    <a:pt x="3" y="14"/>
                    <a:pt x="3" y="14"/>
                  </a:cubicBezTo>
                  <a:cubicBezTo>
                    <a:pt x="3" y="14"/>
                    <a:pt x="2" y="13"/>
                    <a:pt x="2" y="12"/>
                  </a:cubicBezTo>
                  <a:cubicBezTo>
                    <a:pt x="2" y="10"/>
                    <a:pt x="1" y="9"/>
                    <a:pt x="1" y="7"/>
                  </a:cubicBezTo>
                  <a:cubicBezTo>
                    <a:pt x="1" y="6"/>
                    <a:pt x="1" y="5"/>
                    <a:pt x="1" y="4"/>
                  </a:cubicBezTo>
                  <a:cubicBezTo>
                    <a:pt x="1" y="3"/>
                    <a:pt x="2" y="2"/>
                    <a:pt x="1" y="2"/>
                  </a:cubicBezTo>
                  <a:cubicBezTo>
                    <a:pt x="1" y="2"/>
                    <a:pt x="1" y="1"/>
                    <a:pt x="1" y="1"/>
                  </a:cubicBezTo>
                  <a:cubicBezTo>
                    <a:pt x="1" y="1"/>
                    <a:pt x="1" y="1"/>
                    <a:pt x="1" y="1"/>
                  </a:cubicBezTo>
                  <a:cubicBezTo>
                    <a:pt x="1"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9" name="Freeform 163"/>
            <p:cNvSpPr/>
            <p:nvPr/>
          </p:nvSpPr>
          <p:spPr bwMode="auto">
            <a:xfrm>
              <a:off x="2801" y="3622"/>
              <a:ext cx="9" cy="131"/>
            </a:xfrm>
            <a:custGeom>
              <a:avLst/>
              <a:gdLst>
                <a:gd name="T0" fmla="*/ 1 w 2"/>
                <a:gd name="T1" fmla="*/ 0 h 29"/>
                <a:gd name="T2" fmla="*/ 1 w 2"/>
                <a:gd name="T3" fmla="*/ 5 h 29"/>
                <a:gd name="T4" fmla="*/ 2 w 2"/>
                <a:gd name="T5" fmla="*/ 15 h 29"/>
                <a:gd name="T6" fmla="*/ 2 w 2"/>
                <a:gd name="T7" fmla="*/ 20 h 29"/>
                <a:gd name="T8" fmla="*/ 2 w 2"/>
                <a:gd name="T9" fmla="*/ 25 h 29"/>
                <a:gd name="T10" fmla="*/ 1 w 2"/>
                <a:gd name="T11" fmla="*/ 28 h 29"/>
                <a:gd name="T12" fmla="*/ 1 w 2"/>
                <a:gd name="T13" fmla="*/ 29 h 29"/>
                <a:gd name="T14" fmla="*/ 1 w 2"/>
                <a:gd name="T15" fmla="*/ 28 h 29"/>
                <a:gd name="T16" fmla="*/ 0 w 2"/>
                <a:gd name="T17" fmla="*/ 25 h 29"/>
                <a:gd name="T18" fmla="*/ 0 w 2"/>
                <a:gd name="T19" fmla="*/ 20 h 29"/>
                <a:gd name="T20" fmla="*/ 0 w 2"/>
                <a:gd name="T21" fmla="*/ 15 h 29"/>
                <a:gd name="T22" fmla="*/ 0 w 2"/>
                <a:gd name="T23" fmla="*/ 5 h 29"/>
                <a:gd name="T24" fmla="*/ 1 w 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 h="29">
                  <a:moveTo>
                    <a:pt x="1" y="0"/>
                  </a:moveTo>
                  <a:cubicBezTo>
                    <a:pt x="1" y="0"/>
                    <a:pt x="1" y="2"/>
                    <a:pt x="1" y="5"/>
                  </a:cubicBezTo>
                  <a:cubicBezTo>
                    <a:pt x="2" y="8"/>
                    <a:pt x="2" y="11"/>
                    <a:pt x="2" y="15"/>
                  </a:cubicBezTo>
                  <a:cubicBezTo>
                    <a:pt x="2" y="17"/>
                    <a:pt x="2" y="18"/>
                    <a:pt x="2" y="20"/>
                  </a:cubicBezTo>
                  <a:cubicBezTo>
                    <a:pt x="2" y="22"/>
                    <a:pt x="2" y="23"/>
                    <a:pt x="2" y="25"/>
                  </a:cubicBezTo>
                  <a:cubicBezTo>
                    <a:pt x="2" y="26"/>
                    <a:pt x="1" y="27"/>
                    <a:pt x="1" y="28"/>
                  </a:cubicBezTo>
                  <a:cubicBezTo>
                    <a:pt x="1" y="29"/>
                    <a:pt x="1" y="29"/>
                    <a:pt x="1" y="29"/>
                  </a:cubicBezTo>
                  <a:cubicBezTo>
                    <a:pt x="1" y="29"/>
                    <a:pt x="1" y="29"/>
                    <a:pt x="1" y="28"/>
                  </a:cubicBezTo>
                  <a:cubicBezTo>
                    <a:pt x="1" y="27"/>
                    <a:pt x="1" y="26"/>
                    <a:pt x="0" y="25"/>
                  </a:cubicBezTo>
                  <a:cubicBezTo>
                    <a:pt x="0" y="23"/>
                    <a:pt x="0" y="22"/>
                    <a:pt x="0" y="20"/>
                  </a:cubicBezTo>
                  <a:cubicBezTo>
                    <a:pt x="0" y="18"/>
                    <a:pt x="0" y="17"/>
                    <a:pt x="0" y="15"/>
                  </a:cubicBezTo>
                  <a:cubicBezTo>
                    <a:pt x="0" y="11"/>
                    <a:pt x="0" y="8"/>
                    <a:pt x="0" y="5"/>
                  </a:cubicBezTo>
                  <a:cubicBezTo>
                    <a:pt x="1" y="2"/>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grpSp>
      <p:sp>
        <p:nvSpPr>
          <p:cNvPr id="40" name="TextBox 28"/>
          <p:cNvSpPr txBox="1"/>
          <p:nvPr/>
        </p:nvSpPr>
        <p:spPr>
          <a:xfrm>
            <a:off x="1335684" y="3657091"/>
            <a:ext cx="2040943" cy="461665"/>
          </a:xfrm>
          <a:prstGeom prst="rect">
            <a:avLst/>
          </a:prstGeom>
          <a:noFill/>
        </p:spPr>
        <p:txBody>
          <a:bodyPr wrap="none" rtlCol="0">
            <a:spAutoFit/>
          </a:bodyPr>
          <a:lstStyle/>
          <a:p>
            <a:r>
              <a:rPr lang="zh-CN" altLang="en-US" sz="2400" b="1" dirty="0">
                <a:solidFill>
                  <a:srgbClr val="6EBF84"/>
                </a:solidFill>
                <a:cs typeface="+mn-ea"/>
                <a:sym typeface="+mn-lt"/>
              </a:rPr>
              <a:t>职位能力要求</a:t>
            </a:r>
            <a:endParaRPr lang="id-ID" sz="2400" b="1" dirty="0">
              <a:solidFill>
                <a:srgbClr val="6EBF84"/>
              </a:solidFill>
              <a:cs typeface="+mn-ea"/>
              <a:sym typeface="+mn-lt"/>
            </a:endParaRPr>
          </a:p>
        </p:txBody>
      </p:sp>
      <p:sp>
        <p:nvSpPr>
          <p:cNvPr id="41" name="矩形 40"/>
          <p:cNvSpPr/>
          <p:nvPr/>
        </p:nvSpPr>
        <p:spPr>
          <a:xfrm>
            <a:off x="1229688" y="4076945"/>
            <a:ext cx="2364057" cy="1061829"/>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grpSp>
        <p:nvGrpSpPr>
          <p:cNvPr id="42" name="Group 126"/>
          <p:cNvGrpSpPr>
            <a:grpSpLocks noChangeAspect="1"/>
          </p:cNvGrpSpPr>
          <p:nvPr/>
        </p:nvGrpSpPr>
        <p:grpSpPr bwMode="auto">
          <a:xfrm>
            <a:off x="5504842" y="1819469"/>
            <a:ext cx="1479527" cy="1499722"/>
            <a:chOff x="2575" y="3469"/>
            <a:chExt cx="293" cy="297"/>
          </a:xfrm>
          <a:solidFill>
            <a:srgbClr val="6EBF84"/>
          </a:solidFill>
        </p:grpSpPr>
        <p:sp>
          <p:nvSpPr>
            <p:cNvPr id="43" name="Freeform 127"/>
            <p:cNvSpPr/>
            <p:nvPr/>
          </p:nvSpPr>
          <p:spPr bwMode="auto">
            <a:xfrm>
              <a:off x="2742" y="3500"/>
              <a:ext cx="126" cy="181"/>
            </a:xfrm>
            <a:custGeom>
              <a:avLst/>
              <a:gdLst>
                <a:gd name="T0" fmla="*/ 21 w 28"/>
                <a:gd name="T1" fmla="*/ 0 h 40"/>
                <a:gd name="T2" fmla="*/ 10 w 28"/>
                <a:gd name="T3" fmla="*/ 19 h 40"/>
                <a:gd name="T4" fmla="*/ 7 w 28"/>
                <a:gd name="T5" fmla="*/ 24 h 40"/>
                <a:gd name="T6" fmla="*/ 4 w 28"/>
                <a:gd name="T7" fmla="*/ 29 h 40"/>
                <a:gd name="T8" fmla="*/ 2 w 28"/>
                <a:gd name="T9" fmla="*/ 34 h 40"/>
                <a:gd name="T10" fmla="*/ 2 w 28"/>
                <a:gd name="T11" fmla="*/ 36 h 40"/>
                <a:gd name="T12" fmla="*/ 1 w 28"/>
                <a:gd name="T13" fmla="*/ 39 h 40"/>
                <a:gd name="T14" fmla="*/ 0 w 28"/>
                <a:gd name="T15" fmla="*/ 38 h 40"/>
                <a:gd name="T16" fmla="*/ 10 w 28"/>
                <a:gd name="T17" fmla="*/ 30 h 40"/>
                <a:gd name="T18" fmla="*/ 18 w 28"/>
                <a:gd name="T19" fmla="*/ 19 h 40"/>
                <a:gd name="T20" fmla="*/ 22 w 28"/>
                <a:gd name="T21" fmla="*/ 14 h 40"/>
                <a:gd name="T22" fmla="*/ 25 w 28"/>
                <a:gd name="T23" fmla="*/ 8 h 40"/>
                <a:gd name="T24" fmla="*/ 27 w 28"/>
                <a:gd name="T25" fmla="*/ 6 h 40"/>
                <a:gd name="T26" fmla="*/ 27 w 28"/>
                <a:gd name="T27" fmla="*/ 3 h 40"/>
                <a:gd name="T28" fmla="*/ 24 w 28"/>
                <a:gd name="T29" fmla="*/ 1 h 40"/>
                <a:gd name="T30" fmla="*/ 22 w 28"/>
                <a:gd name="T31" fmla="*/ 1 h 40"/>
                <a:gd name="T32" fmla="*/ 25 w 28"/>
                <a:gd name="T33" fmla="*/ 0 h 40"/>
                <a:gd name="T34" fmla="*/ 27 w 28"/>
                <a:gd name="T35" fmla="*/ 2 h 40"/>
                <a:gd name="T36" fmla="*/ 28 w 28"/>
                <a:gd name="T37" fmla="*/ 6 h 40"/>
                <a:gd name="T38" fmla="*/ 26 w 28"/>
                <a:gd name="T39" fmla="*/ 9 h 40"/>
                <a:gd name="T40" fmla="*/ 23 w 28"/>
                <a:gd name="T41" fmla="*/ 14 h 40"/>
                <a:gd name="T42" fmla="*/ 19 w 28"/>
                <a:gd name="T43" fmla="*/ 20 h 40"/>
                <a:gd name="T44" fmla="*/ 11 w 28"/>
                <a:gd name="T45" fmla="*/ 31 h 40"/>
                <a:gd name="T46" fmla="*/ 1 w 28"/>
                <a:gd name="T47" fmla="*/ 40 h 40"/>
                <a:gd name="T48" fmla="*/ 1 w 28"/>
                <a:gd name="T49" fmla="*/ 40 h 40"/>
                <a:gd name="T50" fmla="*/ 0 w 28"/>
                <a:gd name="T51" fmla="*/ 39 h 40"/>
                <a:gd name="T52" fmla="*/ 0 w 28"/>
                <a:gd name="T53" fmla="*/ 39 h 40"/>
                <a:gd name="T54" fmla="*/ 0 w 28"/>
                <a:gd name="T55" fmla="*/ 36 h 40"/>
                <a:gd name="T56" fmla="*/ 1 w 28"/>
                <a:gd name="T57" fmla="*/ 33 h 40"/>
                <a:gd name="T58" fmla="*/ 3 w 28"/>
                <a:gd name="T59" fmla="*/ 28 h 40"/>
                <a:gd name="T60" fmla="*/ 6 w 28"/>
                <a:gd name="T61" fmla="*/ 23 h 40"/>
                <a:gd name="T62" fmla="*/ 9 w 28"/>
                <a:gd name="T63" fmla="*/ 19 h 40"/>
                <a:gd name="T64" fmla="*/ 21 w 28"/>
                <a:gd name="T65"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8" h="40">
                  <a:moveTo>
                    <a:pt x="21" y="0"/>
                  </a:moveTo>
                  <a:cubicBezTo>
                    <a:pt x="10" y="19"/>
                    <a:pt x="10" y="19"/>
                    <a:pt x="10" y="19"/>
                  </a:cubicBezTo>
                  <a:cubicBezTo>
                    <a:pt x="9" y="21"/>
                    <a:pt x="8" y="22"/>
                    <a:pt x="7" y="24"/>
                  </a:cubicBezTo>
                  <a:cubicBezTo>
                    <a:pt x="6" y="25"/>
                    <a:pt x="5" y="27"/>
                    <a:pt x="4" y="29"/>
                  </a:cubicBezTo>
                  <a:cubicBezTo>
                    <a:pt x="3" y="30"/>
                    <a:pt x="3" y="32"/>
                    <a:pt x="2" y="34"/>
                  </a:cubicBezTo>
                  <a:cubicBezTo>
                    <a:pt x="2" y="35"/>
                    <a:pt x="2" y="35"/>
                    <a:pt x="2" y="36"/>
                  </a:cubicBezTo>
                  <a:cubicBezTo>
                    <a:pt x="1" y="37"/>
                    <a:pt x="1" y="38"/>
                    <a:pt x="1" y="39"/>
                  </a:cubicBezTo>
                  <a:cubicBezTo>
                    <a:pt x="0" y="38"/>
                    <a:pt x="0" y="38"/>
                    <a:pt x="0" y="38"/>
                  </a:cubicBezTo>
                  <a:cubicBezTo>
                    <a:pt x="4" y="37"/>
                    <a:pt x="7" y="34"/>
                    <a:pt x="10" y="30"/>
                  </a:cubicBezTo>
                  <a:cubicBezTo>
                    <a:pt x="13" y="27"/>
                    <a:pt x="15" y="23"/>
                    <a:pt x="18" y="19"/>
                  </a:cubicBezTo>
                  <a:cubicBezTo>
                    <a:pt x="22" y="14"/>
                    <a:pt x="22" y="14"/>
                    <a:pt x="22" y="14"/>
                  </a:cubicBezTo>
                  <a:cubicBezTo>
                    <a:pt x="23" y="12"/>
                    <a:pt x="24" y="10"/>
                    <a:pt x="25" y="8"/>
                  </a:cubicBezTo>
                  <a:cubicBezTo>
                    <a:pt x="26" y="7"/>
                    <a:pt x="27" y="7"/>
                    <a:pt x="27" y="6"/>
                  </a:cubicBezTo>
                  <a:cubicBezTo>
                    <a:pt x="27" y="5"/>
                    <a:pt x="28" y="3"/>
                    <a:pt x="27" y="3"/>
                  </a:cubicBezTo>
                  <a:cubicBezTo>
                    <a:pt x="26" y="2"/>
                    <a:pt x="25" y="1"/>
                    <a:pt x="24" y="1"/>
                  </a:cubicBezTo>
                  <a:cubicBezTo>
                    <a:pt x="24" y="0"/>
                    <a:pt x="22" y="0"/>
                    <a:pt x="22" y="1"/>
                  </a:cubicBezTo>
                  <a:cubicBezTo>
                    <a:pt x="22" y="0"/>
                    <a:pt x="24" y="0"/>
                    <a:pt x="25" y="0"/>
                  </a:cubicBezTo>
                  <a:cubicBezTo>
                    <a:pt x="26" y="1"/>
                    <a:pt x="27" y="1"/>
                    <a:pt x="27" y="2"/>
                  </a:cubicBezTo>
                  <a:cubicBezTo>
                    <a:pt x="28" y="3"/>
                    <a:pt x="28" y="5"/>
                    <a:pt x="28" y="6"/>
                  </a:cubicBezTo>
                  <a:cubicBezTo>
                    <a:pt x="27" y="7"/>
                    <a:pt x="27" y="8"/>
                    <a:pt x="26" y="9"/>
                  </a:cubicBezTo>
                  <a:cubicBezTo>
                    <a:pt x="25" y="11"/>
                    <a:pt x="24" y="13"/>
                    <a:pt x="23" y="14"/>
                  </a:cubicBezTo>
                  <a:cubicBezTo>
                    <a:pt x="19" y="20"/>
                    <a:pt x="19" y="20"/>
                    <a:pt x="19" y="20"/>
                  </a:cubicBezTo>
                  <a:cubicBezTo>
                    <a:pt x="17" y="24"/>
                    <a:pt x="14" y="27"/>
                    <a:pt x="11" y="31"/>
                  </a:cubicBezTo>
                  <a:cubicBezTo>
                    <a:pt x="9" y="35"/>
                    <a:pt x="5" y="38"/>
                    <a:pt x="1" y="40"/>
                  </a:cubicBezTo>
                  <a:cubicBezTo>
                    <a:pt x="1" y="40"/>
                    <a:pt x="1" y="40"/>
                    <a:pt x="1" y="40"/>
                  </a:cubicBezTo>
                  <a:cubicBezTo>
                    <a:pt x="0" y="40"/>
                    <a:pt x="0" y="40"/>
                    <a:pt x="0" y="39"/>
                  </a:cubicBezTo>
                  <a:cubicBezTo>
                    <a:pt x="0" y="39"/>
                    <a:pt x="0" y="39"/>
                    <a:pt x="0" y="39"/>
                  </a:cubicBezTo>
                  <a:cubicBezTo>
                    <a:pt x="0" y="38"/>
                    <a:pt x="0" y="37"/>
                    <a:pt x="0" y="36"/>
                  </a:cubicBezTo>
                  <a:cubicBezTo>
                    <a:pt x="0" y="35"/>
                    <a:pt x="0" y="34"/>
                    <a:pt x="1" y="33"/>
                  </a:cubicBezTo>
                  <a:cubicBezTo>
                    <a:pt x="1" y="31"/>
                    <a:pt x="2" y="30"/>
                    <a:pt x="3" y="28"/>
                  </a:cubicBezTo>
                  <a:cubicBezTo>
                    <a:pt x="4" y="26"/>
                    <a:pt x="5" y="25"/>
                    <a:pt x="6" y="23"/>
                  </a:cubicBezTo>
                  <a:cubicBezTo>
                    <a:pt x="7" y="22"/>
                    <a:pt x="8" y="20"/>
                    <a:pt x="9" y="19"/>
                  </a:cubicBezTo>
                  <a:cubicBezTo>
                    <a:pt x="13" y="12"/>
                    <a:pt x="17" y="6"/>
                    <a:pt x="2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4" name="Freeform 128"/>
            <p:cNvSpPr/>
            <p:nvPr/>
          </p:nvSpPr>
          <p:spPr bwMode="auto">
            <a:xfrm>
              <a:off x="2832" y="3514"/>
              <a:ext cx="27" cy="18"/>
            </a:xfrm>
            <a:custGeom>
              <a:avLst/>
              <a:gdLst>
                <a:gd name="T0" fmla="*/ 0 w 6"/>
                <a:gd name="T1" fmla="*/ 0 h 4"/>
                <a:gd name="T2" fmla="*/ 1 w 6"/>
                <a:gd name="T3" fmla="*/ 0 h 4"/>
                <a:gd name="T4" fmla="*/ 4 w 6"/>
                <a:gd name="T5" fmla="*/ 1 h 4"/>
                <a:gd name="T6" fmla="*/ 6 w 6"/>
                <a:gd name="T7" fmla="*/ 3 h 4"/>
                <a:gd name="T8" fmla="*/ 6 w 6"/>
                <a:gd name="T9" fmla="*/ 4 h 4"/>
                <a:gd name="T10" fmla="*/ 5 w 6"/>
                <a:gd name="T11" fmla="*/ 3 h 4"/>
                <a:gd name="T12" fmla="*/ 3 w 6"/>
                <a:gd name="T13" fmla="*/ 2 h 4"/>
                <a:gd name="T14" fmla="*/ 0 w 6"/>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4">
                  <a:moveTo>
                    <a:pt x="0" y="0"/>
                  </a:moveTo>
                  <a:cubicBezTo>
                    <a:pt x="0" y="0"/>
                    <a:pt x="0" y="0"/>
                    <a:pt x="1" y="0"/>
                  </a:cubicBezTo>
                  <a:cubicBezTo>
                    <a:pt x="2" y="0"/>
                    <a:pt x="3" y="1"/>
                    <a:pt x="4" y="1"/>
                  </a:cubicBezTo>
                  <a:cubicBezTo>
                    <a:pt x="4" y="2"/>
                    <a:pt x="5" y="2"/>
                    <a:pt x="6" y="3"/>
                  </a:cubicBezTo>
                  <a:cubicBezTo>
                    <a:pt x="6" y="4"/>
                    <a:pt x="6" y="4"/>
                    <a:pt x="6" y="4"/>
                  </a:cubicBezTo>
                  <a:cubicBezTo>
                    <a:pt x="6" y="4"/>
                    <a:pt x="6" y="4"/>
                    <a:pt x="5" y="3"/>
                  </a:cubicBezTo>
                  <a:cubicBezTo>
                    <a:pt x="5" y="3"/>
                    <a:pt x="4" y="2"/>
                    <a:pt x="3" y="2"/>
                  </a:cubicBezTo>
                  <a:cubicBezTo>
                    <a:pt x="2"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5" name="Freeform 129"/>
            <p:cNvSpPr/>
            <p:nvPr/>
          </p:nvSpPr>
          <p:spPr bwMode="auto">
            <a:xfrm>
              <a:off x="2823" y="3523"/>
              <a:ext cx="36" cy="18"/>
            </a:xfrm>
            <a:custGeom>
              <a:avLst/>
              <a:gdLst>
                <a:gd name="T0" fmla="*/ 0 w 8"/>
                <a:gd name="T1" fmla="*/ 0 h 4"/>
                <a:gd name="T2" fmla="*/ 1 w 8"/>
                <a:gd name="T3" fmla="*/ 0 h 4"/>
                <a:gd name="T4" fmla="*/ 2 w 8"/>
                <a:gd name="T5" fmla="*/ 0 h 4"/>
                <a:gd name="T6" fmla="*/ 5 w 8"/>
                <a:gd name="T7" fmla="*/ 1 h 4"/>
                <a:gd name="T8" fmla="*/ 8 w 8"/>
                <a:gd name="T9" fmla="*/ 4 h 4"/>
                <a:gd name="T10" fmla="*/ 6 w 8"/>
                <a:gd name="T11" fmla="*/ 4 h 4"/>
                <a:gd name="T12" fmla="*/ 4 w 8"/>
                <a:gd name="T13" fmla="*/ 2 h 4"/>
                <a:gd name="T14" fmla="*/ 2 w 8"/>
                <a:gd name="T15" fmla="*/ 0 h 4"/>
                <a:gd name="T16" fmla="*/ 0 w 8"/>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4">
                  <a:moveTo>
                    <a:pt x="0" y="0"/>
                  </a:moveTo>
                  <a:cubicBezTo>
                    <a:pt x="0" y="0"/>
                    <a:pt x="0" y="0"/>
                    <a:pt x="1" y="0"/>
                  </a:cubicBezTo>
                  <a:cubicBezTo>
                    <a:pt x="1" y="0"/>
                    <a:pt x="1" y="0"/>
                    <a:pt x="2" y="0"/>
                  </a:cubicBezTo>
                  <a:cubicBezTo>
                    <a:pt x="3" y="0"/>
                    <a:pt x="4" y="0"/>
                    <a:pt x="5" y="1"/>
                  </a:cubicBezTo>
                  <a:cubicBezTo>
                    <a:pt x="6" y="3"/>
                    <a:pt x="8" y="4"/>
                    <a:pt x="8" y="4"/>
                  </a:cubicBezTo>
                  <a:cubicBezTo>
                    <a:pt x="8" y="4"/>
                    <a:pt x="7" y="4"/>
                    <a:pt x="6" y="4"/>
                  </a:cubicBezTo>
                  <a:cubicBezTo>
                    <a:pt x="6" y="3"/>
                    <a:pt x="5" y="2"/>
                    <a:pt x="4" y="2"/>
                  </a:cubicBezTo>
                  <a:cubicBezTo>
                    <a:pt x="3" y="1"/>
                    <a:pt x="2" y="1"/>
                    <a:pt x="2" y="0"/>
                  </a:cubicBezTo>
                  <a:cubicBezTo>
                    <a:pt x="1"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6" name="Freeform 130"/>
            <p:cNvSpPr/>
            <p:nvPr/>
          </p:nvSpPr>
          <p:spPr bwMode="auto">
            <a:xfrm>
              <a:off x="2751" y="3627"/>
              <a:ext cx="32" cy="22"/>
            </a:xfrm>
            <a:custGeom>
              <a:avLst/>
              <a:gdLst>
                <a:gd name="T0" fmla="*/ 0 w 7"/>
                <a:gd name="T1" fmla="*/ 1 h 5"/>
                <a:gd name="T2" fmla="*/ 2 w 7"/>
                <a:gd name="T3" fmla="*/ 0 h 5"/>
                <a:gd name="T4" fmla="*/ 3 w 7"/>
                <a:gd name="T5" fmla="*/ 0 h 5"/>
                <a:gd name="T6" fmla="*/ 3 w 7"/>
                <a:gd name="T7" fmla="*/ 0 h 5"/>
                <a:gd name="T8" fmla="*/ 3 w 7"/>
                <a:gd name="T9" fmla="*/ 2 h 5"/>
                <a:gd name="T10" fmla="*/ 3 w 7"/>
                <a:gd name="T11" fmla="*/ 3 h 5"/>
                <a:gd name="T12" fmla="*/ 2 w 7"/>
                <a:gd name="T13" fmla="*/ 3 h 5"/>
                <a:gd name="T14" fmla="*/ 3 w 7"/>
                <a:gd name="T15" fmla="*/ 2 h 5"/>
                <a:gd name="T16" fmla="*/ 4 w 7"/>
                <a:gd name="T17" fmla="*/ 1 h 5"/>
                <a:gd name="T18" fmla="*/ 4 w 7"/>
                <a:gd name="T19" fmla="*/ 1 h 5"/>
                <a:gd name="T20" fmla="*/ 5 w 7"/>
                <a:gd name="T21" fmla="*/ 2 h 5"/>
                <a:gd name="T22" fmla="*/ 5 w 7"/>
                <a:gd name="T23" fmla="*/ 3 h 5"/>
                <a:gd name="T24" fmla="*/ 5 w 7"/>
                <a:gd name="T25" fmla="*/ 3 h 5"/>
                <a:gd name="T26" fmla="*/ 5 w 7"/>
                <a:gd name="T27" fmla="*/ 5 h 5"/>
                <a:gd name="T28" fmla="*/ 4 w 7"/>
                <a:gd name="T29" fmla="*/ 5 h 5"/>
                <a:gd name="T30" fmla="*/ 4 w 7"/>
                <a:gd name="T31" fmla="*/ 5 h 5"/>
                <a:gd name="T32" fmla="*/ 4 w 7"/>
                <a:gd name="T33" fmla="*/ 4 h 5"/>
                <a:gd name="T34" fmla="*/ 4 w 7"/>
                <a:gd name="T35" fmla="*/ 4 h 5"/>
                <a:gd name="T36" fmla="*/ 5 w 7"/>
                <a:gd name="T37" fmla="*/ 4 h 5"/>
                <a:gd name="T38" fmla="*/ 6 w 7"/>
                <a:gd name="T39" fmla="*/ 3 h 5"/>
                <a:gd name="T40" fmla="*/ 7 w 7"/>
                <a:gd name="T41" fmla="*/ 4 h 5"/>
                <a:gd name="T42" fmla="*/ 6 w 7"/>
                <a:gd name="T43" fmla="*/ 5 h 5"/>
                <a:gd name="T44" fmla="*/ 6 w 7"/>
                <a:gd name="T45" fmla="*/ 4 h 5"/>
                <a:gd name="T46" fmla="*/ 6 w 7"/>
                <a:gd name="T47" fmla="*/ 4 h 5"/>
                <a:gd name="T48" fmla="*/ 5 w 7"/>
                <a:gd name="T49" fmla="*/ 4 h 5"/>
                <a:gd name="T50" fmla="*/ 5 w 7"/>
                <a:gd name="T51" fmla="*/ 5 h 5"/>
                <a:gd name="T52" fmla="*/ 4 w 7"/>
                <a:gd name="T53" fmla="*/ 5 h 5"/>
                <a:gd name="T54" fmla="*/ 4 w 7"/>
                <a:gd name="T55" fmla="*/ 4 h 5"/>
                <a:gd name="T56" fmla="*/ 4 w 7"/>
                <a:gd name="T57" fmla="*/ 4 h 5"/>
                <a:gd name="T58" fmla="*/ 4 w 7"/>
                <a:gd name="T59" fmla="*/ 3 h 5"/>
                <a:gd name="T60" fmla="*/ 4 w 7"/>
                <a:gd name="T61" fmla="*/ 2 h 5"/>
                <a:gd name="T62" fmla="*/ 4 w 7"/>
                <a:gd name="T63" fmla="*/ 2 h 5"/>
                <a:gd name="T64" fmla="*/ 4 w 7"/>
                <a:gd name="T65" fmla="*/ 2 h 5"/>
                <a:gd name="T66" fmla="*/ 4 w 7"/>
                <a:gd name="T67" fmla="*/ 2 h 5"/>
                <a:gd name="T68" fmla="*/ 4 w 7"/>
                <a:gd name="T69" fmla="*/ 3 h 5"/>
                <a:gd name="T70" fmla="*/ 3 w 7"/>
                <a:gd name="T71" fmla="*/ 3 h 5"/>
                <a:gd name="T72" fmla="*/ 2 w 7"/>
                <a:gd name="T73" fmla="*/ 3 h 5"/>
                <a:gd name="T74" fmla="*/ 2 w 7"/>
                <a:gd name="T75" fmla="*/ 3 h 5"/>
                <a:gd name="T76" fmla="*/ 2 w 7"/>
                <a:gd name="T77" fmla="*/ 1 h 5"/>
                <a:gd name="T78" fmla="*/ 3 w 7"/>
                <a:gd name="T79" fmla="*/ 1 h 5"/>
                <a:gd name="T80" fmla="*/ 0 w 7"/>
                <a:gd name="T81"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 h="5">
                  <a:moveTo>
                    <a:pt x="0" y="1"/>
                  </a:moveTo>
                  <a:cubicBezTo>
                    <a:pt x="1" y="1"/>
                    <a:pt x="2" y="1"/>
                    <a:pt x="2" y="0"/>
                  </a:cubicBezTo>
                  <a:cubicBezTo>
                    <a:pt x="3" y="0"/>
                    <a:pt x="3" y="0"/>
                    <a:pt x="3" y="0"/>
                  </a:cubicBezTo>
                  <a:cubicBezTo>
                    <a:pt x="3" y="0"/>
                    <a:pt x="3" y="0"/>
                    <a:pt x="3" y="0"/>
                  </a:cubicBezTo>
                  <a:cubicBezTo>
                    <a:pt x="3" y="1"/>
                    <a:pt x="3" y="1"/>
                    <a:pt x="3" y="2"/>
                  </a:cubicBezTo>
                  <a:cubicBezTo>
                    <a:pt x="3" y="2"/>
                    <a:pt x="3" y="3"/>
                    <a:pt x="3" y="3"/>
                  </a:cubicBezTo>
                  <a:cubicBezTo>
                    <a:pt x="2" y="3"/>
                    <a:pt x="2" y="3"/>
                    <a:pt x="2" y="3"/>
                  </a:cubicBezTo>
                  <a:cubicBezTo>
                    <a:pt x="2" y="3"/>
                    <a:pt x="3" y="2"/>
                    <a:pt x="3" y="2"/>
                  </a:cubicBezTo>
                  <a:cubicBezTo>
                    <a:pt x="3" y="2"/>
                    <a:pt x="4" y="2"/>
                    <a:pt x="4" y="1"/>
                  </a:cubicBezTo>
                  <a:cubicBezTo>
                    <a:pt x="4" y="1"/>
                    <a:pt x="4" y="1"/>
                    <a:pt x="4" y="1"/>
                  </a:cubicBezTo>
                  <a:cubicBezTo>
                    <a:pt x="5" y="1"/>
                    <a:pt x="5" y="1"/>
                    <a:pt x="5" y="2"/>
                  </a:cubicBezTo>
                  <a:cubicBezTo>
                    <a:pt x="5" y="2"/>
                    <a:pt x="5" y="2"/>
                    <a:pt x="5" y="3"/>
                  </a:cubicBezTo>
                  <a:cubicBezTo>
                    <a:pt x="5" y="3"/>
                    <a:pt x="5" y="3"/>
                    <a:pt x="5" y="3"/>
                  </a:cubicBezTo>
                  <a:cubicBezTo>
                    <a:pt x="5" y="4"/>
                    <a:pt x="5" y="4"/>
                    <a:pt x="5" y="5"/>
                  </a:cubicBezTo>
                  <a:cubicBezTo>
                    <a:pt x="4" y="5"/>
                    <a:pt x="4" y="5"/>
                    <a:pt x="4" y="5"/>
                  </a:cubicBezTo>
                  <a:cubicBezTo>
                    <a:pt x="4" y="5"/>
                    <a:pt x="4" y="5"/>
                    <a:pt x="4" y="5"/>
                  </a:cubicBezTo>
                  <a:cubicBezTo>
                    <a:pt x="4" y="5"/>
                    <a:pt x="4" y="4"/>
                    <a:pt x="4" y="4"/>
                  </a:cubicBezTo>
                  <a:cubicBezTo>
                    <a:pt x="4" y="4"/>
                    <a:pt x="4" y="4"/>
                    <a:pt x="4" y="4"/>
                  </a:cubicBezTo>
                  <a:cubicBezTo>
                    <a:pt x="4" y="4"/>
                    <a:pt x="4" y="4"/>
                    <a:pt x="5" y="4"/>
                  </a:cubicBezTo>
                  <a:cubicBezTo>
                    <a:pt x="5" y="4"/>
                    <a:pt x="5" y="3"/>
                    <a:pt x="6" y="3"/>
                  </a:cubicBezTo>
                  <a:cubicBezTo>
                    <a:pt x="6" y="3"/>
                    <a:pt x="7" y="4"/>
                    <a:pt x="7" y="4"/>
                  </a:cubicBezTo>
                  <a:cubicBezTo>
                    <a:pt x="7" y="5"/>
                    <a:pt x="7" y="5"/>
                    <a:pt x="6" y="5"/>
                  </a:cubicBezTo>
                  <a:cubicBezTo>
                    <a:pt x="6" y="5"/>
                    <a:pt x="7" y="5"/>
                    <a:pt x="6" y="4"/>
                  </a:cubicBezTo>
                  <a:cubicBezTo>
                    <a:pt x="6" y="4"/>
                    <a:pt x="6" y="4"/>
                    <a:pt x="6" y="4"/>
                  </a:cubicBezTo>
                  <a:cubicBezTo>
                    <a:pt x="6" y="4"/>
                    <a:pt x="5" y="4"/>
                    <a:pt x="5" y="4"/>
                  </a:cubicBezTo>
                  <a:cubicBezTo>
                    <a:pt x="5" y="4"/>
                    <a:pt x="5" y="4"/>
                    <a:pt x="5" y="5"/>
                  </a:cubicBezTo>
                  <a:cubicBezTo>
                    <a:pt x="4" y="5"/>
                    <a:pt x="4" y="5"/>
                    <a:pt x="4" y="5"/>
                  </a:cubicBezTo>
                  <a:cubicBezTo>
                    <a:pt x="5" y="5"/>
                    <a:pt x="4" y="4"/>
                    <a:pt x="4" y="4"/>
                  </a:cubicBezTo>
                  <a:cubicBezTo>
                    <a:pt x="4" y="4"/>
                    <a:pt x="4" y="4"/>
                    <a:pt x="4" y="4"/>
                  </a:cubicBezTo>
                  <a:cubicBezTo>
                    <a:pt x="4" y="4"/>
                    <a:pt x="4" y="4"/>
                    <a:pt x="4" y="3"/>
                  </a:cubicBezTo>
                  <a:cubicBezTo>
                    <a:pt x="4" y="3"/>
                    <a:pt x="4" y="3"/>
                    <a:pt x="4" y="2"/>
                  </a:cubicBezTo>
                  <a:cubicBezTo>
                    <a:pt x="4" y="2"/>
                    <a:pt x="4" y="2"/>
                    <a:pt x="4" y="2"/>
                  </a:cubicBezTo>
                  <a:cubicBezTo>
                    <a:pt x="4" y="2"/>
                    <a:pt x="4" y="2"/>
                    <a:pt x="4" y="2"/>
                  </a:cubicBezTo>
                  <a:cubicBezTo>
                    <a:pt x="4" y="2"/>
                    <a:pt x="4" y="2"/>
                    <a:pt x="4" y="2"/>
                  </a:cubicBezTo>
                  <a:cubicBezTo>
                    <a:pt x="4" y="2"/>
                    <a:pt x="4" y="2"/>
                    <a:pt x="4" y="3"/>
                  </a:cubicBezTo>
                  <a:cubicBezTo>
                    <a:pt x="3" y="3"/>
                    <a:pt x="3" y="3"/>
                    <a:pt x="3" y="3"/>
                  </a:cubicBezTo>
                  <a:cubicBezTo>
                    <a:pt x="2" y="4"/>
                    <a:pt x="2" y="4"/>
                    <a:pt x="2" y="3"/>
                  </a:cubicBezTo>
                  <a:cubicBezTo>
                    <a:pt x="2" y="3"/>
                    <a:pt x="2" y="3"/>
                    <a:pt x="2" y="3"/>
                  </a:cubicBezTo>
                  <a:cubicBezTo>
                    <a:pt x="3" y="2"/>
                    <a:pt x="3" y="1"/>
                    <a:pt x="2" y="1"/>
                  </a:cubicBezTo>
                  <a:cubicBezTo>
                    <a:pt x="3" y="1"/>
                    <a:pt x="3" y="1"/>
                    <a:pt x="3" y="1"/>
                  </a:cubicBezTo>
                  <a:cubicBezTo>
                    <a:pt x="2" y="1"/>
                    <a:pt x="1"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7" name="Freeform 131"/>
            <p:cNvSpPr/>
            <p:nvPr/>
          </p:nvSpPr>
          <p:spPr bwMode="auto">
            <a:xfrm>
              <a:off x="2751" y="3654"/>
              <a:ext cx="14" cy="9"/>
            </a:xfrm>
            <a:custGeom>
              <a:avLst/>
              <a:gdLst>
                <a:gd name="T0" fmla="*/ 0 w 3"/>
                <a:gd name="T1" fmla="*/ 1 h 2"/>
                <a:gd name="T2" fmla="*/ 0 w 3"/>
                <a:gd name="T3" fmla="*/ 0 h 2"/>
                <a:gd name="T4" fmla="*/ 2 w 3"/>
                <a:gd name="T5" fmla="*/ 0 h 2"/>
                <a:gd name="T6" fmla="*/ 3 w 3"/>
                <a:gd name="T7" fmla="*/ 2 h 2"/>
                <a:gd name="T8" fmla="*/ 2 w 3"/>
                <a:gd name="T9" fmla="*/ 2 h 2"/>
                <a:gd name="T10" fmla="*/ 1 w 3"/>
                <a:gd name="T11" fmla="*/ 1 h 2"/>
                <a:gd name="T12" fmla="*/ 0 w 3"/>
                <a:gd name="T13" fmla="*/ 1 h 2"/>
                <a:gd name="T14" fmla="*/ 0 w 3"/>
                <a:gd name="T15" fmla="*/ 1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2">
                  <a:moveTo>
                    <a:pt x="0" y="1"/>
                  </a:moveTo>
                  <a:cubicBezTo>
                    <a:pt x="0" y="1"/>
                    <a:pt x="0" y="0"/>
                    <a:pt x="0" y="0"/>
                  </a:cubicBezTo>
                  <a:cubicBezTo>
                    <a:pt x="1" y="0"/>
                    <a:pt x="1" y="0"/>
                    <a:pt x="2" y="0"/>
                  </a:cubicBezTo>
                  <a:cubicBezTo>
                    <a:pt x="3" y="1"/>
                    <a:pt x="2" y="2"/>
                    <a:pt x="3" y="2"/>
                  </a:cubicBezTo>
                  <a:cubicBezTo>
                    <a:pt x="3" y="2"/>
                    <a:pt x="2" y="2"/>
                    <a:pt x="2" y="2"/>
                  </a:cubicBezTo>
                  <a:cubicBezTo>
                    <a:pt x="2" y="2"/>
                    <a:pt x="2" y="1"/>
                    <a:pt x="1" y="1"/>
                  </a:cubicBezTo>
                  <a:cubicBezTo>
                    <a:pt x="1" y="1"/>
                    <a:pt x="1"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8" name="Freeform 132"/>
            <p:cNvSpPr/>
            <p:nvPr/>
          </p:nvSpPr>
          <p:spPr bwMode="auto">
            <a:xfrm>
              <a:off x="2765" y="3527"/>
              <a:ext cx="72" cy="109"/>
            </a:xfrm>
            <a:custGeom>
              <a:avLst/>
              <a:gdLst>
                <a:gd name="T0" fmla="*/ 0 w 16"/>
                <a:gd name="T1" fmla="*/ 24 h 24"/>
                <a:gd name="T2" fmla="*/ 2 w 16"/>
                <a:gd name="T3" fmla="*/ 20 h 24"/>
                <a:gd name="T4" fmla="*/ 5 w 16"/>
                <a:gd name="T5" fmla="*/ 16 h 24"/>
                <a:gd name="T6" fmla="*/ 7 w 16"/>
                <a:gd name="T7" fmla="*/ 12 h 24"/>
                <a:gd name="T8" fmla="*/ 11 w 16"/>
                <a:gd name="T9" fmla="*/ 7 h 24"/>
                <a:gd name="T10" fmla="*/ 13 w 16"/>
                <a:gd name="T11" fmla="*/ 3 h 24"/>
                <a:gd name="T12" fmla="*/ 15 w 16"/>
                <a:gd name="T13" fmla="*/ 1 h 24"/>
                <a:gd name="T14" fmla="*/ 16 w 16"/>
                <a:gd name="T15" fmla="*/ 0 h 24"/>
                <a:gd name="T16" fmla="*/ 15 w 16"/>
                <a:gd name="T17" fmla="*/ 1 h 24"/>
                <a:gd name="T18" fmla="*/ 13 w 16"/>
                <a:gd name="T19" fmla="*/ 4 h 24"/>
                <a:gd name="T20" fmla="*/ 11 w 16"/>
                <a:gd name="T21" fmla="*/ 8 h 24"/>
                <a:gd name="T22" fmla="*/ 8 w 16"/>
                <a:gd name="T23" fmla="*/ 12 h 24"/>
                <a:gd name="T24" fmla="*/ 3 w 16"/>
                <a:gd name="T25" fmla="*/ 20 h 24"/>
                <a:gd name="T26" fmla="*/ 0 w 16"/>
                <a:gd name="T27" fmla="*/ 2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 h="24">
                  <a:moveTo>
                    <a:pt x="0" y="24"/>
                  </a:moveTo>
                  <a:cubicBezTo>
                    <a:pt x="0" y="24"/>
                    <a:pt x="1" y="22"/>
                    <a:pt x="2" y="20"/>
                  </a:cubicBezTo>
                  <a:cubicBezTo>
                    <a:pt x="3" y="19"/>
                    <a:pt x="4" y="18"/>
                    <a:pt x="5" y="16"/>
                  </a:cubicBezTo>
                  <a:cubicBezTo>
                    <a:pt x="5" y="15"/>
                    <a:pt x="6" y="13"/>
                    <a:pt x="7" y="12"/>
                  </a:cubicBezTo>
                  <a:cubicBezTo>
                    <a:pt x="9" y="10"/>
                    <a:pt x="10" y="9"/>
                    <a:pt x="11" y="7"/>
                  </a:cubicBezTo>
                  <a:cubicBezTo>
                    <a:pt x="11" y="6"/>
                    <a:pt x="12" y="5"/>
                    <a:pt x="13" y="3"/>
                  </a:cubicBezTo>
                  <a:cubicBezTo>
                    <a:pt x="14" y="2"/>
                    <a:pt x="15" y="1"/>
                    <a:pt x="15" y="1"/>
                  </a:cubicBezTo>
                  <a:cubicBezTo>
                    <a:pt x="16" y="0"/>
                    <a:pt x="16" y="0"/>
                    <a:pt x="16" y="0"/>
                  </a:cubicBezTo>
                  <a:cubicBezTo>
                    <a:pt x="16" y="0"/>
                    <a:pt x="16" y="0"/>
                    <a:pt x="15" y="1"/>
                  </a:cubicBezTo>
                  <a:cubicBezTo>
                    <a:pt x="15" y="2"/>
                    <a:pt x="14" y="2"/>
                    <a:pt x="13" y="4"/>
                  </a:cubicBezTo>
                  <a:cubicBezTo>
                    <a:pt x="13" y="5"/>
                    <a:pt x="12" y="6"/>
                    <a:pt x="11" y="8"/>
                  </a:cubicBezTo>
                  <a:cubicBezTo>
                    <a:pt x="10" y="9"/>
                    <a:pt x="9" y="11"/>
                    <a:pt x="8" y="12"/>
                  </a:cubicBezTo>
                  <a:cubicBezTo>
                    <a:pt x="6" y="15"/>
                    <a:pt x="4" y="18"/>
                    <a:pt x="3" y="20"/>
                  </a:cubicBezTo>
                  <a:cubicBezTo>
                    <a:pt x="1" y="23"/>
                    <a:pt x="0" y="24"/>
                    <a:pt x="0"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9" name="Freeform 133"/>
            <p:cNvSpPr/>
            <p:nvPr/>
          </p:nvSpPr>
          <p:spPr bwMode="auto">
            <a:xfrm>
              <a:off x="2769" y="3532"/>
              <a:ext cx="77" cy="113"/>
            </a:xfrm>
            <a:custGeom>
              <a:avLst/>
              <a:gdLst>
                <a:gd name="T0" fmla="*/ 0 w 17"/>
                <a:gd name="T1" fmla="*/ 25 h 25"/>
                <a:gd name="T2" fmla="*/ 3 w 17"/>
                <a:gd name="T3" fmla="*/ 21 h 25"/>
                <a:gd name="T4" fmla="*/ 8 w 17"/>
                <a:gd name="T5" fmla="*/ 13 h 25"/>
                <a:gd name="T6" fmla="*/ 14 w 17"/>
                <a:gd name="T7" fmla="*/ 4 h 25"/>
                <a:gd name="T8" fmla="*/ 17 w 17"/>
                <a:gd name="T9" fmla="*/ 0 h 25"/>
                <a:gd name="T10" fmla="*/ 15 w 17"/>
                <a:gd name="T11" fmla="*/ 4 h 25"/>
                <a:gd name="T12" fmla="*/ 12 w 17"/>
                <a:gd name="T13" fmla="*/ 8 h 25"/>
                <a:gd name="T14" fmla="*/ 9 w 17"/>
                <a:gd name="T15" fmla="*/ 13 h 25"/>
                <a:gd name="T16" fmla="*/ 0 w 17"/>
                <a:gd name="T17"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25">
                  <a:moveTo>
                    <a:pt x="0" y="25"/>
                  </a:moveTo>
                  <a:cubicBezTo>
                    <a:pt x="0" y="25"/>
                    <a:pt x="1" y="24"/>
                    <a:pt x="3" y="21"/>
                  </a:cubicBezTo>
                  <a:cubicBezTo>
                    <a:pt x="4" y="19"/>
                    <a:pt x="6" y="16"/>
                    <a:pt x="8" y="13"/>
                  </a:cubicBezTo>
                  <a:cubicBezTo>
                    <a:pt x="10" y="9"/>
                    <a:pt x="13" y="6"/>
                    <a:pt x="14" y="4"/>
                  </a:cubicBezTo>
                  <a:cubicBezTo>
                    <a:pt x="16" y="2"/>
                    <a:pt x="17" y="0"/>
                    <a:pt x="17" y="0"/>
                  </a:cubicBezTo>
                  <a:cubicBezTo>
                    <a:pt x="17" y="0"/>
                    <a:pt x="16" y="2"/>
                    <a:pt x="15" y="4"/>
                  </a:cubicBezTo>
                  <a:cubicBezTo>
                    <a:pt x="14" y="6"/>
                    <a:pt x="13" y="7"/>
                    <a:pt x="12" y="8"/>
                  </a:cubicBezTo>
                  <a:cubicBezTo>
                    <a:pt x="11" y="10"/>
                    <a:pt x="10" y="11"/>
                    <a:pt x="9" y="13"/>
                  </a:cubicBezTo>
                  <a:cubicBezTo>
                    <a:pt x="5" y="19"/>
                    <a:pt x="0" y="25"/>
                    <a:pt x="0"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0" name="Freeform 134"/>
            <p:cNvSpPr/>
            <p:nvPr/>
          </p:nvSpPr>
          <p:spPr bwMode="auto">
            <a:xfrm>
              <a:off x="2746" y="3654"/>
              <a:ext cx="14" cy="18"/>
            </a:xfrm>
            <a:custGeom>
              <a:avLst/>
              <a:gdLst>
                <a:gd name="T0" fmla="*/ 0 w 3"/>
                <a:gd name="T1" fmla="*/ 1 h 4"/>
                <a:gd name="T2" fmla="*/ 1 w 3"/>
                <a:gd name="T3" fmla="*/ 4 h 4"/>
                <a:gd name="T4" fmla="*/ 1 w 3"/>
                <a:gd name="T5" fmla="*/ 4 h 4"/>
                <a:gd name="T6" fmla="*/ 0 w 3"/>
                <a:gd name="T7" fmla="*/ 0 h 4"/>
                <a:gd name="T8" fmla="*/ 1 w 3"/>
                <a:gd name="T9" fmla="*/ 0 h 4"/>
                <a:gd name="T10" fmla="*/ 1 w 3"/>
                <a:gd name="T11" fmla="*/ 0 h 4"/>
                <a:gd name="T12" fmla="*/ 1 w 3"/>
                <a:gd name="T13" fmla="*/ 0 h 4"/>
                <a:gd name="T14" fmla="*/ 2 w 3"/>
                <a:gd name="T15" fmla="*/ 3 h 4"/>
                <a:gd name="T16" fmla="*/ 1 w 3"/>
                <a:gd name="T17" fmla="*/ 3 h 4"/>
                <a:gd name="T18" fmla="*/ 1 w 3"/>
                <a:gd name="T19" fmla="*/ 0 h 4"/>
                <a:gd name="T20" fmla="*/ 2 w 3"/>
                <a:gd name="T21" fmla="*/ 0 h 4"/>
                <a:gd name="T22" fmla="*/ 2 w 3"/>
                <a:gd name="T23" fmla="*/ 0 h 4"/>
                <a:gd name="T24" fmla="*/ 2 w 3"/>
                <a:gd name="T25" fmla="*/ 3 h 4"/>
                <a:gd name="T26" fmla="*/ 2 w 3"/>
                <a:gd name="T27" fmla="*/ 3 h 4"/>
                <a:gd name="T28" fmla="*/ 1 w 3"/>
                <a:gd name="T29" fmla="*/ 2 h 4"/>
                <a:gd name="T30" fmla="*/ 2 w 3"/>
                <a:gd name="T31" fmla="*/ 1 h 4"/>
                <a:gd name="T32" fmla="*/ 2 w 3"/>
                <a:gd name="T33" fmla="*/ 1 h 4"/>
                <a:gd name="T34" fmla="*/ 2 w 3"/>
                <a:gd name="T35" fmla="*/ 1 h 4"/>
                <a:gd name="T36" fmla="*/ 2 w 3"/>
                <a:gd name="T37" fmla="*/ 1 h 4"/>
                <a:gd name="T38" fmla="*/ 3 w 3"/>
                <a:gd name="T39" fmla="*/ 3 h 4"/>
                <a:gd name="T40" fmla="*/ 3 w 3"/>
                <a:gd name="T41" fmla="*/ 3 h 4"/>
                <a:gd name="T42" fmla="*/ 2 w 3"/>
                <a:gd name="T43" fmla="*/ 3 h 4"/>
                <a:gd name="T44" fmla="*/ 2 w 3"/>
                <a:gd name="T45" fmla="*/ 1 h 4"/>
                <a:gd name="T46" fmla="*/ 2 w 3"/>
                <a:gd name="T47" fmla="*/ 1 h 4"/>
                <a:gd name="T48" fmla="*/ 3 w 3"/>
                <a:gd name="T49" fmla="*/ 1 h 4"/>
                <a:gd name="T50" fmla="*/ 3 w 3"/>
                <a:gd name="T51" fmla="*/ 1 h 4"/>
                <a:gd name="T52" fmla="*/ 3 w 3"/>
                <a:gd name="T53" fmla="*/ 2 h 4"/>
                <a:gd name="T54" fmla="*/ 2 w 3"/>
                <a:gd name="T55" fmla="*/ 1 h 4"/>
                <a:gd name="T56" fmla="*/ 3 w 3"/>
                <a:gd name="T57" fmla="*/ 1 h 4"/>
                <a:gd name="T58" fmla="*/ 3 w 3"/>
                <a:gd name="T59" fmla="*/ 3 h 4"/>
                <a:gd name="T60" fmla="*/ 2 w 3"/>
                <a:gd name="T61" fmla="*/ 3 h 4"/>
                <a:gd name="T62" fmla="*/ 2 w 3"/>
                <a:gd name="T63" fmla="*/ 1 h 4"/>
                <a:gd name="T64" fmla="*/ 2 w 3"/>
                <a:gd name="T65" fmla="*/ 1 h 4"/>
                <a:gd name="T66" fmla="*/ 2 w 3"/>
                <a:gd name="T67" fmla="*/ 3 h 4"/>
                <a:gd name="T68" fmla="*/ 2 w 3"/>
                <a:gd name="T69" fmla="*/ 4 h 4"/>
                <a:gd name="T70" fmla="*/ 2 w 3"/>
                <a:gd name="T71" fmla="*/ 3 h 4"/>
                <a:gd name="T72" fmla="*/ 2 w 3"/>
                <a:gd name="T73" fmla="*/ 3 h 4"/>
                <a:gd name="T74" fmla="*/ 1 w 3"/>
                <a:gd name="T75" fmla="*/ 1 h 4"/>
                <a:gd name="T76" fmla="*/ 2 w 3"/>
                <a:gd name="T77" fmla="*/ 1 h 4"/>
                <a:gd name="T78" fmla="*/ 2 w 3"/>
                <a:gd name="T79" fmla="*/ 2 h 4"/>
                <a:gd name="T80" fmla="*/ 2 w 3"/>
                <a:gd name="T81" fmla="*/ 3 h 4"/>
                <a:gd name="T82" fmla="*/ 1 w 3"/>
                <a:gd name="T83" fmla="*/ 4 h 4"/>
                <a:gd name="T84" fmla="*/ 1 w 3"/>
                <a:gd name="T85" fmla="*/ 4 h 4"/>
                <a:gd name="T86" fmla="*/ 0 w 3"/>
                <a:gd name="T87" fmla="*/ 1 h 4"/>
                <a:gd name="T88" fmla="*/ 1 w 3"/>
                <a:gd name="T89" fmla="*/ 1 h 4"/>
                <a:gd name="T90" fmla="*/ 1 w 3"/>
                <a:gd name="T91" fmla="*/ 4 h 4"/>
                <a:gd name="T92" fmla="*/ 1 w 3"/>
                <a:gd name="T93" fmla="*/ 4 h 4"/>
                <a:gd name="T94" fmla="*/ 1 w 3"/>
                <a:gd name="T95" fmla="*/ 4 h 4"/>
                <a:gd name="T96" fmla="*/ 1 w 3"/>
                <a:gd name="T97" fmla="*/ 4 h 4"/>
                <a:gd name="T98" fmla="*/ 0 w 3"/>
                <a:gd name="T99"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 h="4">
                  <a:moveTo>
                    <a:pt x="0" y="1"/>
                  </a:moveTo>
                  <a:cubicBezTo>
                    <a:pt x="1" y="4"/>
                    <a:pt x="1" y="4"/>
                    <a:pt x="1" y="4"/>
                  </a:cubicBezTo>
                  <a:cubicBezTo>
                    <a:pt x="1" y="4"/>
                    <a:pt x="1" y="4"/>
                    <a:pt x="1" y="4"/>
                  </a:cubicBezTo>
                  <a:cubicBezTo>
                    <a:pt x="0" y="3"/>
                    <a:pt x="0" y="2"/>
                    <a:pt x="0" y="0"/>
                  </a:cubicBezTo>
                  <a:cubicBezTo>
                    <a:pt x="0" y="0"/>
                    <a:pt x="1" y="0"/>
                    <a:pt x="1" y="0"/>
                  </a:cubicBezTo>
                  <a:cubicBezTo>
                    <a:pt x="1" y="0"/>
                    <a:pt x="1" y="0"/>
                    <a:pt x="1" y="0"/>
                  </a:cubicBezTo>
                  <a:cubicBezTo>
                    <a:pt x="1" y="0"/>
                    <a:pt x="1" y="0"/>
                    <a:pt x="1" y="0"/>
                  </a:cubicBezTo>
                  <a:cubicBezTo>
                    <a:pt x="2" y="3"/>
                    <a:pt x="2" y="3"/>
                    <a:pt x="2" y="3"/>
                  </a:cubicBezTo>
                  <a:cubicBezTo>
                    <a:pt x="1" y="3"/>
                    <a:pt x="1" y="3"/>
                    <a:pt x="1" y="3"/>
                  </a:cubicBezTo>
                  <a:cubicBezTo>
                    <a:pt x="1" y="2"/>
                    <a:pt x="1" y="2"/>
                    <a:pt x="1" y="0"/>
                  </a:cubicBezTo>
                  <a:cubicBezTo>
                    <a:pt x="1" y="0"/>
                    <a:pt x="1" y="0"/>
                    <a:pt x="2" y="0"/>
                  </a:cubicBezTo>
                  <a:cubicBezTo>
                    <a:pt x="2" y="0"/>
                    <a:pt x="2" y="0"/>
                    <a:pt x="2" y="0"/>
                  </a:cubicBezTo>
                  <a:cubicBezTo>
                    <a:pt x="2" y="3"/>
                    <a:pt x="2" y="3"/>
                    <a:pt x="2" y="3"/>
                  </a:cubicBezTo>
                  <a:cubicBezTo>
                    <a:pt x="2" y="3"/>
                    <a:pt x="2" y="3"/>
                    <a:pt x="2" y="3"/>
                  </a:cubicBezTo>
                  <a:cubicBezTo>
                    <a:pt x="1" y="2"/>
                    <a:pt x="1" y="2"/>
                    <a:pt x="1" y="2"/>
                  </a:cubicBezTo>
                  <a:cubicBezTo>
                    <a:pt x="2" y="2"/>
                    <a:pt x="2" y="1"/>
                    <a:pt x="2" y="1"/>
                  </a:cubicBezTo>
                  <a:cubicBezTo>
                    <a:pt x="2" y="1"/>
                    <a:pt x="2" y="1"/>
                    <a:pt x="2" y="1"/>
                  </a:cubicBezTo>
                  <a:cubicBezTo>
                    <a:pt x="2" y="1"/>
                    <a:pt x="2" y="1"/>
                    <a:pt x="2" y="1"/>
                  </a:cubicBezTo>
                  <a:cubicBezTo>
                    <a:pt x="2" y="1"/>
                    <a:pt x="2" y="1"/>
                    <a:pt x="2" y="1"/>
                  </a:cubicBezTo>
                  <a:cubicBezTo>
                    <a:pt x="3" y="2"/>
                    <a:pt x="3" y="2"/>
                    <a:pt x="3" y="3"/>
                  </a:cubicBezTo>
                  <a:cubicBezTo>
                    <a:pt x="3" y="3"/>
                    <a:pt x="3" y="3"/>
                    <a:pt x="3" y="3"/>
                  </a:cubicBezTo>
                  <a:cubicBezTo>
                    <a:pt x="3" y="3"/>
                    <a:pt x="2" y="3"/>
                    <a:pt x="2" y="3"/>
                  </a:cubicBezTo>
                  <a:cubicBezTo>
                    <a:pt x="2" y="2"/>
                    <a:pt x="2" y="2"/>
                    <a:pt x="2" y="1"/>
                  </a:cubicBezTo>
                  <a:cubicBezTo>
                    <a:pt x="2" y="1"/>
                    <a:pt x="2" y="1"/>
                    <a:pt x="2" y="1"/>
                  </a:cubicBezTo>
                  <a:cubicBezTo>
                    <a:pt x="2" y="1"/>
                    <a:pt x="2" y="1"/>
                    <a:pt x="3" y="1"/>
                  </a:cubicBezTo>
                  <a:cubicBezTo>
                    <a:pt x="3" y="1"/>
                    <a:pt x="3" y="1"/>
                    <a:pt x="3" y="1"/>
                  </a:cubicBezTo>
                  <a:cubicBezTo>
                    <a:pt x="3" y="1"/>
                    <a:pt x="3" y="2"/>
                    <a:pt x="3" y="2"/>
                  </a:cubicBezTo>
                  <a:cubicBezTo>
                    <a:pt x="3" y="2"/>
                    <a:pt x="3" y="2"/>
                    <a:pt x="2" y="1"/>
                  </a:cubicBezTo>
                  <a:cubicBezTo>
                    <a:pt x="3" y="1"/>
                    <a:pt x="3" y="1"/>
                    <a:pt x="3" y="1"/>
                  </a:cubicBezTo>
                  <a:cubicBezTo>
                    <a:pt x="2" y="2"/>
                    <a:pt x="3" y="2"/>
                    <a:pt x="3" y="3"/>
                  </a:cubicBezTo>
                  <a:cubicBezTo>
                    <a:pt x="2" y="3"/>
                    <a:pt x="2" y="3"/>
                    <a:pt x="2" y="3"/>
                  </a:cubicBezTo>
                  <a:cubicBezTo>
                    <a:pt x="2" y="2"/>
                    <a:pt x="2" y="2"/>
                    <a:pt x="2" y="1"/>
                  </a:cubicBezTo>
                  <a:cubicBezTo>
                    <a:pt x="2" y="1"/>
                    <a:pt x="2" y="1"/>
                    <a:pt x="2" y="1"/>
                  </a:cubicBezTo>
                  <a:cubicBezTo>
                    <a:pt x="2" y="2"/>
                    <a:pt x="2" y="3"/>
                    <a:pt x="2" y="3"/>
                  </a:cubicBezTo>
                  <a:cubicBezTo>
                    <a:pt x="2" y="4"/>
                    <a:pt x="2" y="4"/>
                    <a:pt x="2" y="4"/>
                  </a:cubicBezTo>
                  <a:cubicBezTo>
                    <a:pt x="2" y="4"/>
                    <a:pt x="2" y="4"/>
                    <a:pt x="2" y="3"/>
                  </a:cubicBezTo>
                  <a:cubicBezTo>
                    <a:pt x="2" y="3"/>
                    <a:pt x="2" y="3"/>
                    <a:pt x="2" y="3"/>
                  </a:cubicBezTo>
                  <a:cubicBezTo>
                    <a:pt x="1" y="1"/>
                    <a:pt x="1" y="1"/>
                    <a:pt x="1" y="1"/>
                  </a:cubicBezTo>
                  <a:cubicBezTo>
                    <a:pt x="2" y="1"/>
                    <a:pt x="2" y="1"/>
                    <a:pt x="2" y="1"/>
                  </a:cubicBezTo>
                  <a:cubicBezTo>
                    <a:pt x="2" y="1"/>
                    <a:pt x="2" y="2"/>
                    <a:pt x="2" y="2"/>
                  </a:cubicBezTo>
                  <a:cubicBezTo>
                    <a:pt x="2" y="3"/>
                    <a:pt x="2" y="3"/>
                    <a:pt x="2" y="3"/>
                  </a:cubicBezTo>
                  <a:cubicBezTo>
                    <a:pt x="2" y="4"/>
                    <a:pt x="2" y="4"/>
                    <a:pt x="1" y="4"/>
                  </a:cubicBezTo>
                  <a:cubicBezTo>
                    <a:pt x="1" y="4"/>
                    <a:pt x="1" y="4"/>
                    <a:pt x="1" y="4"/>
                  </a:cubicBezTo>
                  <a:cubicBezTo>
                    <a:pt x="0" y="1"/>
                    <a:pt x="0" y="1"/>
                    <a:pt x="0" y="1"/>
                  </a:cubicBezTo>
                  <a:cubicBezTo>
                    <a:pt x="1" y="1"/>
                    <a:pt x="1" y="1"/>
                    <a:pt x="1" y="1"/>
                  </a:cubicBezTo>
                  <a:cubicBezTo>
                    <a:pt x="1" y="2"/>
                    <a:pt x="1" y="3"/>
                    <a:pt x="1" y="4"/>
                  </a:cubicBezTo>
                  <a:cubicBezTo>
                    <a:pt x="1" y="4"/>
                    <a:pt x="1" y="4"/>
                    <a:pt x="1" y="4"/>
                  </a:cubicBezTo>
                  <a:cubicBezTo>
                    <a:pt x="1" y="4"/>
                    <a:pt x="1" y="4"/>
                    <a:pt x="1" y="4"/>
                  </a:cubicBezTo>
                  <a:cubicBezTo>
                    <a:pt x="1" y="4"/>
                    <a:pt x="1" y="4"/>
                    <a:pt x="1" y="4"/>
                  </a:cubicBezTo>
                  <a:lnTo>
                    <a:pt x="0" y="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1" name="Freeform 135"/>
            <p:cNvSpPr/>
            <p:nvPr/>
          </p:nvSpPr>
          <p:spPr bwMode="auto">
            <a:xfrm>
              <a:off x="2756" y="3473"/>
              <a:ext cx="49" cy="86"/>
            </a:xfrm>
            <a:custGeom>
              <a:avLst/>
              <a:gdLst>
                <a:gd name="T0" fmla="*/ 10 w 11"/>
                <a:gd name="T1" fmla="*/ 19 h 19"/>
                <a:gd name="T2" fmla="*/ 10 w 11"/>
                <a:gd name="T3" fmla="*/ 17 h 19"/>
                <a:gd name="T4" fmla="*/ 10 w 11"/>
                <a:gd name="T5" fmla="*/ 15 h 19"/>
                <a:gd name="T6" fmla="*/ 10 w 11"/>
                <a:gd name="T7" fmla="*/ 11 h 19"/>
                <a:gd name="T8" fmla="*/ 10 w 11"/>
                <a:gd name="T9" fmla="*/ 8 h 19"/>
                <a:gd name="T10" fmla="*/ 9 w 11"/>
                <a:gd name="T11" fmla="*/ 6 h 19"/>
                <a:gd name="T12" fmla="*/ 9 w 11"/>
                <a:gd name="T13" fmla="*/ 4 h 19"/>
                <a:gd name="T14" fmla="*/ 8 w 11"/>
                <a:gd name="T15" fmla="*/ 3 h 19"/>
                <a:gd name="T16" fmla="*/ 8 w 11"/>
                <a:gd name="T17" fmla="*/ 2 h 19"/>
                <a:gd name="T18" fmla="*/ 6 w 11"/>
                <a:gd name="T19" fmla="*/ 2 h 19"/>
                <a:gd name="T20" fmla="*/ 4 w 11"/>
                <a:gd name="T21" fmla="*/ 1 h 19"/>
                <a:gd name="T22" fmla="*/ 1 w 11"/>
                <a:gd name="T23" fmla="*/ 1 h 19"/>
                <a:gd name="T24" fmla="*/ 0 w 11"/>
                <a:gd name="T25" fmla="*/ 1 h 19"/>
                <a:gd name="T26" fmla="*/ 1 w 11"/>
                <a:gd name="T27" fmla="*/ 1 h 19"/>
                <a:gd name="T28" fmla="*/ 4 w 11"/>
                <a:gd name="T29" fmla="*/ 0 h 19"/>
                <a:gd name="T30" fmla="*/ 6 w 11"/>
                <a:gd name="T31" fmla="*/ 1 h 19"/>
                <a:gd name="T32" fmla="*/ 8 w 11"/>
                <a:gd name="T33" fmla="*/ 2 h 19"/>
                <a:gd name="T34" fmla="*/ 9 w 11"/>
                <a:gd name="T35" fmla="*/ 2 h 19"/>
                <a:gd name="T36" fmla="*/ 10 w 11"/>
                <a:gd name="T37" fmla="*/ 3 h 19"/>
                <a:gd name="T38" fmla="*/ 10 w 11"/>
                <a:gd name="T39" fmla="*/ 6 h 19"/>
                <a:gd name="T40" fmla="*/ 11 w 11"/>
                <a:gd name="T41" fmla="*/ 8 h 19"/>
                <a:gd name="T42" fmla="*/ 11 w 11"/>
                <a:gd name="T43" fmla="*/ 11 h 19"/>
                <a:gd name="T44" fmla="*/ 11 w 11"/>
                <a:gd name="T45" fmla="*/ 15 h 19"/>
                <a:gd name="T46" fmla="*/ 10 w 11"/>
                <a:gd name="T47" fmla="*/ 17 h 19"/>
                <a:gd name="T48" fmla="*/ 10 w 11"/>
                <a:gd name="T49"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 h="19">
                  <a:moveTo>
                    <a:pt x="10" y="19"/>
                  </a:moveTo>
                  <a:cubicBezTo>
                    <a:pt x="10" y="19"/>
                    <a:pt x="10" y="18"/>
                    <a:pt x="10" y="17"/>
                  </a:cubicBezTo>
                  <a:cubicBezTo>
                    <a:pt x="10" y="17"/>
                    <a:pt x="10" y="16"/>
                    <a:pt x="10" y="15"/>
                  </a:cubicBezTo>
                  <a:cubicBezTo>
                    <a:pt x="10" y="13"/>
                    <a:pt x="10" y="12"/>
                    <a:pt x="10" y="11"/>
                  </a:cubicBezTo>
                  <a:cubicBezTo>
                    <a:pt x="10" y="10"/>
                    <a:pt x="10" y="9"/>
                    <a:pt x="10" y="8"/>
                  </a:cubicBezTo>
                  <a:cubicBezTo>
                    <a:pt x="10" y="7"/>
                    <a:pt x="9" y="7"/>
                    <a:pt x="9" y="6"/>
                  </a:cubicBezTo>
                  <a:cubicBezTo>
                    <a:pt x="9" y="5"/>
                    <a:pt x="9" y="4"/>
                    <a:pt x="9" y="4"/>
                  </a:cubicBezTo>
                  <a:cubicBezTo>
                    <a:pt x="9" y="4"/>
                    <a:pt x="9" y="3"/>
                    <a:pt x="8" y="3"/>
                  </a:cubicBezTo>
                  <a:cubicBezTo>
                    <a:pt x="8" y="3"/>
                    <a:pt x="8" y="3"/>
                    <a:pt x="8" y="2"/>
                  </a:cubicBezTo>
                  <a:cubicBezTo>
                    <a:pt x="7" y="2"/>
                    <a:pt x="6" y="2"/>
                    <a:pt x="6" y="2"/>
                  </a:cubicBezTo>
                  <a:cubicBezTo>
                    <a:pt x="5" y="2"/>
                    <a:pt x="5" y="1"/>
                    <a:pt x="4" y="1"/>
                  </a:cubicBezTo>
                  <a:cubicBezTo>
                    <a:pt x="3" y="1"/>
                    <a:pt x="2" y="1"/>
                    <a:pt x="1" y="1"/>
                  </a:cubicBezTo>
                  <a:cubicBezTo>
                    <a:pt x="0" y="1"/>
                    <a:pt x="0" y="1"/>
                    <a:pt x="0" y="1"/>
                  </a:cubicBezTo>
                  <a:cubicBezTo>
                    <a:pt x="0" y="1"/>
                    <a:pt x="0" y="1"/>
                    <a:pt x="1" y="1"/>
                  </a:cubicBezTo>
                  <a:cubicBezTo>
                    <a:pt x="2" y="1"/>
                    <a:pt x="3" y="0"/>
                    <a:pt x="4" y="0"/>
                  </a:cubicBezTo>
                  <a:cubicBezTo>
                    <a:pt x="5" y="1"/>
                    <a:pt x="5" y="1"/>
                    <a:pt x="6" y="1"/>
                  </a:cubicBezTo>
                  <a:cubicBezTo>
                    <a:pt x="7" y="1"/>
                    <a:pt x="7" y="1"/>
                    <a:pt x="8" y="2"/>
                  </a:cubicBezTo>
                  <a:cubicBezTo>
                    <a:pt x="8" y="2"/>
                    <a:pt x="9" y="2"/>
                    <a:pt x="9" y="2"/>
                  </a:cubicBezTo>
                  <a:cubicBezTo>
                    <a:pt x="9" y="3"/>
                    <a:pt x="10" y="3"/>
                    <a:pt x="10" y="3"/>
                  </a:cubicBezTo>
                  <a:cubicBezTo>
                    <a:pt x="10" y="4"/>
                    <a:pt x="10" y="5"/>
                    <a:pt x="10" y="6"/>
                  </a:cubicBezTo>
                  <a:cubicBezTo>
                    <a:pt x="10" y="7"/>
                    <a:pt x="11" y="7"/>
                    <a:pt x="11" y="8"/>
                  </a:cubicBezTo>
                  <a:cubicBezTo>
                    <a:pt x="11" y="9"/>
                    <a:pt x="11" y="10"/>
                    <a:pt x="11" y="11"/>
                  </a:cubicBezTo>
                  <a:cubicBezTo>
                    <a:pt x="11" y="12"/>
                    <a:pt x="11" y="13"/>
                    <a:pt x="11" y="15"/>
                  </a:cubicBezTo>
                  <a:cubicBezTo>
                    <a:pt x="11" y="16"/>
                    <a:pt x="10" y="17"/>
                    <a:pt x="10" y="17"/>
                  </a:cubicBezTo>
                  <a:cubicBezTo>
                    <a:pt x="10" y="18"/>
                    <a:pt x="10" y="19"/>
                    <a:pt x="10"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2" name="Freeform 136"/>
            <p:cNvSpPr/>
            <p:nvPr/>
          </p:nvSpPr>
          <p:spPr bwMode="auto">
            <a:xfrm>
              <a:off x="2575" y="3478"/>
              <a:ext cx="230" cy="275"/>
            </a:xfrm>
            <a:custGeom>
              <a:avLst/>
              <a:gdLst>
                <a:gd name="T0" fmla="*/ 9 w 51"/>
                <a:gd name="T1" fmla="*/ 0 h 61"/>
                <a:gd name="T2" fmla="*/ 8 w 51"/>
                <a:gd name="T3" fmla="*/ 0 h 61"/>
                <a:gd name="T4" fmla="*/ 3 w 51"/>
                <a:gd name="T5" fmla="*/ 1 h 61"/>
                <a:gd name="T6" fmla="*/ 0 w 51"/>
                <a:gd name="T7" fmla="*/ 6 h 61"/>
                <a:gd name="T8" fmla="*/ 1 w 51"/>
                <a:gd name="T9" fmla="*/ 10 h 61"/>
                <a:gd name="T10" fmla="*/ 1 w 51"/>
                <a:gd name="T11" fmla="*/ 15 h 61"/>
                <a:gd name="T12" fmla="*/ 1 w 51"/>
                <a:gd name="T13" fmla="*/ 25 h 61"/>
                <a:gd name="T14" fmla="*/ 1 w 51"/>
                <a:gd name="T15" fmla="*/ 37 h 61"/>
                <a:gd name="T16" fmla="*/ 1 w 51"/>
                <a:gd name="T17" fmla="*/ 50 h 61"/>
                <a:gd name="T18" fmla="*/ 1 w 51"/>
                <a:gd name="T19" fmla="*/ 57 h 61"/>
                <a:gd name="T20" fmla="*/ 3 w 51"/>
                <a:gd name="T21" fmla="*/ 59 h 61"/>
                <a:gd name="T22" fmla="*/ 6 w 51"/>
                <a:gd name="T23" fmla="*/ 59 h 61"/>
                <a:gd name="T24" fmla="*/ 19 w 51"/>
                <a:gd name="T25" fmla="*/ 60 h 61"/>
                <a:gd name="T26" fmla="*/ 32 w 51"/>
                <a:gd name="T27" fmla="*/ 60 h 61"/>
                <a:gd name="T28" fmla="*/ 44 w 51"/>
                <a:gd name="T29" fmla="*/ 60 h 61"/>
                <a:gd name="T30" fmla="*/ 49 w 51"/>
                <a:gd name="T31" fmla="*/ 59 h 61"/>
                <a:gd name="T32" fmla="*/ 50 w 51"/>
                <a:gd name="T33" fmla="*/ 55 h 61"/>
                <a:gd name="T34" fmla="*/ 50 w 51"/>
                <a:gd name="T35" fmla="*/ 45 h 61"/>
                <a:gd name="T36" fmla="*/ 50 w 51"/>
                <a:gd name="T37" fmla="*/ 38 h 61"/>
                <a:gd name="T38" fmla="*/ 51 w 51"/>
                <a:gd name="T39" fmla="*/ 32 h 61"/>
                <a:gd name="T40" fmla="*/ 51 w 51"/>
                <a:gd name="T41" fmla="*/ 38 h 61"/>
                <a:gd name="T42" fmla="*/ 51 w 51"/>
                <a:gd name="T43" fmla="*/ 45 h 61"/>
                <a:gd name="T44" fmla="*/ 51 w 51"/>
                <a:gd name="T45" fmla="*/ 50 h 61"/>
                <a:gd name="T46" fmla="*/ 51 w 51"/>
                <a:gd name="T47" fmla="*/ 54 h 61"/>
                <a:gd name="T48" fmla="*/ 51 w 51"/>
                <a:gd name="T49" fmla="*/ 57 h 61"/>
                <a:gd name="T50" fmla="*/ 51 w 51"/>
                <a:gd name="T51" fmla="*/ 59 h 61"/>
                <a:gd name="T52" fmla="*/ 50 w 51"/>
                <a:gd name="T53" fmla="*/ 59 h 61"/>
                <a:gd name="T54" fmla="*/ 50 w 51"/>
                <a:gd name="T55" fmla="*/ 60 h 61"/>
                <a:gd name="T56" fmla="*/ 44 w 51"/>
                <a:gd name="T57" fmla="*/ 61 h 61"/>
                <a:gd name="T58" fmla="*/ 32 w 51"/>
                <a:gd name="T59" fmla="*/ 61 h 61"/>
                <a:gd name="T60" fmla="*/ 19 w 51"/>
                <a:gd name="T61" fmla="*/ 60 h 61"/>
                <a:gd name="T62" fmla="*/ 6 w 51"/>
                <a:gd name="T63" fmla="*/ 60 h 61"/>
                <a:gd name="T64" fmla="*/ 2 w 51"/>
                <a:gd name="T65" fmla="*/ 60 h 61"/>
                <a:gd name="T66" fmla="*/ 1 w 51"/>
                <a:gd name="T67" fmla="*/ 57 h 61"/>
                <a:gd name="T68" fmla="*/ 0 w 51"/>
                <a:gd name="T69" fmla="*/ 50 h 61"/>
                <a:gd name="T70" fmla="*/ 0 w 51"/>
                <a:gd name="T71" fmla="*/ 37 h 61"/>
                <a:gd name="T72" fmla="*/ 0 w 51"/>
                <a:gd name="T73" fmla="*/ 25 h 61"/>
                <a:gd name="T74" fmla="*/ 0 w 51"/>
                <a:gd name="T75" fmla="*/ 15 h 61"/>
                <a:gd name="T76" fmla="*/ 0 w 51"/>
                <a:gd name="T77" fmla="*/ 6 h 61"/>
                <a:gd name="T78" fmla="*/ 0 w 51"/>
                <a:gd name="T79" fmla="*/ 2 h 61"/>
                <a:gd name="T80" fmla="*/ 1 w 51"/>
                <a:gd name="T81" fmla="*/ 1 h 61"/>
                <a:gd name="T82" fmla="*/ 3 w 51"/>
                <a:gd name="T83" fmla="*/ 0 h 61"/>
                <a:gd name="T84" fmla="*/ 8 w 51"/>
                <a:gd name="T85" fmla="*/ 0 h 61"/>
                <a:gd name="T86" fmla="*/ 9 w 51"/>
                <a:gd name="T87"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1" h="61">
                  <a:moveTo>
                    <a:pt x="9" y="0"/>
                  </a:moveTo>
                  <a:cubicBezTo>
                    <a:pt x="9" y="0"/>
                    <a:pt x="9" y="0"/>
                    <a:pt x="8" y="0"/>
                  </a:cubicBezTo>
                  <a:cubicBezTo>
                    <a:pt x="6" y="0"/>
                    <a:pt x="5" y="0"/>
                    <a:pt x="3" y="1"/>
                  </a:cubicBezTo>
                  <a:cubicBezTo>
                    <a:pt x="1" y="0"/>
                    <a:pt x="0" y="3"/>
                    <a:pt x="0" y="6"/>
                  </a:cubicBezTo>
                  <a:cubicBezTo>
                    <a:pt x="0" y="7"/>
                    <a:pt x="1" y="8"/>
                    <a:pt x="1" y="10"/>
                  </a:cubicBezTo>
                  <a:cubicBezTo>
                    <a:pt x="1" y="11"/>
                    <a:pt x="1" y="13"/>
                    <a:pt x="1" y="15"/>
                  </a:cubicBezTo>
                  <a:cubicBezTo>
                    <a:pt x="1" y="18"/>
                    <a:pt x="1" y="22"/>
                    <a:pt x="1" y="25"/>
                  </a:cubicBezTo>
                  <a:cubicBezTo>
                    <a:pt x="1" y="29"/>
                    <a:pt x="1" y="33"/>
                    <a:pt x="1" y="37"/>
                  </a:cubicBezTo>
                  <a:cubicBezTo>
                    <a:pt x="1" y="42"/>
                    <a:pt x="1" y="46"/>
                    <a:pt x="1" y="50"/>
                  </a:cubicBezTo>
                  <a:cubicBezTo>
                    <a:pt x="1" y="52"/>
                    <a:pt x="1" y="55"/>
                    <a:pt x="1" y="57"/>
                  </a:cubicBezTo>
                  <a:cubicBezTo>
                    <a:pt x="2" y="58"/>
                    <a:pt x="2" y="59"/>
                    <a:pt x="3" y="59"/>
                  </a:cubicBezTo>
                  <a:cubicBezTo>
                    <a:pt x="4" y="59"/>
                    <a:pt x="5" y="59"/>
                    <a:pt x="6" y="59"/>
                  </a:cubicBezTo>
                  <a:cubicBezTo>
                    <a:pt x="10" y="59"/>
                    <a:pt x="15" y="59"/>
                    <a:pt x="19" y="60"/>
                  </a:cubicBezTo>
                  <a:cubicBezTo>
                    <a:pt x="24" y="60"/>
                    <a:pt x="28" y="60"/>
                    <a:pt x="32" y="60"/>
                  </a:cubicBezTo>
                  <a:cubicBezTo>
                    <a:pt x="36" y="60"/>
                    <a:pt x="40" y="60"/>
                    <a:pt x="44" y="60"/>
                  </a:cubicBezTo>
                  <a:cubicBezTo>
                    <a:pt x="46" y="60"/>
                    <a:pt x="48" y="60"/>
                    <a:pt x="49" y="59"/>
                  </a:cubicBezTo>
                  <a:cubicBezTo>
                    <a:pt x="50" y="58"/>
                    <a:pt x="50" y="56"/>
                    <a:pt x="50" y="55"/>
                  </a:cubicBezTo>
                  <a:cubicBezTo>
                    <a:pt x="49" y="51"/>
                    <a:pt x="50" y="48"/>
                    <a:pt x="50" y="45"/>
                  </a:cubicBezTo>
                  <a:cubicBezTo>
                    <a:pt x="50" y="43"/>
                    <a:pt x="50" y="40"/>
                    <a:pt x="50" y="38"/>
                  </a:cubicBezTo>
                  <a:cubicBezTo>
                    <a:pt x="51" y="35"/>
                    <a:pt x="51" y="32"/>
                    <a:pt x="51" y="32"/>
                  </a:cubicBezTo>
                  <a:cubicBezTo>
                    <a:pt x="51" y="32"/>
                    <a:pt x="51" y="35"/>
                    <a:pt x="51" y="38"/>
                  </a:cubicBezTo>
                  <a:cubicBezTo>
                    <a:pt x="51" y="40"/>
                    <a:pt x="51" y="43"/>
                    <a:pt x="51" y="45"/>
                  </a:cubicBezTo>
                  <a:cubicBezTo>
                    <a:pt x="51" y="47"/>
                    <a:pt x="51" y="48"/>
                    <a:pt x="51" y="50"/>
                  </a:cubicBezTo>
                  <a:cubicBezTo>
                    <a:pt x="51" y="51"/>
                    <a:pt x="51" y="53"/>
                    <a:pt x="51" y="54"/>
                  </a:cubicBezTo>
                  <a:cubicBezTo>
                    <a:pt x="51" y="55"/>
                    <a:pt x="51" y="56"/>
                    <a:pt x="51" y="57"/>
                  </a:cubicBezTo>
                  <a:cubicBezTo>
                    <a:pt x="51" y="58"/>
                    <a:pt x="51" y="58"/>
                    <a:pt x="51" y="59"/>
                  </a:cubicBezTo>
                  <a:cubicBezTo>
                    <a:pt x="50" y="59"/>
                    <a:pt x="50" y="59"/>
                    <a:pt x="50" y="59"/>
                  </a:cubicBezTo>
                  <a:cubicBezTo>
                    <a:pt x="50" y="60"/>
                    <a:pt x="50" y="60"/>
                    <a:pt x="50" y="60"/>
                  </a:cubicBezTo>
                  <a:cubicBezTo>
                    <a:pt x="48" y="61"/>
                    <a:pt x="46" y="61"/>
                    <a:pt x="44" y="61"/>
                  </a:cubicBezTo>
                  <a:cubicBezTo>
                    <a:pt x="40" y="61"/>
                    <a:pt x="36" y="61"/>
                    <a:pt x="32" y="61"/>
                  </a:cubicBezTo>
                  <a:cubicBezTo>
                    <a:pt x="28" y="61"/>
                    <a:pt x="24" y="61"/>
                    <a:pt x="19" y="60"/>
                  </a:cubicBezTo>
                  <a:cubicBezTo>
                    <a:pt x="15" y="60"/>
                    <a:pt x="10" y="60"/>
                    <a:pt x="6" y="60"/>
                  </a:cubicBezTo>
                  <a:cubicBezTo>
                    <a:pt x="5" y="60"/>
                    <a:pt x="4" y="60"/>
                    <a:pt x="2" y="60"/>
                  </a:cubicBezTo>
                  <a:cubicBezTo>
                    <a:pt x="1" y="59"/>
                    <a:pt x="1" y="58"/>
                    <a:pt x="1" y="57"/>
                  </a:cubicBezTo>
                  <a:cubicBezTo>
                    <a:pt x="0" y="55"/>
                    <a:pt x="1" y="52"/>
                    <a:pt x="0" y="50"/>
                  </a:cubicBezTo>
                  <a:cubicBezTo>
                    <a:pt x="0" y="46"/>
                    <a:pt x="0" y="42"/>
                    <a:pt x="0" y="37"/>
                  </a:cubicBezTo>
                  <a:cubicBezTo>
                    <a:pt x="0" y="33"/>
                    <a:pt x="0" y="29"/>
                    <a:pt x="0" y="25"/>
                  </a:cubicBezTo>
                  <a:cubicBezTo>
                    <a:pt x="0" y="22"/>
                    <a:pt x="0" y="18"/>
                    <a:pt x="0" y="15"/>
                  </a:cubicBezTo>
                  <a:cubicBezTo>
                    <a:pt x="0" y="11"/>
                    <a:pt x="0" y="9"/>
                    <a:pt x="0" y="6"/>
                  </a:cubicBezTo>
                  <a:cubicBezTo>
                    <a:pt x="0" y="4"/>
                    <a:pt x="0" y="3"/>
                    <a:pt x="0" y="2"/>
                  </a:cubicBezTo>
                  <a:cubicBezTo>
                    <a:pt x="1" y="1"/>
                    <a:pt x="1" y="1"/>
                    <a:pt x="1" y="1"/>
                  </a:cubicBezTo>
                  <a:cubicBezTo>
                    <a:pt x="2" y="0"/>
                    <a:pt x="2" y="0"/>
                    <a:pt x="3" y="0"/>
                  </a:cubicBezTo>
                  <a:cubicBezTo>
                    <a:pt x="5" y="0"/>
                    <a:pt x="6" y="0"/>
                    <a:pt x="8" y="0"/>
                  </a:cubicBezTo>
                  <a:cubicBezTo>
                    <a:pt x="9" y="0"/>
                    <a:pt x="9" y="0"/>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3" name="Freeform 137"/>
            <p:cNvSpPr>
              <a:spLocks noEditPoints="1"/>
            </p:cNvSpPr>
            <p:nvPr/>
          </p:nvSpPr>
          <p:spPr bwMode="auto">
            <a:xfrm>
              <a:off x="2616" y="3469"/>
              <a:ext cx="140" cy="58"/>
            </a:xfrm>
            <a:custGeom>
              <a:avLst/>
              <a:gdLst>
                <a:gd name="T0" fmla="*/ 1 w 31"/>
                <a:gd name="T1" fmla="*/ 10 h 13"/>
                <a:gd name="T2" fmla="*/ 2 w 31"/>
                <a:gd name="T3" fmla="*/ 12 h 13"/>
                <a:gd name="T4" fmla="*/ 3 w 31"/>
                <a:gd name="T5" fmla="*/ 12 h 13"/>
                <a:gd name="T6" fmla="*/ 7 w 31"/>
                <a:gd name="T7" fmla="*/ 12 h 13"/>
                <a:gd name="T8" fmla="*/ 15 w 31"/>
                <a:gd name="T9" fmla="*/ 12 h 13"/>
                <a:gd name="T10" fmla="*/ 23 w 31"/>
                <a:gd name="T11" fmla="*/ 11 h 13"/>
                <a:gd name="T12" fmla="*/ 31 w 31"/>
                <a:gd name="T13" fmla="*/ 11 h 13"/>
                <a:gd name="T14" fmla="*/ 30 w 31"/>
                <a:gd name="T15" fmla="*/ 11 h 13"/>
                <a:gd name="T16" fmla="*/ 30 w 31"/>
                <a:gd name="T17" fmla="*/ 5 h 13"/>
                <a:gd name="T18" fmla="*/ 30 w 31"/>
                <a:gd name="T19" fmla="*/ 2 h 13"/>
                <a:gd name="T20" fmla="*/ 29 w 31"/>
                <a:gd name="T21" fmla="*/ 1 h 13"/>
                <a:gd name="T22" fmla="*/ 28 w 31"/>
                <a:gd name="T23" fmla="*/ 1 h 13"/>
                <a:gd name="T24" fmla="*/ 28 w 31"/>
                <a:gd name="T25" fmla="*/ 1 h 13"/>
                <a:gd name="T26" fmla="*/ 28 w 31"/>
                <a:gd name="T27" fmla="*/ 9 h 13"/>
                <a:gd name="T28" fmla="*/ 28 w 31"/>
                <a:gd name="T29" fmla="*/ 10 h 13"/>
                <a:gd name="T30" fmla="*/ 28 w 31"/>
                <a:gd name="T31" fmla="*/ 10 h 13"/>
                <a:gd name="T32" fmla="*/ 28 w 31"/>
                <a:gd name="T33" fmla="*/ 10 h 13"/>
                <a:gd name="T34" fmla="*/ 17 w 31"/>
                <a:gd name="T35" fmla="*/ 10 h 13"/>
                <a:gd name="T36" fmla="*/ 11 w 31"/>
                <a:gd name="T37" fmla="*/ 10 h 13"/>
                <a:gd name="T38" fmla="*/ 5 w 31"/>
                <a:gd name="T39" fmla="*/ 10 h 13"/>
                <a:gd name="T40" fmla="*/ 4 w 31"/>
                <a:gd name="T41" fmla="*/ 10 h 13"/>
                <a:gd name="T42" fmla="*/ 3 w 31"/>
                <a:gd name="T43" fmla="*/ 8 h 13"/>
                <a:gd name="T44" fmla="*/ 3 w 31"/>
                <a:gd name="T45" fmla="*/ 5 h 13"/>
                <a:gd name="T46" fmla="*/ 3 w 31"/>
                <a:gd name="T47" fmla="*/ 2 h 13"/>
                <a:gd name="T48" fmla="*/ 3 w 31"/>
                <a:gd name="T49" fmla="*/ 1 h 13"/>
                <a:gd name="T50" fmla="*/ 3 w 31"/>
                <a:gd name="T51" fmla="*/ 1 h 13"/>
                <a:gd name="T52" fmla="*/ 2 w 31"/>
                <a:gd name="T53" fmla="*/ 1 h 13"/>
                <a:gd name="T54" fmla="*/ 1 w 31"/>
                <a:gd name="T55" fmla="*/ 2 h 13"/>
                <a:gd name="T56" fmla="*/ 1 w 31"/>
                <a:gd name="T57" fmla="*/ 4 h 13"/>
                <a:gd name="T58" fmla="*/ 1 w 31"/>
                <a:gd name="T59" fmla="*/ 7 h 13"/>
                <a:gd name="T60" fmla="*/ 1 w 31"/>
                <a:gd name="T61" fmla="*/ 10 h 13"/>
                <a:gd name="T62" fmla="*/ 1 w 31"/>
                <a:gd name="T63" fmla="*/ 10 h 13"/>
                <a:gd name="T64" fmla="*/ 0 w 31"/>
                <a:gd name="T65" fmla="*/ 4 h 13"/>
                <a:gd name="T66" fmla="*/ 0 w 31"/>
                <a:gd name="T67" fmla="*/ 2 h 13"/>
                <a:gd name="T68" fmla="*/ 1 w 31"/>
                <a:gd name="T69" fmla="*/ 0 h 13"/>
                <a:gd name="T70" fmla="*/ 2 w 31"/>
                <a:gd name="T71" fmla="*/ 0 h 13"/>
                <a:gd name="T72" fmla="*/ 3 w 31"/>
                <a:gd name="T73" fmla="*/ 0 h 13"/>
                <a:gd name="T74" fmla="*/ 4 w 31"/>
                <a:gd name="T75" fmla="*/ 1 h 13"/>
                <a:gd name="T76" fmla="*/ 4 w 31"/>
                <a:gd name="T77" fmla="*/ 3 h 13"/>
                <a:gd name="T78" fmla="*/ 4 w 31"/>
                <a:gd name="T79" fmla="*/ 5 h 13"/>
                <a:gd name="T80" fmla="*/ 4 w 31"/>
                <a:gd name="T81" fmla="*/ 8 h 13"/>
                <a:gd name="T82" fmla="*/ 4 w 31"/>
                <a:gd name="T83" fmla="*/ 9 h 13"/>
                <a:gd name="T84" fmla="*/ 5 w 31"/>
                <a:gd name="T85" fmla="*/ 10 h 13"/>
                <a:gd name="T86" fmla="*/ 11 w 31"/>
                <a:gd name="T87" fmla="*/ 10 h 13"/>
                <a:gd name="T88" fmla="*/ 16 w 31"/>
                <a:gd name="T89" fmla="*/ 9 h 13"/>
                <a:gd name="T90" fmla="*/ 28 w 31"/>
                <a:gd name="T91" fmla="*/ 9 h 13"/>
                <a:gd name="T92" fmla="*/ 27 w 31"/>
                <a:gd name="T93" fmla="*/ 9 h 13"/>
                <a:gd name="T94" fmla="*/ 27 w 31"/>
                <a:gd name="T95" fmla="*/ 1 h 13"/>
                <a:gd name="T96" fmla="*/ 27 w 31"/>
                <a:gd name="T97" fmla="*/ 1 h 13"/>
                <a:gd name="T98" fmla="*/ 27 w 31"/>
                <a:gd name="T99" fmla="*/ 0 h 13"/>
                <a:gd name="T100" fmla="*/ 27 w 31"/>
                <a:gd name="T101" fmla="*/ 0 h 13"/>
                <a:gd name="T102" fmla="*/ 29 w 31"/>
                <a:gd name="T103" fmla="*/ 1 h 13"/>
                <a:gd name="T104" fmla="*/ 31 w 31"/>
                <a:gd name="T105" fmla="*/ 2 h 13"/>
                <a:gd name="T106" fmla="*/ 31 w 31"/>
                <a:gd name="T107" fmla="*/ 5 h 13"/>
                <a:gd name="T108" fmla="*/ 31 w 31"/>
                <a:gd name="T109" fmla="*/ 11 h 13"/>
                <a:gd name="T110" fmla="*/ 31 w 31"/>
                <a:gd name="T111" fmla="*/ 12 h 13"/>
                <a:gd name="T112" fmla="*/ 23 w 31"/>
                <a:gd name="T113" fmla="*/ 12 h 13"/>
                <a:gd name="T114" fmla="*/ 15 w 31"/>
                <a:gd name="T115" fmla="*/ 13 h 13"/>
                <a:gd name="T116" fmla="*/ 7 w 31"/>
                <a:gd name="T117" fmla="*/ 13 h 13"/>
                <a:gd name="T118" fmla="*/ 3 w 31"/>
                <a:gd name="T119" fmla="*/ 12 h 13"/>
                <a:gd name="T120" fmla="*/ 2 w 31"/>
                <a:gd name="T121" fmla="*/ 12 h 13"/>
                <a:gd name="T122" fmla="*/ 1 w 31"/>
                <a:gd name="T123"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 h="13">
                  <a:moveTo>
                    <a:pt x="1" y="10"/>
                  </a:moveTo>
                  <a:cubicBezTo>
                    <a:pt x="1" y="10"/>
                    <a:pt x="1" y="11"/>
                    <a:pt x="2" y="12"/>
                  </a:cubicBezTo>
                  <a:cubicBezTo>
                    <a:pt x="2" y="12"/>
                    <a:pt x="3" y="12"/>
                    <a:pt x="3" y="12"/>
                  </a:cubicBezTo>
                  <a:cubicBezTo>
                    <a:pt x="5" y="12"/>
                    <a:pt x="6" y="12"/>
                    <a:pt x="7" y="12"/>
                  </a:cubicBezTo>
                  <a:cubicBezTo>
                    <a:pt x="10" y="12"/>
                    <a:pt x="12" y="12"/>
                    <a:pt x="15" y="12"/>
                  </a:cubicBezTo>
                  <a:cubicBezTo>
                    <a:pt x="18" y="12"/>
                    <a:pt x="20" y="12"/>
                    <a:pt x="23" y="11"/>
                  </a:cubicBezTo>
                  <a:cubicBezTo>
                    <a:pt x="31" y="11"/>
                    <a:pt x="31" y="11"/>
                    <a:pt x="31" y="11"/>
                  </a:cubicBezTo>
                  <a:cubicBezTo>
                    <a:pt x="30" y="11"/>
                    <a:pt x="30" y="11"/>
                    <a:pt x="30" y="11"/>
                  </a:cubicBezTo>
                  <a:cubicBezTo>
                    <a:pt x="30" y="5"/>
                    <a:pt x="30" y="5"/>
                    <a:pt x="30" y="5"/>
                  </a:cubicBezTo>
                  <a:cubicBezTo>
                    <a:pt x="30" y="4"/>
                    <a:pt x="30" y="3"/>
                    <a:pt x="30" y="2"/>
                  </a:cubicBezTo>
                  <a:cubicBezTo>
                    <a:pt x="30" y="2"/>
                    <a:pt x="29" y="2"/>
                    <a:pt x="29" y="1"/>
                  </a:cubicBezTo>
                  <a:cubicBezTo>
                    <a:pt x="29" y="1"/>
                    <a:pt x="28" y="1"/>
                    <a:pt x="28" y="1"/>
                  </a:cubicBezTo>
                  <a:cubicBezTo>
                    <a:pt x="28" y="1"/>
                    <a:pt x="28" y="1"/>
                    <a:pt x="28" y="1"/>
                  </a:cubicBezTo>
                  <a:cubicBezTo>
                    <a:pt x="28" y="9"/>
                    <a:pt x="28" y="9"/>
                    <a:pt x="28" y="9"/>
                  </a:cubicBezTo>
                  <a:cubicBezTo>
                    <a:pt x="28" y="9"/>
                    <a:pt x="28" y="10"/>
                    <a:pt x="28" y="10"/>
                  </a:cubicBezTo>
                  <a:cubicBezTo>
                    <a:pt x="28" y="10"/>
                    <a:pt x="28" y="10"/>
                    <a:pt x="28" y="10"/>
                  </a:cubicBezTo>
                  <a:cubicBezTo>
                    <a:pt x="28" y="10"/>
                    <a:pt x="28" y="10"/>
                    <a:pt x="28" y="10"/>
                  </a:cubicBezTo>
                  <a:cubicBezTo>
                    <a:pt x="24" y="10"/>
                    <a:pt x="20" y="10"/>
                    <a:pt x="17" y="10"/>
                  </a:cubicBezTo>
                  <a:cubicBezTo>
                    <a:pt x="11" y="10"/>
                    <a:pt x="11" y="10"/>
                    <a:pt x="11" y="10"/>
                  </a:cubicBezTo>
                  <a:cubicBezTo>
                    <a:pt x="9" y="11"/>
                    <a:pt x="7" y="10"/>
                    <a:pt x="5" y="10"/>
                  </a:cubicBezTo>
                  <a:cubicBezTo>
                    <a:pt x="5" y="10"/>
                    <a:pt x="4" y="10"/>
                    <a:pt x="4" y="10"/>
                  </a:cubicBezTo>
                  <a:cubicBezTo>
                    <a:pt x="3" y="9"/>
                    <a:pt x="3" y="9"/>
                    <a:pt x="3" y="8"/>
                  </a:cubicBezTo>
                  <a:cubicBezTo>
                    <a:pt x="3" y="7"/>
                    <a:pt x="3" y="6"/>
                    <a:pt x="3" y="5"/>
                  </a:cubicBezTo>
                  <a:cubicBezTo>
                    <a:pt x="3" y="5"/>
                    <a:pt x="3" y="3"/>
                    <a:pt x="3" y="2"/>
                  </a:cubicBezTo>
                  <a:cubicBezTo>
                    <a:pt x="3" y="2"/>
                    <a:pt x="3" y="2"/>
                    <a:pt x="3" y="1"/>
                  </a:cubicBezTo>
                  <a:cubicBezTo>
                    <a:pt x="3" y="1"/>
                    <a:pt x="3" y="1"/>
                    <a:pt x="3" y="1"/>
                  </a:cubicBezTo>
                  <a:cubicBezTo>
                    <a:pt x="3" y="1"/>
                    <a:pt x="2" y="1"/>
                    <a:pt x="2" y="1"/>
                  </a:cubicBezTo>
                  <a:cubicBezTo>
                    <a:pt x="1" y="1"/>
                    <a:pt x="1" y="1"/>
                    <a:pt x="1" y="2"/>
                  </a:cubicBezTo>
                  <a:cubicBezTo>
                    <a:pt x="1" y="2"/>
                    <a:pt x="1" y="3"/>
                    <a:pt x="1" y="4"/>
                  </a:cubicBezTo>
                  <a:cubicBezTo>
                    <a:pt x="1" y="5"/>
                    <a:pt x="0" y="6"/>
                    <a:pt x="1" y="7"/>
                  </a:cubicBezTo>
                  <a:lnTo>
                    <a:pt x="1" y="10"/>
                  </a:lnTo>
                  <a:close/>
                  <a:moveTo>
                    <a:pt x="1" y="10"/>
                  </a:moveTo>
                  <a:cubicBezTo>
                    <a:pt x="1" y="8"/>
                    <a:pt x="0" y="6"/>
                    <a:pt x="0" y="4"/>
                  </a:cubicBezTo>
                  <a:cubicBezTo>
                    <a:pt x="0" y="3"/>
                    <a:pt x="0" y="2"/>
                    <a:pt x="0" y="2"/>
                  </a:cubicBezTo>
                  <a:cubicBezTo>
                    <a:pt x="0" y="1"/>
                    <a:pt x="0" y="0"/>
                    <a:pt x="1" y="0"/>
                  </a:cubicBezTo>
                  <a:cubicBezTo>
                    <a:pt x="1" y="0"/>
                    <a:pt x="2" y="0"/>
                    <a:pt x="2" y="0"/>
                  </a:cubicBezTo>
                  <a:cubicBezTo>
                    <a:pt x="3" y="0"/>
                    <a:pt x="3" y="0"/>
                    <a:pt x="3" y="0"/>
                  </a:cubicBezTo>
                  <a:cubicBezTo>
                    <a:pt x="4" y="0"/>
                    <a:pt x="4" y="1"/>
                    <a:pt x="4" y="1"/>
                  </a:cubicBezTo>
                  <a:cubicBezTo>
                    <a:pt x="4" y="2"/>
                    <a:pt x="4" y="2"/>
                    <a:pt x="4" y="3"/>
                  </a:cubicBezTo>
                  <a:cubicBezTo>
                    <a:pt x="4" y="4"/>
                    <a:pt x="4" y="4"/>
                    <a:pt x="4" y="5"/>
                  </a:cubicBezTo>
                  <a:cubicBezTo>
                    <a:pt x="4" y="6"/>
                    <a:pt x="4" y="7"/>
                    <a:pt x="4" y="8"/>
                  </a:cubicBezTo>
                  <a:cubicBezTo>
                    <a:pt x="4" y="8"/>
                    <a:pt x="4" y="9"/>
                    <a:pt x="4" y="9"/>
                  </a:cubicBezTo>
                  <a:cubicBezTo>
                    <a:pt x="4" y="9"/>
                    <a:pt x="5" y="10"/>
                    <a:pt x="5" y="10"/>
                  </a:cubicBezTo>
                  <a:cubicBezTo>
                    <a:pt x="7" y="10"/>
                    <a:pt x="9" y="10"/>
                    <a:pt x="11" y="10"/>
                  </a:cubicBezTo>
                  <a:cubicBezTo>
                    <a:pt x="16" y="9"/>
                    <a:pt x="16" y="9"/>
                    <a:pt x="16" y="9"/>
                  </a:cubicBezTo>
                  <a:cubicBezTo>
                    <a:pt x="20" y="9"/>
                    <a:pt x="24" y="9"/>
                    <a:pt x="28" y="9"/>
                  </a:cubicBezTo>
                  <a:cubicBezTo>
                    <a:pt x="27" y="9"/>
                    <a:pt x="27" y="9"/>
                    <a:pt x="27" y="9"/>
                  </a:cubicBezTo>
                  <a:cubicBezTo>
                    <a:pt x="27" y="1"/>
                    <a:pt x="27" y="1"/>
                    <a:pt x="27" y="1"/>
                  </a:cubicBezTo>
                  <a:cubicBezTo>
                    <a:pt x="27" y="1"/>
                    <a:pt x="27" y="1"/>
                    <a:pt x="27" y="1"/>
                  </a:cubicBezTo>
                  <a:cubicBezTo>
                    <a:pt x="27" y="1"/>
                    <a:pt x="27" y="1"/>
                    <a:pt x="27" y="0"/>
                  </a:cubicBezTo>
                  <a:cubicBezTo>
                    <a:pt x="27" y="0"/>
                    <a:pt x="27" y="0"/>
                    <a:pt x="27" y="0"/>
                  </a:cubicBezTo>
                  <a:cubicBezTo>
                    <a:pt x="28" y="0"/>
                    <a:pt x="29" y="0"/>
                    <a:pt x="29" y="1"/>
                  </a:cubicBezTo>
                  <a:cubicBezTo>
                    <a:pt x="30" y="1"/>
                    <a:pt x="30" y="1"/>
                    <a:pt x="31" y="2"/>
                  </a:cubicBezTo>
                  <a:cubicBezTo>
                    <a:pt x="31" y="3"/>
                    <a:pt x="31" y="4"/>
                    <a:pt x="31" y="5"/>
                  </a:cubicBezTo>
                  <a:cubicBezTo>
                    <a:pt x="31" y="11"/>
                    <a:pt x="31" y="11"/>
                    <a:pt x="31" y="11"/>
                  </a:cubicBezTo>
                  <a:cubicBezTo>
                    <a:pt x="31" y="12"/>
                    <a:pt x="31" y="12"/>
                    <a:pt x="31" y="12"/>
                  </a:cubicBezTo>
                  <a:cubicBezTo>
                    <a:pt x="23" y="12"/>
                    <a:pt x="23" y="12"/>
                    <a:pt x="23" y="12"/>
                  </a:cubicBezTo>
                  <a:cubicBezTo>
                    <a:pt x="20" y="13"/>
                    <a:pt x="18" y="13"/>
                    <a:pt x="15" y="13"/>
                  </a:cubicBezTo>
                  <a:cubicBezTo>
                    <a:pt x="12" y="13"/>
                    <a:pt x="10" y="13"/>
                    <a:pt x="7" y="13"/>
                  </a:cubicBezTo>
                  <a:cubicBezTo>
                    <a:pt x="6" y="13"/>
                    <a:pt x="5" y="13"/>
                    <a:pt x="3" y="12"/>
                  </a:cubicBezTo>
                  <a:cubicBezTo>
                    <a:pt x="3" y="12"/>
                    <a:pt x="2" y="12"/>
                    <a:pt x="2" y="12"/>
                  </a:cubicBezTo>
                  <a:cubicBezTo>
                    <a:pt x="1" y="11"/>
                    <a:pt x="1" y="11"/>
                    <a:pt x="1"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4" name="Freeform 138"/>
            <p:cNvSpPr/>
            <p:nvPr/>
          </p:nvSpPr>
          <p:spPr bwMode="auto">
            <a:xfrm>
              <a:off x="2634" y="3478"/>
              <a:ext cx="103" cy="4"/>
            </a:xfrm>
            <a:custGeom>
              <a:avLst/>
              <a:gdLst>
                <a:gd name="T0" fmla="*/ 0 w 23"/>
                <a:gd name="T1" fmla="*/ 0 h 1"/>
                <a:gd name="T2" fmla="*/ 1 w 23"/>
                <a:gd name="T3" fmla="*/ 0 h 1"/>
                <a:gd name="T4" fmla="*/ 4 w 23"/>
                <a:gd name="T5" fmla="*/ 0 h 1"/>
                <a:gd name="T6" fmla="*/ 11 w 23"/>
                <a:gd name="T7" fmla="*/ 0 h 1"/>
                <a:gd name="T8" fmla="*/ 19 w 23"/>
                <a:gd name="T9" fmla="*/ 0 h 1"/>
                <a:gd name="T10" fmla="*/ 22 w 23"/>
                <a:gd name="T11" fmla="*/ 0 h 1"/>
                <a:gd name="T12" fmla="*/ 23 w 23"/>
                <a:gd name="T13" fmla="*/ 0 h 1"/>
                <a:gd name="T14" fmla="*/ 22 w 23"/>
                <a:gd name="T15" fmla="*/ 1 h 1"/>
                <a:gd name="T16" fmla="*/ 19 w 23"/>
                <a:gd name="T17" fmla="*/ 1 h 1"/>
                <a:gd name="T18" fmla="*/ 11 w 23"/>
                <a:gd name="T19" fmla="*/ 1 h 1"/>
                <a:gd name="T20" fmla="*/ 4 w 23"/>
                <a:gd name="T21" fmla="*/ 1 h 1"/>
                <a:gd name="T22" fmla="*/ 1 w 23"/>
                <a:gd name="T23" fmla="*/ 1 h 1"/>
                <a:gd name="T24" fmla="*/ 0 w 23"/>
                <a:gd name="T25"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 h="1">
                  <a:moveTo>
                    <a:pt x="0" y="0"/>
                  </a:moveTo>
                  <a:cubicBezTo>
                    <a:pt x="0" y="0"/>
                    <a:pt x="0" y="0"/>
                    <a:pt x="1" y="0"/>
                  </a:cubicBezTo>
                  <a:cubicBezTo>
                    <a:pt x="2" y="0"/>
                    <a:pt x="2" y="0"/>
                    <a:pt x="4" y="0"/>
                  </a:cubicBezTo>
                  <a:cubicBezTo>
                    <a:pt x="6" y="0"/>
                    <a:pt x="9" y="0"/>
                    <a:pt x="11" y="0"/>
                  </a:cubicBezTo>
                  <a:cubicBezTo>
                    <a:pt x="14" y="0"/>
                    <a:pt x="17" y="0"/>
                    <a:pt x="19" y="0"/>
                  </a:cubicBezTo>
                  <a:cubicBezTo>
                    <a:pt x="20" y="0"/>
                    <a:pt x="21" y="0"/>
                    <a:pt x="22" y="0"/>
                  </a:cubicBezTo>
                  <a:cubicBezTo>
                    <a:pt x="22" y="0"/>
                    <a:pt x="23" y="0"/>
                    <a:pt x="23" y="0"/>
                  </a:cubicBezTo>
                  <a:cubicBezTo>
                    <a:pt x="23" y="0"/>
                    <a:pt x="22" y="0"/>
                    <a:pt x="22" y="1"/>
                  </a:cubicBezTo>
                  <a:cubicBezTo>
                    <a:pt x="21" y="1"/>
                    <a:pt x="20" y="1"/>
                    <a:pt x="19" y="1"/>
                  </a:cubicBezTo>
                  <a:cubicBezTo>
                    <a:pt x="17" y="1"/>
                    <a:pt x="14" y="1"/>
                    <a:pt x="11" y="1"/>
                  </a:cubicBezTo>
                  <a:cubicBezTo>
                    <a:pt x="9" y="1"/>
                    <a:pt x="6" y="1"/>
                    <a:pt x="4" y="1"/>
                  </a:cubicBezTo>
                  <a:cubicBezTo>
                    <a:pt x="2" y="1"/>
                    <a:pt x="2" y="1"/>
                    <a:pt x="1" y="1"/>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5" name="Freeform 139"/>
            <p:cNvSpPr/>
            <p:nvPr/>
          </p:nvSpPr>
          <p:spPr bwMode="auto">
            <a:xfrm>
              <a:off x="2634" y="3491"/>
              <a:ext cx="103" cy="9"/>
            </a:xfrm>
            <a:custGeom>
              <a:avLst/>
              <a:gdLst>
                <a:gd name="T0" fmla="*/ 0 w 23"/>
                <a:gd name="T1" fmla="*/ 1 h 2"/>
                <a:gd name="T2" fmla="*/ 1 w 23"/>
                <a:gd name="T3" fmla="*/ 1 h 2"/>
                <a:gd name="T4" fmla="*/ 4 w 23"/>
                <a:gd name="T5" fmla="*/ 1 h 2"/>
                <a:gd name="T6" fmla="*/ 12 w 23"/>
                <a:gd name="T7" fmla="*/ 0 h 2"/>
                <a:gd name="T8" fmla="*/ 16 w 23"/>
                <a:gd name="T9" fmla="*/ 0 h 2"/>
                <a:gd name="T10" fmla="*/ 19 w 23"/>
                <a:gd name="T11" fmla="*/ 0 h 2"/>
                <a:gd name="T12" fmla="*/ 22 w 23"/>
                <a:gd name="T13" fmla="*/ 0 h 2"/>
                <a:gd name="T14" fmla="*/ 23 w 23"/>
                <a:gd name="T15" fmla="*/ 0 h 2"/>
                <a:gd name="T16" fmla="*/ 22 w 23"/>
                <a:gd name="T17" fmla="*/ 1 h 2"/>
                <a:gd name="T18" fmla="*/ 19 w 23"/>
                <a:gd name="T19" fmla="*/ 1 h 2"/>
                <a:gd name="T20" fmla="*/ 16 w 23"/>
                <a:gd name="T21" fmla="*/ 1 h 2"/>
                <a:gd name="T22" fmla="*/ 12 w 23"/>
                <a:gd name="T23" fmla="*/ 1 h 2"/>
                <a:gd name="T24" fmla="*/ 4 w 23"/>
                <a:gd name="T25" fmla="*/ 2 h 2"/>
                <a:gd name="T26" fmla="*/ 1 w 23"/>
                <a:gd name="T27" fmla="*/ 1 h 2"/>
                <a:gd name="T28" fmla="*/ 0 w 23"/>
                <a:gd name="T29"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2">
                  <a:moveTo>
                    <a:pt x="0" y="1"/>
                  </a:moveTo>
                  <a:cubicBezTo>
                    <a:pt x="0" y="1"/>
                    <a:pt x="0" y="1"/>
                    <a:pt x="1" y="1"/>
                  </a:cubicBezTo>
                  <a:cubicBezTo>
                    <a:pt x="2" y="1"/>
                    <a:pt x="3" y="1"/>
                    <a:pt x="4" y="1"/>
                  </a:cubicBezTo>
                  <a:cubicBezTo>
                    <a:pt x="6" y="1"/>
                    <a:pt x="9" y="0"/>
                    <a:pt x="12" y="0"/>
                  </a:cubicBezTo>
                  <a:cubicBezTo>
                    <a:pt x="13" y="0"/>
                    <a:pt x="14" y="0"/>
                    <a:pt x="16" y="0"/>
                  </a:cubicBezTo>
                  <a:cubicBezTo>
                    <a:pt x="17" y="0"/>
                    <a:pt x="18" y="0"/>
                    <a:pt x="19" y="0"/>
                  </a:cubicBezTo>
                  <a:cubicBezTo>
                    <a:pt x="21" y="0"/>
                    <a:pt x="21" y="0"/>
                    <a:pt x="22" y="0"/>
                  </a:cubicBezTo>
                  <a:cubicBezTo>
                    <a:pt x="23" y="0"/>
                    <a:pt x="23" y="0"/>
                    <a:pt x="23" y="0"/>
                  </a:cubicBezTo>
                  <a:cubicBezTo>
                    <a:pt x="23" y="0"/>
                    <a:pt x="23" y="0"/>
                    <a:pt x="22" y="1"/>
                  </a:cubicBezTo>
                  <a:cubicBezTo>
                    <a:pt x="21" y="1"/>
                    <a:pt x="21" y="1"/>
                    <a:pt x="19" y="1"/>
                  </a:cubicBezTo>
                  <a:cubicBezTo>
                    <a:pt x="18" y="1"/>
                    <a:pt x="17" y="1"/>
                    <a:pt x="16" y="1"/>
                  </a:cubicBezTo>
                  <a:cubicBezTo>
                    <a:pt x="14" y="1"/>
                    <a:pt x="13" y="1"/>
                    <a:pt x="12" y="1"/>
                  </a:cubicBezTo>
                  <a:cubicBezTo>
                    <a:pt x="9" y="1"/>
                    <a:pt x="6" y="2"/>
                    <a:pt x="4" y="2"/>
                  </a:cubicBezTo>
                  <a:cubicBezTo>
                    <a:pt x="3" y="2"/>
                    <a:pt x="2" y="1"/>
                    <a:pt x="1"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6" name="Freeform 140"/>
            <p:cNvSpPr/>
            <p:nvPr/>
          </p:nvSpPr>
          <p:spPr bwMode="auto">
            <a:xfrm>
              <a:off x="2593" y="3500"/>
              <a:ext cx="190" cy="226"/>
            </a:xfrm>
            <a:custGeom>
              <a:avLst/>
              <a:gdLst>
                <a:gd name="T0" fmla="*/ 42 w 42"/>
                <a:gd name="T1" fmla="*/ 46 h 50"/>
                <a:gd name="T2" fmla="*/ 40 w 42"/>
                <a:gd name="T3" fmla="*/ 48 h 50"/>
                <a:gd name="T4" fmla="*/ 38 w 42"/>
                <a:gd name="T5" fmla="*/ 49 h 50"/>
                <a:gd name="T6" fmla="*/ 35 w 42"/>
                <a:gd name="T7" fmla="*/ 50 h 50"/>
                <a:gd name="T8" fmla="*/ 33 w 42"/>
                <a:gd name="T9" fmla="*/ 50 h 50"/>
                <a:gd name="T10" fmla="*/ 28 w 42"/>
                <a:gd name="T11" fmla="*/ 50 h 50"/>
                <a:gd name="T12" fmla="*/ 22 w 42"/>
                <a:gd name="T13" fmla="*/ 49 h 50"/>
                <a:gd name="T14" fmla="*/ 17 w 42"/>
                <a:gd name="T15" fmla="*/ 49 h 50"/>
                <a:gd name="T16" fmla="*/ 12 w 42"/>
                <a:gd name="T17" fmla="*/ 49 h 50"/>
                <a:gd name="T18" fmla="*/ 9 w 42"/>
                <a:gd name="T19" fmla="*/ 49 h 50"/>
                <a:gd name="T20" fmla="*/ 7 w 42"/>
                <a:gd name="T21" fmla="*/ 50 h 50"/>
                <a:gd name="T22" fmla="*/ 4 w 42"/>
                <a:gd name="T23" fmla="*/ 50 h 50"/>
                <a:gd name="T24" fmla="*/ 2 w 42"/>
                <a:gd name="T25" fmla="*/ 50 h 50"/>
                <a:gd name="T26" fmla="*/ 1 w 42"/>
                <a:gd name="T27" fmla="*/ 49 h 50"/>
                <a:gd name="T28" fmla="*/ 1 w 42"/>
                <a:gd name="T29" fmla="*/ 49 h 50"/>
                <a:gd name="T30" fmla="*/ 1 w 42"/>
                <a:gd name="T31" fmla="*/ 43 h 50"/>
                <a:gd name="T32" fmla="*/ 1 w 42"/>
                <a:gd name="T33" fmla="*/ 37 h 50"/>
                <a:gd name="T34" fmla="*/ 0 w 42"/>
                <a:gd name="T35" fmla="*/ 25 h 50"/>
                <a:gd name="T36" fmla="*/ 0 w 42"/>
                <a:gd name="T37" fmla="*/ 12 h 50"/>
                <a:gd name="T38" fmla="*/ 1 w 42"/>
                <a:gd name="T39" fmla="*/ 6 h 50"/>
                <a:gd name="T40" fmla="*/ 1 w 42"/>
                <a:gd name="T41" fmla="*/ 3 h 50"/>
                <a:gd name="T42" fmla="*/ 1 w 42"/>
                <a:gd name="T43" fmla="*/ 0 h 50"/>
                <a:gd name="T44" fmla="*/ 2 w 42"/>
                <a:gd name="T45" fmla="*/ 3 h 50"/>
                <a:gd name="T46" fmla="*/ 2 w 42"/>
                <a:gd name="T47" fmla="*/ 6 h 50"/>
                <a:gd name="T48" fmla="*/ 1 w 42"/>
                <a:gd name="T49" fmla="*/ 9 h 50"/>
                <a:gd name="T50" fmla="*/ 1 w 42"/>
                <a:gd name="T51" fmla="*/ 12 h 50"/>
                <a:gd name="T52" fmla="*/ 1 w 42"/>
                <a:gd name="T53" fmla="*/ 25 h 50"/>
                <a:gd name="T54" fmla="*/ 2 w 42"/>
                <a:gd name="T55" fmla="*/ 37 h 50"/>
                <a:gd name="T56" fmla="*/ 2 w 42"/>
                <a:gd name="T57" fmla="*/ 43 h 50"/>
                <a:gd name="T58" fmla="*/ 2 w 42"/>
                <a:gd name="T59" fmla="*/ 49 h 50"/>
                <a:gd name="T60" fmla="*/ 2 w 42"/>
                <a:gd name="T61" fmla="*/ 49 h 50"/>
                <a:gd name="T62" fmla="*/ 4 w 42"/>
                <a:gd name="T63" fmla="*/ 49 h 50"/>
                <a:gd name="T64" fmla="*/ 7 w 42"/>
                <a:gd name="T65" fmla="*/ 49 h 50"/>
                <a:gd name="T66" fmla="*/ 9 w 42"/>
                <a:gd name="T67" fmla="*/ 48 h 50"/>
                <a:gd name="T68" fmla="*/ 12 w 42"/>
                <a:gd name="T69" fmla="*/ 48 h 50"/>
                <a:gd name="T70" fmla="*/ 17 w 42"/>
                <a:gd name="T71" fmla="*/ 48 h 50"/>
                <a:gd name="T72" fmla="*/ 22 w 42"/>
                <a:gd name="T73" fmla="*/ 48 h 50"/>
                <a:gd name="T74" fmla="*/ 28 w 42"/>
                <a:gd name="T75" fmla="*/ 49 h 50"/>
                <a:gd name="T76" fmla="*/ 33 w 42"/>
                <a:gd name="T77" fmla="*/ 50 h 50"/>
                <a:gd name="T78" fmla="*/ 35 w 42"/>
                <a:gd name="T79" fmla="*/ 50 h 50"/>
                <a:gd name="T80" fmla="*/ 38 w 42"/>
                <a:gd name="T81" fmla="*/ 49 h 50"/>
                <a:gd name="T82" fmla="*/ 40 w 42"/>
                <a:gd name="T83" fmla="*/ 48 h 50"/>
                <a:gd name="T84" fmla="*/ 42 w 42"/>
                <a:gd name="T85"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 h="50">
                  <a:moveTo>
                    <a:pt x="42" y="46"/>
                  </a:moveTo>
                  <a:cubicBezTo>
                    <a:pt x="41" y="46"/>
                    <a:pt x="41" y="47"/>
                    <a:pt x="40" y="48"/>
                  </a:cubicBezTo>
                  <a:cubicBezTo>
                    <a:pt x="39" y="48"/>
                    <a:pt x="39" y="49"/>
                    <a:pt x="38" y="49"/>
                  </a:cubicBezTo>
                  <a:cubicBezTo>
                    <a:pt x="37" y="50"/>
                    <a:pt x="36" y="50"/>
                    <a:pt x="35" y="50"/>
                  </a:cubicBezTo>
                  <a:cubicBezTo>
                    <a:pt x="35" y="50"/>
                    <a:pt x="34" y="50"/>
                    <a:pt x="33" y="50"/>
                  </a:cubicBezTo>
                  <a:cubicBezTo>
                    <a:pt x="31" y="50"/>
                    <a:pt x="29" y="50"/>
                    <a:pt x="28" y="50"/>
                  </a:cubicBezTo>
                  <a:cubicBezTo>
                    <a:pt x="22" y="49"/>
                    <a:pt x="22" y="49"/>
                    <a:pt x="22" y="49"/>
                  </a:cubicBezTo>
                  <a:cubicBezTo>
                    <a:pt x="21" y="49"/>
                    <a:pt x="19" y="49"/>
                    <a:pt x="17" y="49"/>
                  </a:cubicBezTo>
                  <a:cubicBezTo>
                    <a:pt x="12" y="49"/>
                    <a:pt x="12" y="49"/>
                    <a:pt x="12" y="49"/>
                  </a:cubicBezTo>
                  <a:cubicBezTo>
                    <a:pt x="11" y="49"/>
                    <a:pt x="10" y="49"/>
                    <a:pt x="9" y="49"/>
                  </a:cubicBezTo>
                  <a:cubicBezTo>
                    <a:pt x="9" y="49"/>
                    <a:pt x="8" y="50"/>
                    <a:pt x="7" y="50"/>
                  </a:cubicBezTo>
                  <a:cubicBezTo>
                    <a:pt x="6" y="50"/>
                    <a:pt x="5" y="50"/>
                    <a:pt x="4" y="50"/>
                  </a:cubicBezTo>
                  <a:cubicBezTo>
                    <a:pt x="3" y="50"/>
                    <a:pt x="2" y="50"/>
                    <a:pt x="2" y="50"/>
                  </a:cubicBezTo>
                  <a:cubicBezTo>
                    <a:pt x="1" y="50"/>
                    <a:pt x="1" y="49"/>
                    <a:pt x="1" y="49"/>
                  </a:cubicBezTo>
                  <a:cubicBezTo>
                    <a:pt x="1" y="49"/>
                    <a:pt x="1" y="49"/>
                    <a:pt x="1" y="49"/>
                  </a:cubicBezTo>
                  <a:cubicBezTo>
                    <a:pt x="1" y="47"/>
                    <a:pt x="1" y="45"/>
                    <a:pt x="1" y="43"/>
                  </a:cubicBezTo>
                  <a:cubicBezTo>
                    <a:pt x="1" y="37"/>
                    <a:pt x="1" y="37"/>
                    <a:pt x="1" y="37"/>
                  </a:cubicBezTo>
                  <a:cubicBezTo>
                    <a:pt x="1" y="33"/>
                    <a:pt x="0" y="29"/>
                    <a:pt x="0" y="25"/>
                  </a:cubicBezTo>
                  <a:cubicBezTo>
                    <a:pt x="0" y="12"/>
                    <a:pt x="0" y="12"/>
                    <a:pt x="0" y="12"/>
                  </a:cubicBezTo>
                  <a:cubicBezTo>
                    <a:pt x="0" y="10"/>
                    <a:pt x="1" y="8"/>
                    <a:pt x="1" y="6"/>
                  </a:cubicBezTo>
                  <a:cubicBezTo>
                    <a:pt x="1" y="5"/>
                    <a:pt x="1" y="4"/>
                    <a:pt x="1" y="3"/>
                  </a:cubicBezTo>
                  <a:cubicBezTo>
                    <a:pt x="1" y="2"/>
                    <a:pt x="1" y="1"/>
                    <a:pt x="1" y="0"/>
                  </a:cubicBezTo>
                  <a:cubicBezTo>
                    <a:pt x="1" y="1"/>
                    <a:pt x="1" y="2"/>
                    <a:pt x="2" y="3"/>
                  </a:cubicBezTo>
                  <a:cubicBezTo>
                    <a:pt x="2" y="4"/>
                    <a:pt x="2" y="5"/>
                    <a:pt x="2" y="6"/>
                  </a:cubicBezTo>
                  <a:cubicBezTo>
                    <a:pt x="1" y="9"/>
                    <a:pt x="1" y="9"/>
                    <a:pt x="1" y="9"/>
                  </a:cubicBezTo>
                  <a:cubicBezTo>
                    <a:pt x="1" y="10"/>
                    <a:pt x="1" y="11"/>
                    <a:pt x="1" y="12"/>
                  </a:cubicBezTo>
                  <a:cubicBezTo>
                    <a:pt x="1" y="25"/>
                    <a:pt x="1" y="25"/>
                    <a:pt x="1" y="25"/>
                  </a:cubicBezTo>
                  <a:cubicBezTo>
                    <a:pt x="1" y="29"/>
                    <a:pt x="2" y="33"/>
                    <a:pt x="2" y="37"/>
                  </a:cubicBezTo>
                  <a:cubicBezTo>
                    <a:pt x="2" y="43"/>
                    <a:pt x="2" y="43"/>
                    <a:pt x="2" y="43"/>
                  </a:cubicBezTo>
                  <a:cubicBezTo>
                    <a:pt x="2" y="45"/>
                    <a:pt x="2" y="47"/>
                    <a:pt x="2" y="49"/>
                  </a:cubicBezTo>
                  <a:cubicBezTo>
                    <a:pt x="2" y="49"/>
                    <a:pt x="2" y="49"/>
                    <a:pt x="2" y="49"/>
                  </a:cubicBezTo>
                  <a:cubicBezTo>
                    <a:pt x="3" y="49"/>
                    <a:pt x="3" y="49"/>
                    <a:pt x="4" y="49"/>
                  </a:cubicBezTo>
                  <a:cubicBezTo>
                    <a:pt x="5" y="49"/>
                    <a:pt x="6" y="49"/>
                    <a:pt x="7" y="49"/>
                  </a:cubicBezTo>
                  <a:cubicBezTo>
                    <a:pt x="8" y="49"/>
                    <a:pt x="9" y="48"/>
                    <a:pt x="9" y="48"/>
                  </a:cubicBezTo>
                  <a:cubicBezTo>
                    <a:pt x="10" y="48"/>
                    <a:pt x="11" y="48"/>
                    <a:pt x="12" y="48"/>
                  </a:cubicBezTo>
                  <a:cubicBezTo>
                    <a:pt x="17" y="48"/>
                    <a:pt x="17" y="48"/>
                    <a:pt x="17" y="48"/>
                  </a:cubicBezTo>
                  <a:cubicBezTo>
                    <a:pt x="19" y="48"/>
                    <a:pt x="21" y="48"/>
                    <a:pt x="22" y="48"/>
                  </a:cubicBezTo>
                  <a:cubicBezTo>
                    <a:pt x="28" y="49"/>
                    <a:pt x="28" y="49"/>
                    <a:pt x="28" y="49"/>
                  </a:cubicBezTo>
                  <a:cubicBezTo>
                    <a:pt x="29" y="49"/>
                    <a:pt x="31" y="49"/>
                    <a:pt x="33" y="50"/>
                  </a:cubicBezTo>
                  <a:cubicBezTo>
                    <a:pt x="34" y="50"/>
                    <a:pt x="34" y="50"/>
                    <a:pt x="35" y="50"/>
                  </a:cubicBezTo>
                  <a:cubicBezTo>
                    <a:pt x="36" y="49"/>
                    <a:pt x="37" y="49"/>
                    <a:pt x="38" y="49"/>
                  </a:cubicBezTo>
                  <a:cubicBezTo>
                    <a:pt x="38" y="48"/>
                    <a:pt x="39" y="48"/>
                    <a:pt x="40" y="48"/>
                  </a:cubicBezTo>
                  <a:cubicBezTo>
                    <a:pt x="41" y="47"/>
                    <a:pt x="41" y="46"/>
                    <a:pt x="42"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7" name="Freeform 141"/>
            <p:cNvSpPr/>
            <p:nvPr/>
          </p:nvSpPr>
          <p:spPr bwMode="auto">
            <a:xfrm>
              <a:off x="2746" y="3694"/>
              <a:ext cx="37" cy="32"/>
            </a:xfrm>
            <a:custGeom>
              <a:avLst/>
              <a:gdLst>
                <a:gd name="T0" fmla="*/ 8 w 8"/>
                <a:gd name="T1" fmla="*/ 2 h 7"/>
                <a:gd name="T2" fmla="*/ 7 w 8"/>
                <a:gd name="T3" fmla="*/ 2 h 7"/>
                <a:gd name="T4" fmla="*/ 6 w 8"/>
                <a:gd name="T5" fmla="*/ 2 h 7"/>
                <a:gd name="T6" fmla="*/ 4 w 8"/>
                <a:gd name="T7" fmla="*/ 1 h 7"/>
                <a:gd name="T8" fmla="*/ 2 w 8"/>
                <a:gd name="T9" fmla="*/ 1 h 7"/>
                <a:gd name="T10" fmla="*/ 1 w 8"/>
                <a:gd name="T11" fmla="*/ 1 h 7"/>
                <a:gd name="T12" fmla="*/ 1 w 8"/>
                <a:gd name="T13" fmla="*/ 0 h 7"/>
                <a:gd name="T14" fmla="*/ 1 w 8"/>
                <a:gd name="T15" fmla="*/ 3 h 7"/>
                <a:gd name="T16" fmla="*/ 1 w 8"/>
                <a:gd name="T17" fmla="*/ 4 h 7"/>
                <a:gd name="T18" fmla="*/ 1 w 8"/>
                <a:gd name="T19" fmla="*/ 5 h 7"/>
                <a:gd name="T20" fmla="*/ 0 w 8"/>
                <a:gd name="T21" fmla="*/ 7 h 7"/>
                <a:gd name="T22" fmla="*/ 0 w 8"/>
                <a:gd name="T23" fmla="*/ 5 h 7"/>
                <a:gd name="T24" fmla="*/ 0 w 8"/>
                <a:gd name="T25" fmla="*/ 3 h 7"/>
                <a:gd name="T26" fmla="*/ 0 w 8"/>
                <a:gd name="T27" fmla="*/ 0 h 7"/>
                <a:gd name="T28" fmla="*/ 1 w 8"/>
                <a:gd name="T29" fmla="*/ 0 h 7"/>
                <a:gd name="T30" fmla="*/ 3 w 8"/>
                <a:gd name="T31" fmla="*/ 0 h 7"/>
                <a:gd name="T32" fmla="*/ 4 w 8"/>
                <a:gd name="T33" fmla="*/ 1 h 7"/>
                <a:gd name="T34" fmla="*/ 6 w 8"/>
                <a:gd name="T35" fmla="*/ 1 h 7"/>
                <a:gd name="T36" fmla="*/ 7 w 8"/>
                <a:gd name="T37" fmla="*/ 2 h 7"/>
                <a:gd name="T38" fmla="*/ 8 w 8"/>
                <a:gd name="T39"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 h="7">
                  <a:moveTo>
                    <a:pt x="8" y="2"/>
                  </a:moveTo>
                  <a:cubicBezTo>
                    <a:pt x="8" y="2"/>
                    <a:pt x="7" y="2"/>
                    <a:pt x="7" y="2"/>
                  </a:cubicBezTo>
                  <a:cubicBezTo>
                    <a:pt x="7" y="2"/>
                    <a:pt x="6" y="2"/>
                    <a:pt x="6" y="2"/>
                  </a:cubicBezTo>
                  <a:cubicBezTo>
                    <a:pt x="5" y="2"/>
                    <a:pt x="5" y="2"/>
                    <a:pt x="4" y="1"/>
                  </a:cubicBezTo>
                  <a:cubicBezTo>
                    <a:pt x="4" y="1"/>
                    <a:pt x="3" y="1"/>
                    <a:pt x="2" y="1"/>
                  </a:cubicBezTo>
                  <a:cubicBezTo>
                    <a:pt x="2" y="1"/>
                    <a:pt x="1" y="1"/>
                    <a:pt x="1" y="1"/>
                  </a:cubicBezTo>
                  <a:cubicBezTo>
                    <a:pt x="1" y="0"/>
                    <a:pt x="1" y="0"/>
                    <a:pt x="1" y="0"/>
                  </a:cubicBezTo>
                  <a:cubicBezTo>
                    <a:pt x="1" y="1"/>
                    <a:pt x="1" y="2"/>
                    <a:pt x="1" y="3"/>
                  </a:cubicBezTo>
                  <a:cubicBezTo>
                    <a:pt x="1" y="4"/>
                    <a:pt x="1" y="4"/>
                    <a:pt x="1" y="4"/>
                  </a:cubicBezTo>
                  <a:cubicBezTo>
                    <a:pt x="1" y="5"/>
                    <a:pt x="1" y="5"/>
                    <a:pt x="1" y="5"/>
                  </a:cubicBezTo>
                  <a:cubicBezTo>
                    <a:pt x="1" y="6"/>
                    <a:pt x="0" y="6"/>
                    <a:pt x="0" y="7"/>
                  </a:cubicBezTo>
                  <a:cubicBezTo>
                    <a:pt x="0" y="6"/>
                    <a:pt x="0" y="6"/>
                    <a:pt x="0" y="5"/>
                  </a:cubicBezTo>
                  <a:cubicBezTo>
                    <a:pt x="0" y="5"/>
                    <a:pt x="0" y="4"/>
                    <a:pt x="0" y="3"/>
                  </a:cubicBezTo>
                  <a:cubicBezTo>
                    <a:pt x="0" y="2"/>
                    <a:pt x="0" y="1"/>
                    <a:pt x="0" y="0"/>
                  </a:cubicBezTo>
                  <a:cubicBezTo>
                    <a:pt x="0" y="0"/>
                    <a:pt x="0" y="0"/>
                    <a:pt x="1" y="0"/>
                  </a:cubicBezTo>
                  <a:cubicBezTo>
                    <a:pt x="1" y="0"/>
                    <a:pt x="2" y="0"/>
                    <a:pt x="3" y="0"/>
                  </a:cubicBezTo>
                  <a:cubicBezTo>
                    <a:pt x="3" y="0"/>
                    <a:pt x="4" y="0"/>
                    <a:pt x="4" y="1"/>
                  </a:cubicBezTo>
                  <a:cubicBezTo>
                    <a:pt x="5" y="1"/>
                    <a:pt x="6" y="1"/>
                    <a:pt x="6" y="1"/>
                  </a:cubicBezTo>
                  <a:cubicBezTo>
                    <a:pt x="6" y="1"/>
                    <a:pt x="7" y="1"/>
                    <a:pt x="7" y="2"/>
                  </a:cubicBezTo>
                  <a:cubicBezTo>
                    <a:pt x="7" y="2"/>
                    <a:pt x="8" y="2"/>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8" name="Freeform 142"/>
            <p:cNvSpPr/>
            <p:nvPr/>
          </p:nvSpPr>
          <p:spPr bwMode="auto">
            <a:xfrm>
              <a:off x="2593" y="3496"/>
              <a:ext cx="23" cy="9"/>
            </a:xfrm>
            <a:custGeom>
              <a:avLst/>
              <a:gdLst>
                <a:gd name="T0" fmla="*/ 0 w 5"/>
                <a:gd name="T1" fmla="*/ 1 h 2"/>
                <a:gd name="T2" fmla="*/ 0 w 5"/>
                <a:gd name="T3" fmla="*/ 1 h 2"/>
                <a:gd name="T4" fmla="*/ 1 w 5"/>
                <a:gd name="T5" fmla="*/ 1 h 2"/>
                <a:gd name="T6" fmla="*/ 3 w 5"/>
                <a:gd name="T7" fmla="*/ 0 h 2"/>
                <a:gd name="T8" fmla="*/ 4 w 5"/>
                <a:gd name="T9" fmla="*/ 0 h 2"/>
                <a:gd name="T10" fmla="*/ 5 w 5"/>
                <a:gd name="T11" fmla="*/ 1 h 2"/>
                <a:gd name="T12" fmla="*/ 5 w 5"/>
                <a:gd name="T13" fmla="*/ 1 h 2"/>
                <a:gd name="T14" fmla="*/ 5 w 5"/>
                <a:gd name="T15" fmla="*/ 1 h 2"/>
                <a:gd name="T16" fmla="*/ 4 w 5"/>
                <a:gd name="T17" fmla="*/ 1 h 2"/>
                <a:gd name="T18" fmla="*/ 3 w 5"/>
                <a:gd name="T19" fmla="*/ 1 h 2"/>
                <a:gd name="T20" fmla="*/ 1 w 5"/>
                <a:gd name="T21" fmla="*/ 2 h 2"/>
                <a:gd name="T22" fmla="*/ 1 w 5"/>
                <a:gd name="T23" fmla="*/ 1 h 2"/>
                <a:gd name="T24" fmla="*/ 0 w 5"/>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 h="2">
                  <a:moveTo>
                    <a:pt x="0" y="1"/>
                  </a:moveTo>
                  <a:cubicBezTo>
                    <a:pt x="0" y="1"/>
                    <a:pt x="0" y="1"/>
                    <a:pt x="0" y="1"/>
                  </a:cubicBezTo>
                  <a:cubicBezTo>
                    <a:pt x="0" y="1"/>
                    <a:pt x="0" y="1"/>
                    <a:pt x="1" y="1"/>
                  </a:cubicBezTo>
                  <a:cubicBezTo>
                    <a:pt x="1" y="0"/>
                    <a:pt x="2" y="0"/>
                    <a:pt x="3" y="0"/>
                  </a:cubicBezTo>
                  <a:cubicBezTo>
                    <a:pt x="3" y="0"/>
                    <a:pt x="4" y="0"/>
                    <a:pt x="4" y="0"/>
                  </a:cubicBezTo>
                  <a:cubicBezTo>
                    <a:pt x="4" y="0"/>
                    <a:pt x="5" y="1"/>
                    <a:pt x="5" y="1"/>
                  </a:cubicBezTo>
                  <a:cubicBezTo>
                    <a:pt x="5" y="1"/>
                    <a:pt x="5" y="1"/>
                    <a:pt x="5" y="1"/>
                  </a:cubicBezTo>
                  <a:cubicBezTo>
                    <a:pt x="5" y="1"/>
                    <a:pt x="5" y="1"/>
                    <a:pt x="5" y="1"/>
                  </a:cubicBezTo>
                  <a:cubicBezTo>
                    <a:pt x="5" y="1"/>
                    <a:pt x="4" y="1"/>
                    <a:pt x="4" y="1"/>
                  </a:cubicBezTo>
                  <a:cubicBezTo>
                    <a:pt x="4" y="1"/>
                    <a:pt x="3" y="1"/>
                    <a:pt x="3" y="1"/>
                  </a:cubicBezTo>
                  <a:cubicBezTo>
                    <a:pt x="2" y="1"/>
                    <a:pt x="1" y="1"/>
                    <a:pt x="1" y="2"/>
                  </a:cubicBezTo>
                  <a:cubicBezTo>
                    <a:pt x="1" y="2"/>
                    <a:pt x="1" y="1"/>
                    <a:pt x="1"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9" name="Freeform 143"/>
            <p:cNvSpPr/>
            <p:nvPr/>
          </p:nvSpPr>
          <p:spPr bwMode="auto">
            <a:xfrm>
              <a:off x="2783" y="3649"/>
              <a:ext cx="4" cy="59"/>
            </a:xfrm>
            <a:custGeom>
              <a:avLst/>
              <a:gdLst>
                <a:gd name="T0" fmla="*/ 1 w 1"/>
                <a:gd name="T1" fmla="*/ 0 h 13"/>
                <a:gd name="T2" fmla="*/ 1 w 1"/>
                <a:gd name="T3" fmla="*/ 1 h 13"/>
                <a:gd name="T4" fmla="*/ 1 w 1"/>
                <a:gd name="T5" fmla="*/ 1 h 13"/>
                <a:gd name="T6" fmla="*/ 1 w 1"/>
                <a:gd name="T7" fmla="*/ 3 h 13"/>
                <a:gd name="T8" fmla="*/ 1 w 1"/>
                <a:gd name="T9" fmla="*/ 6 h 13"/>
                <a:gd name="T10" fmla="*/ 1 w 1"/>
                <a:gd name="T11" fmla="*/ 7 h 13"/>
                <a:gd name="T12" fmla="*/ 1 w 1"/>
                <a:gd name="T13" fmla="*/ 8 h 13"/>
                <a:gd name="T14" fmla="*/ 1 w 1"/>
                <a:gd name="T15" fmla="*/ 9 h 13"/>
                <a:gd name="T16" fmla="*/ 0 w 1"/>
                <a:gd name="T17" fmla="*/ 12 h 13"/>
                <a:gd name="T18" fmla="*/ 0 w 1"/>
                <a:gd name="T19" fmla="*/ 12 h 13"/>
                <a:gd name="T20" fmla="*/ 0 w 1"/>
                <a:gd name="T21" fmla="*/ 12 h 13"/>
                <a:gd name="T22" fmla="*/ 0 w 1"/>
                <a:gd name="T23" fmla="*/ 12 h 13"/>
                <a:gd name="T24" fmla="*/ 0 w 1"/>
                <a:gd name="T25" fmla="*/ 12 h 13"/>
                <a:gd name="T26" fmla="*/ 0 w 1"/>
                <a:gd name="T27" fmla="*/ 9 h 13"/>
                <a:gd name="T28" fmla="*/ 0 w 1"/>
                <a:gd name="T29" fmla="*/ 6 h 13"/>
                <a:gd name="T30" fmla="*/ 0 w 1"/>
                <a:gd name="T31" fmla="*/ 3 h 13"/>
                <a:gd name="T32" fmla="*/ 0 w 1"/>
                <a:gd name="T33" fmla="*/ 1 h 13"/>
                <a:gd name="T34" fmla="*/ 0 w 1"/>
                <a:gd name="T35" fmla="*/ 1 h 13"/>
                <a:gd name="T36" fmla="*/ 1 w 1"/>
                <a:gd name="T3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 h="13">
                  <a:moveTo>
                    <a:pt x="1" y="0"/>
                  </a:moveTo>
                  <a:cubicBezTo>
                    <a:pt x="1" y="0"/>
                    <a:pt x="1" y="0"/>
                    <a:pt x="1" y="1"/>
                  </a:cubicBezTo>
                  <a:cubicBezTo>
                    <a:pt x="1" y="1"/>
                    <a:pt x="1" y="1"/>
                    <a:pt x="1" y="1"/>
                  </a:cubicBezTo>
                  <a:cubicBezTo>
                    <a:pt x="1" y="2"/>
                    <a:pt x="1" y="3"/>
                    <a:pt x="1" y="3"/>
                  </a:cubicBezTo>
                  <a:cubicBezTo>
                    <a:pt x="1" y="4"/>
                    <a:pt x="1" y="5"/>
                    <a:pt x="1" y="6"/>
                  </a:cubicBezTo>
                  <a:cubicBezTo>
                    <a:pt x="1" y="7"/>
                    <a:pt x="1" y="7"/>
                    <a:pt x="1" y="7"/>
                  </a:cubicBezTo>
                  <a:cubicBezTo>
                    <a:pt x="1" y="7"/>
                    <a:pt x="1" y="7"/>
                    <a:pt x="1" y="8"/>
                  </a:cubicBezTo>
                  <a:cubicBezTo>
                    <a:pt x="1" y="9"/>
                    <a:pt x="1" y="9"/>
                    <a:pt x="1" y="9"/>
                  </a:cubicBezTo>
                  <a:cubicBezTo>
                    <a:pt x="1" y="10"/>
                    <a:pt x="1" y="11"/>
                    <a:pt x="0" y="12"/>
                  </a:cubicBezTo>
                  <a:cubicBezTo>
                    <a:pt x="0" y="12"/>
                    <a:pt x="0" y="12"/>
                    <a:pt x="0" y="12"/>
                  </a:cubicBezTo>
                  <a:cubicBezTo>
                    <a:pt x="0" y="13"/>
                    <a:pt x="0" y="12"/>
                    <a:pt x="0" y="12"/>
                  </a:cubicBezTo>
                  <a:cubicBezTo>
                    <a:pt x="0" y="12"/>
                    <a:pt x="0" y="13"/>
                    <a:pt x="0" y="12"/>
                  </a:cubicBezTo>
                  <a:cubicBezTo>
                    <a:pt x="0" y="12"/>
                    <a:pt x="0" y="12"/>
                    <a:pt x="0" y="12"/>
                  </a:cubicBezTo>
                  <a:cubicBezTo>
                    <a:pt x="1" y="11"/>
                    <a:pt x="0" y="10"/>
                    <a:pt x="0" y="9"/>
                  </a:cubicBezTo>
                  <a:cubicBezTo>
                    <a:pt x="0" y="8"/>
                    <a:pt x="0" y="7"/>
                    <a:pt x="0" y="6"/>
                  </a:cubicBezTo>
                  <a:cubicBezTo>
                    <a:pt x="0" y="5"/>
                    <a:pt x="0" y="4"/>
                    <a:pt x="0" y="3"/>
                  </a:cubicBezTo>
                  <a:cubicBezTo>
                    <a:pt x="0" y="2"/>
                    <a:pt x="0" y="2"/>
                    <a:pt x="0" y="1"/>
                  </a:cubicBezTo>
                  <a:cubicBezTo>
                    <a:pt x="0" y="1"/>
                    <a:pt x="0" y="1"/>
                    <a:pt x="0" y="1"/>
                  </a:cubicBezTo>
                  <a:cubicBezTo>
                    <a:pt x="0" y="0"/>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0" name="Freeform 144"/>
            <p:cNvSpPr/>
            <p:nvPr/>
          </p:nvSpPr>
          <p:spPr bwMode="auto">
            <a:xfrm>
              <a:off x="2756" y="3496"/>
              <a:ext cx="31" cy="85"/>
            </a:xfrm>
            <a:custGeom>
              <a:avLst/>
              <a:gdLst>
                <a:gd name="T0" fmla="*/ 0 w 7"/>
                <a:gd name="T1" fmla="*/ 1 h 19"/>
                <a:gd name="T2" fmla="*/ 1 w 7"/>
                <a:gd name="T3" fmla="*/ 1 h 19"/>
                <a:gd name="T4" fmla="*/ 4 w 7"/>
                <a:gd name="T5" fmla="*/ 0 h 19"/>
                <a:gd name="T6" fmla="*/ 5 w 7"/>
                <a:gd name="T7" fmla="*/ 1 h 19"/>
                <a:gd name="T8" fmla="*/ 7 w 7"/>
                <a:gd name="T9" fmla="*/ 2 h 19"/>
                <a:gd name="T10" fmla="*/ 7 w 7"/>
                <a:gd name="T11" fmla="*/ 7 h 19"/>
                <a:gd name="T12" fmla="*/ 7 w 7"/>
                <a:gd name="T13" fmla="*/ 15 h 19"/>
                <a:gd name="T14" fmla="*/ 7 w 7"/>
                <a:gd name="T15" fmla="*/ 17 h 19"/>
                <a:gd name="T16" fmla="*/ 7 w 7"/>
                <a:gd name="T17" fmla="*/ 18 h 19"/>
                <a:gd name="T18" fmla="*/ 6 w 7"/>
                <a:gd name="T19" fmla="*/ 19 h 19"/>
                <a:gd name="T20" fmla="*/ 6 w 7"/>
                <a:gd name="T21" fmla="*/ 18 h 19"/>
                <a:gd name="T22" fmla="*/ 6 w 7"/>
                <a:gd name="T23" fmla="*/ 15 h 19"/>
                <a:gd name="T24" fmla="*/ 6 w 7"/>
                <a:gd name="T25" fmla="*/ 7 h 19"/>
                <a:gd name="T26" fmla="*/ 6 w 7"/>
                <a:gd name="T27" fmla="*/ 3 h 19"/>
                <a:gd name="T28" fmla="*/ 5 w 7"/>
                <a:gd name="T29" fmla="*/ 1 h 19"/>
                <a:gd name="T30" fmla="*/ 4 w 7"/>
                <a:gd name="T31" fmla="*/ 1 h 19"/>
                <a:gd name="T32" fmla="*/ 1 w 7"/>
                <a:gd name="T33" fmla="*/ 1 h 19"/>
                <a:gd name="T34" fmla="*/ 0 w 7"/>
                <a:gd name="T35"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 h="19">
                  <a:moveTo>
                    <a:pt x="0" y="1"/>
                  </a:moveTo>
                  <a:cubicBezTo>
                    <a:pt x="0" y="1"/>
                    <a:pt x="0" y="1"/>
                    <a:pt x="1" y="1"/>
                  </a:cubicBezTo>
                  <a:cubicBezTo>
                    <a:pt x="1" y="1"/>
                    <a:pt x="2" y="0"/>
                    <a:pt x="4" y="0"/>
                  </a:cubicBezTo>
                  <a:cubicBezTo>
                    <a:pt x="4" y="0"/>
                    <a:pt x="5" y="0"/>
                    <a:pt x="5" y="1"/>
                  </a:cubicBezTo>
                  <a:cubicBezTo>
                    <a:pt x="6" y="1"/>
                    <a:pt x="7" y="2"/>
                    <a:pt x="7" y="2"/>
                  </a:cubicBezTo>
                  <a:cubicBezTo>
                    <a:pt x="7" y="4"/>
                    <a:pt x="7" y="5"/>
                    <a:pt x="7" y="7"/>
                  </a:cubicBezTo>
                  <a:cubicBezTo>
                    <a:pt x="7" y="10"/>
                    <a:pt x="7" y="13"/>
                    <a:pt x="7" y="15"/>
                  </a:cubicBezTo>
                  <a:cubicBezTo>
                    <a:pt x="7" y="16"/>
                    <a:pt x="7" y="16"/>
                    <a:pt x="7" y="17"/>
                  </a:cubicBezTo>
                  <a:cubicBezTo>
                    <a:pt x="7" y="17"/>
                    <a:pt x="7" y="17"/>
                    <a:pt x="7" y="18"/>
                  </a:cubicBezTo>
                  <a:cubicBezTo>
                    <a:pt x="7" y="18"/>
                    <a:pt x="6" y="19"/>
                    <a:pt x="6" y="19"/>
                  </a:cubicBezTo>
                  <a:cubicBezTo>
                    <a:pt x="6" y="19"/>
                    <a:pt x="6" y="18"/>
                    <a:pt x="6" y="18"/>
                  </a:cubicBezTo>
                  <a:cubicBezTo>
                    <a:pt x="6" y="17"/>
                    <a:pt x="6" y="16"/>
                    <a:pt x="6" y="15"/>
                  </a:cubicBezTo>
                  <a:cubicBezTo>
                    <a:pt x="6" y="13"/>
                    <a:pt x="6" y="10"/>
                    <a:pt x="6" y="7"/>
                  </a:cubicBezTo>
                  <a:cubicBezTo>
                    <a:pt x="6" y="5"/>
                    <a:pt x="6" y="4"/>
                    <a:pt x="6" y="3"/>
                  </a:cubicBezTo>
                  <a:cubicBezTo>
                    <a:pt x="6" y="2"/>
                    <a:pt x="6" y="2"/>
                    <a:pt x="5" y="1"/>
                  </a:cubicBezTo>
                  <a:cubicBezTo>
                    <a:pt x="5" y="1"/>
                    <a:pt x="4" y="1"/>
                    <a:pt x="4" y="1"/>
                  </a:cubicBezTo>
                  <a:cubicBezTo>
                    <a:pt x="2" y="1"/>
                    <a:pt x="2" y="1"/>
                    <a:pt x="1"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1" name="Freeform 145"/>
            <p:cNvSpPr/>
            <p:nvPr/>
          </p:nvSpPr>
          <p:spPr bwMode="auto">
            <a:xfrm>
              <a:off x="2580" y="3735"/>
              <a:ext cx="225" cy="31"/>
            </a:xfrm>
            <a:custGeom>
              <a:avLst/>
              <a:gdLst>
                <a:gd name="T0" fmla="*/ 14 w 50"/>
                <a:gd name="T1" fmla="*/ 6 h 7"/>
                <a:gd name="T2" fmla="*/ 13 w 50"/>
                <a:gd name="T3" fmla="*/ 6 h 7"/>
                <a:gd name="T4" fmla="*/ 6 w 50"/>
                <a:gd name="T5" fmla="*/ 6 h 7"/>
                <a:gd name="T6" fmla="*/ 2 w 50"/>
                <a:gd name="T7" fmla="*/ 5 h 7"/>
                <a:gd name="T8" fmla="*/ 0 w 50"/>
                <a:gd name="T9" fmla="*/ 2 h 7"/>
                <a:gd name="T10" fmla="*/ 0 w 50"/>
                <a:gd name="T11" fmla="*/ 1 h 7"/>
                <a:gd name="T12" fmla="*/ 1 w 50"/>
                <a:gd name="T13" fmla="*/ 1 h 7"/>
                <a:gd name="T14" fmla="*/ 2 w 50"/>
                <a:gd name="T15" fmla="*/ 4 h 7"/>
                <a:gd name="T16" fmla="*/ 7 w 50"/>
                <a:gd name="T17" fmla="*/ 5 h 7"/>
                <a:gd name="T18" fmla="*/ 13 w 50"/>
                <a:gd name="T19" fmla="*/ 5 h 7"/>
                <a:gd name="T20" fmla="*/ 14 w 50"/>
                <a:gd name="T21" fmla="*/ 5 h 7"/>
                <a:gd name="T22" fmla="*/ 14 w 50"/>
                <a:gd name="T23" fmla="*/ 5 h 7"/>
                <a:gd name="T24" fmla="*/ 21 w 50"/>
                <a:gd name="T25" fmla="*/ 6 h 7"/>
                <a:gd name="T26" fmla="*/ 22 w 50"/>
                <a:gd name="T27" fmla="*/ 6 h 7"/>
                <a:gd name="T28" fmla="*/ 35 w 50"/>
                <a:gd name="T29" fmla="*/ 5 h 7"/>
                <a:gd name="T30" fmla="*/ 40 w 50"/>
                <a:gd name="T31" fmla="*/ 5 h 7"/>
                <a:gd name="T32" fmla="*/ 44 w 50"/>
                <a:gd name="T33" fmla="*/ 5 h 7"/>
                <a:gd name="T34" fmla="*/ 45 w 50"/>
                <a:gd name="T35" fmla="*/ 5 h 7"/>
                <a:gd name="T36" fmla="*/ 45 w 50"/>
                <a:gd name="T37" fmla="*/ 5 h 7"/>
                <a:gd name="T38" fmla="*/ 46 w 50"/>
                <a:gd name="T39" fmla="*/ 5 h 7"/>
                <a:gd name="T40" fmla="*/ 48 w 50"/>
                <a:gd name="T41" fmla="*/ 5 h 7"/>
                <a:gd name="T42" fmla="*/ 49 w 50"/>
                <a:gd name="T43" fmla="*/ 2 h 7"/>
                <a:gd name="T44" fmla="*/ 49 w 50"/>
                <a:gd name="T45" fmla="*/ 1 h 7"/>
                <a:gd name="T46" fmla="*/ 49 w 50"/>
                <a:gd name="T47" fmla="*/ 0 h 7"/>
                <a:gd name="T48" fmla="*/ 50 w 50"/>
                <a:gd name="T49" fmla="*/ 1 h 7"/>
                <a:gd name="T50" fmla="*/ 50 w 50"/>
                <a:gd name="T51" fmla="*/ 2 h 7"/>
                <a:gd name="T52" fmla="*/ 49 w 50"/>
                <a:gd name="T53" fmla="*/ 5 h 7"/>
                <a:gd name="T54" fmla="*/ 46 w 50"/>
                <a:gd name="T55" fmla="*/ 6 h 7"/>
                <a:gd name="T56" fmla="*/ 45 w 50"/>
                <a:gd name="T57" fmla="*/ 6 h 7"/>
                <a:gd name="T58" fmla="*/ 45 w 50"/>
                <a:gd name="T59" fmla="*/ 6 h 7"/>
                <a:gd name="T60" fmla="*/ 44 w 50"/>
                <a:gd name="T61" fmla="*/ 6 h 7"/>
                <a:gd name="T62" fmla="*/ 40 w 50"/>
                <a:gd name="T63" fmla="*/ 6 h 7"/>
                <a:gd name="T64" fmla="*/ 35 w 50"/>
                <a:gd name="T65" fmla="*/ 6 h 7"/>
                <a:gd name="T66" fmla="*/ 22 w 50"/>
                <a:gd name="T67" fmla="*/ 7 h 7"/>
                <a:gd name="T68" fmla="*/ 21 w 50"/>
                <a:gd name="T69" fmla="*/ 7 h 7"/>
                <a:gd name="T70" fmla="*/ 14 w 50"/>
                <a:gd name="T71"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 h="7">
                  <a:moveTo>
                    <a:pt x="14" y="6"/>
                  </a:moveTo>
                  <a:cubicBezTo>
                    <a:pt x="14" y="6"/>
                    <a:pt x="14" y="6"/>
                    <a:pt x="14" y="6"/>
                  </a:cubicBezTo>
                  <a:cubicBezTo>
                    <a:pt x="14" y="6"/>
                    <a:pt x="14" y="6"/>
                    <a:pt x="14" y="6"/>
                  </a:cubicBezTo>
                  <a:cubicBezTo>
                    <a:pt x="14" y="6"/>
                    <a:pt x="13" y="6"/>
                    <a:pt x="13" y="6"/>
                  </a:cubicBezTo>
                  <a:cubicBezTo>
                    <a:pt x="13" y="6"/>
                    <a:pt x="13" y="6"/>
                    <a:pt x="13" y="6"/>
                  </a:cubicBezTo>
                  <a:cubicBezTo>
                    <a:pt x="11" y="6"/>
                    <a:pt x="9" y="6"/>
                    <a:pt x="6" y="6"/>
                  </a:cubicBezTo>
                  <a:cubicBezTo>
                    <a:pt x="6" y="6"/>
                    <a:pt x="6" y="6"/>
                    <a:pt x="6" y="6"/>
                  </a:cubicBezTo>
                  <a:cubicBezTo>
                    <a:pt x="5" y="6"/>
                    <a:pt x="3" y="6"/>
                    <a:pt x="2" y="5"/>
                  </a:cubicBezTo>
                  <a:cubicBezTo>
                    <a:pt x="2" y="5"/>
                    <a:pt x="2" y="5"/>
                    <a:pt x="2" y="5"/>
                  </a:cubicBezTo>
                  <a:cubicBezTo>
                    <a:pt x="0" y="5"/>
                    <a:pt x="0" y="3"/>
                    <a:pt x="0" y="2"/>
                  </a:cubicBezTo>
                  <a:cubicBezTo>
                    <a:pt x="0" y="2"/>
                    <a:pt x="0" y="2"/>
                    <a:pt x="0" y="2"/>
                  </a:cubicBezTo>
                  <a:cubicBezTo>
                    <a:pt x="0" y="2"/>
                    <a:pt x="0" y="1"/>
                    <a:pt x="0" y="1"/>
                  </a:cubicBezTo>
                  <a:cubicBezTo>
                    <a:pt x="0" y="1"/>
                    <a:pt x="0" y="1"/>
                    <a:pt x="0" y="1"/>
                  </a:cubicBezTo>
                  <a:cubicBezTo>
                    <a:pt x="0" y="1"/>
                    <a:pt x="1" y="1"/>
                    <a:pt x="1" y="1"/>
                  </a:cubicBezTo>
                  <a:cubicBezTo>
                    <a:pt x="1" y="1"/>
                    <a:pt x="1" y="1"/>
                    <a:pt x="1" y="1"/>
                  </a:cubicBezTo>
                  <a:cubicBezTo>
                    <a:pt x="1" y="3"/>
                    <a:pt x="1" y="4"/>
                    <a:pt x="2" y="4"/>
                  </a:cubicBezTo>
                  <a:cubicBezTo>
                    <a:pt x="2" y="4"/>
                    <a:pt x="2" y="4"/>
                    <a:pt x="2" y="4"/>
                  </a:cubicBezTo>
                  <a:cubicBezTo>
                    <a:pt x="3" y="5"/>
                    <a:pt x="5" y="5"/>
                    <a:pt x="7" y="5"/>
                  </a:cubicBezTo>
                  <a:cubicBezTo>
                    <a:pt x="7" y="5"/>
                    <a:pt x="7" y="5"/>
                    <a:pt x="7" y="5"/>
                  </a:cubicBezTo>
                  <a:cubicBezTo>
                    <a:pt x="9" y="5"/>
                    <a:pt x="11" y="5"/>
                    <a:pt x="13" y="5"/>
                  </a:cubicBezTo>
                  <a:cubicBezTo>
                    <a:pt x="13" y="5"/>
                    <a:pt x="13" y="5"/>
                    <a:pt x="13" y="5"/>
                  </a:cubicBezTo>
                  <a:cubicBezTo>
                    <a:pt x="13" y="5"/>
                    <a:pt x="13" y="5"/>
                    <a:pt x="14" y="5"/>
                  </a:cubicBezTo>
                  <a:cubicBezTo>
                    <a:pt x="14" y="5"/>
                    <a:pt x="14" y="5"/>
                    <a:pt x="14" y="5"/>
                  </a:cubicBezTo>
                  <a:cubicBezTo>
                    <a:pt x="14" y="5"/>
                    <a:pt x="14" y="5"/>
                    <a:pt x="14" y="5"/>
                  </a:cubicBezTo>
                  <a:cubicBezTo>
                    <a:pt x="14" y="5"/>
                    <a:pt x="14" y="5"/>
                    <a:pt x="14" y="5"/>
                  </a:cubicBezTo>
                  <a:cubicBezTo>
                    <a:pt x="16" y="5"/>
                    <a:pt x="19" y="6"/>
                    <a:pt x="21" y="6"/>
                  </a:cubicBezTo>
                  <a:cubicBezTo>
                    <a:pt x="21" y="6"/>
                    <a:pt x="21" y="6"/>
                    <a:pt x="21" y="6"/>
                  </a:cubicBezTo>
                  <a:cubicBezTo>
                    <a:pt x="21" y="6"/>
                    <a:pt x="22" y="6"/>
                    <a:pt x="22" y="6"/>
                  </a:cubicBezTo>
                  <a:cubicBezTo>
                    <a:pt x="22" y="6"/>
                    <a:pt x="22" y="6"/>
                    <a:pt x="22" y="6"/>
                  </a:cubicBezTo>
                  <a:cubicBezTo>
                    <a:pt x="26" y="5"/>
                    <a:pt x="31" y="5"/>
                    <a:pt x="35" y="5"/>
                  </a:cubicBezTo>
                  <a:cubicBezTo>
                    <a:pt x="35" y="5"/>
                    <a:pt x="35" y="5"/>
                    <a:pt x="35" y="5"/>
                  </a:cubicBezTo>
                  <a:cubicBezTo>
                    <a:pt x="36" y="5"/>
                    <a:pt x="38" y="5"/>
                    <a:pt x="40" y="5"/>
                  </a:cubicBezTo>
                  <a:cubicBezTo>
                    <a:pt x="40" y="5"/>
                    <a:pt x="40" y="5"/>
                    <a:pt x="40" y="5"/>
                  </a:cubicBezTo>
                  <a:cubicBezTo>
                    <a:pt x="41" y="5"/>
                    <a:pt x="42" y="5"/>
                    <a:pt x="44" y="5"/>
                  </a:cubicBezTo>
                  <a:cubicBezTo>
                    <a:pt x="44" y="5"/>
                    <a:pt x="44" y="5"/>
                    <a:pt x="44" y="5"/>
                  </a:cubicBezTo>
                  <a:cubicBezTo>
                    <a:pt x="44" y="5"/>
                    <a:pt x="44" y="5"/>
                    <a:pt x="45" y="5"/>
                  </a:cubicBezTo>
                  <a:cubicBezTo>
                    <a:pt x="45" y="5"/>
                    <a:pt x="45" y="5"/>
                    <a:pt x="45" y="5"/>
                  </a:cubicBezTo>
                  <a:cubicBezTo>
                    <a:pt x="45" y="5"/>
                    <a:pt x="45" y="5"/>
                    <a:pt x="45" y="5"/>
                  </a:cubicBezTo>
                  <a:cubicBezTo>
                    <a:pt x="45" y="5"/>
                    <a:pt x="45" y="5"/>
                    <a:pt x="45" y="5"/>
                  </a:cubicBezTo>
                  <a:cubicBezTo>
                    <a:pt x="45" y="5"/>
                    <a:pt x="45" y="5"/>
                    <a:pt x="46" y="5"/>
                  </a:cubicBezTo>
                  <a:cubicBezTo>
                    <a:pt x="46" y="5"/>
                    <a:pt x="46" y="5"/>
                    <a:pt x="46" y="5"/>
                  </a:cubicBezTo>
                  <a:cubicBezTo>
                    <a:pt x="47" y="5"/>
                    <a:pt x="48" y="5"/>
                    <a:pt x="48" y="5"/>
                  </a:cubicBezTo>
                  <a:cubicBezTo>
                    <a:pt x="48" y="5"/>
                    <a:pt x="48" y="5"/>
                    <a:pt x="48" y="5"/>
                  </a:cubicBezTo>
                  <a:cubicBezTo>
                    <a:pt x="49" y="4"/>
                    <a:pt x="49" y="3"/>
                    <a:pt x="49" y="2"/>
                  </a:cubicBezTo>
                  <a:cubicBezTo>
                    <a:pt x="49" y="2"/>
                    <a:pt x="49" y="2"/>
                    <a:pt x="49" y="2"/>
                  </a:cubicBezTo>
                  <a:cubicBezTo>
                    <a:pt x="49" y="2"/>
                    <a:pt x="49" y="1"/>
                    <a:pt x="49" y="1"/>
                  </a:cubicBezTo>
                  <a:cubicBezTo>
                    <a:pt x="49" y="1"/>
                    <a:pt x="49" y="1"/>
                    <a:pt x="49" y="1"/>
                  </a:cubicBezTo>
                  <a:cubicBezTo>
                    <a:pt x="49" y="1"/>
                    <a:pt x="49" y="0"/>
                    <a:pt x="49" y="0"/>
                  </a:cubicBezTo>
                  <a:cubicBezTo>
                    <a:pt x="49" y="0"/>
                    <a:pt x="49" y="0"/>
                    <a:pt x="49" y="0"/>
                  </a:cubicBezTo>
                  <a:cubicBezTo>
                    <a:pt x="49" y="0"/>
                    <a:pt x="50" y="0"/>
                    <a:pt x="50" y="1"/>
                  </a:cubicBezTo>
                  <a:cubicBezTo>
                    <a:pt x="50" y="1"/>
                    <a:pt x="50" y="1"/>
                    <a:pt x="50" y="1"/>
                  </a:cubicBezTo>
                  <a:cubicBezTo>
                    <a:pt x="50" y="1"/>
                    <a:pt x="50" y="2"/>
                    <a:pt x="50" y="2"/>
                  </a:cubicBezTo>
                  <a:cubicBezTo>
                    <a:pt x="50" y="2"/>
                    <a:pt x="50" y="2"/>
                    <a:pt x="50" y="2"/>
                  </a:cubicBezTo>
                  <a:cubicBezTo>
                    <a:pt x="50" y="3"/>
                    <a:pt x="50" y="5"/>
                    <a:pt x="49" y="5"/>
                  </a:cubicBezTo>
                  <a:cubicBezTo>
                    <a:pt x="49" y="5"/>
                    <a:pt x="49" y="5"/>
                    <a:pt x="49" y="5"/>
                  </a:cubicBezTo>
                  <a:cubicBezTo>
                    <a:pt x="48" y="6"/>
                    <a:pt x="47" y="6"/>
                    <a:pt x="46" y="6"/>
                  </a:cubicBezTo>
                  <a:cubicBezTo>
                    <a:pt x="46" y="6"/>
                    <a:pt x="46" y="6"/>
                    <a:pt x="46" y="6"/>
                  </a:cubicBezTo>
                  <a:cubicBezTo>
                    <a:pt x="45" y="6"/>
                    <a:pt x="45" y="6"/>
                    <a:pt x="45" y="6"/>
                  </a:cubicBezTo>
                  <a:cubicBezTo>
                    <a:pt x="45" y="6"/>
                    <a:pt x="45" y="6"/>
                    <a:pt x="45" y="6"/>
                  </a:cubicBezTo>
                  <a:cubicBezTo>
                    <a:pt x="45" y="6"/>
                    <a:pt x="45" y="6"/>
                    <a:pt x="45" y="6"/>
                  </a:cubicBezTo>
                  <a:cubicBezTo>
                    <a:pt x="45" y="6"/>
                    <a:pt x="45" y="6"/>
                    <a:pt x="45" y="6"/>
                  </a:cubicBezTo>
                  <a:cubicBezTo>
                    <a:pt x="44" y="6"/>
                    <a:pt x="44" y="6"/>
                    <a:pt x="44" y="6"/>
                  </a:cubicBezTo>
                  <a:cubicBezTo>
                    <a:pt x="44" y="6"/>
                    <a:pt x="44" y="6"/>
                    <a:pt x="44" y="6"/>
                  </a:cubicBezTo>
                  <a:cubicBezTo>
                    <a:pt x="42" y="6"/>
                    <a:pt x="41" y="6"/>
                    <a:pt x="40" y="6"/>
                  </a:cubicBezTo>
                  <a:cubicBezTo>
                    <a:pt x="40" y="6"/>
                    <a:pt x="40" y="6"/>
                    <a:pt x="40" y="6"/>
                  </a:cubicBezTo>
                  <a:cubicBezTo>
                    <a:pt x="38" y="6"/>
                    <a:pt x="36" y="6"/>
                    <a:pt x="35" y="6"/>
                  </a:cubicBezTo>
                  <a:cubicBezTo>
                    <a:pt x="35" y="6"/>
                    <a:pt x="35" y="6"/>
                    <a:pt x="35" y="6"/>
                  </a:cubicBezTo>
                  <a:cubicBezTo>
                    <a:pt x="31" y="6"/>
                    <a:pt x="26" y="6"/>
                    <a:pt x="22" y="7"/>
                  </a:cubicBezTo>
                  <a:cubicBezTo>
                    <a:pt x="22" y="7"/>
                    <a:pt x="22" y="7"/>
                    <a:pt x="22" y="7"/>
                  </a:cubicBezTo>
                  <a:cubicBezTo>
                    <a:pt x="22" y="7"/>
                    <a:pt x="21" y="7"/>
                    <a:pt x="21" y="7"/>
                  </a:cubicBezTo>
                  <a:cubicBezTo>
                    <a:pt x="21" y="7"/>
                    <a:pt x="21" y="7"/>
                    <a:pt x="21" y="7"/>
                  </a:cubicBezTo>
                  <a:cubicBezTo>
                    <a:pt x="19" y="7"/>
                    <a:pt x="16" y="6"/>
                    <a:pt x="1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2" name="Freeform 146"/>
            <p:cNvSpPr/>
            <p:nvPr/>
          </p:nvSpPr>
          <p:spPr bwMode="auto">
            <a:xfrm>
              <a:off x="2589" y="3744"/>
              <a:ext cx="130" cy="22"/>
            </a:xfrm>
            <a:custGeom>
              <a:avLst/>
              <a:gdLst>
                <a:gd name="T0" fmla="*/ 0 w 29"/>
                <a:gd name="T1" fmla="*/ 1 h 5"/>
                <a:gd name="T2" fmla="*/ 2 w 29"/>
                <a:gd name="T3" fmla="*/ 1 h 5"/>
                <a:gd name="T4" fmla="*/ 4 w 29"/>
                <a:gd name="T5" fmla="*/ 3 h 5"/>
                <a:gd name="T6" fmla="*/ 3 w 29"/>
                <a:gd name="T7" fmla="*/ 1 h 5"/>
                <a:gd name="T8" fmla="*/ 5 w 29"/>
                <a:gd name="T9" fmla="*/ 3 h 5"/>
                <a:gd name="T10" fmla="*/ 8 w 29"/>
                <a:gd name="T11" fmla="*/ 3 h 5"/>
                <a:gd name="T12" fmla="*/ 10 w 29"/>
                <a:gd name="T13" fmla="*/ 3 h 5"/>
                <a:gd name="T14" fmla="*/ 8 w 29"/>
                <a:gd name="T15" fmla="*/ 1 h 5"/>
                <a:gd name="T16" fmla="*/ 10 w 29"/>
                <a:gd name="T17" fmla="*/ 4 h 5"/>
                <a:gd name="T18" fmla="*/ 9 w 29"/>
                <a:gd name="T19" fmla="*/ 0 h 5"/>
                <a:gd name="T20" fmla="*/ 10 w 29"/>
                <a:gd name="T21" fmla="*/ 1 h 5"/>
                <a:gd name="T22" fmla="*/ 14 w 29"/>
                <a:gd name="T23" fmla="*/ 3 h 5"/>
                <a:gd name="T24" fmla="*/ 12 w 29"/>
                <a:gd name="T25" fmla="*/ 1 h 5"/>
                <a:gd name="T26" fmla="*/ 13 w 29"/>
                <a:gd name="T27" fmla="*/ 3 h 5"/>
                <a:gd name="T28" fmla="*/ 16 w 29"/>
                <a:gd name="T29" fmla="*/ 3 h 5"/>
                <a:gd name="T30" fmla="*/ 14 w 29"/>
                <a:gd name="T31" fmla="*/ 1 h 5"/>
                <a:gd name="T32" fmla="*/ 15 w 29"/>
                <a:gd name="T33" fmla="*/ 1 h 5"/>
                <a:gd name="T34" fmla="*/ 19 w 29"/>
                <a:gd name="T35" fmla="*/ 4 h 5"/>
                <a:gd name="T36" fmla="*/ 16 w 29"/>
                <a:gd name="T37" fmla="*/ 1 h 5"/>
                <a:gd name="T38" fmla="*/ 17 w 29"/>
                <a:gd name="T39" fmla="*/ 2 h 5"/>
                <a:gd name="T40" fmla="*/ 22 w 29"/>
                <a:gd name="T41" fmla="*/ 4 h 5"/>
                <a:gd name="T42" fmla="*/ 20 w 29"/>
                <a:gd name="T43" fmla="*/ 1 h 5"/>
                <a:gd name="T44" fmla="*/ 21 w 29"/>
                <a:gd name="T45" fmla="*/ 3 h 5"/>
                <a:gd name="T46" fmla="*/ 22 w 29"/>
                <a:gd name="T47" fmla="*/ 1 h 5"/>
                <a:gd name="T48" fmla="*/ 25 w 29"/>
                <a:gd name="T49" fmla="*/ 4 h 5"/>
                <a:gd name="T50" fmla="*/ 24 w 29"/>
                <a:gd name="T51" fmla="*/ 2 h 5"/>
                <a:gd name="T52" fmla="*/ 27 w 29"/>
                <a:gd name="T53" fmla="*/ 4 h 5"/>
                <a:gd name="T54" fmla="*/ 28 w 29"/>
                <a:gd name="T55" fmla="*/ 3 h 5"/>
                <a:gd name="T56" fmla="*/ 27 w 29"/>
                <a:gd name="T57" fmla="*/ 2 h 5"/>
                <a:gd name="T58" fmla="*/ 27 w 29"/>
                <a:gd name="T59" fmla="*/ 4 h 5"/>
                <a:gd name="T60" fmla="*/ 25 w 29"/>
                <a:gd name="T61" fmla="*/ 3 h 5"/>
                <a:gd name="T62" fmla="*/ 22 w 29"/>
                <a:gd name="T63" fmla="*/ 2 h 5"/>
                <a:gd name="T64" fmla="*/ 22 w 29"/>
                <a:gd name="T65" fmla="*/ 2 h 5"/>
                <a:gd name="T66" fmla="*/ 21 w 29"/>
                <a:gd name="T67" fmla="*/ 3 h 5"/>
                <a:gd name="T68" fmla="*/ 22 w 29"/>
                <a:gd name="T69" fmla="*/ 3 h 5"/>
                <a:gd name="T70" fmla="*/ 18 w 29"/>
                <a:gd name="T71" fmla="*/ 2 h 5"/>
                <a:gd name="T72" fmla="*/ 19 w 29"/>
                <a:gd name="T73" fmla="*/ 4 h 5"/>
                <a:gd name="T74" fmla="*/ 18 w 29"/>
                <a:gd name="T75" fmla="*/ 4 h 5"/>
                <a:gd name="T76" fmla="*/ 17 w 29"/>
                <a:gd name="T77" fmla="*/ 4 h 5"/>
                <a:gd name="T78" fmla="*/ 15 w 29"/>
                <a:gd name="T79" fmla="*/ 2 h 5"/>
                <a:gd name="T80" fmla="*/ 14 w 29"/>
                <a:gd name="T81" fmla="*/ 3 h 5"/>
                <a:gd name="T82" fmla="*/ 15 w 29"/>
                <a:gd name="T83" fmla="*/ 3 h 5"/>
                <a:gd name="T84" fmla="*/ 12 w 29"/>
                <a:gd name="T85" fmla="*/ 1 h 5"/>
                <a:gd name="T86" fmla="*/ 12 w 29"/>
                <a:gd name="T87" fmla="*/ 2 h 5"/>
                <a:gd name="T88" fmla="*/ 12 w 29"/>
                <a:gd name="T89" fmla="*/ 4 h 5"/>
                <a:gd name="T90" fmla="*/ 10 w 29"/>
                <a:gd name="T91" fmla="*/ 1 h 5"/>
                <a:gd name="T92" fmla="*/ 10 w 29"/>
                <a:gd name="T93" fmla="*/ 4 h 5"/>
                <a:gd name="T94" fmla="*/ 9 w 29"/>
                <a:gd name="T95" fmla="*/ 2 h 5"/>
                <a:gd name="T96" fmla="*/ 7 w 29"/>
                <a:gd name="T97" fmla="*/ 1 h 5"/>
                <a:gd name="T98" fmla="*/ 5 w 29"/>
                <a:gd name="T99" fmla="*/ 2 h 5"/>
                <a:gd name="T100" fmla="*/ 6 w 29"/>
                <a:gd name="T101" fmla="*/ 4 h 5"/>
                <a:gd name="T102" fmla="*/ 4 w 29"/>
                <a:gd name="T103" fmla="*/ 2 h 5"/>
                <a:gd name="T104" fmla="*/ 3 w 29"/>
                <a:gd name="T105" fmla="*/ 2 h 5"/>
                <a:gd name="T106" fmla="*/ 3 w 29"/>
                <a:gd name="T107" fmla="*/ 3 h 5"/>
                <a:gd name="T108" fmla="*/ 1 w 29"/>
                <a:gd name="T109" fmla="*/ 3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 h="5">
                  <a:moveTo>
                    <a:pt x="1" y="3"/>
                  </a:moveTo>
                  <a:cubicBezTo>
                    <a:pt x="1" y="3"/>
                    <a:pt x="0" y="2"/>
                    <a:pt x="0" y="2"/>
                  </a:cubicBezTo>
                  <a:cubicBezTo>
                    <a:pt x="0" y="2"/>
                    <a:pt x="0" y="1"/>
                    <a:pt x="0" y="1"/>
                  </a:cubicBezTo>
                  <a:cubicBezTo>
                    <a:pt x="0" y="1"/>
                    <a:pt x="0" y="1"/>
                    <a:pt x="0" y="1"/>
                  </a:cubicBezTo>
                  <a:cubicBezTo>
                    <a:pt x="0" y="1"/>
                    <a:pt x="0" y="1"/>
                    <a:pt x="0" y="1"/>
                  </a:cubicBezTo>
                  <a:cubicBezTo>
                    <a:pt x="1" y="1"/>
                    <a:pt x="1" y="1"/>
                    <a:pt x="2" y="2"/>
                  </a:cubicBezTo>
                  <a:cubicBezTo>
                    <a:pt x="2" y="2"/>
                    <a:pt x="3" y="3"/>
                    <a:pt x="3" y="3"/>
                  </a:cubicBezTo>
                  <a:cubicBezTo>
                    <a:pt x="3" y="3"/>
                    <a:pt x="3" y="3"/>
                    <a:pt x="3" y="3"/>
                  </a:cubicBezTo>
                  <a:cubicBezTo>
                    <a:pt x="2" y="3"/>
                    <a:pt x="2" y="2"/>
                    <a:pt x="1" y="1"/>
                  </a:cubicBezTo>
                  <a:cubicBezTo>
                    <a:pt x="1" y="1"/>
                    <a:pt x="1" y="1"/>
                    <a:pt x="2" y="1"/>
                  </a:cubicBezTo>
                  <a:cubicBezTo>
                    <a:pt x="2" y="1"/>
                    <a:pt x="2" y="1"/>
                    <a:pt x="2" y="1"/>
                  </a:cubicBezTo>
                  <a:cubicBezTo>
                    <a:pt x="2" y="1"/>
                    <a:pt x="2" y="1"/>
                    <a:pt x="2" y="1"/>
                  </a:cubicBezTo>
                  <a:cubicBezTo>
                    <a:pt x="2" y="1"/>
                    <a:pt x="3" y="1"/>
                    <a:pt x="4" y="2"/>
                  </a:cubicBezTo>
                  <a:cubicBezTo>
                    <a:pt x="4" y="2"/>
                    <a:pt x="4" y="2"/>
                    <a:pt x="5" y="3"/>
                  </a:cubicBezTo>
                  <a:cubicBezTo>
                    <a:pt x="4" y="3"/>
                    <a:pt x="4" y="3"/>
                    <a:pt x="4" y="3"/>
                  </a:cubicBezTo>
                  <a:cubicBezTo>
                    <a:pt x="3" y="2"/>
                    <a:pt x="3" y="2"/>
                    <a:pt x="3" y="2"/>
                  </a:cubicBezTo>
                  <a:cubicBezTo>
                    <a:pt x="3" y="2"/>
                    <a:pt x="3" y="2"/>
                    <a:pt x="3" y="1"/>
                  </a:cubicBezTo>
                  <a:cubicBezTo>
                    <a:pt x="3" y="1"/>
                    <a:pt x="3" y="1"/>
                    <a:pt x="3" y="1"/>
                  </a:cubicBezTo>
                  <a:cubicBezTo>
                    <a:pt x="3" y="1"/>
                    <a:pt x="3" y="1"/>
                    <a:pt x="3" y="1"/>
                  </a:cubicBezTo>
                  <a:cubicBezTo>
                    <a:pt x="3" y="1"/>
                    <a:pt x="3" y="1"/>
                    <a:pt x="3" y="1"/>
                  </a:cubicBezTo>
                  <a:cubicBezTo>
                    <a:pt x="4" y="1"/>
                    <a:pt x="4" y="1"/>
                    <a:pt x="4" y="1"/>
                  </a:cubicBezTo>
                  <a:cubicBezTo>
                    <a:pt x="5" y="2"/>
                    <a:pt x="5" y="2"/>
                    <a:pt x="5" y="2"/>
                  </a:cubicBezTo>
                  <a:cubicBezTo>
                    <a:pt x="5" y="2"/>
                    <a:pt x="6" y="3"/>
                    <a:pt x="6" y="3"/>
                  </a:cubicBezTo>
                  <a:cubicBezTo>
                    <a:pt x="6" y="4"/>
                    <a:pt x="6" y="4"/>
                    <a:pt x="6" y="4"/>
                  </a:cubicBezTo>
                  <a:cubicBezTo>
                    <a:pt x="6" y="3"/>
                    <a:pt x="5" y="3"/>
                    <a:pt x="5" y="3"/>
                  </a:cubicBezTo>
                  <a:cubicBezTo>
                    <a:pt x="5" y="2"/>
                    <a:pt x="5" y="2"/>
                    <a:pt x="5" y="1"/>
                  </a:cubicBezTo>
                  <a:cubicBezTo>
                    <a:pt x="5" y="1"/>
                    <a:pt x="5" y="1"/>
                    <a:pt x="5" y="1"/>
                  </a:cubicBezTo>
                  <a:cubicBezTo>
                    <a:pt x="5" y="1"/>
                    <a:pt x="5" y="1"/>
                    <a:pt x="5" y="1"/>
                  </a:cubicBezTo>
                  <a:cubicBezTo>
                    <a:pt x="6" y="1"/>
                    <a:pt x="6" y="1"/>
                    <a:pt x="7" y="2"/>
                  </a:cubicBezTo>
                  <a:cubicBezTo>
                    <a:pt x="7" y="2"/>
                    <a:pt x="8" y="3"/>
                    <a:pt x="8" y="3"/>
                  </a:cubicBezTo>
                  <a:cubicBezTo>
                    <a:pt x="8" y="4"/>
                    <a:pt x="8" y="4"/>
                    <a:pt x="8" y="4"/>
                  </a:cubicBezTo>
                  <a:cubicBezTo>
                    <a:pt x="7" y="3"/>
                    <a:pt x="6" y="2"/>
                    <a:pt x="6" y="1"/>
                  </a:cubicBezTo>
                  <a:cubicBezTo>
                    <a:pt x="6" y="1"/>
                    <a:pt x="6" y="1"/>
                    <a:pt x="6" y="1"/>
                  </a:cubicBezTo>
                  <a:cubicBezTo>
                    <a:pt x="6" y="1"/>
                    <a:pt x="6" y="1"/>
                    <a:pt x="7" y="1"/>
                  </a:cubicBezTo>
                  <a:cubicBezTo>
                    <a:pt x="8" y="1"/>
                    <a:pt x="9" y="2"/>
                    <a:pt x="10" y="3"/>
                  </a:cubicBezTo>
                  <a:cubicBezTo>
                    <a:pt x="9" y="4"/>
                    <a:pt x="9" y="4"/>
                    <a:pt x="9" y="4"/>
                  </a:cubicBezTo>
                  <a:cubicBezTo>
                    <a:pt x="9" y="3"/>
                    <a:pt x="8" y="3"/>
                    <a:pt x="8" y="3"/>
                  </a:cubicBezTo>
                  <a:cubicBezTo>
                    <a:pt x="8" y="2"/>
                    <a:pt x="8" y="2"/>
                    <a:pt x="8" y="2"/>
                  </a:cubicBezTo>
                  <a:cubicBezTo>
                    <a:pt x="7" y="2"/>
                    <a:pt x="7" y="1"/>
                    <a:pt x="7" y="1"/>
                  </a:cubicBezTo>
                  <a:cubicBezTo>
                    <a:pt x="7" y="1"/>
                    <a:pt x="8" y="1"/>
                    <a:pt x="8" y="1"/>
                  </a:cubicBezTo>
                  <a:cubicBezTo>
                    <a:pt x="8" y="1"/>
                    <a:pt x="8" y="1"/>
                    <a:pt x="8" y="1"/>
                  </a:cubicBezTo>
                  <a:cubicBezTo>
                    <a:pt x="8" y="1"/>
                    <a:pt x="8" y="1"/>
                    <a:pt x="8" y="1"/>
                  </a:cubicBezTo>
                  <a:cubicBezTo>
                    <a:pt x="9" y="1"/>
                    <a:pt x="9" y="1"/>
                    <a:pt x="10" y="2"/>
                  </a:cubicBezTo>
                  <a:cubicBezTo>
                    <a:pt x="10" y="2"/>
                    <a:pt x="11" y="3"/>
                    <a:pt x="11" y="3"/>
                  </a:cubicBezTo>
                  <a:cubicBezTo>
                    <a:pt x="10" y="4"/>
                    <a:pt x="10" y="4"/>
                    <a:pt x="10" y="4"/>
                  </a:cubicBezTo>
                  <a:cubicBezTo>
                    <a:pt x="9" y="2"/>
                    <a:pt x="9" y="2"/>
                    <a:pt x="9" y="2"/>
                  </a:cubicBezTo>
                  <a:cubicBezTo>
                    <a:pt x="9" y="1"/>
                    <a:pt x="9" y="1"/>
                    <a:pt x="9" y="1"/>
                  </a:cubicBezTo>
                  <a:cubicBezTo>
                    <a:pt x="9" y="1"/>
                    <a:pt x="9" y="1"/>
                    <a:pt x="9" y="0"/>
                  </a:cubicBezTo>
                  <a:cubicBezTo>
                    <a:pt x="9" y="0"/>
                    <a:pt x="9" y="0"/>
                    <a:pt x="9" y="0"/>
                  </a:cubicBezTo>
                  <a:cubicBezTo>
                    <a:pt x="9" y="0"/>
                    <a:pt x="9" y="0"/>
                    <a:pt x="9" y="0"/>
                  </a:cubicBezTo>
                  <a:cubicBezTo>
                    <a:pt x="10" y="1"/>
                    <a:pt x="11" y="1"/>
                    <a:pt x="11" y="2"/>
                  </a:cubicBezTo>
                  <a:cubicBezTo>
                    <a:pt x="12" y="2"/>
                    <a:pt x="12" y="3"/>
                    <a:pt x="12" y="3"/>
                  </a:cubicBezTo>
                  <a:cubicBezTo>
                    <a:pt x="12" y="4"/>
                    <a:pt x="12" y="4"/>
                    <a:pt x="12" y="4"/>
                  </a:cubicBezTo>
                  <a:cubicBezTo>
                    <a:pt x="11" y="3"/>
                    <a:pt x="11" y="3"/>
                    <a:pt x="11" y="3"/>
                  </a:cubicBezTo>
                  <a:cubicBezTo>
                    <a:pt x="11" y="2"/>
                    <a:pt x="10" y="2"/>
                    <a:pt x="10" y="1"/>
                  </a:cubicBezTo>
                  <a:cubicBezTo>
                    <a:pt x="10" y="1"/>
                    <a:pt x="10" y="1"/>
                    <a:pt x="10" y="1"/>
                  </a:cubicBezTo>
                  <a:cubicBezTo>
                    <a:pt x="10" y="1"/>
                    <a:pt x="10" y="1"/>
                    <a:pt x="11" y="1"/>
                  </a:cubicBezTo>
                  <a:cubicBezTo>
                    <a:pt x="11" y="1"/>
                    <a:pt x="11" y="1"/>
                    <a:pt x="11" y="1"/>
                  </a:cubicBezTo>
                  <a:cubicBezTo>
                    <a:pt x="12" y="2"/>
                    <a:pt x="12" y="2"/>
                    <a:pt x="12" y="2"/>
                  </a:cubicBezTo>
                  <a:cubicBezTo>
                    <a:pt x="14" y="3"/>
                    <a:pt x="14" y="3"/>
                    <a:pt x="14" y="3"/>
                  </a:cubicBezTo>
                  <a:cubicBezTo>
                    <a:pt x="13" y="4"/>
                    <a:pt x="13" y="4"/>
                    <a:pt x="13" y="4"/>
                  </a:cubicBezTo>
                  <a:cubicBezTo>
                    <a:pt x="12" y="3"/>
                    <a:pt x="12" y="3"/>
                    <a:pt x="12" y="3"/>
                  </a:cubicBezTo>
                  <a:cubicBezTo>
                    <a:pt x="11" y="1"/>
                    <a:pt x="11" y="1"/>
                    <a:pt x="11" y="1"/>
                  </a:cubicBezTo>
                  <a:cubicBezTo>
                    <a:pt x="11" y="1"/>
                    <a:pt x="11" y="1"/>
                    <a:pt x="11" y="0"/>
                  </a:cubicBezTo>
                  <a:cubicBezTo>
                    <a:pt x="11" y="0"/>
                    <a:pt x="12" y="0"/>
                    <a:pt x="12" y="1"/>
                  </a:cubicBezTo>
                  <a:cubicBezTo>
                    <a:pt x="12" y="1"/>
                    <a:pt x="12" y="1"/>
                    <a:pt x="12" y="1"/>
                  </a:cubicBezTo>
                  <a:cubicBezTo>
                    <a:pt x="13" y="2"/>
                    <a:pt x="13" y="2"/>
                    <a:pt x="13" y="2"/>
                  </a:cubicBezTo>
                  <a:cubicBezTo>
                    <a:pt x="14" y="3"/>
                    <a:pt x="14" y="3"/>
                    <a:pt x="14" y="3"/>
                  </a:cubicBezTo>
                  <a:cubicBezTo>
                    <a:pt x="14" y="4"/>
                    <a:pt x="14" y="4"/>
                    <a:pt x="14" y="4"/>
                  </a:cubicBezTo>
                  <a:cubicBezTo>
                    <a:pt x="13" y="3"/>
                    <a:pt x="13" y="3"/>
                    <a:pt x="13" y="3"/>
                  </a:cubicBezTo>
                  <a:cubicBezTo>
                    <a:pt x="13" y="2"/>
                    <a:pt x="12" y="2"/>
                    <a:pt x="12" y="1"/>
                  </a:cubicBezTo>
                  <a:cubicBezTo>
                    <a:pt x="12" y="1"/>
                    <a:pt x="12" y="1"/>
                    <a:pt x="13" y="1"/>
                  </a:cubicBezTo>
                  <a:cubicBezTo>
                    <a:pt x="13" y="1"/>
                    <a:pt x="13" y="1"/>
                    <a:pt x="13" y="1"/>
                  </a:cubicBezTo>
                  <a:cubicBezTo>
                    <a:pt x="15" y="2"/>
                    <a:pt x="15" y="2"/>
                    <a:pt x="15" y="2"/>
                  </a:cubicBezTo>
                  <a:cubicBezTo>
                    <a:pt x="16" y="3"/>
                    <a:pt x="16" y="3"/>
                    <a:pt x="16" y="3"/>
                  </a:cubicBezTo>
                  <a:cubicBezTo>
                    <a:pt x="15" y="4"/>
                    <a:pt x="15" y="4"/>
                    <a:pt x="15" y="4"/>
                  </a:cubicBezTo>
                  <a:cubicBezTo>
                    <a:pt x="14" y="3"/>
                    <a:pt x="14" y="3"/>
                    <a:pt x="14" y="3"/>
                  </a:cubicBezTo>
                  <a:cubicBezTo>
                    <a:pt x="14" y="2"/>
                    <a:pt x="14" y="2"/>
                    <a:pt x="13" y="1"/>
                  </a:cubicBezTo>
                  <a:cubicBezTo>
                    <a:pt x="13" y="1"/>
                    <a:pt x="13" y="1"/>
                    <a:pt x="14" y="1"/>
                  </a:cubicBezTo>
                  <a:cubicBezTo>
                    <a:pt x="14" y="1"/>
                    <a:pt x="14" y="1"/>
                    <a:pt x="14" y="1"/>
                  </a:cubicBezTo>
                  <a:cubicBezTo>
                    <a:pt x="15" y="2"/>
                    <a:pt x="16" y="3"/>
                    <a:pt x="17" y="3"/>
                  </a:cubicBezTo>
                  <a:cubicBezTo>
                    <a:pt x="16" y="4"/>
                    <a:pt x="16" y="4"/>
                    <a:pt x="16" y="4"/>
                  </a:cubicBezTo>
                  <a:cubicBezTo>
                    <a:pt x="16" y="4"/>
                    <a:pt x="16" y="3"/>
                    <a:pt x="15" y="3"/>
                  </a:cubicBezTo>
                  <a:cubicBezTo>
                    <a:pt x="15" y="3"/>
                    <a:pt x="15" y="2"/>
                    <a:pt x="15" y="2"/>
                  </a:cubicBezTo>
                  <a:cubicBezTo>
                    <a:pt x="15" y="1"/>
                    <a:pt x="15" y="1"/>
                    <a:pt x="15" y="1"/>
                  </a:cubicBezTo>
                  <a:cubicBezTo>
                    <a:pt x="15" y="1"/>
                    <a:pt x="15" y="1"/>
                    <a:pt x="15" y="1"/>
                  </a:cubicBezTo>
                  <a:cubicBezTo>
                    <a:pt x="16" y="1"/>
                    <a:pt x="17" y="2"/>
                    <a:pt x="17" y="2"/>
                  </a:cubicBezTo>
                  <a:cubicBezTo>
                    <a:pt x="18" y="4"/>
                    <a:pt x="18" y="4"/>
                    <a:pt x="18" y="4"/>
                  </a:cubicBezTo>
                  <a:cubicBezTo>
                    <a:pt x="19" y="4"/>
                    <a:pt x="19" y="4"/>
                    <a:pt x="19" y="4"/>
                  </a:cubicBezTo>
                  <a:cubicBezTo>
                    <a:pt x="19" y="4"/>
                    <a:pt x="19" y="4"/>
                    <a:pt x="19" y="4"/>
                  </a:cubicBezTo>
                  <a:cubicBezTo>
                    <a:pt x="18" y="5"/>
                    <a:pt x="18" y="5"/>
                    <a:pt x="18" y="4"/>
                  </a:cubicBezTo>
                  <a:cubicBezTo>
                    <a:pt x="18" y="4"/>
                    <a:pt x="18" y="4"/>
                    <a:pt x="18" y="4"/>
                  </a:cubicBezTo>
                  <a:cubicBezTo>
                    <a:pt x="17" y="3"/>
                    <a:pt x="17" y="3"/>
                    <a:pt x="17" y="3"/>
                  </a:cubicBezTo>
                  <a:cubicBezTo>
                    <a:pt x="16" y="2"/>
                    <a:pt x="16" y="2"/>
                    <a:pt x="16" y="2"/>
                  </a:cubicBezTo>
                  <a:cubicBezTo>
                    <a:pt x="16" y="1"/>
                    <a:pt x="16" y="1"/>
                    <a:pt x="16" y="1"/>
                  </a:cubicBezTo>
                  <a:cubicBezTo>
                    <a:pt x="16" y="1"/>
                    <a:pt x="16" y="1"/>
                    <a:pt x="16" y="1"/>
                  </a:cubicBezTo>
                  <a:cubicBezTo>
                    <a:pt x="19" y="3"/>
                    <a:pt x="19" y="3"/>
                    <a:pt x="19" y="3"/>
                  </a:cubicBezTo>
                  <a:cubicBezTo>
                    <a:pt x="19" y="4"/>
                    <a:pt x="19" y="4"/>
                    <a:pt x="19" y="4"/>
                  </a:cubicBezTo>
                  <a:cubicBezTo>
                    <a:pt x="19" y="4"/>
                    <a:pt x="18" y="3"/>
                    <a:pt x="18" y="3"/>
                  </a:cubicBezTo>
                  <a:cubicBezTo>
                    <a:pt x="18" y="3"/>
                    <a:pt x="17" y="2"/>
                    <a:pt x="17" y="2"/>
                  </a:cubicBezTo>
                  <a:cubicBezTo>
                    <a:pt x="17" y="2"/>
                    <a:pt x="17" y="1"/>
                    <a:pt x="17" y="1"/>
                  </a:cubicBezTo>
                  <a:cubicBezTo>
                    <a:pt x="17" y="1"/>
                    <a:pt x="17" y="1"/>
                    <a:pt x="17" y="1"/>
                  </a:cubicBezTo>
                  <a:cubicBezTo>
                    <a:pt x="19" y="1"/>
                    <a:pt x="19" y="2"/>
                    <a:pt x="20" y="2"/>
                  </a:cubicBezTo>
                  <a:cubicBezTo>
                    <a:pt x="21" y="2"/>
                    <a:pt x="21" y="3"/>
                    <a:pt x="22" y="3"/>
                  </a:cubicBezTo>
                  <a:cubicBezTo>
                    <a:pt x="22" y="4"/>
                    <a:pt x="22" y="4"/>
                    <a:pt x="22" y="4"/>
                  </a:cubicBezTo>
                  <a:cubicBezTo>
                    <a:pt x="22" y="4"/>
                    <a:pt x="21" y="4"/>
                    <a:pt x="21" y="4"/>
                  </a:cubicBezTo>
                  <a:cubicBezTo>
                    <a:pt x="21" y="4"/>
                    <a:pt x="20" y="4"/>
                    <a:pt x="20" y="3"/>
                  </a:cubicBezTo>
                  <a:cubicBezTo>
                    <a:pt x="19" y="3"/>
                    <a:pt x="19" y="3"/>
                    <a:pt x="19" y="3"/>
                  </a:cubicBezTo>
                  <a:cubicBezTo>
                    <a:pt x="19" y="2"/>
                    <a:pt x="19" y="2"/>
                    <a:pt x="19" y="2"/>
                  </a:cubicBezTo>
                  <a:cubicBezTo>
                    <a:pt x="19" y="1"/>
                    <a:pt x="19" y="1"/>
                    <a:pt x="20" y="1"/>
                  </a:cubicBezTo>
                  <a:cubicBezTo>
                    <a:pt x="20" y="1"/>
                    <a:pt x="20" y="1"/>
                    <a:pt x="20" y="1"/>
                  </a:cubicBezTo>
                  <a:cubicBezTo>
                    <a:pt x="21" y="2"/>
                    <a:pt x="21" y="2"/>
                    <a:pt x="21" y="2"/>
                  </a:cubicBezTo>
                  <a:cubicBezTo>
                    <a:pt x="23" y="3"/>
                    <a:pt x="23" y="3"/>
                    <a:pt x="23" y="3"/>
                  </a:cubicBezTo>
                  <a:cubicBezTo>
                    <a:pt x="22" y="4"/>
                    <a:pt x="22" y="4"/>
                    <a:pt x="22" y="4"/>
                  </a:cubicBezTo>
                  <a:cubicBezTo>
                    <a:pt x="22" y="4"/>
                    <a:pt x="21" y="3"/>
                    <a:pt x="21" y="3"/>
                  </a:cubicBezTo>
                  <a:cubicBezTo>
                    <a:pt x="21" y="3"/>
                    <a:pt x="21" y="2"/>
                    <a:pt x="21" y="2"/>
                  </a:cubicBezTo>
                  <a:cubicBezTo>
                    <a:pt x="21" y="2"/>
                    <a:pt x="21" y="2"/>
                    <a:pt x="21" y="2"/>
                  </a:cubicBezTo>
                  <a:cubicBezTo>
                    <a:pt x="22" y="1"/>
                    <a:pt x="22" y="1"/>
                    <a:pt x="22" y="1"/>
                  </a:cubicBezTo>
                  <a:cubicBezTo>
                    <a:pt x="22" y="1"/>
                    <a:pt x="22" y="1"/>
                    <a:pt x="22" y="1"/>
                  </a:cubicBezTo>
                  <a:cubicBezTo>
                    <a:pt x="22" y="1"/>
                    <a:pt x="22" y="1"/>
                    <a:pt x="22" y="1"/>
                  </a:cubicBezTo>
                  <a:cubicBezTo>
                    <a:pt x="22" y="1"/>
                    <a:pt x="22" y="1"/>
                    <a:pt x="22" y="1"/>
                  </a:cubicBezTo>
                  <a:cubicBezTo>
                    <a:pt x="22" y="1"/>
                    <a:pt x="22" y="1"/>
                    <a:pt x="22" y="1"/>
                  </a:cubicBezTo>
                  <a:cubicBezTo>
                    <a:pt x="23" y="2"/>
                    <a:pt x="24" y="2"/>
                    <a:pt x="24" y="2"/>
                  </a:cubicBezTo>
                  <a:cubicBezTo>
                    <a:pt x="24" y="3"/>
                    <a:pt x="25" y="3"/>
                    <a:pt x="25" y="3"/>
                  </a:cubicBezTo>
                  <a:cubicBezTo>
                    <a:pt x="25" y="4"/>
                    <a:pt x="25" y="4"/>
                    <a:pt x="25" y="4"/>
                  </a:cubicBezTo>
                  <a:cubicBezTo>
                    <a:pt x="25" y="4"/>
                    <a:pt x="25" y="4"/>
                    <a:pt x="25" y="4"/>
                  </a:cubicBezTo>
                  <a:cubicBezTo>
                    <a:pt x="25" y="4"/>
                    <a:pt x="25" y="4"/>
                    <a:pt x="25" y="4"/>
                  </a:cubicBezTo>
                  <a:cubicBezTo>
                    <a:pt x="25" y="4"/>
                    <a:pt x="25" y="4"/>
                    <a:pt x="25" y="4"/>
                  </a:cubicBezTo>
                  <a:cubicBezTo>
                    <a:pt x="24" y="3"/>
                    <a:pt x="24" y="3"/>
                    <a:pt x="24" y="3"/>
                  </a:cubicBezTo>
                  <a:cubicBezTo>
                    <a:pt x="24" y="2"/>
                    <a:pt x="24" y="2"/>
                    <a:pt x="24" y="2"/>
                  </a:cubicBezTo>
                  <a:cubicBezTo>
                    <a:pt x="24" y="2"/>
                    <a:pt x="24" y="2"/>
                    <a:pt x="24" y="2"/>
                  </a:cubicBezTo>
                  <a:cubicBezTo>
                    <a:pt x="24" y="2"/>
                    <a:pt x="24" y="2"/>
                    <a:pt x="24" y="2"/>
                  </a:cubicBezTo>
                  <a:cubicBezTo>
                    <a:pt x="24" y="2"/>
                    <a:pt x="24" y="2"/>
                    <a:pt x="24" y="2"/>
                  </a:cubicBezTo>
                  <a:cubicBezTo>
                    <a:pt x="25" y="2"/>
                    <a:pt x="25" y="2"/>
                    <a:pt x="26" y="2"/>
                  </a:cubicBezTo>
                  <a:cubicBezTo>
                    <a:pt x="26" y="3"/>
                    <a:pt x="27" y="3"/>
                    <a:pt x="27" y="4"/>
                  </a:cubicBezTo>
                  <a:cubicBezTo>
                    <a:pt x="27" y="4"/>
                    <a:pt x="27" y="4"/>
                    <a:pt x="27" y="4"/>
                  </a:cubicBezTo>
                  <a:cubicBezTo>
                    <a:pt x="26" y="4"/>
                    <a:pt x="26" y="3"/>
                    <a:pt x="26" y="3"/>
                  </a:cubicBezTo>
                  <a:cubicBezTo>
                    <a:pt x="26" y="3"/>
                    <a:pt x="26" y="2"/>
                    <a:pt x="26" y="2"/>
                  </a:cubicBezTo>
                  <a:cubicBezTo>
                    <a:pt x="27" y="2"/>
                    <a:pt x="27" y="2"/>
                    <a:pt x="27" y="2"/>
                  </a:cubicBezTo>
                  <a:cubicBezTo>
                    <a:pt x="27" y="2"/>
                    <a:pt x="28" y="3"/>
                    <a:pt x="28" y="3"/>
                  </a:cubicBezTo>
                  <a:cubicBezTo>
                    <a:pt x="28" y="3"/>
                    <a:pt x="28" y="3"/>
                    <a:pt x="29" y="3"/>
                  </a:cubicBezTo>
                  <a:cubicBezTo>
                    <a:pt x="29" y="4"/>
                    <a:pt x="29" y="4"/>
                    <a:pt x="29" y="3"/>
                  </a:cubicBezTo>
                  <a:cubicBezTo>
                    <a:pt x="29" y="4"/>
                    <a:pt x="29" y="4"/>
                    <a:pt x="29" y="3"/>
                  </a:cubicBezTo>
                  <a:cubicBezTo>
                    <a:pt x="28" y="3"/>
                    <a:pt x="28" y="3"/>
                    <a:pt x="28" y="3"/>
                  </a:cubicBezTo>
                  <a:cubicBezTo>
                    <a:pt x="28" y="3"/>
                    <a:pt x="27" y="3"/>
                    <a:pt x="27" y="2"/>
                  </a:cubicBezTo>
                  <a:cubicBezTo>
                    <a:pt x="27" y="2"/>
                    <a:pt x="26" y="2"/>
                    <a:pt x="26" y="2"/>
                  </a:cubicBezTo>
                  <a:cubicBezTo>
                    <a:pt x="26" y="2"/>
                    <a:pt x="26" y="3"/>
                    <a:pt x="26" y="3"/>
                  </a:cubicBezTo>
                  <a:cubicBezTo>
                    <a:pt x="26" y="3"/>
                    <a:pt x="27" y="3"/>
                    <a:pt x="27" y="4"/>
                  </a:cubicBezTo>
                  <a:cubicBezTo>
                    <a:pt x="27" y="4"/>
                    <a:pt x="27" y="4"/>
                    <a:pt x="27" y="4"/>
                  </a:cubicBezTo>
                  <a:cubicBezTo>
                    <a:pt x="27" y="4"/>
                    <a:pt x="27" y="4"/>
                    <a:pt x="27" y="4"/>
                  </a:cubicBezTo>
                  <a:cubicBezTo>
                    <a:pt x="26" y="4"/>
                    <a:pt x="26" y="3"/>
                    <a:pt x="25" y="3"/>
                  </a:cubicBezTo>
                  <a:cubicBezTo>
                    <a:pt x="25" y="2"/>
                    <a:pt x="25" y="2"/>
                    <a:pt x="24" y="2"/>
                  </a:cubicBezTo>
                  <a:cubicBezTo>
                    <a:pt x="24" y="2"/>
                    <a:pt x="24" y="2"/>
                    <a:pt x="24" y="2"/>
                  </a:cubicBezTo>
                  <a:cubicBezTo>
                    <a:pt x="25" y="3"/>
                    <a:pt x="25" y="3"/>
                    <a:pt x="25" y="3"/>
                  </a:cubicBezTo>
                  <a:cubicBezTo>
                    <a:pt x="25" y="3"/>
                    <a:pt x="25" y="3"/>
                    <a:pt x="25" y="3"/>
                  </a:cubicBezTo>
                  <a:cubicBezTo>
                    <a:pt x="25" y="4"/>
                    <a:pt x="25" y="4"/>
                    <a:pt x="25" y="4"/>
                  </a:cubicBezTo>
                  <a:cubicBezTo>
                    <a:pt x="24" y="4"/>
                    <a:pt x="24" y="3"/>
                    <a:pt x="23" y="3"/>
                  </a:cubicBezTo>
                  <a:cubicBezTo>
                    <a:pt x="23" y="3"/>
                    <a:pt x="23" y="2"/>
                    <a:pt x="22" y="2"/>
                  </a:cubicBezTo>
                  <a:cubicBezTo>
                    <a:pt x="22" y="2"/>
                    <a:pt x="22" y="2"/>
                    <a:pt x="22" y="2"/>
                  </a:cubicBezTo>
                  <a:cubicBezTo>
                    <a:pt x="22" y="2"/>
                    <a:pt x="22" y="2"/>
                    <a:pt x="22" y="2"/>
                  </a:cubicBezTo>
                  <a:cubicBezTo>
                    <a:pt x="22" y="2"/>
                    <a:pt x="22" y="2"/>
                    <a:pt x="22" y="2"/>
                  </a:cubicBezTo>
                  <a:cubicBezTo>
                    <a:pt x="22" y="2"/>
                    <a:pt x="22" y="2"/>
                    <a:pt x="22" y="2"/>
                  </a:cubicBezTo>
                  <a:cubicBezTo>
                    <a:pt x="22" y="2"/>
                    <a:pt x="22" y="2"/>
                    <a:pt x="22" y="2"/>
                  </a:cubicBezTo>
                  <a:cubicBezTo>
                    <a:pt x="22" y="2"/>
                    <a:pt x="22" y="2"/>
                    <a:pt x="22" y="2"/>
                  </a:cubicBezTo>
                  <a:cubicBezTo>
                    <a:pt x="22" y="2"/>
                    <a:pt x="22" y="2"/>
                    <a:pt x="22" y="2"/>
                  </a:cubicBezTo>
                  <a:cubicBezTo>
                    <a:pt x="22" y="3"/>
                    <a:pt x="22" y="3"/>
                    <a:pt x="23" y="4"/>
                  </a:cubicBezTo>
                  <a:cubicBezTo>
                    <a:pt x="23" y="4"/>
                    <a:pt x="23" y="4"/>
                    <a:pt x="23" y="4"/>
                  </a:cubicBezTo>
                  <a:cubicBezTo>
                    <a:pt x="23" y="4"/>
                    <a:pt x="23" y="4"/>
                    <a:pt x="23" y="4"/>
                  </a:cubicBezTo>
                  <a:cubicBezTo>
                    <a:pt x="23" y="4"/>
                    <a:pt x="22" y="4"/>
                    <a:pt x="22" y="4"/>
                  </a:cubicBezTo>
                  <a:cubicBezTo>
                    <a:pt x="21" y="3"/>
                    <a:pt x="21" y="3"/>
                    <a:pt x="21" y="3"/>
                  </a:cubicBezTo>
                  <a:cubicBezTo>
                    <a:pt x="20" y="2"/>
                    <a:pt x="20" y="2"/>
                    <a:pt x="20" y="2"/>
                  </a:cubicBezTo>
                  <a:cubicBezTo>
                    <a:pt x="20" y="2"/>
                    <a:pt x="20" y="2"/>
                    <a:pt x="20" y="2"/>
                  </a:cubicBezTo>
                  <a:cubicBezTo>
                    <a:pt x="20" y="2"/>
                    <a:pt x="20" y="2"/>
                    <a:pt x="20" y="2"/>
                  </a:cubicBezTo>
                  <a:cubicBezTo>
                    <a:pt x="21" y="3"/>
                    <a:pt x="21" y="3"/>
                    <a:pt x="21" y="3"/>
                  </a:cubicBezTo>
                  <a:cubicBezTo>
                    <a:pt x="21" y="3"/>
                    <a:pt x="21" y="3"/>
                    <a:pt x="22" y="3"/>
                  </a:cubicBezTo>
                  <a:cubicBezTo>
                    <a:pt x="21" y="4"/>
                    <a:pt x="21" y="4"/>
                    <a:pt x="21" y="4"/>
                  </a:cubicBezTo>
                  <a:cubicBezTo>
                    <a:pt x="20" y="4"/>
                    <a:pt x="20" y="3"/>
                    <a:pt x="19" y="3"/>
                  </a:cubicBezTo>
                  <a:cubicBezTo>
                    <a:pt x="19" y="2"/>
                    <a:pt x="18" y="2"/>
                    <a:pt x="18" y="2"/>
                  </a:cubicBezTo>
                  <a:cubicBezTo>
                    <a:pt x="18" y="2"/>
                    <a:pt x="18" y="2"/>
                    <a:pt x="18" y="2"/>
                  </a:cubicBezTo>
                  <a:cubicBezTo>
                    <a:pt x="18" y="2"/>
                    <a:pt x="18" y="2"/>
                    <a:pt x="18" y="2"/>
                  </a:cubicBezTo>
                  <a:cubicBezTo>
                    <a:pt x="19" y="2"/>
                    <a:pt x="19" y="2"/>
                    <a:pt x="19" y="2"/>
                  </a:cubicBezTo>
                  <a:cubicBezTo>
                    <a:pt x="19" y="3"/>
                    <a:pt x="19" y="3"/>
                    <a:pt x="20" y="4"/>
                  </a:cubicBezTo>
                  <a:cubicBezTo>
                    <a:pt x="20" y="4"/>
                    <a:pt x="20" y="4"/>
                    <a:pt x="20" y="4"/>
                  </a:cubicBezTo>
                  <a:cubicBezTo>
                    <a:pt x="20" y="4"/>
                    <a:pt x="20" y="4"/>
                    <a:pt x="19" y="4"/>
                  </a:cubicBezTo>
                  <a:cubicBezTo>
                    <a:pt x="19" y="4"/>
                    <a:pt x="19" y="4"/>
                    <a:pt x="19" y="4"/>
                  </a:cubicBezTo>
                  <a:cubicBezTo>
                    <a:pt x="16" y="2"/>
                    <a:pt x="16" y="2"/>
                    <a:pt x="16" y="2"/>
                  </a:cubicBezTo>
                  <a:cubicBezTo>
                    <a:pt x="17" y="1"/>
                    <a:pt x="17" y="1"/>
                    <a:pt x="17" y="1"/>
                  </a:cubicBezTo>
                  <a:cubicBezTo>
                    <a:pt x="17" y="2"/>
                    <a:pt x="17" y="2"/>
                    <a:pt x="17" y="2"/>
                  </a:cubicBezTo>
                  <a:cubicBezTo>
                    <a:pt x="18" y="4"/>
                    <a:pt x="18" y="4"/>
                    <a:pt x="18" y="4"/>
                  </a:cubicBezTo>
                  <a:cubicBezTo>
                    <a:pt x="18" y="4"/>
                    <a:pt x="18" y="4"/>
                    <a:pt x="18" y="4"/>
                  </a:cubicBezTo>
                  <a:cubicBezTo>
                    <a:pt x="16" y="3"/>
                    <a:pt x="16" y="3"/>
                    <a:pt x="16" y="3"/>
                  </a:cubicBezTo>
                  <a:cubicBezTo>
                    <a:pt x="16" y="2"/>
                    <a:pt x="15" y="2"/>
                    <a:pt x="15" y="2"/>
                  </a:cubicBezTo>
                  <a:cubicBezTo>
                    <a:pt x="16" y="1"/>
                    <a:pt x="16" y="1"/>
                    <a:pt x="16" y="1"/>
                  </a:cubicBezTo>
                  <a:cubicBezTo>
                    <a:pt x="16" y="2"/>
                    <a:pt x="16" y="2"/>
                    <a:pt x="16" y="2"/>
                  </a:cubicBezTo>
                  <a:cubicBezTo>
                    <a:pt x="17" y="3"/>
                    <a:pt x="17" y="3"/>
                    <a:pt x="17" y="4"/>
                  </a:cubicBezTo>
                  <a:cubicBezTo>
                    <a:pt x="17" y="4"/>
                    <a:pt x="17" y="4"/>
                    <a:pt x="17" y="4"/>
                  </a:cubicBezTo>
                  <a:cubicBezTo>
                    <a:pt x="17" y="4"/>
                    <a:pt x="16" y="4"/>
                    <a:pt x="16" y="4"/>
                  </a:cubicBezTo>
                  <a:cubicBezTo>
                    <a:pt x="15" y="3"/>
                    <a:pt x="14" y="2"/>
                    <a:pt x="13" y="1"/>
                  </a:cubicBezTo>
                  <a:cubicBezTo>
                    <a:pt x="14" y="1"/>
                    <a:pt x="14" y="1"/>
                    <a:pt x="14" y="1"/>
                  </a:cubicBezTo>
                  <a:cubicBezTo>
                    <a:pt x="14" y="1"/>
                    <a:pt x="15" y="2"/>
                    <a:pt x="15" y="2"/>
                  </a:cubicBezTo>
                  <a:cubicBezTo>
                    <a:pt x="16" y="3"/>
                    <a:pt x="16" y="3"/>
                    <a:pt x="16" y="3"/>
                  </a:cubicBezTo>
                  <a:cubicBezTo>
                    <a:pt x="16" y="3"/>
                    <a:pt x="16" y="4"/>
                    <a:pt x="16" y="4"/>
                  </a:cubicBezTo>
                  <a:cubicBezTo>
                    <a:pt x="16" y="4"/>
                    <a:pt x="15" y="4"/>
                    <a:pt x="15" y="4"/>
                  </a:cubicBezTo>
                  <a:cubicBezTo>
                    <a:pt x="15" y="4"/>
                    <a:pt x="15" y="4"/>
                    <a:pt x="15" y="4"/>
                  </a:cubicBezTo>
                  <a:cubicBezTo>
                    <a:pt x="14" y="3"/>
                    <a:pt x="14" y="3"/>
                    <a:pt x="14" y="3"/>
                  </a:cubicBezTo>
                  <a:cubicBezTo>
                    <a:pt x="13" y="2"/>
                    <a:pt x="13" y="2"/>
                    <a:pt x="13" y="2"/>
                  </a:cubicBezTo>
                  <a:cubicBezTo>
                    <a:pt x="13" y="1"/>
                    <a:pt x="13" y="1"/>
                    <a:pt x="13" y="1"/>
                  </a:cubicBezTo>
                  <a:cubicBezTo>
                    <a:pt x="13" y="2"/>
                    <a:pt x="14" y="2"/>
                    <a:pt x="14" y="2"/>
                  </a:cubicBezTo>
                  <a:cubicBezTo>
                    <a:pt x="14" y="2"/>
                    <a:pt x="14" y="3"/>
                    <a:pt x="15" y="3"/>
                  </a:cubicBezTo>
                  <a:cubicBezTo>
                    <a:pt x="15" y="3"/>
                    <a:pt x="15" y="3"/>
                    <a:pt x="15" y="3"/>
                  </a:cubicBezTo>
                  <a:cubicBezTo>
                    <a:pt x="15" y="3"/>
                    <a:pt x="15" y="4"/>
                    <a:pt x="14" y="4"/>
                  </a:cubicBezTo>
                  <a:cubicBezTo>
                    <a:pt x="14" y="4"/>
                    <a:pt x="14" y="4"/>
                    <a:pt x="14" y="4"/>
                  </a:cubicBezTo>
                  <a:cubicBezTo>
                    <a:pt x="12" y="3"/>
                    <a:pt x="12" y="3"/>
                    <a:pt x="12" y="3"/>
                  </a:cubicBezTo>
                  <a:cubicBezTo>
                    <a:pt x="11" y="1"/>
                    <a:pt x="11" y="1"/>
                    <a:pt x="11" y="1"/>
                  </a:cubicBezTo>
                  <a:cubicBezTo>
                    <a:pt x="12" y="1"/>
                    <a:pt x="12" y="1"/>
                    <a:pt x="12" y="1"/>
                  </a:cubicBezTo>
                  <a:cubicBezTo>
                    <a:pt x="13" y="2"/>
                    <a:pt x="13" y="2"/>
                    <a:pt x="13" y="2"/>
                  </a:cubicBezTo>
                  <a:cubicBezTo>
                    <a:pt x="14" y="3"/>
                    <a:pt x="14" y="3"/>
                    <a:pt x="14" y="3"/>
                  </a:cubicBezTo>
                  <a:cubicBezTo>
                    <a:pt x="14" y="3"/>
                    <a:pt x="14" y="4"/>
                    <a:pt x="13" y="4"/>
                  </a:cubicBezTo>
                  <a:cubicBezTo>
                    <a:pt x="13" y="4"/>
                    <a:pt x="13" y="4"/>
                    <a:pt x="13" y="4"/>
                  </a:cubicBezTo>
                  <a:cubicBezTo>
                    <a:pt x="12" y="2"/>
                    <a:pt x="12" y="2"/>
                    <a:pt x="12" y="2"/>
                  </a:cubicBezTo>
                  <a:cubicBezTo>
                    <a:pt x="11" y="2"/>
                    <a:pt x="11" y="2"/>
                    <a:pt x="11" y="2"/>
                  </a:cubicBezTo>
                  <a:cubicBezTo>
                    <a:pt x="11" y="1"/>
                    <a:pt x="11" y="1"/>
                    <a:pt x="11" y="1"/>
                  </a:cubicBezTo>
                  <a:cubicBezTo>
                    <a:pt x="11" y="1"/>
                    <a:pt x="11" y="2"/>
                    <a:pt x="12" y="2"/>
                  </a:cubicBezTo>
                  <a:cubicBezTo>
                    <a:pt x="13" y="3"/>
                    <a:pt x="13" y="3"/>
                    <a:pt x="13" y="3"/>
                  </a:cubicBezTo>
                  <a:cubicBezTo>
                    <a:pt x="13" y="3"/>
                    <a:pt x="13" y="4"/>
                    <a:pt x="12" y="4"/>
                  </a:cubicBezTo>
                  <a:cubicBezTo>
                    <a:pt x="12" y="4"/>
                    <a:pt x="12" y="4"/>
                    <a:pt x="12" y="4"/>
                  </a:cubicBezTo>
                  <a:cubicBezTo>
                    <a:pt x="11" y="3"/>
                    <a:pt x="11" y="3"/>
                    <a:pt x="10" y="2"/>
                  </a:cubicBezTo>
                  <a:cubicBezTo>
                    <a:pt x="10" y="2"/>
                    <a:pt x="10" y="2"/>
                    <a:pt x="10" y="2"/>
                  </a:cubicBezTo>
                  <a:cubicBezTo>
                    <a:pt x="9" y="1"/>
                    <a:pt x="9" y="1"/>
                    <a:pt x="9" y="1"/>
                  </a:cubicBezTo>
                  <a:cubicBezTo>
                    <a:pt x="10" y="1"/>
                    <a:pt x="10" y="1"/>
                    <a:pt x="10" y="1"/>
                  </a:cubicBezTo>
                  <a:cubicBezTo>
                    <a:pt x="10" y="2"/>
                    <a:pt x="10" y="2"/>
                    <a:pt x="10" y="2"/>
                  </a:cubicBezTo>
                  <a:cubicBezTo>
                    <a:pt x="11" y="3"/>
                    <a:pt x="11" y="3"/>
                    <a:pt x="11" y="3"/>
                  </a:cubicBezTo>
                  <a:cubicBezTo>
                    <a:pt x="11" y="3"/>
                    <a:pt x="11" y="3"/>
                    <a:pt x="11" y="3"/>
                  </a:cubicBezTo>
                  <a:cubicBezTo>
                    <a:pt x="11" y="3"/>
                    <a:pt x="11" y="4"/>
                    <a:pt x="11" y="4"/>
                  </a:cubicBezTo>
                  <a:cubicBezTo>
                    <a:pt x="11" y="4"/>
                    <a:pt x="11" y="4"/>
                    <a:pt x="10" y="4"/>
                  </a:cubicBezTo>
                  <a:cubicBezTo>
                    <a:pt x="10" y="3"/>
                    <a:pt x="10" y="3"/>
                    <a:pt x="9" y="2"/>
                  </a:cubicBezTo>
                  <a:cubicBezTo>
                    <a:pt x="9" y="2"/>
                    <a:pt x="8" y="2"/>
                    <a:pt x="8" y="2"/>
                  </a:cubicBezTo>
                  <a:cubicBezTo>
                    <a:pt x="8" y="1"/>
                    <a:pt x="8" y="1"/>
                    <a:pt x="8" y="1"/>
                  </a:cubicBezTo>
                  <a:cubicBezTo>
                    <a:pt x="8" y="1"/>
                    <a:pt x="8" y="1"/>
                    <a:pt x="8" y="2"/>
                  </a:cubicBezTo>
                  <a:cubicBezTo>
                    <a:pt x="9" y="2"/>
                    <a:pt x="9" y="2"/>
                    <a:pt x="9" y="2"/>
                  </a:cubicBezTo>
                  <a:cubicBezTo>
                    <a:pt x="9" y="2"/>
                    <a:pt x="9" y="3"/>
                    <a:pt x="10" y="3"/>
                  </a:cubicBezTo>
                  <a:cubicBezTo>
                    <a:pt x="10" y="3"/>
                    <a:pt x="10" y="3"/>
                    <a:pt x="10" y="4"/>
                  </a:cubicBezTo>
                  <a:cubicBezTo>
                    <a:pt x="9" y="4"/>
                    <a:pt x="9" y="4"/>
                    <a:pt x="9" y="4"/>
                  </a:cubicBezTo>
                  <a:cubicBezTo>
                    <a:pt x="8" y="3"/>
                    <a:pt x="7" y="2"/>
                    <a:pt x="6" y="1"/>
                  </a:cubicBezTo>
                  <a:cubicBezTo>
                    <a:pt x="7" y="1"/>
                    <a:pt x="7" y="1"/>
                    <a:pt x="7" y="1"/>
                  </a:cubicBezTo>
                  <a:cubicBezTo>
                    <a:pt x="7" y="2"/>
                    <a:pt x="8" y="2"/>
                    <a:pt x="8" y="3"/>
                  </a:cubicBezTo>
                  <a:cubicBezTo>
                    <a:pt x="9" y="3"/>
                    <a:pt x="9" y="4"/>
                    <a:pt x="8" y="4"/>
                  </a:cubicBezTo>
                  <a:cubicBezTo>
                    <a:pt x="8" y="4"/>
                    <a:pt x="8" y="4"/>
                    <a:pt x="8" y="4"/>
                  </a:cubicBezTo>
                  <a:cubicBezTo>
                    <a:pt x="7" y="3"/>
                    <a:pt x="7" y="3"/>
                    <a:pt x="6" y="3"/>
                  </a:cubicBezTo>
                  <a:cubicBezTo>
                    <a:pt x="6" y="2"/>
                    <a:pt x="5" y="2"/>
                    <a:pt x="5" y="2"/>
                  </a:cubicBezTo>
                  <a:cubicBezTo>
                    <a:pt x="6" y="1"/>
                    <a:pt x="6" y="1"/>
                    <a:pt x="6" y="1"/>
                  </a:cubicBezTo>
                  <a:cubicBezTo>
                    <a:pt x="6" y="1"/>
                    <a:pt x="6" y="2"/>
                    <a:pt x="6" y="2"/>
                  </a:cubicBezTo>
                  <a:cubicBezTo>
                    <a:pt x="6" y="2"/>
                    <a:pt x="6" y="3"/>
                    <a:pt x="7" y="3"/>
                  </a:cubicBezTo>
                  <a:cubicBezTo>
                    <a:pt x="7" y="3"/>
                    <a:pt x="7" y="4"/>
                    <a:pt x="6" y="4"/>
                  </a:cubicBezTo>
                  <a:cubicBezTo>
                    <a:pt x="6" y="4"/>
                    <a:pt x="6" y="4"/>
                    <a:pt x="6" y="4"/>
                  </a:cubicBezTo>
                  <a:cubicBezTo>
                    <a:pt x="5" y="3"/>
                    <a:pt x="5" y="3"/>
                    <a:pt x="4" y="3"/>
                  </a:cubicBezTo>
                  <a:cubicBezTo>
                    <a:pt x="4" y="2"/>
                    <a:pt x="4" y="2"/>
                    <a:pt x="4" y="2"/>
                  </a:cubicBezTo>
                  <a:cubicBezTo>
                    <a:pt x="3" y="2"/>
                    <a:pt x="3" y="2"/>
                    <a:pt x="3" y="2"/>
                  </a:cubicBezTo>
                  <a:cubicBezTo>
                    <a:pt x="4" y="1"/>
                    <a:pt x="4" y="1"/>
                    <a:pt x="4" y="1"/>
                  </a:cubicBezTo>
                  <a:cubicBezTo>
                    <a:pt x="4" y="1"/>
                    <a:pt x="4" y="2"/>
                    <a:pt x="4" y="2"/>
                  </a:cubicBezTo>
                  <a:cubicBezTo>
                    <a:pt x="5" y="3"/>
                    <a:pt x="5" y="3"/>
                    <a:pt x="5" y="3"/>
                  </a:cubicBezTo>
                  <a:cubicBezTo>
                    <a:pt x="5" y="3"/>
                    <a:pt x="5" y="3"/>
                    <a:pt x="5" y="3"/>
                  </a:cubicBezTo>
                  <a:cubicBezTo>
                    <a:pt x="5" y="3"/>
                    <a:pt x="5" y="3"/>
                    <a:pt x="5" y="3"/>
                  </a:cubicBezTo>
                  <a:cubicBezTo>
                    <a:pt x="5" y="4"/>
                    <a:pt x="5" y="4"/>
                    <a:pt x="4" y="3"/>
                  </a:cubicBezTo>
                  <a:cubicBezTo>
                    <a:pt x="4" y="3"/>
                    <a:pt x="3" y="3"/>
                    <a:pt x="3" y="2"/>
                  </a:cubicBezTo>
                  <a:cubicBezTo>
                    <a:pt x="3" y="2"/>
                    <a:pt x="2" y="1"/>
                    <a:pt x="2" y="1"/>
                  </a:cubicBezTo>
                  <a:cubicBezTo>
                    <a:pt x="2" y="1"/>
                    <a:pt x="2" y="1"/>
                    <a:pt x="2" y="1"/>
                  </a:cubicBezTo>
                  <a:cubicBezTo>
                    <a:pt x="2" y="2"/>
                    <a:pt x="3" y="2"/>
                    <a:pt x="3" y="3"/>
                  </a:cubicBezTo>
                  <a:cubicBezTo>
                    <a:pt x="3" y="3"/>
                    <a:pt x="3" y="3"/>
                    <a:pt x="3" y="3"/>
                  </a:cubicBezTo>
                  <a:cubicBezTo>
                    <a:pt x="3" y="3"/>
                    <a:pt x="3" y="3"/>
                    <a:pt x="3" y="3"/>
                  </a:cubicBezTo>
                  <a:cubicBezTo>
                    <a:pt x="2" y="3"/>
                    <a:pt x="2" y="3"/>
                    <a:pt x="1" y="2"/>
                  </a:cubicBezTo>
                  <a:cubicBezTo>
                    <a:pt x="1" y="2"/>
                    <a:pt x="0" y="1"/>
                    <a:pt x="0" y="1"/>
                  </a:cubicBezTo>
                  <a:cubicBezTo>
                    <a:pt x="0" y="1"/>
                    <a:pt x="0" y="1"/>
                    <a:pt x="0" y="1"/>
                  </a:cubicBezTo>
                  <a:cubicBezTo>
                    <a:pt x="0" y="1"/>
                    <a:pt x="0" y="2"/>
                    <a:pt x="0" y="2"/>
                  </a:cubicBezTo>
                  <a:cubicBezTo>
                    <a:pt x="0" y="2"/>
                    <a:pt x="1"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3" name="Freeform 147"/>
            <p:cNvSpPr/>
            <p:nvPr/>
          </p:nvSpPr>
          <p:spPr bwMode="auto">
            <a:xfrm>
              <a:off x="2688" y="3748"/>
              <a:ext cx="113" cy="14"/>
            </a:xfrm>
            <a:custGeom>
              <a:avLst/>
              <a:gdLst>
                <a:gd name="T0" fmla="*/ 2 w 25"/>
                <a:gd name="T1" fmla="*/ 2 h 3"/>
                <a:gd name="T2" fmla="*/ 2 w 25"/>
                <a:gd name="T3" fmla="*/ 0 h 3"/>
                <a:gd name="T4" fmla="*/ 3 w 25"/>
                <a:gd name="T5" fmla="*/ 1 h 3"/>
                <a:gd name="T6" fmla="*/ 6 w 25"/>
                <a:gd name="T7" fmla="*/ 2 h 3"/>
                <a:gd name="T8" fmla="*/ 5 w 25"/>
                <a:gd name="T9" fmla="*/ 0 h 3"/>
                <a:gd name="T10" fmla="*/ 6 w 25"/>
                <a:gd name="T11" fmla="*/ 2 h 3"/>
                <a:gd name="T12" fmla="*/ 8 w 25"/>
                <a:gd name="T13" fmla="*/ 0 h 3"/>
                <a:gd name="T14" fmla="*/ 8 w 25"/>
                <a:gd name="T15" fmla="*/ 2 h 3"/>
                <a:gd name="T16" fmla="*/ 9 w 25"/>
                <a:gd name="T17" fmla="*/ 0 h 3"/>
                <a:gd name="T18" fmla="*/ 10 w 25"/>
                <a:gd name="T19" fmla="*/ 2 h 3"/>
                <a:gd name="T20" fmla="*/ 11 w 25"/>
                <a:gd name="T21" fmla="*/ 0 h 3"/>
                <a:gd name="T22" fmla="*/ 15 w 25"/>
                <a:gd name="T23" fmla="*/ 2 h 3"/>
                <a:gd name="T24" fmla="*/ 13 w 25"/>
                <a:gd name="T25" fmla="*/ 0 h 3"/>
                <a:gd name="T26" fmla="*/ 16 w 25"/>
                <a:gd name="T27" fmla="*/ 0 h 3"/>
                <a:gd name="T28" fmla="*/ 15 w 25"/>
                <a:gd name="T29" fmla="*/ 0 h 3"/>
                <a:gd name="T30" fmla="*/ 17 w 25"/>
                <a:gd name="T31" fmla="*/ 2 h 3"/>
                <a:gd name="T32" fmla="*/ 17 w 25"/>
                <a:gd name="T33" fmla="*/ 0 h 3"/>
                <a:gd name="T34" fmla="*/ 19 w 25"/>
                <a:gd name="T35" fmla="*/ 2 h 3"/>
                <a:gd name="T36" fmla="*/ 19 w 25"/>
                <a:gd name="T37" fmla="*/ 0 h 3"/>
                <a:gd name="T38" fmla="*/ 20 w 25"/>
                <a:gd name="T39" fmla="*/ 2 h 3"/>
                <a:gd name="T40" fmla="*/ 20 w 25"/>
                <a:gd name="T41" fmla="*/ 0 h 3"/>
                <a:gd name="T42" fmla="*/ 21 w 25"/>
                <a:gd name="T43" fmla="*/ 1 h 3"/>
                <a:gd name="T44" fmla="*/ 23 w 25"/>
                <a:gd name="T45" fmla="*/ 1 h 3"/>
                <a:gd name="T46" fmla="*/ 21 w 25"/>
                <a:gd name="T47" fmla="*/ 0 h 3"/>
                <a:gd name="T48" fmla="*/ 24 w 25"/>
                <a:gd name="T49" fmla="*/ 1 h 3"/>
                <a:gd name="T50" fmla="*/ 23 w 25"/>
                <a:gd name="T51" fmla="*/ 1 h 3"/>
                <a:gd name="T52" fmla="*/ 24 w 25"/>
                <a:gd name="T53" fmla="*/ 1 h 3"/>
                <a:gd name="T54" fmla="*/ 25 w 25"/>
                <a:gd name="T55" fmla="*/ 2 h 3"/>
                <a:gd name="T56" fmla="*/ 24 w 25"/>
                <a:gd name="T57" fmla="*/ 0 h 3"/>
                <a:gd name="T58" fmla="*/ 24 w 25"/>
                <a:gd name="T59" fmla="*/ 0 h 3"/>
                <a:gd name="T60" fmla="*/ 24 w 25"/>
                <a:gd name="T61" fmla="*/ 0 h 3"/>
                <a:gd name="T62" fmla="*/ 24 w 25"/>
                <a:gd name="T63" fmla="*/ 0 h 3"/>
                <a:gd name="T64" fmla="*/ 25 w 25"/>
                <a:gd name="T65" fmla="*/ 2 h 3"/>
                <a:gd name="T66" fmla="*/ 24 w 25"/>
                <a:gd name="T67" fmla="*/ 1 h 3"/>
                <a:gd name="T68" fmla="*/ 24 w 25"/>
                <a:gd name="T69" fmla="*/ 2 h 3"/>
                <a:gd name="T70" fmla="*/ 23 w 25"/>
                <a:gd name="T71" fmla="*/ 1 h 3"/>
                <a:gd name="T72" fmla="*/ 24 w 25"/>
                <a:gd name="T73" fmla="*/ 2 h 3"/>
                <a:gd name="T74" fmla="*/ 22 w 25"/>
                <a:gd name="T75" fmla="*/ 2 h 3"/>
                <a:gd name="T76" fmla="*/ 22 w 25"/>
                <a:gd name="T77" fmla="*/ 1 h 3"/>
                <a:gd name="T78" fmla="*/ 21 w 25"/>
                <a:gd name="T79" fmla="*/ 2 h 3"/>
                <a:gd name="T80" fmla="*/ 21 w 25"/>
                <a:gd name="T81" fmla="*/ 1 h 3"/>
                <a:gd name="T82" fmla="*/ 20 w 25"/>
                <a:gd name="T83" fmla="*/ 2 h 3"/>
                <a:gd name="T84" fmla="*/ 20 w 25"/>
                <a:gd name="T85" fmla="*/ 1 h 3"/>
                <a:gd name="T86" fmla="*/ 20 w 25"/>
                <a:gd name="T87" fmla="*/ 3 h 3"/>
                <a:gd name="T88" fmla="*/ 17 w 25"/>
                <a:gd name="T89" fmla="*/ 1 h 3"/>
                <a:gd name="T90" fmla="*/ 18 w 25"/>
                <a:gd name="T91" fmla="*/ 3 h 3"/>
                <a:gd name="T92" fmla="*/ 17 w 25"/>
                <a:gd name="T93" fmla="*/ 2 h 3"/>
                <a:gd name="T94" fmla="*/ 14 w 25"/>
                <a:gd name="T95" fmla="*/ 1 h 3"/>
                <a:gd name="T96" fmla="*/ 15 w 25"/>
                <a:gd name="T97" fmla="*/ 2 h 3"/>
                <a:gd name="T98" fmla="*/ 12 w 25"/>
                <a:gd name="T99" fmla="*/ 1 h 3"/>
                <a:gd name="T100" fmla="*/ 11 w 25"/>
                <a:gd name="T101" fmla="*/ 1 h 3"/>
                <a:gd name="T102" fmla="*/ 12 w 25"/>
                <a:gd name="T103" fmla="*/ 3 h 3"/>
                <a:gd name="T104" fmla="*/ 9 w 25"/>
                <a:gd name="T105" fmla="*/ 1 h 3"/>
                <a:gd name="T106" fmla="*/ 10 w 25"/>
                <a:gd name="T107" fmla="*/ 3 h 3"/>
                <a:gd name="T108" fmla="*/ 7 w 25"/>
                <a:gd name="T109" fmla="*/ 1 h 3"/>
                <a:gd name="T110" fmla="*/ 8 w 25"/>
                <a:gd name="T111" fmla="*/ 2 h 3"/>
                <a:gd name="T112" fmla="*/ 6 w 25"/>
                <a:gd name="T113" fmla="*/ 1 h 3"/>
                <a:gd name="T114" fmla="*/ 5 w 25"/>
                <a:gd name="T115" fmla="*/ 3 h 3"/>
                <a:gd name="T116" fmla="*/ 4 w 25"/>
                <a:gd name="T117" fmla="*/ 2 h 3"/>
                <a:gd name="T118" fmla="*/ 2 w 25"/>
                <a:gd name="T119" fmla="*/ 1 h 3"/>
                <a:gd name="T120" fmla="*/ 2 w 25"/>
                <a:gd name="T121"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 h="3">
                  <a:moveTo>
                    <a:pt x="0" y="1"/>
                  </a:moveTo>
                  <a:cubicBezTo>
                    <a:pt x="0" y="1"/>
                    <a:pt x="1" y="2"/>
                    <a:pt x="2" y="2"/>
                  </a:cubicBezTo>
                  <a:cubicBezTo>
                    <a:pt x="2" y="2"/>
                    <a:pt x="2" y="2"/>
                    <a:pt x="2" y="2"/>
                  </a:cubicBezTo>
                  <a:cubicBezTo>
                    <a:pt x="2" y="2"/>
                    <a:pt x="2" y="2"/>
                    <a:pt x="2" y="2"/>
                  </a:cubicBezTo>
                  <a:cubicBezTo>
                    <a:pt x="2" y="1"/>
                    <a:pt x="2" y="1"/>
                    <a:pt x="2" y="1"/>
                  </a:cubicBezTo>
                  <a:cubicBezTo>
                    <a:pt x="2" y="0"/>
                    <a:pt x="2" y="0"/>
                    <a:pt x="2" y="0"/>
                  </a:cubicBezTo>
                  <a:cubicBezTo>
                    <a:pt x="2" y="0"/>
                    <a:pt x="2" y="0"/>
                    <a:pt x="2" y="0"/>
                  </a:cubicBezTo>
                  <a:cubicBezTo>
                    <a:pt x="2" y="0"/>
                    <a:pt x="2" y="0"/>
                    <a:pt x="2" y="0"/>
                  </a:cubicBezTo>
                  <a:cubicBezTo>
                    <a:pt x="3" y="1"/>
                    <a:pt x="3" y="1"/>
                    <a:pt x="4" y="2"/>
                  </a:cubicBezTo>
                  <a:cubicBezTo>
                    <a:pt x="4" y="2"/>
                    <a:pt x="4" y="2"/>
                    <a:pt x="4" y="2"/>
                  </a:cubicBezTo>
                  <a:cubicBezTo>
                    <a:pt x="3" y="2"/>
                    <a:pt x="3" y="2"/>
                    <a:pt x="3" y="2"/>
                  </a:cubicBezTo>
                  <a:cubicBezTo>
                    <a:pt x="3" y="1"/>
                    <a:pt x="3" y="1"/>
                    <a:pt x="3" y="1"/>
                  </a:cubicBezTo>
                  <a:cubicBezTo>
                    <a:pt x="3" y="0"/>
                    <a:pt x="3" y="0"/>
                    <a:pt x="3" y="0"/>
                  </a:cubicBezTo>
                  <a:cubicBezTo>
                    <a:pt x="3" y="0"/>
                    <a:pt x="4" y="0"/>
                    <a:pt x="4" y="0"/>
                  </a:cubicBezTo>
                  <a:cubicBezTo>
                    <a:pt x="4" y="0"/>
                    <a:pt x="4" y="0"/>
                    <a:pt x="4" y="0"/>
                  </a:cubicBezTo>
                  <a:cubicBezTo>
                    <a:pt x="5" y="1"/>
                    <a:pt x="5" y="1"/>
                    <a:pt x="6" y="2"/>
                  </a:cubicBezTo>
                  <a:cubicBezTo>
                    <a:pt x="5" y="2"/>
                    <a:pt x="5" y="2"/>
                    <a:pt x="5" y="2"/>
                  </a:cubicBezTo>
                  <a:cubicBezTo>
                    <a:pt x="5" y="1"/>
                    <a:pt x="5" y="1"/>
                    <a:pt x="5" y="1"/>
                  </a:cubicBezTo>
                  <a:cubicBezTo>
                    <a:pt x="5" y="1"/>
                    <a:pt x="5" y="1"/>
                    <a:pt x="5" y="1"/>
                  </a:cubicBezTo>
                  <a:cubicBezTo>
                    <a:pt x="4" y="1"/>
                    <a:pt x="4" y="0"/>
                    <a:pt x="5" y="0"/>
                  </a:cubicBezTo>
                  <a:cubicBezTo>
                    <a:pt x="5" y="0"/>
                    <a:pt x="5" y="0"/>
                    <a:pt x="5" y="0"/>
                  </a:cubicBezTo>
                  <a:cubicBezTo>
                    <a:pt x="7" y="1"/>
                    <a:pt x="7" y="1"/>
                    <a:pt x="7" y="1"/>
                  </a:cubicBezTo>
                  <a:cubicBezTo>
                    <a:pt x="7" y="2"/>
                    <a:pt x="7" y="2"/>
                    <a:pt x="7" y="2"/>
                  </a:cubicBezTo>
                  <a:cubicBezTo>
                    <a:pt x="6" y="2"/>
                    <a:pt x="6" y="2"/>
                    <a:pt x="6" y="2"/>
                  </a:cubicBezTo>
                  <a:cubicBezTo>
                    <a:pt x="6" y="1"/>
                    <a:pt x="6" y="1"/>
                    <a:pt x="6" y="1"/>
                  </a:cubicBezTo>
                  <a:cubicBezTo>
                    <a:pt x="6" y="0"/>
                    <a:pt x="6" y="0"/>
                    <a:pt x="6" y="0"/>
                  </a:cubicBezTo>
                  <a:cubicBezTo>
                    <a:pt x="6" y="0"/>
                    <a:pt x="7" y="0"/>
                    <a:pt x="7" y="0"/>
                  </a:cubicBezTo>
                  <a:cubicBezTo>
                    <a:pt x="7" y="0"/>
                    <a:pt x="7" y="0"/>
                    <a:pt x="8" y="0"/>
                  </a:cubicBezTo>
                  <a:cubicBezTo>
                    <a:pt x="8" y="1"/>
                    <a:pt x="8" y="1"/>
                    <a:pt x="8" y="1"/>
                  </a:cubicBezTo>
                  <a:cubicBezTo>
                    <a:pt x="9" y="1"/>
                    <a:pt x="9" y="2"/>
                    <a:pt x="10" y="2"/>
                  </a:cubicBezTo>
                  <a:cubicBezTo>
                    <a:pt x="9" y="3"/>
                    <a:pt x="9" y="3"/>
                    <a:pt x="9" y="3"/>
                  </a:cubicBezTo>
                  <a:cubicBezTo>
                    <a:pt x="9" y="2"/>
                    <a:pt x="8" y="2"/>
                    <a:pt x="8" y="2"/>
                  </a:cubicBezTo>
                  <a:cubicBezTo>
                    <a:pt x="8" y="2"/>
                    <a:pt x="8" y="1"/>
                    <a:pt x="8" y="1"/>
                  </a:cubicBezTo>
                  <a:cubicBezTo>
                    <a:pt x="8" y="1"/>
                    <a:pt x="8" y="1"/>
                    <a:pt x="8" y="1"/>
                  </a:cubicBezTo>
                  <a:cubicBezTo>
                    <a:pt x="8" y="0"/>
                    <a:pt x="8" y="0"/>
                    <a:pt x="8" y="0"/>
                  </a:cubicBezTo>
                  <a:cubicBezTo>
                    <a:pt x="9" y="0"/>
                    <a:pt x="9" y="0"/>
                    <a:pt x="9" y="0"/>
                  </a:cubicBezTo>
                  <a:cubicBezTo>
                    <a:pt x="10" y="1"/>
                    <a:pt x="10" y="1"/>
                    <a:pt x="10" y="1"/>
                  </a:cubicBezTo>
                  <a:cubicBezTo>
                    <a:pt x="12" y="2"/>
                    <a:pt x="12" y="2"/>
                    <a:pt x="12" y="2"/>
                  </a:cubicBezTo>
                  <a:cubicBezTo>
                    <a:pt x="11" y="2"/>
                    <a:pt x="11" y="2"/>
                    <a:pt x="11" y="2"/>
                  </a:cubicBezTo>
                  <a:cubicBezTo>
                    <a:pt x="11" y="2"/>
                    <a:pt x="10" y="2"/>
                    <a:pt x="10" y="2"/>
                  </a:cubicBezTo>
                  <a:cubicBezTo>
                    <a:pt x="10" y="2"/>
                    <a:pt x="10" y="1"/>
                    <a:pt x="10" y="1"/>
                  </a:cubicBezTo>
                  <a:cubicBezTo>
                    <a:pt x="10" y="1"/>
                    <a:pt x="10" y="1"/>
                    <a:pt x="10" y="1"/>
                  </a:cubicBezTo>
                  <a:cubicBezTo>
                    <a:pt x="10" y="0"/>
                    <a:pt x="10" y="0"/>
                    <a:pt x="11" y="0"/>
                  </a:cubicBezTo>
                  <a:cubicBezTo>
                    <a:pt x="11" y="0"/>
                    <a:pt x="11" y="0"/>
                    <a:pt x="11" y="0"/>
                  </a:cubicBezTo>
                  <a:cubicBezTo>
                    <a:pt x="11" y="0"/>
                    <a:pt x="11" y="0"/>
                    <a:pt x="11" y="0"/>
                  </a:cubicBezTo>
                  <a:cubicBezTo>
                    <a:pt x="11" y="0"/>
                    <a:pt x="11" y="0"/>
                    <a:pt x="11" y="0"/>
                  </a:cubicBezTo>
                  <a:cubicBezTo>
                    <a:pt x="11" y="0"/>
                    <a:pt x="12" y="0"/>
                    <a:pt x="12" y="0"/>
                  </a:cubicBezTo>
                  <a:cubicBezTo>
                    <a:pt x="13" y="1"/>
                    <a:pt x="14" y="1"/>
                    <a:pt x="15" y="2"/>
                  </a:cubicBezTo>
                  <a:cubicBezTo>
                    <a:pt x="14" y="3"/>
                    <a:pt x="14" y="3"/>
                    <a:pt x="14" y="3"/>
                  </a:cubicBezTo>
                  <a:cubicBezTo>
                    <a:pt x="14" y="2"/>
                    <a:pt x="14" y="2"/>
                    <a:pt x="14" y="2"/>
                  </a:cubicBezTo>
                  <a:cubicBezTo>
                    <a:pt x="13" y="1"/>
                    <a:pt x="13" y="1"/>
                    <a:pt x="13" y="0"/>
                  </a:cubicBezTo>
                  <a:cubicBezTo>
                    <a:pt x="13" y="0"/>
                    <a:pt x="13" y="0"/>
                    <a:pt x="13" y="0"/>
                  </a:cubicBezTo>
                  <a:cubicBezTo>
                    <a:pt x="13" y="0"/>
                    <a:pt x="13" y="0"/>
                    <a:pt x="14" y="0"/>
                  </a:cubicBezTo>
                  <a:cubicBezTo>
                    <a:pt x="14" y="0"/>
                    <a:pt x="14" y="0"/>
                    <a:pt x="14" y="0"/>
                  </a:cubicBezTo>
                  <a:cubicBezTo>
                    <a:pt x="14" y="0"/>
                    <a:pt x="14" y="0"/>
                    <a:pt x="15" y="0"/>
                  </a:cubicBezTo>
                  <a:cubicBezTo>
                    <a:pt x="16" y="0"/>
                    <a:pt x="16" y="0"/>
                    <a:pt x="16" y="0"/>
                  </a:cubicBezTo>
                  <a:cubicBezTo>
                    <a:pt x="16" y="1"/>
                    <a:pt x="16" y="1"/>
                    <a:pt x="17" y="2"/>
                  </a:cubicBezTo>
                  <a:cubicBezTo>
                    <a:pt x="16" y="2"/>
                    <a:pt x="16" y="2"/>
                    <a:pt x="16" y="2"/>
                  </a:cubicBezTo>
                  <a:cubicBezTo>
                    <a:pt x="15" y="1"/>
                    <a:pt x="15" y="1"/>
                    <a:pt x="15" y="1"/>
                  </a:cubicBezTo>
                  <a:cubicBezTo>
                    <a:pt x="15" y="0"/>
                    <a:pt x="15" y="0"/>
                    <a:pt x="15" y="0"/>
                  </a:cubicBezTo>
                  <a:cubicBezTo>
                    <a:pt x="15" y="0"/>
                    <a:pt x="15" y="0"/>
                    <a:pt x="16" y="0"/>
                  </a:cubicBezTo>
                  <a:cubicBezTo>
                    <a:pt x="17" y="1"/>
                    <a:pt x="17" y="1"/>
                    <a:pt x="18" y="2"/>
                  </a:cubicBezTo>
                  <a:cubicBezTo>
                    <a:pt x="17" y="3"/>
                    <a:pt x="17" y="3"/>
                    <a:pt x="17" y="3"/>
                  </a:cubicBezTo>
                  <a:cubicBezTo>
                    <a:pt x="17" y="2"/>
                    <a:pt x="17" y="2"/>
                    <a:pt x="17" y="2"/>
                  </a:cubicBezTo>
                  <a:cubicBezTo>
                    <a:pt x="16" y="1"/>
                    <a:pt x="16" y="1"/>
                    <a:pt x="16" y="1"/>
                  </a:cubicBezTo>
                  <a:cubicBezTo>
                    <a:pt x="16" y="1"/>
                    <a:pt x="16" y="0"/>
                    <a:pt x="16" y="0"/>
                  </a:cubicBezTo>
                  <a:cubicBezTo>
                    <a:pt x="16" y="0"/>
                    <a:pt x="16" y="0"/>
                    <a:pt x="17" y="0"/>
                  </a:cubicBezTo>
                  <a:cubicBezTo>
                    <a:pt x="17" y="0"/>
                    <a:pt x="17" y="0"/>
                    <a:pt x="17" y="0"/>
                  </a:cubicBezTo>
                  <a:cubicBezTo>
                    <a:pt x="17" y="0"/>
                    <a:pt x="17" y="0"/>
                    <a:pt x="17" y="0"/>
                  </a:cubicBezTo>
                  <a:cubicBezTo>
                    <a:pt x="18" y="0"/>
                    <a:pt x="19" y="1"/>
                    <a:pt x="20" y="2"/>
                  </a:cubicBezTo>
                  <a:cubicBezTo>
                    <a:pt x="19" y="3"/>
                    <a:pt x="19" y="3"/>
                    <a:pt x="19" y="3"/>
                  </a:cubicBezTo>
                  <a:cubicBezTo>
                    <a:pt x="19" y="3"/>
                    <a:pt x="19" y="2"/>
                    <a:pt x="19" y="2"/>
                  </a:cubicBezTo>
                  <a:cubicBezTo>
                    <a:pt x="19" y="2"/>
                    <a:pt x="18" y="1"/>
                    <a:pt x="18" y="1"/>
                  </a:cubicBezTo>
                  <a:cubicBezTo>
                    <a:pt x="18" y="1"/>
                    <a:pt x="18" y="1"/>
                    <a:pt x="18" y="1"/>
                  </a:cubicBezTo>
                  <a:cubicBezTo>
                    <a:pt x="18" y="0"/>
                    <a:pt x="18" y="0"/>
                    <a:pt x="19" y="0"/>
                  </a:cubicBezTo>
                  <a:cubicBezTo>
                    <a:pt x="19" y="0"/>
                    <a:pt x="19" y="0"/>
                    <a:pt x="19" y="0"/>
                  </a:cubicBezTo>
                  <a:cubicBezTo>
                    <a:pt x="20" y="1"/>
                    <a:pt x="20" y="1"/>
                    <a:pt x="20" y="1"/>
                  </a:cubicBezTo>
                  <a:cubicBezTo>
                    <a:pt x="22" y="2"/>
                    <a:pt x="22" y="2"/>
                    <a:pt x="22" y="2"/>
                  </a:cubicBezTo>
                  <a:cubicBezTo>
                    <a:pt x="21" y="3"/>
                    <a:pt x="21" y="3"/>
                    <a:pt x="21" y="3"/>
                  </a:cubicBezTo>
                  <a:cubicBezTo>
                    <a:pt x="21" y="3"/>
                    <a:pt x="21" y="2"/>
                    <a:pt x="20" y="2"/>
                  </a:cubicBezTo>
                  <a:cubicBezTo>
                    <a:pt x="20" y="2"/>
                    <a:pt x="20" y="1"/>
                    <a:pt x="20" y="1"/>
                  </a:cubicBezTo>
                  <a:cubicBezTo>
                    <a:pt x="20" y="0"/>
                    <a:pt x="20" y="0"/>
                    <a:pt x="20" y="0"/>
                  </a:cubicBezTo>
                  <a:cubicBezTo>
                    <a:pt x="20" y="0"/>
                    <a:pt x="20" y="0"/>
                    <a:pt x="20" y="0"/>
                  </a:cubicBezTo>
                  <a:cubicBezTo>
                    <a:pt x="20" y="0"/>
                    <a:pt x="20" y="0"/>
                    <a:pt x="20" y="0"/>
                  </a:cubicBezTo>
                  <a:cubicBezTo>
                    <a:pt x="21" y="1"/>
                    <a:pt x="21" y="1"/>
                    <a:pt x="22" y="1"/>
                  </a:cubicBezTo>
                  <a:cubicBezTo>
                    <a:pt x="22" y="2"/>
                    <a:pt x="22" y="2"/>
                    <a:pt x="22" y="2"/>
                  </a:cubicBezTo>
                  <a:cubicBezTo>
                    <a:pt x="22" y="3"/>
                    <a:pt x="22" y="3"/>
                    <a:pt x="22" y="3"/>
                  </a:cubicBezTo>
                  <a:cubicBezTo>
                    <a:pt x="22" y="2"/>
                    <a:pt x="21" y="2"/>
                    <a:pt x="21" y="1"/>
                  </a:cubicBezTo>
                  <a:cubicBezTo>
                    <a:pt x="21" y="1"/>
                    <a:pt x="21" y="1"/>
                    <a:pt x="21" y="1"/>
                  </a:cubicBezTo>
                  <a:cubicBezTo>
                    <a:pt x="21" y="0"/>
                    <a:pt x="21" y="0"/>
                    <a:pt x="21" y="0"/>
                  </a:cubicBezTo>
                  <a:cubicBezTo>
                    <a:pt x="21" y="0"/>
                    <a:pt x="21" y="0"/>
                    <a:pt x="22" y="0"/>
                  </a:cubicBezTo>
                  <a:cubicBezTo>
                    <a:pt x="23" y="1"/>
                    <a:pt x="23" y="1"/>
                    <a:pt x="23" y="1"/>
                  </a:cubicBezTo>
                  <a:cubicBezTo>
                    <a:pt x="23" y="1"/>
                    <a:pt x="23" y="1"/>
                    <a:pt x="24" y="2"/>
                  </a:cubicBezTo>
                  <a:cubicBezTo>
                    <a:pt x="23" y="3"/>
                    <a:pt x="23" y="3"/>
                    <a:pt x="23" y="3"/>
                  </a:cubicBezTo>
                  <a:cubicBezTo>
                    <a:pt x="22" y="2"/>
                    <a:pt x="22" y="2"/>
                    <a:pt x="21" y="1"/>
                  </a:cubicBezTo>
                  <a:cubicBezTo>
                    <a:pt x="21" y="0"/>
                    <a:pt x="21" y="0"/>
                    <a:pt x="21" y="0"/>
                  </a:cubicBezTo>
                  <a:cubicBezTo>
                    <a:pt x="21" y="0"/>
                    <a:pt x="22" y="0"/>
                    <a:pt x="22" y="0"/>
                  </a:cubicBezTo>
                  <a:cubicBezTo>
                    <a:pt x="22" y="0"/>
                    <a:pt x="22" y="0"/>
                    <a:pt x="22" y="0"/>
                  </a:cubicBezTo>
                  <a:cubicBezTo>
                    <a:pt x="22" y="0"/>
                    <a:pt x="23" y="0"/>
                    <a:pt x="23" y="0"/>
                  </a:cubicBezTo>
                  <a:cubicBezTo>
                    <a:pt x="24" y="1"/>
                    <a:pt x="24" y="1"/>
                    <a:pt x="24" y="1"/>
                  </a:cubicBezTo>
                  <a:cubicBezTo>
                    <a:pt x="24" y="2"/>
                    <a:pt x="24" y="2"/>
                    <a:pt x="24" y="2"/>
                  </a:cubicBezTo>
                  <a:cubicBezTo>
                    <a:pt x="24" y="2"/>
                    <a:pt x="24" y="2"/>
                    <a:pt x="24" y="2"/>
                  </a:cubicBezTo>
                  <a:cubicBezTo>
                    <a:pt x="23" y="1"/>
                    <a:pt x="23" y="1"/>
                    <a:pt x="23" y="1"/>
                  </a:cubicBezTo>
                  <a:cubicBezTo>
                    <a:pt x="23" y="1"/>
                    <a:pt x="23" y="1"/>
                    <a:pt x="23" y="1"/>
                  </a:cubicBezTo>
                  <a:cubicBezTo>
                    <a:pt x="23" y="0"/>
                    <a:pt x="23" y="0"/>
                    <a:pt x="23" y="0"/>
                  </a:cubicBezTo>
                  <a:cubicBezTo>
                    <a:pt x="23" y="0"/>
                    <a:pt x="23" y="0"/>
                    <a:pt x="23" y="0"/>
                  </a:cubicBezTo>
                  <a:cubicBezTo>
                    <a:pt x="23" y="0"/>
                    <a:pt x="23" y="0"/>
                    <a:pt x="23" y="0"/>
                  </a:cubicBezTo>
                  <a:cubicBezTo>
                    <a:pt x="24" y="0"/>
                    <a:pt x="24" y="0"/>
                    <a:pt x="24" y="1"/>
                  </a:cubicBezTo>
                  <a:cubicBezTo>
                    <a:pt x="25" y="1"/>
                    <a:pt x="25" y="1"/>
                    <a:pt x="25" y="1"/>
                  </a:cubicBezTo>
                  <a:cubicBezTo>
                    <a:pt x="25" y="1"/>
                    <a:pt x="25" y="1"/>
                    <a:pt x="25" y="1"/>
                  </a:cubicBezTo>
                  <a:cubicBezTo>
                    <a:pt x="25" y="1"/>
                    <a:pt x="25" y="2"/>
                    <a:pt x="25" y="2"/>
                  </a:cubicBezTo>
                  <a:cubicBezTo>
                    <a:pt x="25" y="2"/>
                    <a:pt x="25" y="2"/>
                    <a:pt x="25" y="2"/>
                  </a:cubicBezTo>
                  <a:cubicBezTo>
                    <a:pt x="24" y="1"/>
                    <a:pt x="24" y="1"/>
                    <a:pt x="24" y="1"/>
                  </a:cubicBezTo>
                  <a:cubicBezTo>
                    <a:pt x="24" y="1"/>
                    <a:pt x="24" y="1"/>
                    <a:pt x="24" y="0"/>
                  </a:cubicBezTo>
                  <a:cubicBezTo>
                    <a:pt x="24" y="0"/>
                    <a:pt x="24" y="0"/>
                    <a:pt x="24" y="0"/>
                  </a:cubicBezTo>
                  <a:cubicBezTo>
                    <a:pt x="24" y="0"/>
                    <a:pt x="24" y="0"/>
                    <a:pt x="24" y="0"/>
                  </a:cubicBezTo>
                  <a:cubicBezTo>
                    <a:pt x="24" y="0"/>
                    <a:pt x="25" y="0"/>
                    <a:pt x="25" y="1"/>
                  </a:cubicBezTo>
                  <a:cubicBezTo>
                    <a:pt x="25" y="1"/>
                    <a:pt x="25" y="1"/>
                    <a:pt x="25" y="1"/>
                  </a:cubicBezTo>
                  <a:cubicBezTo>
                    <a:pt x="25" y="1"/>
                    <a:pt x="24" y="0"/>
                    <a:pt x="24" y="0"/>
                  </a:cubicBezTo>
                  <a:cubicBezTo>
                    <a:pt x="24" y="0"/>
                    <a:pt x="24" y="0"/>
                    <a:pt x="24" y="0"/>
                  </a:cubicBezTo>
                  <a:cubicBezTo>
                    <a:pt x="24" y="0"/>
                    <a:pt x="24" y="0"/>
                    <a:pt x="24" y="0"/>
                  </a:cubicBezTo>
                  <a:cubicBezTo>
                    <a:pt x="25" y="0"/>
                    <a:pt x="25" y="0"/>
                    <a:pt x="25" y="0"/>
                  </a:cubicBezTo>
                  <a:cubicBezTo>
                    <a:pt x="25" y="0"/>
                    <a:pt x="25" y="0"/>
                    <a:pt x="24" y="0"/>
                  </a:cubicBezTo>
                  <a:cubicBezTo>
                    <a:pt x="24" y="0"/>
                    <a:pt x="24" y="0"/>
                    <a:pt x="24" y="0"/>
                  </a:cubicBezTo>
                  <a:cubicBezTo>
                    <a:pt x="25" y="0"/>
                    <a:pt x="25" y="0"/>
                    <a:pt x="25" y="1"/>
                  </a:cubicBezTo>
                  <a:cubicBezTo>
                    <a:pt x="25" y="1"/>
                    <a:pt x="25" y="1"/>
                    <a:pt x="25" y="1"/>
                  </a:cubicBezTo>
                  <a:cubicBezTo>
                    <a:pt x="25" y="1"/>
                    <a:pt x="25" y="1"/>
                    <a:pt x="25" y="1"/>
                  </a:cubicBezTo>
                  <a:cubicBezTo>
                    <a:pt x="24" y="1"/>
                    <a:pt x="24" y="0"/>
                    <a:pt x="24" y="0"/>
                  </a:cubicBezTo>
                  <a:cubicBezTo>
                    <a:pt x="24" y="0"/>
                    <a:pt x="24" y="0"/>
                    <a:pt x="24" y="0"/>
                  </a:cubicBezTo>
                  <a:cubicBezTo>
                    <a:pt x="24" y="0"/>
                    <a:pt x="24" y="1"/>
                    <a:pt x="24" y="1"/>
                  </a:cubicBezTo>
                  <a:cubicBezTo>
                    <a:pt x="25" y="1"/>
                    <a:pt x="25" y="1"/>
                    <a:pt x="25" y="1"/>
                  </a:cubicBezTo>
                  <a:cubicBezTo>
                    <a:pt x="25" y="2"/>
                    <a:pt x="25" y="2"/>
                    <a:pt x="25" y="2"/>
                  </a:cubicBezTo>
                  <a:cubicBezTo>
                    <a:pt x="24" y="1"/>
                    <a:pt x="24" y="1"/>
                    <a:pt x="24" y="1"/>
                  </a:cubicBezTo>
                  <a:cubicBezTo>
                    <a:pt x="24" y="1"/>
                    <a:pt x="24" y="1"/>
                    <a:pt x="23" y="1"/>
                  </a:cubicBezTo>
                  <a:cubicBezTo>
                    <a:pt x="24" y="0"/>
                    <a:pt x="24" y="0"/>
                    <a:pt x="24" y="0"/>
                  </a:cubicBezTo>
                  <a:cubicBezTo>
                    <a:pt x="24" y="1"/>
                    <a:pt x="24" y="1"/>
                    <a:pt x="24" y="1"/>
                  </a:cubicBezTo>
                  <a:cubicBezTo>
                    <a:pt x="25" y="2"/>
                    <a:pt x="25" y="2"/>
                    <a:pt x="25" y="2"/>
                  </a:cubicBezTo>
                  <a:cubicBezTo>
                    <a:pt x="25" y="2"/>
                    <a:pt x="25" y="2"/>
                    <a:pt x="24" y="2"/>
                  </a:cubicBezTo>
                  <a:cubicBezTo>
                    <a:pt x="24" y="3"/>
                    <a:pt x="24" y="3"/>
                    <a:pt x="24" y="2"/>
                  </a:cubicBezTo>
                  <a:cubicBezTo>
                    <a:pt x="24" y="2"/>
                    <a:pt x="24" y="2"/>
                    <a:pt x="24" y="2"/>
                  </a:cubicBezTo>
                  <a:cubicBezTo>
                    <a:pt x="23" y="2"/>
                    <a:pt x="23" y="2"/>
                    <a:pt x="23" y="2"/>
                  </a:cubicBezTo>
                  <a:cubicBezTo>
                    <a:pt x="22" y="1"/>
                    <a:pt x="22" y="1"/>
                    <a:pt x="22" y="1"/>
                  </a:cubicBezTo>
                  <a:cubicBezTo>
                    <a:pt x="22" y="1"/>
                    <a:pt x="22" y="1"/>
                    <a:pt x="22" y="1"/>
                  </a:cubicBezTo>
                  <a:cubicBezTo>
                    <a:pt x="23" y="1"/>
                    <a:pt x="23" y="1"/>
                    <a:pt x="23" y="1"/>
                  </a:cubicBezTo>
                  <a:cubicBezTo>
                    <a:pt x="23" y="1"/>
                    <a:pt x="23" y="1"/>
                    <a:pt x="23" y="1"/>
                  </a:cubicBezTo>
                  <a:cubicBezTo>
                    <a:pt x="23" y="1"/>
                    <a:pt x="23" y="1"/>
                    <a:pt x="23" y="1"/>
                  </a:cubicBezTo>
                  <a:cubicBezTo>
                    <a:pt x="23" y="1"/>
                    <a:pt x="23" y="1"/>
                    <a:pt x="24" y="2"/>
                  </a:cubicBezTo>
                  <a:cubicBezTo>
                    <a:pt x="24" y="2"/>
                    <a:pt x="24" y="2"/>
                    <a:pt x="24" y="2"/>
                  </a:cubicBezTo>
                  <a:cubicBezTo>
                    <a:pt x="24" y="2"/>
                    <a:pt x="24" y="2"/>
                    <a:pt x="24" y="2"/>
                  </a:cubicBezTo>
                  <a:cubicBezTo>
                    <a:pt x="24" y="3"/>
                    <a:pt x="23" y="3"/>
                    <a:pt x="23" y="3"/>
                  </a:cubicBezTo>
                  <a:cubicBezTo>
                    <a:pt x="23" y="3"/>
                    <a:pt x="23" y="3"/>
                    <a:pt x="23" y="3"/>
                  </a:cubicBezTo>
                  <a:cubicBezTo>
                    <a:pt x="23" y="2"/>
                    <a:pt x="22" y="2"/>
                    <a:pt x="22" y="2"/>
                  </a:cubicBezTo>
                  <a:cubicBezTo>
                    <a:pt x="21" y="1"/>
                    <a:pt x="21" y="1"/>
                    <a:pt x="21" y="1"/>
                  </a:cubicBezTo>
                  <a:cubicBezTo>
                    <a:pt x="22" y="1"/>
                    <a:pt x="22" y="1"/>
                    <a:pt x="22" y="1"/>
                  </a:cubicBezTo>
                  <a:cubicBezTo>
                    <a:pt x="22" y="1"/>
                    <a:pt x="22" y="1"/>
                    <a:pt x="22" y="1"/>
                  </a:cubicBezTo>
                  <a:cubicBezTo>
                    <a:pt x="22" y="1"/>
                    <a:pt x="22" y="1"/>
                    <a:pt x="22" y="1"/>
                  </a:cubicBezTo>
                  <a:cubicBezTo>
                    <a:pt x="23" y="2"/>
                    <a:pt x="23" y="2"/>
                    <a:pt x="23" y="2"/>
                  </a:cubicBezTo>
                  <a:cubicBezTo>
                    <a:pt x="23" y="2"/>
                    <a:pt x="23" y="3"/>
                    <a:pt x="23" y="3"/>
                  </a:cubicBezTo>
                  <a:cubicBezTo>
                    <a:pt x="23" y="3"/>
                    <a:pt x="22" y="3"/>
                    <a:pt x="22" y="3"/>
                  </a:cubicBezTo>
                  <a:cubicBezTo>
                    <a:pt x="22" y="3"/>
                    <a:pt x="21" y="2"/>
                    <a:pt x="21" y="2"/>
                  </a:cubicBezTo>
                  <a:cubicBezTo>
                    <a:pt x="20" y="1"/>
                    <a:pt x="20" y="1"/>
                    <a:pt x="20" y="1"/>
                  </a:cubicBezTo>
                  <a:cubicBezTo>
                    <a:pt x="21" y="1"/>
                    <a:pt x="21" y="1"/>
                    <a:pt x="21" y="1"/>
                  </a:cubicBezTo>
                  <a:cubicBezTo>
                    <a:pt x="21" y="1"/>
                    <a:pt x="21" y="1"/>
                    <a:pt x="21" y="1"/>
                  </a:cubicBezTo>
                  <a:cubicBezTo>
                    <a:pt x="21" y="1"/>
                    <a:pt x="21" y="1"/>
                    <a:pt x="21" y="1"/>
                  </a:cubicBezTo>
                  <a:cubicBezTo>
                    <a:pt x="21" y="2"/>
                    <a:pt x="22" y="2"/>
                    <a:pt x="22" y="3"/>
                  </a:cubicBezTo>
                  <a:cubicBezTo>
                    <a:pt x="22" y="3"/>
                    <a:pt x="22" y="3"/>
                    <a:pt x="22" y="3"/>
                  </a:cubicBezTo>
                  <a:cubicBezTo>
                    <a:pt x="21" y="3"/>
                    <a:pt x="21" y="3"/>
                    <a:pt x="21" y="3"/>
                  </a:cubicBezTo>
                  <a:cubicBezTo>
                    <a:pt x="20" y="2"/>
                    <a:pt x="20" y="2"/>
                    <a:pt x="20" y="2"/>
                  </a:cubicBezTo>
                  <a:cubicBezTo>
                    <a:pt x="18" y="1"/>
                    <a:pt x="18" y="1"/>
                    <a:pt x="18" y="1"/>
                  </a:cubicBezTo>
                  <a:cubicBezTo>
                    <a:pt x="19" y="1"/>
                    <a:pt x="19" y="1"/>
                    <a:pt x="19" y="1"/>
                  </a:cubicBezTo>
                  <a:cubicBezTo>
                    <a:pt x="19" y="1"/>
                    <a:pt x="19" y="1"/>
                    <a:pt x="19" y="1"/>
                  </a:cubicBezTo>
                  <a:cubicBezTo>
                    <a:pt x="20" y="1"/>
                    <a:pt x="20" y="1"/>
                    <a:pt x="20" y="1"/>
                  </a:cubicBezTo>
                  <a:cubicBezTo>
                    <a:pt x="20" y="2"/>
                    <a:pt x="20" y="2"/>
                    <a:pt x="20" y="2"/>
                  </a:cubicBezTo>
                  <a:cubicBezTo>
                    <a:pt x="21" y="3"/>
                    <a:pt x="20" y="3"/>
                    <a:pt x="20" y="3"/>
                  </a:cubicBezTo>
                  <a:cubicBezTo>
                    <a:pt x="20" y="3"/>
                    <a:pt x="20" y="3"/>
                    <a:pt x="20" y="3"/>
                  </a:cubicBezTo>
                  <a:cubicBezTo>
                    <a:pt x="20" y="3"/>
                    <a:pt x="20" y="3"/>
                    <a:pt x="20" y="3"/>
                  </a:cubicBezTo>
                  <a:cubicBezTo>
                    <a:pt x="18" y="2"/>
                    <a:pt x="18" y="2"/>
                    <a:pt x="18" y="2"/>
                  </a:cubicBezTo>
                  <a:cubicBezTo>
                    <a:pt x="16" y="1"/>
                    <a:pt x="16" y="1"/>
                    <a:pt x="16" y="1"/>
                  </a:cubicBezTo>
                  <a:cubicBezTo>
                    <a:pt x="17" y="0"/>
                    <a:pt x="17" y="0"/>
                    <a:pt x="17" y="0"/>
                  </a:cubicBezTo>
                  <a:cubicBezTo>
                    <a:pt x="17" y="0"/>
                    <a:pt x="17" y="0"/>
                    <a:pt x="17" y="1"/>
                  </a:cubicBezTo>
                  <a:cubicBezTo>
                    <a:pt x="17" y="1"/>
                    <a:pt x="17" y="1"/>
                    <a:pt x="17" y="1"/>
                  </a:cubicBezTo>
                  <a:cubicBezTo>
                    <a:pt x="18" y="1"/>
                    <a:pt x="18" y="2"/>
                    <a:pt x="18" y="2"/>
                  </a:cubicBezTo>
                  <a:cubicBezTo>
                    <a:pt x="18" y="2"/>
                    <a:pt x="18" y="2"/>
                    <a:pt x="18" y="2"/>
                  </a:cubicBezTo>
                  <a:cubicBezTo>
                    <a:pt x="18" y="2"/>
                    <a:pt x="18" y="3"/>
                    <a:pt x="18" y="3"/>
                  </a:cubicBezTo>
                  <a:cubicBezTo>
                    <a:pt x="18" y="3"/>
                    <a:pt x="18" y="3"/>
                    <a:pt x="18" y="3"/>
                  </a:cubicBezTo>
                  <a:cubicBezTo>
                    <a:pt x="17" y="2"/>
                    <a:pt x="16" y="1"/>
                    <a:pt x="15" y="1"/>
                  </a:cubicBezTo>
                  <a:cubicBezTo>
                    <a:pt x="16" y="0"/>
                    <a:pt x="16" y="0"/>
                    <a:pt x="16" y="0"/>
                  </a:cubicBezTo>
                  <a:cubicBezTo>
                    <a:pt x="17" y="2"/>
                    <a:pt x="17" y="2"/>
                    <a:pt x="17" y="2"/>
                  </a:cubicBezTo>
                  <a:cubicBezTo>
                    <a:pt x="17" y="2"/>
                    <a:pt x="17" y="2"/>
                    <a:pt x="17" y="2"/>
                  </a:cubicBezTo>
                  <a:cubicBezTo>
                    <a:pt x="17" y="3"/>
                    <a:pt x="16" y="3"/>
                    <a:pt x="16" y="2"/>
                  </a:cubicBezTo>
                  <a:cubicBezTo>
                    <a:pt x="16" y="2"/>
                    <a:pt x="15" y="2"/>
                    <a:pt x="15" y="1"/>
                  </a:cubicBezTo>
                  <a:cubicBezTo>
                    <a:pt x="14" y="1"/>
                    <a:pt x="14" y="1"/>
                    <a:pt x="14" y="1"/>
                  </a:cubicBezTo>
                  <a:cubicBezTo>
                    <a:pt x="14" y="1"/>
                    <a:pt x="14" y="1"/>
                    <a:pt x="14" y="1"/>
                  </a:cubicBezTo>
                  <a:cubicBezTo>
                    <a:pt x="14" y="0"/>
                    <a:pt x="14" y="0"/>
                    <a:pt x="14" y="0"/>
                  </a:cubicBezTo>
                  <a:cubicBezTo>
                    <a:pt x="14" y="1"/>
                    <a:pt x="14" y="1"/>
                    <a:pt x="15" y="1"/>
                  </a:cubicBezTo>
                  <a:cubicBezTo>
                    <a:pt x="15" y="1"/>
                    <a:pt x="15" y="2"/>
                    <a:pt x="15" y="2"/>
                  </a:cubicBezTo>
                  <a:cubicBezTo>
                    <a:pt x="15" y="3"/>
                    <a:pt x="15" y="3"/>
                    <a:pt x="15" y="3"/>
                  </a:cubicBezTo>
                  <a:cubicBezTo>
                    <a:pt x="15" y="3"/>
                    <a:pt x="15" y="3"/>
                    <a:pt x="14" y="3"/>
                  </a:cubicBezTo>
                  <a:cubicBezTo>
                    <a:pt x="14" y="3"/>
                    <a:pt x="14" y="3"/>
                    <a:pt x="14" y="3"/>
                  </a:cubicBezTo>
                  <a:cubicBezTo>
                    <a:pt x="13" y="2"/>
                    <a:pt x="13" y="1"/>
                    <a:pt x="12" y="1"/>
                  </a:cubicBezTo>
                  <a:cubicBezTo>
                    <a:pt x="12" y="1"/>
                    <a:pt x="12"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2" y="2"/>
                    <a:pt x="12" y="2"/>
                  </a:cubicBezTo>
                  <a:cubicBezTo>
                    <a:pt x="12" y="2"/>
                    <a:pt x="12" y="2"/>
                    <a:pt x="12" y="3"/>
                  </a:cubicBezTo>
                  <a:cubicBezTo>
                    <a:pt x="11" y="3"/>
                    <a:pt x="11" y="3"/>
                    <a:pt x="11" y="3"/>
                  </a:cubicBezTo>
                  <a:cubicBezTo>
                    <a:pt x="10" y="2"/>
                    <a:pt x="10" y="2"/>
                    <a:pt x="10" y="2"/>
                  </a:cubicBezTo>
                  <a:cubicBezTo>
                    <a:pt x="8" y="1"/>
                    <a:pt x="8" y="1"/>
                    <a:pt x="8" y="1"/>
                  </a:cubicBezTo>
                  <a:cubicBezTo>
                    <a:pt x="9" y="1"/>
                    <a:pt x="9" y="1"/>
                    <a:pt x="9" y="1"/>
                  </a:cubicBezTo>
                  <a:cubicBezTo>
                    <a:pt x="9" y="1"/>
                    <a:pt x="9" y="1"/>
                    <a:pt x="9" y="1"/>
                  </a:cubicBezTo>
                  <a:cubicBezTo>
                    <a:pt x="9" y="2"/>
                    <a:pt x="9" y="2"/>
                    <a:pt x="10" y="2"/>
                  </a:cubicBezTo>
                  <a:cubicBezTo>
                    <a:pt x="10" y="2"/>
                    <a:pt x="10" y="2"/>
                    <a:pt x="10" y="2"/>
                  </a:cubicBezTo>
                  <a:cubicBezTo>
                    <a:pt x="10" y="2"/>
                    <a:pt x="10" y="3"/>
                    <a:pt x="10" y="3"/>
                  </a:cubicBezTo>
                  <a:cubicBezTo>
                    <a:pt x="9" y="3"/>
                    <a:pt x="9" y="3"/>
                    <a:pt x="9" y="3"/>
                  </a:cubicBezTo>
                  <a:cubicBezTo>
                    <a:pt x="8" y="2"/>
                    <a:pt x="8" y="2"/>
                    <a:pt x="8" y="2"/>
                  </a:cubicBezTo>
                  <a:cubicBezTo>
                    <a:pt x="7" y="1"/>
                    <a:pt x="7" y="1"/>
                    <a:pt x="7" y="1"/>
                  </a:cubicBezTo>
                  <a:cubicBezTo>
                    <a:pt x="7" y="1"/>
                    <a:pt x="7" y="1"/>
                    <a:pt x="7" y="1"/>
                  </a:cubicBezTo>
                  <a:cubicBezTo>
                    <a:pt x="7" y="1"/>
                    <a:pt x="7" y="1"/>
                    <a:pt x="7" y="1"/>
                  </a:cubicBezTo>
                  <a:cubicBezTo>
                    <a:pt x="7" y="1"/>
                    <a:pt x="7" y="1"/>
                    <a:pt x="7" y="1"/>
                  </a:cubicBezTo>
                  <a:cubicBezTo>
                    <a:pt x="8" y="2"/>
                    <a:pt x="8" y="2"/>
                    <a:pt x="8" y="2"/>
                  </a:cubicBezTo>
                  <a:cubicBezTo>
                    <a:pt x="8" y="2"/>
                    <a:pt x="8" y="2"/>
                    <a:pt x="8" y="2"/>
                  </a:cubicBezTo>
                  <a:cubicBezTo>
                    <a:pt x="8" y="2"/>
                    <a:pt x="8" y="2"/>
                    <a:pt x="7" y="3"/>
                  </a:cubicBezTo>
                  <a:cubicBezTo>
                    <a:pt x="7" y="3"/>
                    <a:pt x="7" y="3"/>
                    <a:pt x="7" y="3"/>
                  </a:cubicBezTo>
                  <a:cubicBezTo>
                    <a:pt x="5" y="1"/>
                    <a:pt x="5" y="1"/>
                    <a:pt x="5" y="1"/>
                  </a:cubicBezTo>
                  <a:cubicBezTo>
                    <a:pt x="6" y="1"/>
                    <a:pt x="6" y="1"/>
                    <a:pt x="6" y="1"/>
                  </a:cubicBezTo>
                  <a:cubicBezTo>
                    <a:pt x="6" y="2"/>
                    <a:pt x="6" y="2"/>
                    <a:pt x="6" y="2"/>
                  </a:cubicBezTo>
                  <a:cubicBezTo>
                    <a:pt x="6" y="2"/>
                    <a:pt x="6" y="2"/>
                    <a:pt x="6" y="2"/>
                  </a:cubicBezTo>
                  <a:cubicBezTo>
                    <a:pt x="6" y="2"/>
                    <a:pt x="6" y="3"/>
                    <a:pt x="6" y="3"/>
                  </a:cubicBezTo>
                  <a:cubicBezTo>
                    <a:pt x="6" y="3"/>
                    <a:pt x="6" y="3"/>
                    <a:pt x="5" y="3"/>
                  </a:cubicBezTo>
                  <a:cubicBezTo>
                    <a:pt x="5" y="2"/>
                    <a:pt x="4" y="2"/>
                    <a:pt x="3" y="1"/>
                  </a:cubicBezTo>
                  <a:cubicBezTo>
                    <a:pt x="4" y="0"/>
                    <a:pt x="4" y="0"/>
                    <a:pt x="4" y="0"/>
                  </a:cubicBezTo>
                  <a:cubicBezTo>
                    <a:pt x="4" y="1"/>
                    <a:pt x="4" y="1"/>
                    <a:pt x="4" y="1"/>
                  </a:cubicBezTo>
                  <a:cubicBezTo>
                    <a:pt x="4" y="1"/>
                    <a:pt x="4" y="2"/>
                    <a:pt x="4" y="2"/>
                  </a:cubicBezTo>
                  <a:cubicBezTo>
                    <a:pt x="4" y="2"/>
                    <a:pt x="4" y="3"/>
                    <a:pt x="4" y="3"/>
                  </a:cubicBezTo>
                  <a:cubicBezTo>
                    <a:pt x="4" y="3"/>
                    <a:pt x="4" y="3"/>
                    <a:pt x="4" y="2"/>
                  </a:cubicBezTo>
                  <a:cubicBezTo>
                    <a:pt x="4" y="2"/>
                    <a:pt x="4" y="2"/>
                    <a:pt x="4" y="2"/>
                  </a:cubicBezTo>
                  <a:cubicBezTo>
                    <a:pt x="3" y="2"/>
                    <a:pt x="2" y="1"/>
                    <a:pt x="2" y="1"/>
                  </a:cubicBezTo>
                  <a:cubicBezTo>
                    <a:pt x="2" y="1"/>
                    <a:pt x="2" y="1"/>
                    <a:pt x="2" y="1"/>
                  </a:cubicBezTo>
                  <a:cubicBezTo>
                    <a:pt x="2" y="1"/>
                    <a:pt x="2" y="1"/>
                    <a:pt x="2" y="1"/>
                  </a:cubicBezTo>
                  <a:cubicBezTo>
                    <a:pt x="2" y="2"/>
                    <a:pt x="3" y="2"/>
                    <a:pt x="2" y="2"/>
                  </a:cubicBezTo>
                  <a:cubicBezTo>
                    <a:pt x="2" y="3"/>
                    <a:pt x="2" y="3"/>
                    <a:pt x="2" y="3"/>
                  </a:cubicBezTo>
                  <a:cubicBezTo>
                    <a:pt x="2" y="3"/>
                    <a:pt x="2" y="3"/>
                    <a:pt x="2" y="3"/>
                  </a:cubicBezTo>
                  <a:cubicBezTo>
                    <a:pt x="1" y="2"/>
                    <a:pt x="0" y="2"/>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4" name="Freeform 148"/>
            <p:cNvSpPr>
              <a:spLocks noEditPoints="1"/>
            </p:cNvSpPr>
            <p:nvPr/>
          </p:nvSpPr>
          <p:spPr bwMode="auto">
            <a:xfrm>
              <a:off x="2620" y="3545"/>
              <a:ext cx="45" cy="32"/>
            </a:xfrm>
            <a:custGeom>
              <a:avLst/>
              <a:gdLst>
                <a:gd name="T0" fmla="*/ 0 w 10"/>
                <a:gd name="T1" fmla="*/ 5 h 7"/>
                <a:gd name="T2" fmla="*/ 0 w 10"/>
                <a:gd name="T3" fmla="*/ 5 h 7"/>
                <a:gd name="T4" fmla="*/ 0 w 10"/>
                <a:gd name="T5" fmla="*/ 5 h 7"/>
                <a:gd name="T6" fmla="*/ 0 w 10"/>
                <a:gd name="T7" fmla="*/ 4 h 7"/>
                <a:gd name="T8" fmla="*/ 0 w 10"/>
                <a:gd name="T9" fmla="*/ 4 h 7"/>
                <a:gd name="T10" fmla="*/ 2 w 10"/>
                <a:gd name="T11" fmla="*/ 3 h 7"/>
                <a:gd name="T12" fmla="*/ 2 w 10"/>
                <a:gd name="T13" fmla="*/ 3 h 7"/>
                <a:gd name="T14" fmla="*/ 2 w 10"/>
                <a:gd name="T15" fmla="*/ 4 h 7"/>
                <a:gd name="T16" fmla="*/ 2 w 10"/>
                <a:gd name="T17" fmla="*/ 4 h 7"/>
                <a:gd name="T18" fmla="*/ 2 w 10"/>
                <a:gd name="T19" fmla="*/ 4 h 7"/>
                <a:gd name="T20" fmla="*/ 2 w 10"/>
                <a:gd name="T21" fmla="*/ 4 h 7"/>
                <a:gd name="T22" fmla="*/ 2 w 10"/>
                <a:gd name="T23" fmla="*/ 4 h 7"/>
                <a:gd name="T24" fmla="*/ 4 w 10"/>
                <a:gd name="T25" fmla="*/ 5 h 7"/>
                <a:gd name="T26" fmla="*/ 4 w 10"/>
                <a:gd name="T27" fmla="*/ 5 h 7"/>
                <a:gd name="T28" fmla="*/ 6 w 10"/>
                <a:gd name="T29" fmla="*/ 3 h 7"/>
                <a:gd name="T30" fmla="*/ 6 w 10"/>
                <a:gd name="T31" fmla="*/ 3 h 7"/>
                <a:gd name="T32" fmla="*/ 9 w 10"/>
                <a:gd name="T33" fmla="*/ 0 h 7"/>
                <a:gd name="T34" fmla="*/ 9 w 10"/>
                <a:gd name="T35" fmla="*/ 0 h 7"/>
                <a:gd name="T36" fmla="*/ 9 w 10"/>
                <a:gd name="T37" fmla="*/ 0 h 7"/>
                <a:gd name="T38" fmla="*/ 9 w 10"/>
                <a:gd name="T39" fmla="*/ 0 h 7"/>
                <a:gd name="T40" fmla="*/ 10 w 10"/>
                <a:gd name="T41" fmla="*/ 1 h 7"/>
                <a:gd name="T42" fmla="*/ 10 w 10"/>
                <a:gd name="T43" fmla="*/ 1 h 7"/>
                <a:gd name="T44" fmla="*/ 10 w 10"/>
                <a:gd name="T45" fmla="*/ 1 h 7"/>
                <a:gd name="T46" fmla="*/ 10 w 10"/>
                <a:gd name="T47" fmla="*/ 1 h 7"/>
                <a:gd name="T48" fmla="*/ 10 w 10"/>
                <a:gd name="T49" fmla="*/ 1 h 7"/>
                <a:gd name="T50" fmla="*/ 10 w 10"/>
                <a:gd name="T51" fmla="*/ 1 h 7"/>
                <a:gd name="T52" fmla="*/ 10 w 10"/>
                <a:gd name="T53" fmla="*/ 1 h 7"/>
                <a:gd name="T54" fmla="*/ 7 w 10"/>
                <a:gd name="T55" fmla="*/ 4 h 7"/>
                <a:gd name="T56" fmla="*/ 7 w 10"/>
                <a:gd name="T57" fmla="*/ 4 h 7"/>
                <a:gd name="T58" fmla="*/ 4 w 10"/>
                <a:gd name="T59" fmla="*/ 7 h 7"/>
                <a:gd name="T60" fmla="*/ 4 w 10"/>
                <a:gd name="T61" fmla="*/ 7 h 7"/>
                <a:gd name="T62" fmla="*/ 4 w 10"/>
                <a:gd name="T63" fmla="*/ 7 h 7"/>
                <a:gd name="T64" fmla="*/ 4 w 10"/>
                <a:gd name="T65" fmla="*/ 7 h 7"/>
                <a:gd name="T66" fmla="*/ 0 w 10"/>
                <a:gd name="T67" fmla="*/ 5 h 7"/>
                <a:gd name="T68" fmla="*/ 4 w 10"/>
                <a:gd name="T69" fmla="*/ 6 h 7"/>
                <a:gd name="T70" fmla="*/ 4 w 10"/>
                <a:gd name="T71" fmla="*/ 6 h 7"/>
                <a:gd name="T72" fmla="*/ 4 w 10"/>
                <a:gd name="T73" fmla="*/ 6 h 7"/>
                <a:gd name="T74" fmla="*/ 6 w 10"/>
                <a:gd name="T75" fmla="*/ 3 h 7"/>
                <a:gd name="T76" fmla="*/ 6 w 10"/>
                <a:gd name="T77" fmla="*/ 3 h 7"/>
                <a:gd name="T78" fmla="*/ 7 w 10"/>
                <a:gd name="T79" fmla="*/ 3 h 7"/>
                <a:gd name="T80" fmla="*/ 7 w 10"/>
                <a:gd name="T81" fmla="*/ 3 h 7"/>
                <a:gd name="T82" fmla="*/ 6 w 10"/>
                <a:gd name="T83" fmla="*/ 3 h 7"/>
                <a:gd name="T84" fmla="*/ 6 w 10"/>
                <a:gd name="T85" fmla="*/ 3 h 7"/>
                <a:gd name="T86" fmla="*/ 4 w 10"/>
                <a:gd name="T87" fmla="*/ 6 h 7"/>
                <a:gd name="T88" fmla="*/ 4 w 10"/>
                <a:gd name="T89" fmla="*/ 6 h 7"/>
                <a:gd name="T90" fmla="*/ 4 w 10"/>
                <a:gd name="T91" fmla="*/ 6 h 7"/>
                <a:gd name="T92" fmla="*/ 2 w 10"/>
                <a:gd name="T93" fmla="*/ 5 h 7"/>
                <a:gd name="T94" fmla="*/ 2 w 10"/>
                <a:gd name="T95" fmla="*/ 5 h 7"/>
                <a:gd name="T96" fmla="*/ 2 w 10"/>
                <a:gd name="T97" fmla="*/ 5 h 7"/>
                <a:gd name="T98" fmla="*/ 1 w 10"/>
                <a:gd name="T99" fmla="*/ 5 h 7"/>
                <a:gd name="T100" fmla="*/ 1 w 10"/>
                <a:gd name="T101" fmla="*/ 5 h 7"/>
                <a:gd name="T102" fmla="*/ 4 w 10"/>
                <a:gd name="T103"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 h="7">
                  <a:moveTo>
                    <a:pt x="0" y="5"/>
                  </a:moveTo>
                  <a:cubicBezTo>
                    <a:pt x="0" y="5"/>
                    <a:pt x="0" y="5"/>
                    <a:pt x="0" y="5"/>
                  </a:cubicBezTo>
                  <a:cubicBezTo>
                    <a:pt x="0" y="5"/>
                    <a:pt x="0" y="5"/>
                    <a:pt x="0" y="5"/>
                  </a:cubicBezTo>
                  <a:cubicBezTo>
                    <a:pt x="0" y="5"/>
                    <a:pt x="0" y="4"/>
                    <a:pt x="0" y="4"/>
                  </a:cubicBezTo>
                  <a:cubicBezTo>
                    <a:pt x="0" y="4"/>
                    <a:pt x="0" y="4"/>
                    <a:pt x="0" y="4"/>
                  </a:cubicBezTo>
                  <a:cubicBezTo>
                    <a:pt x="1" y="4"/>
                    <a:pt x="1" y="4"/>
                    <a:pt x="2" y="3"/>
                  </a:cubicBezTo>
                  <a:cubicBezTo>
                    <a:pt x="2" y="3"/>
                    <a:pt x="2" y="3"/>
                    <a:pt x="2" y="3"/>
                  </a:cubicBezTo>
                  <a:cubicBezTo>
                    <a:pt x="2" y="3"/>
                    <a:pt x="2" y="3"/>
                    <a:pt x="2" y="4"/>
                  </a:cubicBezTo>
                  <a:cubicBezTo>
                    <a:pt x="2" y="4"/>
                    <a:pt x="2" y="4"/>
                    <a:pt x="2" y="4"/>
                  </a:cubicBezTo>
                  <a:cubicBezTo>
                    <a:pt x="2" y="4"/>
                    <a:pt x="2" y="4"/>
                    <a:pt x="2" y="4"/>
                  </a:cubicBezTo>
                  <a:cubicBezTo>
                    <a:pt x="2" y="4"/>
                    <a:pt x="2" y="4"/>
                    <a:pt x="2" y="4"/>
                  </a:cubicBezTo>
                  <a:cubicBezTo>
                    <a:pt x="2" y="4"/>
                    <a:pt x="2" y="4"/>
                    <a:pt x="2" y="4"/>
                  </a:cubicBezTo>
                  <a:cubicBezTo>
                    <a:pt x="3" y="4"/>
                    <a:pt x="3" y="4"/>
                    <a:pt x="4" y="5"/>
                  </a:cubicBezTo>
                  <a:cubicBezTo>
                    <a:pt x="4" y="5"/>
                    <a:pt x="4" y="5"/>
                    <a:pt x="4" y="5"/>
                  </a:cubicBezTo>
                  <a:cubicBezTo>
                    <a:pt x="5" y="4"/>
                    <a:pt x="5" y="3"/>
                    <a:pt x="6" y="3"/>
                  </a:cubicBezTo>
                  <a:cubicBezTo>
                    <a:pt x="6" y="3"/>
                    <a:pt x="6" y="3"/>
                    <a:pt x="6" y="3"/>
                  </a:cubicBezTo>
                  <a:cubicBezTo>
                    <a:pt x="6" y="2"/>
                    <a:pt x="8" y="1"/>
                    <a:pt x="9" y="0"/>
                  </a:cubicBezTo>
                  <a:cubicBezTo>
                    <a:pt x="9" y="0"/>
                    <a:pt x="9" y="0"/>
                    <a:pt x="9" y="0"/>
                  </a:cubicBezTo>
                  <a:cubicBezTo>
                    <a:pt x="9" y="0"/>
                    <a:pt x="9" y="0"/>
                    <a:pt x="9" y="0"/>
                  </a:cubicBezTo>
                  <a:cubicBezTo>
                    <a:pt x="9" y="0"/>
                    <a:pt x="9" y="0"/>
                    <a:pt x="9" y="0"/>
                  </a:cubicBezTo>
                  <a:cubicBezTo>
                    <a:pt x="10" y="0"/>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2"/>
                    <a:pt x="8" y="3"/>
                    <a:pt x="7" y="4"/>
                  </a:cubicBezTo>
                  <a:cubicBezTo>
                    <a:pt x="7" y="4"/>
                    <a:pt x="7" y="4"/>
                    <a:pt x="7" y="4"/>
                  </a:cubicBezTo>
                  <a:cubicBezTo>
                    <a:pt x="6" y="5"/>
                    <a:pt x="5" y="6"/>
                    <a:pt x="4" y="7"/>
                  </a:cubicBezTo>
                  <a:cubicBezTo>
                    <a:pt x="4" y="7"/>
                    <a:pt x="4" y="7"/>
                    <a:pt x="4" y="7"/>
                  </a:cubicBezTo>
                  <a:cubicBezTo>
                    <a:pt x="4" y="7"/>
                    <a:pt x="4" y="7"/>
                    <a:pt x="4" y="7"/>
                  </a:cubicBezTo>
                  <a:cubicBezTo>
                    <a:pt x="4" y="7"/>
                    <a:pt x="4" y="7"/>
                    <a:pt x="4" y="7"/>
                  </a:cubicBezTo>
                  <a:cubicBezTo>
                    <a:pt x="3" y="7"/>
                    <a:pt x="1" y="5"/>
                    <a:pt x="0" y="5"/>
                  </a:cubicBezTo>
                  <a:close/>
                  <a:moveTo>
                    <a:pt x="4" y="6"/>
                  </a:moveTo>
                  <a:cubicBezTo>
                    <a:pt x="4" y="6"/>
                    <a:pt x="4" y="6"/>
                    <a:pt x="4" y="6"/>
                  </a:cubicBezTo>
                  <a:cubicBezTo>
                    <a:pt x="4" y="6"/>
                    <a:pt x="4" y="6"/>
                    <a:pt x="4" y="6"/>
                  </a:cubicBezTo>
                  <a:cubicBezTo>
                    <a:pt x="5" y="6"/>
                    <a:pt x="6" y="4"/>
                    <a:pt x="6" y="3"/>
                  </a:cubicBezTo>
                  <a:cubicBezTo>
                    <a:pt x="6" y="3"/>
                    <a:pt x="6" y="3"/>
                    <a:pt x="6" y="3"/>
                  </a:cubicBezTo>
                  <a:cubicBezTo>
                    <a:pt x="7" y="3"/>
                    <a:pt x="7" y="3"/>
                    <a:pt x="7" y="3"/>
                  </a:cubicBezTo>
                  <a:cubicBezTo>
                    <a:pt x="7" y="3"/>
                    <a:pt x="7" y="3"/>
                    <a:pt x="7" y="3"/>
                  </a:cubicBezTo>
                  <a:cubicBezTo>
                    <a:pt x="7" y="3"/>
                    <a:pt x="6" y="3"/>
                    <a:pt x="6" y="3"/>
                  </a:cubicBezTo>
                  <a:cubicBezTo>
                    <a:pt x="6" y="3"/>
                    <a:pt x="6" y="3"/>
                    <a:pt x="6" y="3"/>
                  </a:cubicBezTo>
                  <a:cubicBezTo>
                    <a:pt x="6" y="4"/>
                    <a:pt x="5" y="5"/>
                    <a:pt x="4" y="6"/>
                  </a:cubicBezTo>
                  <a:cubicBezTo>
                    <a:pt x="4" y="6"/>
                    <a:pt x="4" y="6"/>
                    <a:pt x="4" y="6"/>
                  </a:cubicBezTo>
                  <a:cubicBezTo>
                    <a:pt x="4" y="6"/>
                    <a:pt x="4" y="6"/>
                    <a:pt x="4" y="6"/>
                  </a:cubicBezTo>
                  <a:cubicBezTo>
                    <a:pt x="3" y="5"/>
                    <a:pt x="2" y="5"/>
                    <a:pt x="2" y="5"/>
                  </a:cubicBezTo>
                  <a:cubicBezTo>
                    <a:pt x="2" y="5"/>
                    <a:pt x="2" y="5"/>
                    <a:pt x="2" y="5"/>
                  </a:cubicBezTo>
                  <a:cubicBezTo>
                    <a:pt x="2" y="5"/>
                    <a:pt x="2" y="5"/>
                    <a:pt x="2" y="5"/>
                  </a:cubicBezTo>
                  <a:cubicBezTo>
                    <a:pt x="2" y="5"/>
                    <a:pt x="1" y="5"/>
                    <a:pt x="1" y="5"/>
                  </a:cubicBezTo>
                  <a:cubicBezTo>
                    <a:pt x="1" y="5"/>
                    <a:pt x="1" y="5"/>
                    <a:pt x="1" y="5"/>
                  </a:cubicBezTo>
                  <a:cubicBezTo>
                    <a:pt x="2" y="5"/>
                    <a:pt x="3" y="6"/>
                    <a:pt x="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5" name="Freeform 149"/>
            <p:cNvSpPr/>
            <p:nvPr/>
          </p:nvSpPr>
          <p:spPr bwMode="auto">
            <a:xfrm>
              <a:off x="2625" y="3554"/>
              <a:ext cx="31" cy="18"/>
            </a:xfrm>
            <a:custGeom>
              <a:avLst/>
              <a:gdLst>
                <a:gd name="T0" fmla="*/ 3 w 7"/>
                <a:gd name="T1" fmla="*/ 4 h 4"/>
                <a:gd name="T2" fmla="*/ 0 w 7"/>
                <a:gd name="T3" fmla="*/ 3 h 4"/>
                <a:gd name="T4" fmla="*/ 0 w 7"/>
                <a:gd name="T5" fmla="*/ 3 h 4"/>
                <a:gd name="T6" fmla="*/ 0 w 7"/>
                <a:gd name="T7" fmla="*/ 3 h 4"/>
                <a:gd name="T8" fmla="*/ 0 w 7"/>
                <a:gd name="T9" fmla="*/ 2 h 4"/>
                <a:gd name="T10" fmla="*/ 0 w 7"/>
                <a:gd name="T11" fmla="*/ 2 h 4"/>
                <a:gd name="T12" fmla="*/ 1 w 7"/>
                <a:gd name="T13" fmla="*/ 2 h 4"/>
                <a:gd name="T14" fmla="*/ 1 w 7"/>
                <a:gd name="T15" fmla="*/ 2 h 4"/>
                <a:gd name="T16" fmla="*/ 3 w 7"/>
                <a:gd name="T17" fmla="*/ 3 h 4"/>
                <a:gd name="T18" fmla="*/ 3 w 7"/>
                <a:gd name="T19" fmla="*/ 3 h 4"/>
                <a:gd name="T20" fmla="*/ 6 w 7"/>
                <a:gd name="T21" fmla="*/ 0 h 4"/>
                <a:gd name="T22" fmla="*/ 6 w 7"/>
                <a:gd name="T23" fmla="*/ 0 h 4"/>
                <a:gd name="T24" fmla="*/ 6 w 7"/>
                <a:gd name="T25" fmla="*/ 0 h 4"/>
                <a:gd name="T26" fmla="*/ 6 w 7"/>
                <a:gd name="T27" fmla="*/ 0 h 4"/>
                <a:gd name="T28" fmla="*/ 6 w 7"/>
                <a:gd name="T29" fmla="*/ 1 h 4"/>
                <a:gd name="T30" fmla="*/ 6 w 7"/>
                <a:gd name="T31" fmla="*/ 1 h 4"/>
                <a:gd name="T32" fmla="*/ 4 w 7"/>
                <a:gd name="T33" fmla="*/ 4 h 4"/>
                <a:gd name="T34" fmla="*/ 4 w 7"/>
                <a:gd name="T35" fmla="*/ 4 h 4"/>
                <a:gd name="T36" fmla="*/ 3 w 7"/>
                <a:gd name="T37" fmla="*/ 4 h 4"/>
                <a:gd name="T38" fmla="*/ 3 w 7"/>
                <a:gd name="T39" fmla="*/ 4 h 4"/>
                <a:gd name="T40" fmla="*/ 3 w 7"/>
                <a:gd name="T41"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 h="4">
                  <a:moveTo>
                    <a:pt x="3" y="4"/>
                  </a:moveTo>
                  <a:cubicBezTo>
                    <a:pt x="2" y="4"/>
                    <a:pt x="1" y="4"/>
                    <a:pt x="0" y="3"/>
                  </a:cubicBezTo>
                  <a:cubicBezTo>
                    <a:pt x="0" y="3"/>
                    <a:pt x="0" y="3"/>
                    <a:pt x="0" y="3"/>
                  </a:cubicBezTo>
                  <a:cubicBezTo>
                    <a:pt x="0" y="3"/>
                    <a:pt x="0" y="3"/>
                    <a:pt x="0" y="3"/>
                  </a:cubicBezTo>
                  <a:cubicBezTo>
                    <a:pt x="0" y="3"/>
                    <a:pt x="0" y="2"/>
                    <a:pt x="0" y="2"/>
                  </a:cubicBezTo>
                  <a:cubicBezTo>
                    <a:pt x="0" y="2"/>
                    <a:pt x="0" y="2"/>
                    <a:pt x="0" y="2"/>
                  </a:cubicBezTo>
                  <a:cubicBezTo>
                    <a:pt x="0" y="2"/>
                    <a:pt x="1" y="2"/>
                    <a:pt x="1" y="2"/>
                  </a:cubicBezTo>
                  <a:cubicBezTo>
                    <a:pt x="1" y="2"/>
                    <a:pt x="1" y="2"/>
                    <a:pt x="1" y="2"/>
                  </a:cubicBezTo>
                  <a:cubicBezTo>
                    <a:pt x="1" y="3"/>
                    <a:pt x="2" y="3"/>
                    <a:pt x="3" y="3"/>
                  </a:cubicBezTo>
                  <a:cubicBezTo>
                    <a:pt x="3" y="3"/>
                    <a:pt x="3" y="3"/>
                    <a:pt x="3" y="3"/>
                  </a:cubicBezTo>
                  <a:cubicBezTo>
                    <a:pt x="4" y="2"/>
                    <a:pt x="5" y="1"/>
                    <a:pt x="6" y="0"/>
                  </a:cubicBezTo>
                  <a:cubicBezTo>
                    <a:pt x="6" y="0"/>
                    <a:pt x="6" y="0"/>
                    <a:pt x="6" y="0"/>
                  </a:cubicBezTo>
                  <a:cubicBezTo>
                    <a:pt x="6" y="0"/>
                    <a:pt x="6" y="0"/>
                    <a:pt x="6" y="0"/>
                  </a:cubicBezTo>
                  <a:cubicBezTo>
                    <a:pt x="6" y="0"/>
                    <a:pt x="6" y="0"/>
                    <a:pt x="6" y="0"/>
                  </a:cubicBezTo>
                  <a:cubicBezTo>
                    <a:pt x="7" y="0"/>
                    <a:pt x="7" y="1"/>
                    <a:pt x="6" y="1"/>
                  </a:cubicBezTo>
                  <a:cubicBezTo>
                    <a:pt x="6" y="1"/>
                    <a:pt x="6" y="1"/>
                    <a:pt x="6" y="1"/>
                  </a:cubicBezTo>
                  <a:cubicBezTo>
                    <a:pt x="6" y="2"/>
                    <a:pt x="4" y="3"/>
                    <a:pt x="4" y="4"/>
                  </a:cubicBezTo>
                  <a:cubicBezTo>
                    <a:pt x="4" y="4"/>
                    <a:pt x="4" y="4"/>
                    <a:pt x="4" y="4"/>
                  </a:cubicBezTo>
                  <a:cubicBezTo>
                    <a:pt x="3" y="4"/>
                    <a:pt x="3" y="4"/>
                    <a:pt x="3" y="4"/>
                  </a:cubicBezTo>
                  <a:cubicBezTo>
                    <a:pt x="3" y="4"/>
                    <a:pt x="3" y="4"/>
                    <a:pt x="3" y="4"/>
                  </a:cubicBezTo>
                  <a:cubicBezTo>
                    <a:pt x="3" y="4"/>
                    <a:pt x="3"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6" name="Freeform 150"/>
            <p:cNvSpPr/>
            <p:nvPr/>
          </p:nvSpPr>
          <p:spPr bwMode="auto">
            <a:xfrm>
              <a:off x="2616" y="3550"/>
              <a:ext cx="40" cy="31"/>
            </a:xfrm>
            <a:custGeom>
              <a:avLst/>
              <a:gdLst>
                <a:gd name="T0" fmla="*/ 0 w 9"/>
                <a:gd name="T1" fmla="*/ 0 h 7"/>
                <a:gd name="T2" fmla="*/ 1 w 9"/>
                <a:gd name="T3" fmla="*/ 4 h 7"/>
                <a:gd name="T4" fmla="*/ 1 w 9"/>
                <a:gd name="T5" fmla="*/ 5 h 7"/>
                <a:gd name="T6" fmla="*/ 0 w 9"/>
                <a:gd name="T7" fmla="*/ 7 h 7"/>
                <a:gd name="T8" fmla="*/ 0 w 9"/>
                <a:gd name="T9" fmla="*/ 7 h 7"/>
                <a:gd name="T10" fmla="*/ 4 w 9"/>
                <a:gd name="T11" fmla="*/ 6 h 7"/>
                <a:gd name="T12" fmla="*/ 8 w 9"/>
                <a:gd name="T13" fmla="*/ 6 h 7"/>
                <a:gd name="T14" fmla="*/ 7 w 9"/>
                <a:gd name="T15" fmla="*/ 7 h 7"/>
                <a:gd name="T16" fmla="*/ 8 w 9"/>
                <a:gd name="T17" fmla="*/ 3 h 7"/>
                <a:gd name="T18" fmla="*/ 8 w 9"/>
                <a:gd name="T19" fmla="*/ 2 h 7"/>
                <a:gd name="T20" fmla="*/ 7 w 9"/>
                <a:gd name="T21" fmla="*/ 1 h 7"/>
                <a:gd name="T22" fmla="*/ 6 w 9"/>
                <a:gd name="T23" fmla="*/ 0 h 7"/>
                <a:gd name="T24" fmla="*/ 4 w 9"/>
                <a:gd name="T25" fmla="*/ 0 h 7"/>
                <a:gd name="T26" fmla="*/ 1 w 9"/>
                <a:gd name="T27" fmla="*/ 0 h 7"/>
                <a:gd name="T28" fmla="*/ 4 w 9"/>
                <a:gd name="T29" fmla="*/ 0 h 7"/>
                <a:gd name="T30" fmla="*/ 6 w 9"/>
                <a:gd name="T31" fmla="*/ 0 h 7"/>
                <a:gd name="T32" fmla="*/ 7 w 9"/>
                <a:gd name="T33" fmla="*/ 0 h 7"/>
                <a:gd name="T34" fmla="*/ 8 w 9"/>
                <a:gd name="T35" fmla="*/ 0 h 7"/>
                <a:gd name="T36" fmla="*/ 9 w 9"/>
                <a:gd name="T37" fmla="*/ 4 h 7"/>
                <a:gd name="T38" fmla="*/ 8 w 9"/>
                <a:gd name="T39" fmla="*/ 7 h 7"/>
                <a:gd name="T40" fmla="*/ 8 w 9"/>
                <a:gd name="T41" fmla="*/ 7 h 7"/>
                <a:gd name="T42" fmla="*/ 8 w 9"/>
                <a:gd name="T43" fmla="*/ 7 h 7"/>
                <a:gd name="T44" fmla="*/ 8 w 9"/>
                <a:gd name="T45" fmla="*/ 7 h 7"/>
                <a:gd name="T46" fmla="*/ 4 w 9"/>
                <a:gd name="T47" fmla="*/ 7 h 7"/>
                <a:gd name="T48" fmla="*/ 0 w 9"/>
                <a:gd name="T49" fmla="*/ 7 h 7"/>
                <a:gd name="T50" fmla="*/ 0 w 9"/>
                <a:gd name="T51" fmla="*/ 7 h 7"/>
                <a:gd name="T52" fmla="*/ 0 w 9"/>
                <a:gd name="T53" fmla="*/ 7 h 7"/>
                <a:gd name="T54" fmla="*/ 0 w 9"/>
                <a:gd name="T55" fmla="*/ 4 h 7"/>
                <a:gd name="T56" fmla="*/ 0 w 9"/>
                <a:gd name="T5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 h="7">
                  <a:moveTo>
                    <a:pt x="0" y="0"/>
                  </a:moveTo>
                  <a:cubicBezTo>
                    <a:pt x="1" y="1"/>
                    <a:pt x="0" y="3"/>
                    <a:pt x="1" y="4"/>
                  </a:cubicBezTo>
                  <a:cubicBezTo>
                    <a:pt x="1" y="4"/>
                    <a:pt x="1" y="5"/>
                    <a:pt x="1" y="5"/>
                  </a:cubicBezTo>
                  <a:cubicBezTo>
                    <a:pt x="1" y="6"/>
                    <a:pt x="1" y="7"/>
                    <a:pt x="0" y="7"/>
                  </a:cubicBezTo>
                  <a:cubicBezTo>
                    <a:pt x="0" y="7"/>
                    <a:pt x="0" y="7"/>
                    <a:pt x="0" y="7"/>
                  </a:cubicBezTo>
                  <a:cubicBezTo>
                    <a:pt x="1" y="7"/>
                    <a:pt x="3" y="6"/>
                    <a:pt x="4" y="6"/>
                  </a:cubicBezTo>
                  <a:cubicBezTo>
                    <a:pt x="8" y="6"/>
                    <a:pt x="8" y="6"/>
                    <a:pt x="8" y="6"/>
                  </a:cubicBezTo>
                  <a:cubicBezTo>
                    <a:pt x="7" y="7"/>
                    <a:pt x="7" y="7"/>
                    <a:pt x="7" y="7"/>
                  </a:cubicBezTo>
                  <a:cubicBezTo>
                    <a:pt x="7" y="6"/>
                    <a:pt x="8" y="5"/>
                    <a:pt x="8" y="3"/>
                  </a:cubicBezTo>
                  <a:cubicBezTo>
                    <a:pt x="8" y="3"/>
                    <a:pt x="8" y="2"/>
                    <a:pt x="8" y="2"/>
                  </a:cubicBezTo>
                  <a:cubicBezTo>
                    <a:pt x="8" y="1"/>
                    <a:pt x="7" y="1"/>
                    <a:pt x="7" y="1"/>
                  </a:cubicBezTo>
                  <a:cubicBezTo>
                    <a:pt x="7" y="0"/>
                    <a:pt x="6" y="0"/>
                    <a:pt x="6" y="0"/>
                  </a:cubicBezTo>
                  <a:cubicBezTo>
                    <a:pt x="4" y="0"/>
                    <a:pt x="4" y="0"/>
                    <a:pt x="4" y="0"/>
                  </a:cubicBezTo>
                  <a:cubicBezTo>
                    <a:pt x="1" y="0"/>
                    <a:pt x="1" y="0"/>
                    <a:pt x="1" y="0"/>
                  </a:cubicBezTo>
                  <a:cubicBezTo>
                    <a:pt x="4" y="0"/>
                    <a:pt x="4" y="0"/>
                    <a:pt x="4" y="0"/>
                  </a:cubicBezTo>
                  <a:cubicBezTo>
                    <a:pt x="6" y="0"/>
                    <a:pt x="6" y="0"/>
                    <a:pt x="6" y="0"/>
                  </a:cubicBezTo>
                  <a:cubicBezTo>
                    <a:pt x="6" y="0"/>
                    <a:pt x="6" y="0"/>
                    <a:pt x="7" y="0"/>
                  </a:cubicBezTo>
                  <a:cubicBezTo>
                    <a:pt x="7" y="0"/>
                    <a:pt x="7" y="0"/>
                    <a:pt x="8" y="0"/>
                  </a:cubicBezTo>
                  <a:cubicBezTo>
                    <a:pt x="9" y="1"/>
                    <a:pt x="9" y="2"/>
                    <a:pt x="9" y="4"/>
                  </a:cubicBezTo>
                  <a:cubicBezTo>
                    <a:pt x="9" y="5"/>
                    <a:pt x="8" y="6"/>
                    <a:pt x="8" y="7"/>
                  </a:cubicBezTo>
                  <a:cubicBezTo>
                    <a:pt x="8" y="7"/>
                    <a:pt x="8" y="7"/>
                    <a:pt x="8" y="7"/>
                  </a:cubicBezTo>
                  <a:cubicBezTo>
                    <a:pt x="8" y="7"/>
                    <a:pt x="8" y="7"/>
                    <a:pt x="8" y="7"/>
                  </a:cubicBezTo>
                  <a:cubicBezTo>
                    <a:pt x="8" y="7"/>
                    <a:pt x="8" y="7"/>
                    <a:pt x="8" y="7"/>
                  </a:cubicBezTo>
                  <a:cubicBezTo>
                    <a:pt x="4" y="7"/>
                    <a:pt x="4" y="7"/>
                    <a:pt x="4" y="7"/>
                  </a:cubicBezTo>
                  <a:cubicBezTo>
                    <a:pt x="3" y="7"/>
                    <a:pt x="1" y="7"/>
                    <a:pt x="0" y="7"/>
                  </a:cubicBezTo>
                  <a:cubicBezTo>
                    <a:pt x="0" y="7"/>
                    <a:pt x="0" y="7"/>
                    <a:pt x="0" y="7"/>
                  </a:cubicBezTo>
                  <a:cubicBezTo>
                    <a:pt x="0" y="7"/>
                    <a:pt x="0" y="7"/>
                    <a:pt x="0" y="7"/>
                  </a:cubicBezTo>
                  <a:cubicBezTo>
                    <a:pt x="0" y="6"/>
                    <a:pt x="0" y="5"/>
                    <a:pt x="0" y="4"/>
                  </a:cubicBezTo>
                  <a:cubicBezTo>
                    <a:pt x="0" y="2"/>
                    <a:pt x="0" y="1"/>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7" name="Freeform 151"/>
            <p:cNvSpPr>
              <a:spLocks noEditPoints="1"/>
            </p:cNvSpPr>
            <p:nvPr/>
          </p:nvSpPr>
          <p:spPr bwMode="auto">
            <a:xfrm>
              <a:off x="2620" y="3599"/>
              <a:ext cx="45" cy="28"/>
            </a:xfrm>
            <a:custGeom>
              <a:avLst/>
              <a:gdLst>
                <a:gd name="T0" fmla="*/ 0 w 10"/>
                <a:gd name="T1" fmla="*/ 4 h 6"/>
                <a:gd name="T2" fmla="*/ 0 w 10"/>
                <a:gd name="T3" fmla="*/ 4 h 6"/>
                <a:gd name="T4" fmla="*/ 0 w 10"/>
                <a:gd name="T5" fmla="*/ 4 h 6"/>
                <a:gd name="T6" fmla="*/ 0 w 10"/>
                <a:gd name="T7" fmla="*/ 4 h 6"/>
                <a:gd name="T8" fmla="*/ 0 w 10"/>
                <a:gd name="T9" fmla="*/ 4 h 6"/>
                <a:gd name="T10" fmla="*/ 2 w 10"/>
                <a:gd name="T11" fmla="*/ 3 h 6"/>
                <a:gd name="T12" fmla="*/ 2 w 10"/>
                <a:gd name="T13" fmla="*/ 3 h 6"/>
                <a:gd name="T14" fmla="*/ 2 w 10"/>
                <a:gd name="T15" fmla="*/ 3 h 6"/>
                <a:gd name="T16" fmla="*/ 2 w 10"/>
                <a:gd name="T17" fmla="*/ 3 h 6"/>
                <a:gd name="T18" fmla="*/ 2 w 10"/>
                <a:gd name="T19" fmla="*/ 3 h 6"/>
                <a:gd name="T20" fmla="*/ 2 w 10"/>
                <a:gd name="T21" fmla="*/ 3 h 6"/>
                <a:gd name="T22" fmla="*/ 2 w 10"/>
                <a:gd name="T23" fmla="*/ 3 h 6"/>
                <a:gd name="T24" fmla="*/ 4 w 10"/>
                <a:gd name="T25" fmla="*/ 4 h 6"/>
                <a:gd name="T26" fmla="*/ 4 w 10"/>
                <a:gd name="T27" fmla="*/ 4 h 6"/>
                <a:gd name="T28" fmla="*/ 6 w 10"/>
                <a:gd name="T29" fmla="*/ 2 h 6"/>
                <a:gd name="T30" fmla="*/ 6 w 10"/>
                <a:gd name="T31" fmla="*/ 2 h 6"/>
                <a:gd name="T32" fmla="*/ 9 w 10"/>
                <a:gd name="T33" fmla="*/ 0 h 6"/>
                <a:gd name="T34" fmla="*/ 9 w 10"/>
                <a:gd name="T35" fmla="*/ 0 h 6"/>
                <a:gd name="T36" fmla="*/ 9 w 10"/>
                <a:gd name="T37" fmla="*/ 0 h 6"/>
                <a:gd name="T38" fmla="*/ 9 w 10"/>
                <a:gd name="T39" fmla="*/ 0 h 6"/>
                <a:gd name="T40" fmla="*/ 10 w 10"/>
                <a:gd name="T41" fmla="*/ 0 h 6"/>
                <a:gd name="T42" fmla="*/ 10 w 10"/>
                <a:gd name="T43" fmla="*/ 0 h 6"/>
                <a:gd name="T44" fmla="*/ 10 w 10"/>
                <a:gd name="T45" fmla="*/ 0 h 6"/>
                <a:gd name="T46" fmla="*/ 10 w 10"/>
                <a:gd name="T47" fmla="*/ 0 h 6"/>
                <a:gd name="T48" fmla="*/ 10 w 10"/>
                <a:gd name="T49" fmla="*/ 0 h 6"/>
                <a:gd name="T50" fmla="*/ 10 w 10"/>
                <a:gd name="T51" fmla="*/ 1 h 6"/>
                <a:gd name="T52" fmla="*/ 10 w 10"/>
                <a:gd name="T53" fmla="*/ 1 h 6"/>
                <a:gd name="T54" fmla="*/ 7 w 10"/>
                <a:gd name="T55" fmla="*/ 4 h 6"/>
                <a:gd name="T56" fmla="*/ 7 w 10"/>
                <a:gd name="T57" fmla="*/ 4 h 6"/>
                <a:gd name="T58" fmla="*/ 4 w 10"/>
                <a:gd name="T59" fmla="*/ 6 h 6"/>
                <a:gd name="T60" fmla="*/ 4 w 10"/>
                <a:gd name="T61" fmla="*/ 6 h 6"/>
                <a:gd name="T62" fmla="*/ 4 w 10"/>
                <a:gd name="T63" fmla="*/ 6 h 6"/>
                <a:gd name="T64" fmla="*/ 4 w 10"/>
                <a:gd name="T65" fmla="*/ 6 h 6"/>
                <a:gd name="T66" fmla="*/ 0 w 10"/>
                <a:gd name="T67" fmla="*/ 4 h 6"/>
                <a:gd name="T68" fmla="*/ 4 w 10"/>
                <a:gd name="T69" fmla="*/ 5 h 6"/>
                <a:gd name="T70" fmla="*/ 4 w 10"/>
                <a:gd name="T71" fmla="*/ 5 h 6"/>
                <a:gd name="T72" fmla="*/ 4 w 10"/>
                <a:gd name="T73" fmla="*/ 5 h 6"/>
                <a:gd name="T74" fmla="*/ 6 w 10"/>
                <a:gd name="T75" fmla="*/ 3 h 6"/>
                <a:gd name="T76" fmla="*/ 6 w 10"/>
                <a:gd name="T77" fmla="*/ 3 h 6"/>
                <a:gd name="T78" fmla="*/ 7 w 10"/>
                <a:gd name="T79" fmla="*/ 3 h 6"/>
                <a:gd name="T80" fmla="*/ 7 w 10"/>
                <a:gd name="T81" fmla="*/ 3 h 6"/>
                <a:gd name="T82" fmla="*/ 6 w 10"/>
                <a:gd name="T83" fmla="*/ 3 h 6"/>
                <a:gd name="T84" fmla="*/ 6 w 10"/>
                <a:gd name="T85" fmla="*/ 3 h 6"/>
                <a:gd name="T86" fmla="*/ 4 w 10"/>
                <a:gd name="T87" fmla="*/ 5 h 6"/>
                <a:gd name="T88" fmla="*/ 4 w 10"/>
                <a:gd name="T89" fmla="*/ 5 h 6"/>
                <a:gd name="T90" fmla="*/ 4 w 10"/>
                <a:gd name="T91" fmla="*/ 5 h 6"/>
                <a:gd name="T92" fmla="*/ 2 w 10"/>
                <a:gd name="T93" fmla="*/ 4 h 6"/>
                <a:gd name="T94" fmla="*/ 2 w 10"/>
                <a:gd name="T95" fmla="*/ 4 h 6"/>
                <a:gd name="T96" fmla="*/ 2 w 10"/>
                <a:gd name="T97" fmla="*/ 4 h 6"/>
                <a:gd name="T98" fmla="*/ 1 w 10"/>
                <a:gd name="T99" fmla="*/ 4 h 6"/>
                <a:gd name="T100" fmla="*/ 1 w 10"/>
                <a:gd name="T101" fmla="*/ 4 h 6"/>
                <a:gd name="T102" fmla="*/ 4 w 10"/>
                <a:gd name="T103" fmla="*/ 5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 h="6">
                  <a:moveTo>
                    <a:pt x="0" y="4"/>
                  </a:moveTo>
                  <a:cubicBezTo>
                    <a:pt x="0" y="4"/>
                    <a:pt x="0" y="4"/>
                    <a:pt x="0" y="4"/>
                  </a:cubicBezTo>
                  <a:cubicBezTo>
                    <a:pt x="0" y="4"/>
                    <a:pt x="0" y="4"/>
                    <a:pt x="0" y="4"/>
                  </a:cubicBezTo>
                  <a:cubicBezTo>
                    <a:pt x="0" y="4"/>
                    <a:pt x="0" y="4"/>
                    <a:pt x="0" y="4"/>
                  </a:cubicBezTo>
                  <a:cubicBezTo>
                    <a:pt x="0" y="4"/>
                    <a:pt x="0" y="4"/>
                    <a:pt x="0" y="4"/>
                  </a:cubicBezTo>
                  <a:cubicBezTo>
                    <a:pt x="1" y="3"/>
                    <a:pt x="1"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3" y="4"/>
                    <a:pt x="3" y="4"/>
                    <a:pt x="4" y="4"/>
                  </a:cubicBezTo>
                  <a:cubicBezTo>
                    <a:pt x="4" y="4"/>
                    <a:pt x="4" y="4"/>
                    <a:pt x="4" y="4"/>
                  </a:cubicBezTo>
                  <a:cubicBezTo>
                    <a:pt x="5" y="4"/>
                    <a:pt x="5" y="3"/>
                    <a:pt x="6" y="2"/>
                  </a:cubicBezTo>
                  <a:cubicBezTo>
                    <a:pt x="6" y="2"/>
                    <a:pt x="6" y="2"/>
                    <a:pt x="6" y="2"/>
                  </a:cubicBezTo>
                  <a:cubicBezTo>
                    <a:pt x="6" y="2"/>
                    <a:pt x="8" y="0"/>
                    <a:pt x="9" y="0"/>
                  </a:cubicBezTo>
                  <a:cubicBezTo>
                    <a:pt x="9" y="0"/>
                    <a:pt x="9" y="0"/>
                    <a:pt x="9" y="0"/>
                  </a:cubicBezTo>
                  <a:cubicBezTo>
                    <a:pt x="9" y="0"/>
                    <a:pt x="9" y="0"/>
                    <a:pt x="9" y="0"/>
                  </a:cubicBezTo>
                  <a:cubicBezTo>
                    <a:pt x="9" y="0"/>
                    <a:pt x="9" y="0"/>
                    <a:pt x="9" y="0"/>
                  </a:cubicBezTo>
                  <a:cubicBezTo>
                    <a:pt x="10" y="0"/>
                    <a:pt x="10" y="0"/>
                    <a:pt x="10" y="0"/>
                  </a:cubicBezTo>
                  <a:cubicBezTo>
                    <a:pt x="10" y="0"/>
                    <a:pt x="10" y="0"/>
                    <a:pt x="10" y="0"/>
                  </a:cubicBezTo>
                  <a:cubicBezTo>
                    <a:pt x="10" y="0"/>
                    <a:pt x="10" y="0"/>
                    <a:pt x="10" y="0"/>
                  </a:cubicBezTo>
                  <a:cubicBezTo>
                    <a:pt x="10" y="0"/>
                    <a:pt x="10" y="0"/>
                    <a:pt x="10" y="0"/>
                  </a:cubicBezTo>
                  <a:cubicBezTo>
                    <a:pt x="10" y="0"/>
                    <a:pt x="10" y="0"/>
                    <a:pt x="10" y="0"/>
                  </a:cubicBezTo>
                  <a:cubicBezTo>
                    <a:pt x="10" y="1"/>
                    <a:pt x="10" y="1"/>
                    <a:pt x="10" y="1"/>
                  </a:cubicBezTo>
                  <a:cubicBezTo>
                    <a:pt x="10" y="1"/>
                    <a:pt x="10" y="1"/>
                    <a:pt x="10" y="1"/>
                  </a:cubicBezTo>
                  <a:cubicBezTo>
                    <a:pt x="9" y="2"/>
                    <a:pt x="8" y="3"/>
                    <a:pt x="7" y="4"/>
                  </a:cubicBezTo>
                  <a:cubicBezTo>
                    <a:pt x="7" y="4"/>
                    <a:pt x="7" y="4"/>
                    <a:pt x="7" y="4"/>
                  </a:cubicBezTo>
                  <a:cubicBezTo>
                    <a:pt x="6" y="4"/>
                    <a:pt x="5" y="6"/>
                    <a:pt x="4" y="6"/>
                  </a:cubicBezTo>
                  <a:cubicBezTo>
                    <a:pt x="4" y="6"/>
                    <a:pt x="4" y="6"/>
                    <a:pt x="4" y="6"/>
                  </a:cubicBezTo>
                  <a:cubicBezTo>
                    <a:pt x="4" y="6"/>
                    <a:pt x="4" y="6"/>
                    <a:pt x="4" y="6"/>
                  </a:cubicBezTo>
                  <a:cubicBezTo>
                    <a:pt x="4" y="6"/>
                    <a:pt x="4" y="6"/>
                    <a:pt x="4" y="6"/>
                  </a:cubicBezTo>
                  <a:cubicBezTo>
                    <a:pt x="3" y="6"/>
                    <a:pt x="1" y="5"/>
                    <a:pt x="0" y="4"/>
                  </a:cubicBezTo>
                  <a:close/>
                  <a:moveTo>
                    <a:pt x="4" y="5"/>
                  </a:moveTo>
                  <a:cubicBezTo>
                    <a:pt x="4" y="5"/>
                    <a:pt x="4" y="5"/>
                    <a:pt x="4" y="5"/>
                  </a:cubicBezTo>
                  <a:cubicBezTo>
                    <a:pt x="4" y="5"/>
                    <a:pt x="4" y="5"/>
                    <a:pt x="4" y="5"/>
                  </a:cubicBezTo>
                  <a:cubicBezTo>
                    <a:pt x="5" y="5"/>
                    <a:pt x="6" y="4"/>
                    <a:pt x="6" y="3"/>
                  </a:cubicBezTo>
                  <a:cubicBezTo>
                    <a:pt x="6" y="3"/>
                    <a:pt x="6" y="3"/>
                    <a:pt x="6" y="3"/>
                  </a:cubicBezTo>
                  <a:cubicBezTo>
                    <a:pt x="7" y="3"/>
                    <a:pt x="7" y="3"/>
                    <a:pt x="7" y="3"/>
                  </a:cubicBezTo>
                  <a:cubicBezTo>
                    <a:pt x="7" y="3"/>
                    <a:pt x="7" y="3"/>
                    <a:pt x="7" y="3"/>
                  </a:cubicBezTo>
                  <a:cubicBezTo>
                    <a:pt x="7" y="3"/>
                    <a:pt x="6" y="3"/>
                    <a:pt x="6" y="3"/>
                  </a:cubicBezTo>
                  <a:cubicBezTo>
                    <a:pt x="6" y="3"/>
                    <a:pt x="6" y="3"/>
                    <a:pt x="6" y="3"/>
                  </a:cubicBezTo>
                  <a:cubicBezTo>
                    <a:pt x="6" y="4"/>
                    <a:pt x="5" y="4"/>
                    <a:pt x="4" y="5"/>
                  </a:cubicBezTo>
                  <a:cubicBezTo>
                    <a:pt x="4" y="5"/>
                    <a:pt x="4" y="5"/>
                    <a:pt x="4" y="5"/>
                  </a:cubicBezTo>
                  <a:cubicBezTo>
                    <a:pt x="4" y="5"/>
                    <a:pt x="4" y="5"/>
                    <a:pt x="4" y="5"/>
                  </a:cubicBezTo>
                  <a:cubicBezTo>
                    <a:pt x="3" y="5"/>
                    <a:pt x="2" y="4"/>
                    <a:pt x="2" y="4"/>
                  </a:cubicBezTo>
                  <a:cubicBezTo>
                    <a:pt x="2" y="4"/>
                    <a:pt x="2" y="4"/>
                    <a:pt x="2" y="4"/>
                  </a:cubicBezTo>
                  <a:cubicBezTo>
                    <a:pt x="2" y="4"/>
                    <a:pt x="2" y="4"/>
                    <a:pt x="2" y="4"/>
                  </a:cubicBezTo>
                  <a:cubicBezTo>
                    <a:pt x="2" y="4"/>
                    <a:pt x="1" y="4"/>
                    <a:pt x="1" y="4"/>
                  </a:cubicBezTo>
                  <a:cubicBezTo>
                    <a:pt x="1" y="4"/>
                    <a:pt x="1" y="4"/>
                    <a:pt x="1" y="4"/>
                  </a:cubicBezTo>
                  <a:cubicBezTo>
                    <a:pt x="2" y="5"/>
                    <a:pt x="3" y="5"/>
                    <a:pt x="4"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8" name="Freeform 152"/>
            <p:cNvSpPr/>
            <p:nvPr/>
          </p:nvSpPr>
          <p:spPr bwMode="auto">
            <a:xfrm>
              <a:off x="2625" y="3608"/>
              <a:ext cx="31" cy="19"/>
            </a:xfrm>
            <a:custGeom>
              <a:avLst/>
              <a:gdLst>
                <a:gd name="T0" fmla="*/ 3 w 7"/>
                <a:gd name="T1" fmla="*/ 4 h 4"/>
                <a:gd name="T2" fmla="*/ 0 w 7"/>
                <a:gd name="T3" fmla="*/ 2 h 4"/>
                <a:gd name="T4" fmla="*/ 0 w 7"/>
                <a:gd name="T5" fmla="*/ 2 h 4"/>
                <a:gd name="T6" fmla="*/ 0 w 7"/>
                <a:gd name="T7" fmla="*/ 2 h 4"/>
                <a:gd name="T8" fmla="*/ 0 w 7"/>
                <a:gd name="T9" fmla="*/ 2 h 4"/>
                <a:gd name="T10" fmla="*/ 0 w 7"/>
                <a:gd name="T11" fmla="*/ 2 h 4"/>
                <a:gd name="T12" fmla="*/ 1 w 7"/>
                <a:gd name="T13" fmla="*/ 2 h 4"/>
                <a:gd name="T14" fmla="*/ 1 w 7"/>
                <a:gd name="T15" fmla="*/ 2 h 4"/>
                <a:gd name="T16" fmla="*/ 3 w 7"/>
                <a:gd name="T17" fmla="*/ 3 h 4"/>
                <a:gd name="T18" fmla="*/ 3 w 7"/>
                <a:gd name="T19" fmla="*/ 3 h 4"/>
                <a:gd name="T20" fmla="*/ 6 w 7"/>
                <a:gd name="T21" fmla="*/ 0 h 4"/>
                <a:gd name="T22" fmla="*/ 6 w 7"/>
                <a:gd name="T23" fmla="*/ 0 h 4"/>
                <a:gd name="T24" fmla="*/ 6 w 7"/>
                <a:gd name="T25" fmla="*/ 0 h 4"/>
                <a:gd name="T26" fmla="*/ 6 w 7"/>
                <a:gd name="T27" fmla="*/ 0 h 4"/>
                <a:gd name="T28" fmla="*/ 6 w 7"/>
                <a:gd name="T29" fmla="*/ 0 h 4"/>
                <a:gd name="T30" fmla="*/ 6 w 7"/>
                <a:gd name="T31" fmla="*/ 0 h 4"/>
                <a:gd name="T32" fmla="*/ 4 w 7"/>
                <a:gd name="T33" fmla="*/ 4 h 4"/>
                <a:gd name="T34" fmla="*/ 4 w 7"/>
                <a:gd name="T35" fmla="*/ 4 h 4"/>
                <a:gd name="T36" fmla="*/ 3 w 7"/>
                <a:gd name="T37" fmla="*/ 4 h 4"/>
                <a:gd name="T38" fmla="*/ 3 w 7"/>
                <a:gd name="T39" fmla="*/ 4 h 4"/>
                <a:gd name="T40" fmla="*/ 3 w 7"/>
                <a:gd name="T41"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 h="4">
                  <a:moveTo>
                    <a:pt x="3" y="4"/>
                  </a:moveTo>
                  <a:cubicBezTo>
                    <a:pt x="2" y="4"/>
                    <a:pt x="1" y="3"/>
                    <a:pt x="0" y="2"/>
                  </a:cubicBezTo>
                  <a:cubicBezTo>
                    <a:pt x="0" y="2"/>
                    <a:pt x="0" y="2"/>
                    <a:pt x="0" y="2"/>
                  </a:cubicBezTo>
                  <a:cubicBezTo>
                    <a:pt x="0" y="2"/>
                    <a:pt x="0" y="2"/>
                    <a:pt x="0" y="2"/>
                  </a:cubicBezTo>
                  <a:cubicBezTo>
                    <a:pt x="0" y="2"/>
                    <a:pt x="0" y="2"/>
                    <a:pt x="0" y="2"/>
                  </a:cubicBezTo>
                  <a:cubicBezTo>
                    <a:pt x="0" y="2"/>
                    <a:pt x="0" y="2"/>
                    <a:pt x="0" y="2"/>
                  </a:cubicBezTo>
                  <a:cubicBezTo>
                    <a:pt x="0" y="1"/>
                    <a:pt x="1" y="2"/>
                    <a:pt x="1" y="2"/>
                  </a:cubicBezTo>
                  <a:cubicBezTo>
                    <a:pt x="1" y="2"/>
                    <a:pt x="1" y="2"/>
                    <a:pt x="1" y="2"/>
                  </a:cubicBezTo>
                  <a:cubicBezTo>
                    <a:pt x="1" y="2"/>
                    <a:pt x="2" y="3"/>
                    <a:pt x="3" y="3"/>
                  </a:cubicBezTo>
                  <a:cubicBezTo>
                    <a:pt x="3" y="3"/>
                    <a:pt x="3" y="3"/>
                    <a:pt x="3" y="3"/>
                  </a:cubicBezTo>
                  <a:cubicBezTo>
                    <a:pt x="4" y="2"/>
                    <a:pt x="5" y="1"/>
                    <a:pt x="6" y="0"/>
                  </a:cubicBezTo>
                  <a:cubicBezTo>
                    <a:pt x="6" y="0"/>
                    <a:pt x="6" y="0"/>
                    <a:pt x="6" y="0"/>
                  </a:cubicBezTo>
                  <a:cubicBezTo>
                    <a:pt x="6" y="0"/>
                    <a:pt x="6" y="0"/>
                    <a:pt x="6" y="0"/>
                  </a:cubicBezTo>
                  <a:cubicBezTo>
                    <a:pt x="6" y="0"/>
                    <a:pt x="6" y="0"/>
                    <a:pt x="6" y="0"/>
                  </a:cubicBezTo>
                  <a:cubicBezTo>
                    <a:pt x="7" y="0"/>
                    <a:pt x="7" y="0"/>
                    <a:pt x="6" y="0"/>
                  </a:cubicBezTo>
                  <a:cubicBezTo>
                    <a:pt x="6" y="0"/>
                    <a:pt x="6" y="0"/>
                    <a:pt x="6" y="0"/>
                  </a:cubicBezTo>
                  <a:cubicBezTo>
                    <a:pt x="6" y="2"/>
                    <a:pt x="4" y="3"/>
                    <a:pt x="4" y="4"/>
                  </a:cubicBezTo>
                  <a:cubicBezTo>
                    <a:pt x="4" y="4"/>
                    <a:pt x="4" y="4"/>
                    <a:pt x="4" y="4"/>
                  </a:cubicBezTo>
                  <a:cubicBezTo>
                    <a:pt x="3" y="4"/>
                    <a:pt x="3" y="4"/>
                    <a:pt x="3" y="4"/>
                  </a:cubicBezTo>
                  <a:cubicBezTo>
                    <a:pt x="3" y="4"/>
                    <a:pt x="3" y="4"/>
                    <a:pt x="3" y="4"/>
                  </a:cubicBezTo>
                  <a:cubicBezTo>
                    <a:pt x="3" y="4"/>
                    <a:pt x="3"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69" name="Freeform 153"/>
            <p:cNvSpPr/>
            <p:nvPr/>
          </p:nvSpPr>
          <p:spPr bwMode="auto">
            <a:xfrm>
              <a:off x="2616" y="3599"/>
              <a:ext cx="40" cy="37"/>
            </a:xfrm>
            <a:custGeom>
              <a:avLst/>
              <a:gdLst>
                <a:gd name="T0" fmla="*/ 0 w 9"/>
                <a:gd name="T1" fmla="*/ 1 h 8"/>
                <a:gd name="T2" fmla="*/ 1 w 9"/>
                <a:gd name="T3" fmla="*/ 4 h 8"/>
                <a:gd name="T4" fmla="*/ 1 w 9"/>
                <a:gd name="T5" fmla="*/ 6 h 8"/>
                <a:gd name="T6" fmla="*/ 0 w 9"/>
                <a:gd name="T7" fmla="*/ 8 h 8"/>
                <a:gd name="T8" fmla="*/ 0 w 9"/>
                <a:gd name="T9" fmla="*/ 7 h 8"/>
                <a:gd name="T10" fmla="*/ 4 w 9"/>
                <a:gd name="T11" fmla="*/ 7 h 8"/>
                <a:gd name="T12" fmla="*/ 8 w 9"/>
                <a:gd name="T13" fmla="*/ 7 h 8"/>
                <a:gd name="T14" fmla="*/ 7 w 9"/>
                <a:gd name="T15" fmla="*/ 7 h 8"/>
                <a:gd name="T16" fmla="*/ 8 w 9"/>
                <a:gd name="T17" fmla="*/ 4 h 8"/>
                <a:gd name="T18" fmla="*/ 8 w 9"/>
                <a:gd name="T19" fmla="*/ 2 h 8"/>
                <a:gd name="T20" fmla="*/ 7 w 9"/>
                <a:gd name="T21" fmla="*/ 1 h 8"/>
                <a:gd name="T22" fmla="*/ 6 w 9"/>
                <a:gd name="T23" fmla="*/ 1 h 8"/>
                <a:gd name="T24" fmla="*/ 4 w 9"/>
                <a:gd name="T25" fmla="*/ 1 h 8"/>
                <a:gd name="T26" fmla="*/ 1 w 9"/>
                <a:gd name="T27" fmla="*/ 0 h 8"/>
                <a:gd name="T28" fmla="*/ 4 w 9"/>
                <a:gd name="T29" fmla="*/ 0 h 8"/>
                <a:gd name="T30" fmla="*/ 6 w 9"/>
                <a:gd name="T31" fmla="*/ 0 h 8"/>
                <a:gd name="T32" fmla="*/ 7 w 9"/>
                <a:gd name="T33" fmla="*/ 0 h 8"/>
                <a:gd name="T34" fmla="*/ 8 w 9"/>
                <a:gd name="T35" fmla="*/ 1 h 8"/>
                <a:gd name="T36" fmla="*/ 9 w 9"/>
                <a:gd name="T37" fmla="*/ 4 h 8"/>
                <a:gd name="T38" fmla="*/ 8 w 9"/>
                <a:gd name="T39" fmla="*/ 7 h 8"/>
                <a:gd name="T40" fmla="*/ 8 w 9"/>
                <a:gd name="T41" fmla="*/ 7 h 8"/>
                <a:gd name="T42" fmla="*/ 8 w 9"/>
                <a:gd name="T43" fmla="*/ 8 h 8"/>
                <a:gd name="T44" fmla="*/ 8 w 9"/>
                <a:gd name="T45" fmla="*/ 8 h 8"/>
                <a:gd name="T46" fmla="*/ 4 w 9"/>
                <a:gd name="T47" fmla="*/ 8 h 8"/>
                <a:gd name="T48" fmla="*/ 0 w 9"/>
                <a:gd name="T49" fmla="*/ 8 h 8"/>
                <a:gd name="T50" fmla="*/ 0 w 9"/>
                <a:gd name="T51" fmla="*/ 8 h 8"/>
                <a:gd name="T52" fmla="*/ 0 w 9"/>
                <a:gd name="T53" fmla="*/ 7 h 8"/>
                <a:gd name="T54" fmla="*/ 0 w 9"/>
                <a:gd name="T55" fmla="*/ 4 h 8"/>
                <a:gd name="T56" fmla="*/ 0 w 9"/>
                <a:gd name="T57"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 h="8">
                  <a:moveTo>
                    <a:pt x="0" y="1"/>
                  </a:moveTo>
                  <a:cubicBezTo>
                    <a:pt x="1" y="2"/>
                    <a:pt x="0" y="3"/>
                    <a:pt x="1" y="4"/>
                  </a:cubicBezTo>
                  <a:cubicBezTo>
                    <a:pt x="1" y="5"/>
                    <a:pt x="1" y="5"/>
                    <a:pt x="1" y="6"/>
                  </a:cubicBezTo>
                  <a:cubicBezTo>
                    <a:pt x="1" y="6"/>
                    <a:pt x="1" y="7"/>
                    <a:pt x="0" y="8"/>
                  </a:cubicBezTo>
                  <a:cubicBezTo>
                    <a:pt x="0" y="7"/>
                    <a:pt x="0" y="7"/>
                    <a:pt x="0" y="7"/>
                  </a:cubicBezTo>
                  <a:cubicBezTo>
                    <a:pt x="1" y="7"/>
                    <a:pt x="3" y="7"/>
                    <a:pt x="4" y="7"/>
                  </a:cubicBezTo>
                  <a:cubicBezTo>
                    <a:pt x="8" y="7"/>
                    <a:pt x="8" y="7"/>
                    <a:pt x="8" y="7"/>
                  </a:cubicBezTo>
                  <a:cubicBezTo>
                    <a:pt x="7" y="7"/>
                    <a:pt x="7" y="7"/>
                    <a:pt x="7" y="7"/>
                  </a:cubicBezTo>
                  <a:cubicBezTo>
                    <a:pt x="7" y="6"/>
                    <a:pt x="8" y="5"/>
                    <a:pt x="8" y="4"/>
                  </a:cubicBezTo>
                  <a:cubicBezTo>
                    <a:pt x="8" y="3"/>
                    <a:pt x="8" y="3"/>
                    <a:pt x="8" y="2"/>
                  </a:cubicBezTo>
                  <a:cubicBezTo>
                    <a:pt x="8" y="2"/>
                    <a:pt x="7" y="1"/>
                    <a:pt x="7" y="1"/>
                  </a:cubicBezTo>
                  <a:cubicBezTo>
                    <a:pt x="7" y="1"/>
                    <a:pt x="6" y="1"/>
                    <a:pt x="6" y="1"/>
                  </a:cubicBezTo>
                  <a:cubicBezTo>
                    <a:pt x="4" y="1"/>
                    <a:pt x="4" y="1"/>
                    <a:pt x="4" y="1"/>
                  </a:cubicBezTo>
                  <a:cubicBezTo>
                    <a:pt x="1" y="0"/>
                    <a:pt x="1" y="0"/>
                    <a:pt x="1" y="0"/>
                  </a:cubicBezTo>
                  <a:cubicBezTo>
                    <a:pt x="4" y="0"/>
                    <a:pt x="4" y="0"/>
                    <a:pt x="4" y="0"/>
                  </a:cubicBezTo>
                  <a:cubicBezTo>
                    <a:pt x="6" y="0"/>
                    <a:pt x="6" y="0"/>
                    <a:pt x="6" y="0"/>
                  </a:cubicBezTo>
                  <a:cubicBezTo>
                    <a:pt x="6" y="0"/>
                    <a:pt x="6" y="0"/>
                    <a:pt x="7" y="0"/>
                  </a:cubicBezTo>
                  <a:cubicBezTo>
                    <a:pt x="7" y="0"/>
                    <a:pt x="7" y="0"/>
                    <a:pt x="8" y="1"/>
                  </a:cubicBezTo>
                  <a:cubicBezTo>
                    <a:pt x="9" y="2"/>
                    <a:pt x="9" y="3"/>
                    <a:pt x="9" y="4"/>
                  </a:cubicBezTo>
                  <a:cubicBezTo>
                    <a:pt x="9" y="5"/>
                    <a:pt x="8" y="6"/>
                    <a:pt x="8" y="7"/>
                  </a:cubicBezTo>
                  <a:cubicBezTo>
                    <a:pt x="8" y="7"/>
                    <a:pt x="8" y="7"/>
                    <a:pt x="8" y="7"/>
                  </a:cubicBezTo>
                  <a:cubicBezTo>
                    <a:pt x="8" y="8"/>
                    <a:pt x="8" y="8"/>
                    <a:pt x="8" y="8"/>
                  </a:cubicBezTo>
                  <a:cubicBezTo>
                    <a:pt x="8" y="8"/>
                    <a:pt x="8" y="8"/>
                    <a:pt x="8" y="8"/>
                  </a:cubicBezTo>
                  <a:cubicBezTo>
                    <a:pt x="4" y="8"/>
                    <a:pt x="4" y="8"/>
                    <a:pt x="4" y="8"/>
                  </a:cubicBezTo>
                  <a:cubicBezTo>
                    <a:pt x="3" y="8"/>
                    <a:pt x="1" y="8"/>
                    <a:pt x="0" y="8"/>
                  </a:cubicBezTo>
                  <a:cubicBezTo>
                    <a:pt x="0" y="8"/>
                    <a:pt x="0" y="8"/>
                    <a:pt x="0" y="8"/>
                  </a:cubicBezTo>
                  <a:cubicBezTo>
                    <a:pt x="0" y="8"/>
                    <a:pt x="0" y="7"/>
                    <a:pt x="0" y="7"/>
                  </a:cubicBezTo>
                  <a:cubicBezTo>
                    <a:pt x="0" y="7"/>
                    <a:pt x="0" y="5"/>
                    <a:pt x="0" y="4"/>
                  </a:cubicBezTo>
                  <a:cubicBezTo>
                    <a:pt x="0" y="3"/>
                    <a:pt x="0" y="2"/>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0" name="Freeform 154"/>
            <p:cNvSpPr>
              <a:spLocks noEditPoints="1"/>
            </p:cNvSpPr>
            <p:nvPr/>
          </p:nvSpPr>
          <p:spPr bwMode="auto">
            <a:xfrm>
              <a:off x="2620" y="3654"/>
              <a:ext cx="45" cy="31"/>
            </a:xfrm>
            <a:custGeom>
              <a:avLst/>
              <a:gdLst>
                <a:gd name="T0" fmla="*/ 0 w 10"/>
                <a:gd name="T1" fmla="*/ 5 h 7"/>
                <a:gd name="T2" fmla="*/ 0 w 10"/>
                <a:gd name="T3" fmla="*/ 5 h 7"/>
                <a:gd name="T4" fmla="*/ 0 w 10"/>
                <a:gd name="T5" fmla="*/ 5 h 7"/>
                <a:gd name="T6" fmla="*/ 0 w 10"/>
                <a:gd name="T7" fmla="*/ 4 h 7"/>
                <a:gd name="T8" fmla="*/ 0 w 10"/>
                <a:gd name="T9" fmla="*/ 4 h 7"/>
                <a:gd name="T10" fmla="*/ 2 w 10"/>
                <a:gd name="T11" fmla="*/ 3 h 7"/>
                <a:gd name="T12" fmla="*/ 2 w 10"/>
                <a:gd name="T13" fmla="*/ 3 h 7"/>
                <a:gd name="T14" fmla="*/ 2 w 10"/>
                <a:gd name="T15" fmla="*/ 4 h 7"/>
                <a:gd name="T16" fmla="*/ 2 w 10"/>
                <a:gd name="T17" fmla="*/ 4 h 7"/>
                <a:gd name="T18" fmla="*/ 2 w 10"/>
                <a:gd name="T19" fmla="*/ 4 h 7"/>
                <a:gd name="T20" fmla="*/ 2 w 10"/>
                <a:gd name="T21" fmla="*/ 4 h 7"/>
                <a:gd name="T22" fmla="*/ 2 w 10"/>
                <a:gd name="T23" fmla="*/ 4 h 7"/>
                <a:gd name="T24" fmla="*/ 4 w 10"/>
                <a:gd name="T25" fmla="*/ 5 h 7"/>
                <a:gd name="T26" fmla="*/ 4 w 10"/>
                <a:gd name="T27" fmla="*/ 5 h 7"/>
                <a:gd name="T28" fmla="*/ 6 w 10"/>
                <a:gd name="T29" fmla="*/ 3 h 7"/>
                <a:gd name="T30" fmla="*/ 6 w 10"/>
                <a:gd name="T31" fmla="*/ 3 h 7"/>
                <a:gd name="T32" fmla="*/ 9 w 10"/>
                <a:gd name="T33" fmla="*/ 0 h 7"/>
                <a:gd name="T34" fmla="*/ 9 w 10"/>
                <a:gd name="T35" fmla="*/ 0 h 7"/>
                <a:gd name="T36" fmla="*/ 9 w 10"/>
                <a:gd name="T37" fmla="*/ 0 h 7"/>
                <a:gd name="T38" fmla="*/ 9 w 10"/>
                <a:gd name="T39" fmla="*/ 0 h 7"/>
                <a:gd name="T40" fmla="*/ 10 w 10"/>
                <a:gd name="T41" fmla="*/ 1 h 7"/>
                <a:gd name="T42" fmla="*/ 10 w 10"/>
                <a:gd name="T43" fmla="*/ 1 h 7"/>
                <a:gd name="T44" fmla="*/ 10 w 10"/>
                <a:gd name="T45" fmla="*/ 1 h 7"/>
                <a:gd name="T46" fmla="*/ 10 w 10"/>
                <a:gd name="T47" fmla="*/ 1 h 7"/>
                <a:gd name="T48" fmla="*/ 10 w 10"/>
                <a:gd name="T49" fmla="*/ 1 h 7"/>
                <a:gd name="T50" fmla="*/ 10 w 10"/>
                <a:gd name="T51" fmla="*/ 1 h 7"/>
                <a:gd name="T52" fmla="*/ 10 w 10"/>
                <a:gd name="T53" fmla="*/ 1 h 7"/>
                <a:gd name="T54" fmla="*/ 7 w 10"/>
                <a:gd name="T55" fmla="*/ 4 h 7"/>
                <a:gd name="T56" fmla="*/ 7 w 10"/>
                <a:gd name="T57" fmla="*/ 4 h 7"/>
                <a:gd name="T58" fmla="*/ 4 w 10"/>
                <a:gd name="T59" fmla="*/ 7 h 7"/>
                <a:gd name="T60" fmla="*/ 4 w 10"/>
                <a:gd name="T61" fmla="*/ 7 h 7"/>
                <a:gd name="T62" fmla="*/ 4 w 10"/>
                <a:gd name="T63" fmla="*/ 7 h 7"/>
                <a:gd name="T64" fmla="*/ 4 w 10"/>
                <a:gd name="T65" fmla="*/ 7 h 7"/>
                <a:gd name="T66" fmla="*/ 0 w 10"/>
                <a:gd name="T67" fmla="*/ 5 h 7"/>
                <a:gd name="T68" fmla="*/ 4 w 10"/>
                <a:gd name="T69" fmla="*/ 6 h 7"/>
                <a:gd name="T70" fmla="*/ 4 w 10"/>
                <a:gd name="T71" fmla="*/ 6 h 7"/>
                <a:gd name="T72" fmla="*/ 4 w 10"/>
                <a:gd name="T73" fmla="*/ 6 h 7"/>
                <a:gd name="T74" fmla="*/ 6 w 10"/>
                <a:gd name="T75" fmla="*/ 3 h 7"/>
                <a:gd name="T76" fmla="*/ 6 w 10"/>
                <a:gd name="T77" fmla="*/ 3 h 7"/>
                <a:gd name="T78" fmla="*/ 7 w 10"/>
                <a:gd name="T79" fmla="*/ 3 h 7"/>
                <a:gd name="T80" fmla="*/ 7 w 10"/>
                <a:gd name="T81" fmla="*/ 3 h 7"/>
                <a:gd name="T82" fmla="*/ 6 w 10"/>
                <a:gd name="T83" fmla="*/ 3 h 7"/>
                <a:gd name="T84" fmla="*/ 6 w 10"/>
                <a:gd name="T85" fmla="*/ 3 h 7"/>
                <a:gd name="T86" fmla="*/ 4 w 10"/>
                <a:gd name="T87" fmla="*/ 6 h 7"/>
                <a:gd name="T88" fmla="*/ 4 w 10"/>
                <a:gd name="T89" fmla="*/ 6 h 7"/>
                <a:gd name="T90" fmla="*/ 4 w 10"/>
                <a:gd name="T91" fmla="*/ 6 h 7"/>
                <a:gd name="T92" fmla="*/ 2 w 10"/>
                <a:gd name="T93" fmla="*/ 5 h 7"/>
                <a:gd name="T94" fmla="*/ 2 w 10"/>
                <a:gd name="T95" fmla="*/ 5 h 7"/>
                <a:gd name="T96" fmla="*/ 2 w 10"/>
                <a:gd name="T97" fmla="*/ 5 h 7"/>
                <a:gd name="T98" fmla="*/ 1 w 10"/>
                <a:gd name="T99" fmla="*/ 5 h 7"/>
                <a:gd name="T100" fmla="*/ 1 w 10"/>
                <a:gd name="T101" fmla="*/ 5 h 7"/>
                <a:gd name="T102" fmla="*/ 4 w 10"/>
                <a:gd name="T103"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 h="7">
                  <a:moveTo>
                    <a:pt x="0" y="5"/>
                  </a:moveTo>
                  <a:cubicBezTo>
                    <a:pt x="0" y="5"/>
                    <a:pt x="0" y="5"/>
                    <a:pt x="0" y="5"/>
                  </a:cubicBezTo>
                  <a:cubicBezTo>
                    <a:pt x="0" y="5"/>
                    <a:pt x="0" y="5"/>
                    <a:pt x="0" y="5"/>
                  </a:cubicBezTo>
                  <a:cubicBezTo>
                    <a:pt x="0" y="5"/>
                    <a:pt x="0" y="4"/>
                    <a:pt x="0" y="4"/>
                  </a:cubicBezTo>
                  <a:cubicBezTo>
                    <a:pt x="0" y="4"/>
                    <a:pt x="0" y="4"/>
                    <a:pt x="0" y="4"/>
                  </a:cubicBezTo>
                  <a:cubicBezTo>
                    <a:pt x="1" y="4"/>
                    <a:pt x="1" y="3"/>
                    <a:pt x="2" y="3"/>
                  </a:cubicBezTo>
                  <a:cubicBezTo>
                    <a:pt x="2" y="3"/>
                    <a:pt x="2" y="3"/>
                    <a:pt x="2" y="3"/>
                  </a:cubicBezTo>
                  <a:cubicBezTo>
                    <a:pt x="2" y="3"/>
                    <a:pt x="2" y="3"/>
                    <a:pt x="2" y="4"/>
                  </a:cubicBezTo>
                  <a:cubicBezTo>
                    <a:pt x="2" y="4"/>
                    <a:pt x="2" y="4"/>
                    <a:pt x="2" y="4"/>
                  </a:cubicBezTo>
                  <a:cubicBezTo>
                    <a:pt x="2" y="4"/>
                    <a:pt x="2" y="4"/>
                    <a:pt x="2" y="4"/>
                  </a:cubicBezTo>
                  <a:cubicBezTo>
                    <a:pt x="2" y="4"/>
                    <a:pt x="2" y="4"/>
                    <a:pt x="2" y="4"/>
                  </a:cubicBezTo>
                  <a:cubicBezTo>
                    <a:pt x="2" y="4"/>
                    <a:pt x="2" y="4"/>
                    <a:pt x="2" y="4"/>
                  </a:cubicBezTo>
                  <a:cubicBezTo>
                    <a:pt x="3" y="4"/>
                    <a:pt x="3" y="4"/>
                    <a:pt x="4" y="5"/>
                  </a:cubicBezTo>
                  <a:cubicBezTo>
                    <a:pt x="4" y="5"/>
                    <a:pt x="4" y="5"/>
                    <a:pt x="4" y="5"/>
                  </a:cubicBezTo>
                  <a:cubicBezTo>
                    <a:pt x="5" y="4"/>
                    <a:pt x="5" y="3"/>
                    <a:pt x="6" y="3"/>
                  </a:cubicBezTo>
                  <a:cubicBezTo>
                    <a:pt x="6" y="3"/>
                    <a:pt x="6" y="3"/>
                    <a:pt x="6" y="3"/>
                  </a:cubicBezTo>
                  <a:cubicBezTo>
                    <a:pt x="6" y="2"/>
                    <a:pt x="8" y="1"/>
                    <a:pt x="9" y="0"/>
                  </a:cubicBezTo>
                  <a:cubicBezTo>
                    <a:pt x="9" y="0"/>
                    <a:pt x="9" y="0"/>
                    <a:pt x="9" y="0"/>
                  </a:cubicBezTo>
                  <a:cubicBezTo>
                    <a:pt x="9" y="0"/>
                    <a:pt x="9" y="0"/>
                    <a:pt x="9" y="0"/>
                  </a:cubicBezTo>
                  <a:cubicBezTo>
                    <a:pt x="9" y="0"/>
                    <a:pt x="9" y="0"/>
                    <a:pt x="9" y="0"/>
                  </a:cubicBezTo>
                  <a:cubicBezTo>
                    <a:pt x="10" y="0"/>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2"/>
                    <a:pt x="8" y="3"/>
                    <a:pt x="7" y="4"/>
                  </a:cubicBezTo>
                  <a:cubicBezTo>
                    <a:pt x="7" y="4"/>
                    <a:pt x="7" y="4"/>
                    <a:pt x="7" y="4"/>
                  </a:cubicBezTo>
                  <a:cubicBezTo>
                    <a:pt x="6" y="5"/>
                    <a:pt x="5" y="6"/>
                    <a:pt x="4" y="7"/>
                  </a:cubicBezTo>
                  <a:cubicBezTo>
                    <a:pt x="4" y="7"/>
                    <a:pt x="4" y="7"/>
                    <a:pt x="4" y="7"/>
                  </a:cubicBezTo>
                  <a:cubicBezTo>
                    <a:pt x="4" y="7"/>
                    <a:pt x="4" y="7"/>
                    <a:pt x="4" y="7"/>
                  </a:cubicBezTo>
                  <a:cubicBezTo>
                    <a:pt x="4" y="7"/>
                    <a:pt x="4" y="7"/>
                    <a:pt x="4" y="7"/>
                  </a:cubicBezTo>
                  <a:cubicBezTo>
                    <a:pt x="3" y="7"/>
                    <a:pt x="1" y="5"/>
                    <a:pt x="0" y="5"/>
                  </a:cubicBezTo>
                  <a:close/>
                  <a:moveTo>
                    <a:pt x="4" y="6"/>
                  </a:moveTo>
                  <a:cubicBezTo>
                    <a:pt x="4" y="6"/>
                    <a:pt x="4" y="6"/>
                    <a:pt x="4" y="6"/>
                  </a:cubicBezTo>
                  <a:cubicBezTo>
                    <a:pt x="4" y="6"/>
                    <a:pt x="4" y="6"/>
                    <a:pt x="4" y="6"/>
                  </a:cubicBezTo>
                  <a:cubicBezTo>
                    <a:pt x="5" y="6"/>
                    <a:pt x="6" y="4"/>
                    <a:pt x="6" y="3"/>
                  </a:cubicBezTo>
                  <a:cubicBezTo>
                    <a:pt x="6" y="3"/>
                    <a:pt x="6" y="3"/>
                    <a:pt x="6" y="3"/>
                  </a:cubicBezTo>
                  <a:cubicBezTo>
                    <a:pt x="7" y="3"/>
                    <a:pt x="7" y="3"/>
                    <a:pt x="7" y="3"/>
                  </a:cubicBezTo>
                  <a:cubicBezTo>
                    <a:pt x="7" y="3"/>
                    <a:pt x="7" y="3"/>
                    <a:pt x="7" y="3"/>
                  </a:cubicBezTo>
                  <a:cubicBezTo>
                    <a:pt x="7" y="3"/>
                    <a:pt x="6" y="3"/>
                    <a:pt x="6" y="3"/>
                  </a:cubicBezTo>
                  <a:cubicBezTo>
                    <a:pt x="6" y="3"/>
                    <a:pt x="6" y="3"/>
                    <a:pt x="6" y="3"/>
                  </a:cubicBezTo>
                  <a:cubicBezTo>
                    <a:pt x="6" y="4"/>
                    <a:pt x="5" y="5"/>
                    <a:pt x="4" y="6"/>
                  </a:cubicBezTo>
                  <a:cubicBezTo>
                    <a:pt x="4" y="6"/>
                    <a:pt x="4" y="6"/>
                    <a:pt x="4" y="6"/>
                  </a:cubicBezTo>
                  <a:cubicBezTo>
                    <a:pt x="4" y="6"/>
                    <a:pt x="4" y="6"/>
                    <a:pt x="4" y="6"/>
                  </a:cubicBezTo>
                  <a:cubicBezTo>
                    <a:pt x="3" y="5"/>
                    <a:pt x="2" y="5"/>
                    <a:pt x="2" y="5"/>
                  </a:cubicBezTo>
                  <a:cubicBezTo>
                    <a:pt x="2" y="5"/>
                    <a:pt x="2" y="5"/>
                    <a:pt x="2" y="5"/>
                  </a:cubicBezTo>
                  <a:cubicBezTo>
                    <a:pt x="2" y="5"/>
                    <a:pt x="2" y="5"/>
                    <a:pt x="2" y="5"/>
                  </a:cubicBezTo>
                  <a:cubicBezTo>
                    <a:pt x="2" y="5"/>
                    <a:pt x="1" y="5"/>
                    <a:pt x="1" y="5"/>
                  </a:cubicBezTo>
                  <a:cubicBezTo>
                    <a:pt x="1" y="5"/>
                    <a:pt x="1" y="5"/>
                    <a:pt x="1" y="5"/>
                  </a:cubicBezTo>
                  <a:cubicBezTo>
                    <a:pt x="2" y="5"/>
                    <a:pt x="3" y="6"/>
                    <a:pt x="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1" name="Freeform 155"/>
            <p:cNvSpPr/>
            <p:nvPr/>
          </p:nvSpPr>
          <p:spPr bwMode="auto">
            <a:xfrm>
              <a:off x="2625" y="3663"/>
              <a:ext cx="31" cy="18"/>
            </a:xfrm>
            <a:custGeom>
              <a:avLst/>
              <a:gdLst>
                <a:gd name="T0" fmla="*/ 3 w 7"/>
                <a:gd name="T1" fmla="*/ 4 h 4"/>
                <a:gd name="T2" fmla="*/ 0 w 7"/>
                <a:gd name="T3" fmla="*/ 3 h 4"/>
                <a:gd name="T4" fmla="*/ 0 w 7"/>
                <a:gd name="T5" fmla="*/ 3 h 4"/>
                <a:gd name="T6" fmla="*/ 0 w 7"/>
                <a:gd name="T7" fmla="*/ 3 h 4"/>
                <a:gd name="T8" fmla="*/ 0 w 7"/>
                <a:gd name="T9" fmla="*/ 2 h 4"/>
                <a:gd name="T10" fmla="*/ 0 w 7"/>
                <a:gd name="T11" fmla="*/ 2 h 4"/>
                <a:gd name="T12" fmla="*/ 1 w 7"/>
                <a:gd name="T13" fmla="*/ 2 h 4"/>
                <a:gd name="T14" fmla="*/ 1 w 7"/>
                <a:gd name="T15" fmla="*/ 2 h 4"/>
                <a:gd name="T16" fmla="*/ 3 w 7"/>
                <a:gd name="T17" fmla="*/ 3 h 4"/>
                <a:gd name="T18" fmla="*/ 3 w 7"/>
                <a:gd name="T19" fmla="*/ 3 h 4"/>
                <a:gd name="T20" fmla="*/ 6 w 7"/>
                <a:gd name="T21" fmla="*/ 0 h 4"/>
                <a:gd name="T22" fmla="*/ 6 w 7"/>
                <a:gd name="T23" fmla="*/ 0 h 4"/>
                <a:gd name="T24" fmla="*/ 6 w 7"/>
                <a:gd name="T25" fmla="*/ 0 h 4"/>
                <a:gd name="T26" fmla="*/ 6 w 7"/>
                <a:gd name="T27" fmla="*/ 0 h 4"/>
                <a:gd name="T28" fmla="*/ 6 w 7"/>
                <a:gd name="T29" fmla="*/ 1 h 4"/>
                <a:gd name="T30" fmla="*/ 6 w 7"/>
                <a:gd name="T31" fmla="*/ 1 h 4"/>
                <a:gd name="T32" fmla="*/ 4 w 7"/>
                <a:gd name="T33" fmla="*/ 4 h 4"/>
                <a:gd name="T34" fmla="*/ 4 w 7"/>
                <a:gd name="T35" fmla="*/ 4 h 4"/>
                <a:gd name="T36" fmla="*/ 3 w 7"/>
                <a:gd name="T37" fmla="*/ 4 h 4"/>
                <a:gd name="T38" fmla="*/ 3 w 7"/>
                <a:gd name="T39" fmla="*/ 4 h 4"/>
                <a:gd name="T40" fmla="*/ 3 w 7"/>
                <a:gd name="T41"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 h="4">
                  <a:moveTo>
                    <a:pt x="3" y="4"/>
                  </a:moveTo>
                  <a:cubicBezTo>
                    <a:pt x="2" y="4"/>
                    <a:pt x="1" y="4"/>
                    <a:pt x="0" y="3"/>
                  </a:cubicBezTo>
                  <a:cubicBezTo>
                    <a:pt x="0" y="3"/>
                    <a:pt x="0" y="3"/>
                    <a:pt x="0" y="3"/>
                  </a:cubicBezTo>
                  <a:cubicBezTo>
                    <a:pt x="0" y="3"/>
                    <a:pt x="0" y="3"/>
                    <a:pt x="0" y="3"/>
                  </a:cubicBezTo>
                  <a:cubicBezTo>
                    <a:pt x="0" y="3"/>
                    <a:pt x="0" y="2"/>
                    <a:pt x="0" y="2"/>
                  </a:cubicBezTo>
                  <a:cubicBezTo>
                    <a:pt x="0" y="2"/>
                    <a:pt x="0" y="2"/>
                    <a:pt x="0" y="2"/>
                  </a:cubicBezTo>
                  <a:cubicBezTo>
                    <a:pt x="0" y="2"/>
                    <a:pt x="1" y="2"/>
                    <a:pt x="1" y="2"/>
                  </a:cubicBezTo>
                  <a:cubicBezTo>
                    <a:pt x="1" y="2"/>
                    <a:pt x="1" y="2"/>
                    <a:pt x="1" y="2"/>
                  </a:cubicBezTo>
                  <a:cubicBezTo>
                    <a:pt x="1" y="3"/>
                    <a:pt x="2" y="3"/>
                    <a:pt x="3" y="3"/>
                  </a:cubicBezTo>
                  <a:cubicBezTo>
                    <a:pt x="3" y="3"/>
                    <a:pt x="3" y="3"/>
                    <a:pt x="3" y="3"/>
                  </a:cubicBezTo>
                  <a:cubicBezTo>
                    <a:pt x="4" y="2"/>
                    <a:pt x="5" y="1"/>
                    <a:pt x="6" y="0"/>
                  </a:cubicBezTo>
                  <a:cubicBezTo>
                    <a:pt x="6" y="0"/>
                    <a:pt x="6" y="0"/>
                    <a:pt x="6" y="0"/>
                  </a:cubicBezTo>
                  <a:cubicBezTo>
                    <a:pt x="6" y="0"/>
                    <a:pt x="6" y="0"/>
                    <a:pt x="6" y="0"/>
                  </a:cubicBezTo>
                  <a:cubicBezTo>
                    <a:pt x="6" y="0"/>
                    <a:pt x="6" y="0"/>
                    <a:pt x="6" y="0"/>
                  </a:cubicBezTo>
                  <a:cubicBezTo>
                    <a:pt x="7" y="0"/>
                    <a:pt x="7" y="1"/>
                    <a:pt x="6" y="1"/>
                  </a:cubicBezTo>
                  <a:cubicBezTo>
                    <a:pt x="6" y="1"/>
                    <a:pt x="6" y="1"/>
                    <a:pt x="6" y="1"/>
                  </a:cubicBezTo>
                  <a:cubicBezTo>
                    <a:pt x="6" y="2"/>
                    <a:pt x="4" y="3"/>
                    <a:pt x="4" y="4"/>
                  </a:cubicBezTo>
                  <a:cubicBezTo>
                    <a:pt x="4" y="4"/>
                    <a:pt x="4" y="4"/>
                    <a:pt x="4" y="4"/>
                  </a:cubicBezTo>
                  <a:cubicBezTo>
                    <a:pt x="3" y="4"/>
                    <a:pt x="3" y="4"/>
                    <a:pt x="3" y="4"/>
                  </a:cubicBezTo>
                  <a:cubicBezTo>
                    <a:pt x="3" y="4"/>
                    <a:pt x="3" y="4"/>
                    <a:pt x="3" y="4"/>
                  </a:cubicBezTo>
                  <a:cubicBezTo>
                    <a:pt x="3" y="4"/>
                    <a:pt x="3"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2" name="Freeform 156"/>
            <p:cNvSpPr/>
            <p:nvPr/>
          </p:nvSpPr>
          <p:spPr bwMode="auto">
            <a:xfrm>
              <a:off x="2616" y="3658"/>
              <a:ext cx="40" cy="32"/>
            </a:xfrm>
            <a:custGeom>
              <a:avLst/>
              <a:gdLst>
                <a:gd name="T0" fmla="*/ 0 w 9"/>
                <a:gd name="T1" fmla="*/ 0 h 7"/>
                <a:gd name="T2" fmla="*/ 1 w 9"/>
                <a:gd name="T3" fmla="*/ 4 h 7"/>
                <a:gd name="T4" fmla="*/ 1 w 9"/>
                <a:gd name="T5" fmla="*/ 5 h 7"/>
                <a:gd name="T6" fmla="*/ 0 w 9"/>
                <a:gd name="T7" fmla="*/ 7 h 7"/>
                <a:gd name="T8" fmla="*/ 0 w 9"/>
                <a:gd name="T9" fmla="*/ 7 h 7"/>
                <a:gd name="T10" fmla="*/ 4 w 9"/>
                <a:gd name="T11" fmla="*/ 6 h 7"/>
                <a:gd name="T12" fmla="*/ 8 w 9"/>
                <a:gd name="T13" fmla="*/ 6 h 7"/>
                <a:gd name="T14" fmla="*/ 7 w 9"/>
                <a:gd name="T15" fmla="*/ 7 h 7"/>
                <a:gd name="T16" fmla="*/ 8 w 9"/>
                <a:gd name="T17" fmla="*/ 3 h 7"/>
                <a:gd name="T18" fmla="*/ 8 w 9"/>
                <a:gd name="T19" fmla="*/ 2 h 7"/>
                <a:gd name="T20" fmla="*/ 7 w 9"/>
                <a:gd name="T21" fmla="*/ 1 h 7"/>
                <a:gd name="T22" fmla="*/ 6 w 9"/>
                <a:gd name="T23" fmla="*/ 0 h 7"/>
                <a:gd name="T24" fmla="*/ 4 w 9"/>
                <a:gd name="T25" fmla="*/ 0 h 7"/>
                <a:gd name="T26" fmla="*/ 1 w 9"/>
                <a:gd name="T27" fmla="*/ 0 h 7"/>
                <a:gd name="T28" fmla="*/ 4 w 9"/>
                <a:gd name="T29" fmla="*/ 0 h 7"/>
                <a:gd name="T30" fmla="*/ 6 w 9"/>
                <a:gd name="T31" fmla="*/ 0 h 7"/>
                <a:gd name="T32" fmla="*/ 7 w 9"/>
                <a:gd name="T33" fmla="*/ 0 h 7"/>
                <a:gd name="T34" fmla="*/ 8 w 9"/>
                <a:gd name="T35" fmla="*/ 0 h 7"/>
                <a:gd name="T36" fmla="*/ 9 w 9"/>
                <a:gd name="T37" fmla="*/ 4 h 7"/>
                <a:gd name="T38" fmla="*/ 8 w 9"/>
                <a:gd name="T39" fmla="*/ 7 h 7"/>
                <a:gd name="T40" fmla="*/ 8 w 9"/>
                <a:gd name="T41" fmla="*/ 7 h 7"/>
                <a:gd name="T42" fmla="*/ 8 w 9"/>
                <a:gd name="T43" fmla="*/ 7 h 7"/>
                <a:gd name="T44" fmla="*/ 8 w 9"/>
                <a:gd name="T45" fmla="*/ 7 h 7"/>
                <a:gd name="T46" fmla="*/ 4 w 9"/>
                <a:gd name="T47" fmla="*/ 7 h 7"/>
                <a:gd name="T48" fmla="*/ 0 w 9"/>
                <a:gd name="T49" fmla="*/ 7 h 7"/>
                <a:gd name="T50" fmla="*/ 0 w 9"/>
                <a:gd name="T51" fmla="*/ 7 h 7"/>
                <a:gd name="T52" fmla="*/ 0 w 9"/>
                <a:gd name="T53" fmla="*/ 7 h 7"/>
                <a:gd name="T54" fmla="*/ 0 w 9"/>
                <a:gd name="T55" fmla="*/ 4 h 7"/>
                <a:gd name="T56" fmla="*/ 0 w 9"/>
                <a:gd name="T5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 h="7">
                  <a:moveTo>
                    <a:pt x="0" y="0"/>
                  </a:moveTo>
                  <a:cubicBezTo>
                    <a:pt x="1" y="1"/>
                    <a:pt x="0" y="3"/>
                    <a:pt x="1" y="4"/>
                  </a:cubicBezTo>
                  <a:cubicBezTo>
                    <a:pt x="1" y="4"/>
                    <a:pt x="1" y="5"/>
                    <a:pt x="1" y="5"/>
                  </a:cubicBezTo>
                  <a:cubicBezTo>
                    <a:pt x="1" y="6"/>
                    <a:pt x="1" y="7"/>
                    <a:pt x="0" y="7"/>
                  </a:cubicBezTo>
                  <a:cubicBezTo>
                    <a:pt x="0" y="7"/>
                    <a:pt x="0" y="7"/>
                    <a:pt x="0" y="7"/>
                  </a:cubicBezTo>
                  <a:cubicBezTo>
                    <a:pt x="1" y="7"/>
                    <a:pt x="3" y="6"/>
                    <a:pt x="4" y="6"/>
                  </a:cubicBezTo>
                  <a:cubicBezTo>
                    <a:pt x="8" y="6"/>
                    <a:pt x="8" y="6"/>
                    <a:pt x="8" y="6"/>
                  </a:cubicBezTo>
                  <a:cubicBezTo>
                    <a:pt x="7" y="7"/>
                    <a:pt x="7" y="7"/>
                    <a:pt x="7" y="7"/>
                  </a:cubicBezTo>
                  <a:cubicBezTo>
                    <a:pt x="7" y="6"/>
                    <a:pt x="8" y="5"/>
                    <a:pt x="8" y="3"/>
                  </a:cubicBezTo>
                  <a:cubicBezTo>
                    <a:pt x="8" y="3"/>
                    <a:pt x="8" y="2"/>
                    <a:pt x="8" y="2"/>
                  </a:cubicBezTo>
                  <a:cubicBezTo>
                    <a:pt x="8" y="1"/>
                    <a:pt x="7" y="1"/>
                    <a:pt x="7" y="1"/>
                  </a:cubicBezTo>
                  <a:cubicBezTo>
                    <a:pt x="7" y="0"/>
                    <a:pt x="6" y="0"/>
                    <a:pt x="6" y="0"/>
                  </a:cubicBezTo>
                  <a:cubicBezTo>
                    <a:pt x="4" y="0"/>
                    <a:pt x="4" y="0"/>
                    <a:pt x="4" y="0"/>
                  </a:cubicBezTo>
                  <a:cubicBezTo>
                    <a:pt x="1" y="0"/>
                    <a:pt x="1" y="0"/>
                    <a:pt x="1" y="0"/>
                  </a:cubicBezTo>
                  <a:cubicBezTo>
                    <a:pt x="4" y="0"/>
                    <a:pt x="4" y="0"/>
                    <a:pt x="4" y="0"/>
                  </a:cubicBezTo>
                  <a:cubicBezTo>
                    <a:pt x="6" y="0"/>
                    <a:pt x="6" y="0"/>
                    <a:pt x="6" y="0"/>
                  </a:cubicBezTo>
                  <a:cubicBezTo>
                    <a:pt x="6" y="0"/>
                    <a:pt x="6" y="0"/>
                    <a:pt x="7" y="0"/>
                  </a:cubicBezTo>
                  <a:cubicBezTo>
                    <a:pt x="7" y="0"/>
                    <a:pt x="7" y="0"/>
                    <a:pt x="8" y="0"/>
                  </a:cubicBezTo>
                  <a:cubicBezTo>
                    <a:pt x="9" y="1"/>
                    <a:pt x="9" y="2"/>
                    <a:pt x="9" y="4"/>
                  </a:cubicBezTo>
                  <a:cubicBezTo>
                    <a:pt x="9" y="5"/>
                    <a:pt x="8" y="6"/>
                    <a:pt x="8" y="7"/>
                  </a:cubicBezTo>
                  <a:cubicBezTo>
                    <a:pt x="8" y="7"/>
                    <a:pt x="8" y="7"/>
                    <a:pt x="8" y="7"/>
                  </a:cubicBezTo>
                  <a:cubicBezTo>
                    <a:pt x="8" y="7"/>
                    <a:pt x="8" y="7"/>
                    <a:pt x="8" y="7"/>
                  </a:cubicBezTo>
                  <a:cubicBezTo>
                    <a:pt x="8" y="7"/>
                    <a:pt x="8" y="7"/>
                    <a:pt x="8" y="7"/>
                  </a:cubicBezTo>
                  <a:cubicBezTo>
                    <a:pt x="4" y="7"/>
                    <a:pt x="4" y="7"/>
                    <a:pt x="4" y="7"/>
                  </a:cubicBezTo>
                  <a:cubicBezTo>
                    <a:pt x="3" y="7"/>
                    <a:pt x="1" y="7"/>
                    <a:pt x="0" y="7"/>
                  </a:cubicBezTo>
                  <a:cubicBezTo>
                    <a:pt x="0" y="7"/>
                    <a:pt x="0" y="7"/>
                    <a:pt x="0" y="7"/>
                  </a:cubicBezTo>
                  <a:cubicBezTo>
                    <a:pt x="0" y="7"/>
                    <a:pt x="0" y="7"/>
                    <a:pt x="0" y="7"/>
                  </a:cubicBezTo>
                  <a:cubicBezTo>
                    <a:pt x="0" y="6"/>
                    <a:pt x="0" y="5"/>
                    <a:pt x="0" y="4"/>
                  </a:cubicBezTo>
                  <a:cubicBezTo>
                    <a:pt x="0" y="2"/>
                    <a:pt x="0" y="1"/>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3" name="Freeform 157"/>
            <p:cNvSpPr/>
            <p:nvPr/>
          </p:nvSpPr>
          <p:spPr bwMode="auto">
            <a:xfrm>
              <a:off x="2670" y="3672"/>
              <a:ext cx="81" cy="13"/>
            </a:xfrm>
            <a:custGeom>
              <a:avLst/>
              <a:gdLst>
                <a:gd name="T0" fmla="*/ 0 w 18"/>
                <a:gd name="T1" fmla="*/ 3 h 3"/>
                <a:gd name="T2" fmla="*/ 0 w 18"/>
                <a:gd name="T3" fmla="*/ 2 h 3"/>
                <a:gd name="T4" fmla="*/ 0 w 18"/>
                <a:gd name="T5" fmla="*/ 2 h 3"/>
                <a:gd name="T6" fmla="*/ 4 w 18"/>
                <a:gd name="T7" fmla="*/ 0 h 3"/>
                <a:gd name="T8" fmla="*/ 4 w 18"/>
                <a:gd name="T9" fmla="*/ 0 h 3"/>
                <a:gd name="T10" fmla="*/ 5 w 18"/>
                <a:gd name="T11" fmla="*/ 2 h 3"/>
                <a:gd name="T12" fmla="*/ 5 w 18"/>
                <a:gd name="T13" fmla="*/ 2 h 3"/>
                <a:gd name="T14" fmla="*/ 8 w 18"/>
                <a:gd name="T15" fmla="*/ 1 h 3"/>
                <a:gd name="T16" fmla="*/ 8 w 18"/>
                <a:gd name="T17" fmla="*/ 1 h 3"/>
                <a:gd name="T18" fmla="*/ 8 w 18"/>
                <a:gd name="T19" fmla="*/ 1 h 3"/>
                <a:gd name="T20" fmla="*/ 8 w 18"/>
                <a:gd name="T21" fmla="*/ 1 h 3"/>
                <a:gd name="T22" fmla="*/ 8 w 18"/>
                <a:gd name="T23" fmla="*/ 1 h 3"/>
                <a:gd name="T24" fmla="*/ 8 w 18"/>
                <a:gd name="T25" fmla="*/ 1 h 3"/>
                <a:gd name="T26" fmla="*/ 9 w 18"/>
                <a:gd name="T27" fmla="*/ 1 h 3"/>
                <a:gd name="T28" fmla="*/ 9 w 18"/>
                <a:gd name="T29" fmla="*/ 1 h 3"/>
                <a:gd name="T30" fmla="*/ 12 w 18"/>
                <a:gd name="T31" fmla="*/ 1 h 3"/>
                <a:gd name="T32" fmla="*/ 12 w 18"/>
                <a:gd name="T33" fmla="*/ 1 h 3"/>
                <a:gd name="T34" fmla="*/ 17 w 18"/>
                <a:gd name="T35" fmla="*/ 1 h 3"/>
                <a:gd name="T36" fmla="*/ 17 w 18"/>
                <a:gd name="T37" fmla="*/ 1 h 3"/>
                <a:gd name="T38" fmla="*/ 18 w 18"/>
                <a:gd name="T39" fmla="*/ 2 h 3"/>
                <a:gd name="T40" fmla="*/ 18 w 18"/>
                <a:gd name="T41" fmla="*/ 2 h 3"/>
                <a:gd name="T42" fmla="*/ 18 w 18"/>
                <a:gd name="T43" fmla="*/ 2 h 3"/>
                <a:gd name="T44" fmla="*/ 18 w 18"/>
                <a:gd name="T45" fmla="*/ 2 h 3"/>
                <a:gd name="T46" fmla="*/ 17 w 18"/>
                <a:gd name="T47" fmla="*/ 2 h 3"/>
                <a:gd name="T48" fmla="*/ 17 w 18"/>
                <a:gd name="T49" fmla="*/ 2 h 3"/>
                <a:gd name="T50" fmla="*/ 17 w 18"/>
                <a:gd name="T51" fmla="*/ 2 h 3"/>
                <a:gd name="T52" fmla="*/ 17 w 18"/>
                <a:gd name="T53" fmla="*/ 2 h 3"/>
                <a:gd name="T54" fmla="*/ 17 w 18"/>
                <a:gd name="T55" fmla="*/ 2 h 3"/>
                <a:gd name="T56" fmla="*/ 17 w 18"/>
                <a:gd name="T57" fmla="*/ 2 h 3"/>
                <a:gd name="T58" fmla="*/ 16 w 18"/>
                <a:gd name="T59" fmla="*/ 2 h 3"/>
                <a:gd name="T60" fmla="*/ 16 w 18"/>
                <a:gd name="T61" fmla="*/ 2 h 3"/>
                <a:gd name="T62" fmla="*/ 13 w 18"/>
                <a:gd name="T63" fmla="*/ 2 h 3"/>
                <a:gd name="T64" fmla="*/ 13 w 18"/>
                <a:gd name="T65" fmla="*/ 2 h 3"/>
                <a:gd name="T66" fmla="*/ 8 w 18"/>
                <a:gd name="T67" fmla="*/ 2 h 3"/>
                <a:gd name="T68" fmla="*/ 8 w 18"/>
                <a:gd name="T69" fmla="*/ 2 h 3"/>
                <a:gd name="T70" fmla="*/ 5 w 18"/>
                <a:gd name="T71" fmla="*/ 3 h 3"/>
                <a:gd name="T72" fmla="*/ 5 w 18"/>
                <a:gd name="T73" fmla="*/ 3 h 3"/>
                <a:gd name="T74" fmla="*/ 5 w 18"/>
                <a:gd name="T75" fmla="*/ 3 h 3"/>
                <a:gd name="T76" fmla="*/ 5 w 18"/>
                <a:gd name="T77" fmla="*/ 3 h 3"/>
                <a:gd name="T78" fmla="*/ 5 w 18"/>
                <a:gd name="T79" fmla="*/ 3 h 3"/>
                <a:gd name="T80" fmla="*/ 5 w 18"/>
                <a:gd name="T81" fmla="*/ 3 h 3"/>
                <a:gd name="T82" fmla="*/ 4 w 18"/>
                <a:gd name="T83" fmla="*/ 2 h 3"/>
                <a:gd name="T84" fmla="*/ 4 w 18"/>
                <a:gd name="T85" fmla="*/ 2 h 3"/>
                <a:gd name="T86" fmla="*/ 4 w 18"/>
                <a:gd name="T87" fmla="*/ 2 h 3"/>
                <a:gd name="T88" fmla="*/ 4 w 18"/>
                <a:gd name="T89" fmla="*/ 2 h 3"/>
                <a:gd name="T90" fmla="*/ 4 w 18"/>
                <a:gd name="T91" fmla="*/ 1 h 3"/>
                <a:gd name="T92" fmla="*/ 4 w 18"/>
                <a:gd name="T93" fmla="*/ 1 h 3"/>
                <a:gd name="T94" fmla="*/ 1 w 18"/>
                <a:gd name="T95" fmla="*/ 3 h 3"/>
                <a:gd name="T96" fmla="*/ 1 w 18"/>
                <a:gd name="T97" fmla="*/ 3 h 3"/>
                <a:gd name="T98" fmla="*/ 1 w 18"/>
                <a:gd name="T99" fmla="*/ 3 h 3"/>
                <a:gd name="T100" fmla="*/ 1 w 18"/>
                <a:gd name="T101" fmla="*/ 3 h 3"/>
                <a:gd name="T102" fmla="*/ 1 w 18"/>
                <a:gd name="T103" fmla="*/ 3 h 3"/>
                <a:gd name="T104" fmla="*/ 0 w 18"/>
                <a:gd name="T105"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 h="3">
                  <a:moveTo>
                    <a:pt x="0" y="3"/>
                  </a:moveTo>
                  <a:cubicBezTo>
                    <a:pt x="0" y="2"/>
                    <a:pt x="0" y="2"/>
                    <a:pt x="0" y="2"/>
                  </a:cubicBezTo>
                  <a:cubicBezTo>
                    <a:pt x="0" y="2"/>
                    <a:pt x="0" y="2"/>
                    <a:pt x="0" y="2"/>
                  </a:cubicBezTo>
                  <a:cubicBezTo>
                    <a:pt x="1" y="2"/>
                    <a:pt x="3" y="0"/>
                    <a:pt x="4" y="0"/>
                  </a:cubicBezTo>
                  <a:cubicBezTo>
                    <a:pt x="4" y="0"/>
                    <a:pt x="4" y="0"/>
                    <a:pt x="4" y="0"/>
                  </a:cubicBezTo>
                  <a:cubicBezTo>
                    <a:pt x="5" y="0"/>
                    <a:pt x="5" y="1"/>
                    <a:pt x="5" y="2"/>
                  </a:cubicBezTo>
                  <a:cubicBezTo>
                    <a:pt x="5" y="2"/>
                    <a:pt x="5" y="2"/>
                    <a:pt x="5" y="2"/>
                  </a:cubicBezTo>
                  <a:cubicBezTo>
                    <a:pt x="6" y="2"/>
                    <a:pt x="7"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9" y="1"/>
                    <a:pt x="9" y="1"/>
                  </a:cubicBezTo>
                  <a:cubicBezTo>
                    <a:pt x="9" y="1"/>
                    <a:pt x="9" y="1"/>
                    <a:pt x="9" y="1"/>
                  </a:cubicBezTo>
                  <a:cubicBezTo>
                    <a:pt x="10" y="1"/>
                    <a:pt x="11" y="1"/>
                    <a:pt x="12" y="1"/>
                  </a:cubicBezTo>
                  <a:cubicBezTo>
                    <a:pt x="12" y="1"/>
                    <a:pt x="12" y="1"/>
                    <a:pt x="12" y="1"/>
                  </a:cubicBezTo>
                  <a:cubicBezTo>
                    <a:pt x="14" y="1"/>
                    <a:pt x="16" y="1"/>
                    <a:pt x="17" y="1"/>
                  </a:cubicBezTo>
                  <a:cubicBezTo>
                    <a:pt x="17" y="1"/>
                    <a:pt x="17" y="1"/>
                    <a:pt x="17" y="1"/>
                  </a:cubicBezTo>
                  <a:cubicBezTo>
                    <a:pt x="17" y="1"/>
                    <a:pt x="17" y="1"/>
                    <a:pt x="18" y="2"/>
                  </a:cubicBezTo>
                  <a:cubicBezTo>
                    <a:pt x="18" y="2"/>
                    <a:pt x="18" y="2"/>
                    <a:pt x="18" y="2"/>
                  </a:cubicBezTo>
                  <a:cubicBezTo>
                    <a:pt x="18" y="2"/>
                    <a:pt x="18" y="2"/>
                    <a:pt x="18" y="2"/>
                  </a:cubicBezTo>
                  <a:cubicBezTo>
                    <a:pt x="18" y="2"/>
                    <a:pt x="18" y="2"/>
                    <a:pt x="18" y="2"/>
                  </a:cubicBezTo>
                  <a:cubicBezTo>
                    <a:pt x="17" y="2"/>
                    <a:pt x="17" y="2"/>
                    <a:pt x="17" y="2"/>
                  </a:cubicBezTo>
                  <a:cubicBezTo>
                    <a:pt x="17" y="2"/>
                    <a:pt x="17" y="2"/>
                    <a:pt x="17" y="2"/>
                  </a:cubicBezTo>
                  <a:cubicBezTo>
                    <a:pt x="17" y="2"/>
                    <a:pt x="17" y="2"/>
                    <a:pt x="17" y="2"/>
                  </a:cubicBezTo>
                  <a:cubicBezTo>
                    <a:pt x="17" y="2"/>
                    <a:pt x="17" y="2"/>
                    <a:pt x="17" y="2"/>
                  </a:cubicBezTo>
                  <a:cubicBezTo>
                    <a:pt x="17" y="2"/>
                    <a:pt x="17" y="2"/>
                    <a:pt x="17" y="2"/>
                  </a:cubicBezTo>
                  <a:cubicBezTo>
                    <a:pt x="17" y="2"/>
                    <a:pt x="17" y="2"/>
                    <a:pt x="17" y="2"/>
                  </a:cubicBezTo>
                  <a:cubicBezTo>
                    <a:pt x="16" y="2"/>
                    <a:pt x="16" y="2"/>
                    <a:pt x="16" y="2"/>
                  </a:cubicBezTo>
                  <a:cubicBezTo>
                    <a:pt x="16" y="2"/>
                    <a:pt x="16" y="2"/>
                    <a:pt x="16" y="2"/>
                  </a:cubicBezTo>
                  <a:cubicBezTo>
                    <a:pt x="15" y="2"/>
                    <a:pt x="14" y="2"/>
                    <a:pt x="13" y="2"/>
                  </a:cubicBezTo>
                  <a:cubicBezTo>
                    <a:pt x="13" y="2"/>
                    <a:pt x="13" y="2"/>
                    <a:pt x="13" y="2"/>
                  </a:cubicBezTo>
                  <a:cubicBezTo>
                    <a:pt x="11" y="2"/>
                    <a:pt x="9" y="2"/>
                    <a:pt x="8" y="2"/>
                  </a:cubicBezTo>
                  <a:cubicBezTo>
                    <a:pt x="8" y="2"/>
                    <a:pt x="8" y="2"/>
                    <a:pt x="8" y="2"/>
                  </a:cubicBezTo>
                  <a:cubicBezTo>
                    <a:pt x="7" y="2"/>
                    <a:pt x="6"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4" y="2"/>
                    <a:pt x="4" y="2"/>
                    <a:pt x="4" y="2"/>
                  </a:cubicBezTo>
                  <a:cubicBezTo>
                    <a:pt x="4" y="2"/>
                    <a:pt x="4" y="2"/>
                    <a:pt x="4" y="2"/>
                  </a:cubicBezTo>
                  <a:cubicBezTo>
                    <a:pt x="4" y="2"/>
                    <a:pt x="4" y="2"/>
                    <a:pt x="4" y="2"/>
                  </a:cubicBezTo>
                  <a:cubicBezTo>
                    <a:pt x="4" y="2"/>
                    <a:pt x="4" y="2"/>
                    <a:pt x="4" y="2"/>
                  </a:cubicBezTo>
                  <a:cubicBezTo>
                    <a:pt x="4" y="1"/>
                    <a:pt x="4" y="1"/>
                    <a:pt x="4" y="1"/>
                  </a:cubicBezTo>
                  <a:cubicBezTo>
                    <a:pt x="4" y="1"/>
                    <a:pt x="4" y="1"/>
                    <a:pt x="4" y="1"/>
                  </a:cubicBezTo>
                  <a:cubicBezTo>
                    <a:pt x="3" y="1"/>
                    <a:pt x="2" y="3"/>
                    <a:pt x="1" y="3"/>
                  </a:cubicBezTo>
                  <a:cubicBezTo>
                    <a:pt x="1" y="3"/>
                    <a:pt x="1" y="3"/>
                    <a:pt x="1" y="3"/>
                  </a:cubicBezTo>
                  <a:cubicBezTo>
                    <a:pt x="1" y="3"/>
                    <a:pt x="1" y="3"/>
                    <a:pt x="1" y="3"/>
                  </a:cubicBezTo>
                  <a:cubicBezTo>
                    <a:pt x="1" y="3"/>
                    <a:pt x="1" y="3"/>
                    <a:pt x="1" y="3"/>
                  </a:cubicBezTo>
                  <a:cubicBezTo>
                    <a:pt x="1" y="3"/>
                    <a:pt x="1" y="3"/>
                    <a:pt x="1" y="3"/>
                  </a:cubicBezTo>
                  <a:cubicBezTo>
                    <a:pt x="0" y="3"/>
                    <a:pt x="0" y="3"/>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4" name="Freeform 158"/>
            <p:cNvSpPr/>
            <p:nvPr/>
          </p:nvSpPr>
          <p:spPr bwMode="auto">
            <a:xfrm>
              <a:off x="2674" y="3604"/>
              <a:ext cx="82" cy="9"/>
            </a:xfrm>
            <a:custGeom>
              <a:avLst/>
              <a:gdLst>
                <a:gd name="T0" fmla="*/ 3 w 18"/>
                <a:gd name="T1" fmla="*/ 2 h 2"/>
                <a:gd name="T2" fmla="*/ 3 w 18"/>
                <a:gd name="T3" fmla="*/ 2 h 2"/>
                <a:gd name="T4" fmla="*/ 2 w 18"/>
                <a:gd name="T5" fmla="*/ 1 h 2"/>
                <a:gd name="T6" fmla="*/ 2 w 18"/>
                <a:gd name="T7" fmla="*/ 1 h 2"/>
                <a:gd name="T8" fmla="*/ 0 w 18"/>
                <a:gd name="T9" fmla="*/ 2 h 2"/>
                <a:gd name="T10" fmla="*/ 0 w 18"/>
                <a:gd name="T11" fmla="*/ 2 h 2"/>
                <a:gd name="T12" fmla="*/ 0 w 18"/>
                <a:gd name="T13" fmla="*/ 2 h 2"/>
                <a:gd name="T14" fmla="*/ 0 w 18"/>
                <a:gd name="T15" fmla="*/ 2 h 2"/>
                <a:gd name="T16" fmla="*/ 0 w 18"/>
                <a:gd name="T17" fmla="*/ 2 h 2"/>
                <a:gd name="T18" fmla="*/ 0 w 18"/>
                <a:gd name="T19" fmla="*/ 1 h 2"/>
                <a:gd name="T20" fmla="*/ 0 w 18"/>
                <a:gd name="T21" fmla="*/ 1 h 2"/>
                <a:gd name="T22" fmla="*/ 2 w 18"/>
                <a:gd name="T23" fmla="*/ 0 h 2"/>
                <a:gd name="T24" fmla="*/ 2 w 18"/>
                <a:gd name="T25" fmla="*/ 0 h 2"/>
                <a:gd name="T26" fmla="*/ 3 w 18"/>
                <a:gd name="T27" fmla="*/ 1 h 2"/>
                <a:gd name="T28" fmla="*/ 3 w 18"/>
                <a:gd name="T29" fmla="*/ 1 h 2"/>
                <a:gd name="T30" fmla="*/ 4 w 18"/>
                <a:gd name="T31" fmla="*/ 1 h 2"/>
                <a:gd name="T32" fmla="*/ 4 w 18"/>
                <a:gd name="T33" fmla="*/ 1 h 2"/>
                <a:gd name="T34" fmla="*/ 7 w 18"/>
                <a:gd name="T35" fmla="*/ 1 h 2"/>
                <a:gd name="T36" fmla="*/ 7 w 18"/>
                <a:gd name="T37" fmla="*/ 1 h 2"/>
                <a:gd name="T38" fmla="*/ 7 w 18"/>
                <a:gd name="T39" fmla="*/ 0 h 2"/>
                <a:gd name="T40" fmla="*/ 7 w 18"/>
                <a:gd name="T41" fmla="*/ 0 h 2"/>
                <a:gd name="T42" fmla="*/ 10 w 18"/>
                <a:gd name="T43" fmla="*/ 1 h 2"/>
                <a:gd name="T44" fmla="*/ 10 w 18"/>
                <a:gd name="T45" fmla="*/ 1 h 2"/>
                <a:gd name="T46" fmla="*/ 11 w 18"/>
                <a:gd name="T47" fmla="*/ 1 h 2"/>
                <a:gd name="T48" fmla="*/ 11 w 18"/>
                <a:gd name="T49" fmla="*/ 1 h 2"/>
                <a:gd name="T50" fmla="*/ 16 w 18"/>
                <a:gd name="T51" fmla="*/ 0 h 2"/>
                <a:gd name="T52" fmla="*/ 16 w 18"/>
                <a:gd name="T53" fmla="*/ 0 h 2"/>
                <a:gd name="T54" fmla="*/ 18 w 18"/>
                <a:gd name="T55" fmla="*/ 0 h 2"/>
                <a:gd name="T56" fmla="*/ 18 w 18"/>
                <a:gd name="T57" fmla="*/ 0 h 2"/>
                <a:gd name="T58" fmla="*/ 18 w 18"/>
                <a:gd name="T59" fmla="*/ 1 h 2"/>
                <a:gd name="T60" fmla="*/ 18 w 18"/>
                <a:gd name="T61" fmla="*/ 1 h 2"/>
                <a:gd name="T62" fmla="*/ 17 w 18"/>
                <a:gd name="T63" fmla="*/ 1 h 2"/>
                <a:gd name="T64" fmla="*/ 17 w 18"/>
                <a:gd name="T65" fmla="*/ 1 h 2"/>
                <a:gd name="T66" fmla="*/ 16 w 18"/>
                <a:gd name="T67" fmla="*/ 1 h 2"/>
                <a:gd name="T68" fmla="*/ 16 w 18"/>
                <a:gd name="T69" fmla="*/ 1 h 2"/>
                <a:gd name="T70" fmla="*/ 11 w 18"/>
                <a:gd name="T71" fmla="*/ 2 h 2"/>
                <a:gd name="T72" fmla="*/ 11 w 18"/>
                <a:gd name="T73" fmla="*/ 2 h 2"/>
                <a:gd name="T74" fmla="*/ 10 w 18"/>
                <a:gd name="T75" fmla="*/ 2 h 2"/>
                <a:gd name="T76" fmla="*/ 10 w 18"/>
                <a:gd name="T77" fmla="*/ 2 h 2"/>
                <a:gd name="T78" fmla="*/ 7 w 18"/>
                <a:gd name="T79" fmla="*/ 1 h 2"/>
                <a:gd name="T80" fmla="*/ 7 w 18"/>
                <a:gd name="T81" fmla="*/ 1 h 2"/>
                <a:gd name="T82" fmla="*/ 7 w 18"/>
                <a:gd name="T83" fmla="*/ 1 h 2"/>
                <a:gd name="T84" fmla="*/ 7 w 18"/>
                <a:gd name="T85" fmla="*/ 1 h 2"/>
                <a:gd name="T86" fmla="*/ 4 w 18"/>
                <a:gd name="T87" fmla="*/ 2 h 2"/>
                <a:gd name="T88" fmla="*/ 4 w 18"/>
                <a:gd name="T89" fmla="*/ 2 h 2"/>
                <a:gd name="T90" fmla="*/ 3 w 18"/>
                <a:gd name="T9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 h="2">
                  <a:moveTo>
                    <a:pt x="3" y="2"/>
                  </a:moveTo>
                  <a:cubicBezTo>
                    <a:pt x="3" y="2"/>
                    <a:pt x="3" y="2"/>
                    <a:pt x="3" y="2"/>
                  </a:cubicBezTo>
                  <a:cubicBezTo>
                    <a:pt x="2" y="1"/>
                    <a:pt x="2" y="1"/>
                    <a:pt x="2" y="1"/>
                  </a:cubicBezTo>
                  <a:cubicBezTo>
                    <a:pt x="2" y="1"/>
                    <a:pt x="2" y="1"/>
                    <a:pt x="2" y="1"/>
                  </a:cubicBezTo>
                  <a:cubicBezTo>
                    <a:pt x="2" y="1"/>
                    <a:pt x="1" y="2"/>
                    <a:pt x="0" y="2"/>
                  </a:cubicBezTo>
                  <a:cubicBezTo>
                    <a:pt x="0" y="2"/>
                    <a:pt x="0" y="2"/>
                    <a:pt x="0" y="2"/>
                  </a:cubicBezTo>
                  <a:cubicBezTo>
                    <a:pt x="0" y="2"/>
                    <a:pt x="0" y="2"/>
                    <a:pt x="0" y="2"/>
                  </a:cubicBezTo>
                  <a:cubicBezTo>
                    <a:pt x="0" y="2"/>
                    <a:pt x="0" y="2"/>
                    <a:pt x="0" y="2"/>
                  </a:cubicBezTo>
                  <a:cubicBezTo>
                    <a:pt x="0" y="2"/>
                    <a:pt x="0" y="2"/>
                    <a:pt x="0" y="2"/>
                  </a:cubicBezTo>
                  <a:cubicBezTo>
                    <a:pt x="0" y="2"/>
                    <a:pt x="0" y="1"/>
                    <a:pt x="0" y="1"/>
                  </a:cubicBezTo>
                  <a:cubicBezTo>
                    <a:pt x="0" y="1"/>
                    <a:pt x="0" y="1"/>
                    <a:pt x="0" y="1"/>
                  </a:cubicBezTo>
                  <a:cubicBezTo>
                    <a:pt x="1" y="1"/>
                    <a:pt x="1" y="0"/>
                    <a:pt x="2" y="0"/>
                  </a:cubicBezTo>
                  <a:cubicBezTo>
                    <a:pt x="2" y="0"/>
                    <a:pt x="2" y="0"/>
                    <a:pt x="2" y="0"/>
                  </a:cubicBezTo>
                  <a:cubicBezTo>
                    <a:pt x="3" y="0"/>
                    <a:pt x="3" y="1"/>
                    <a:pt x="3" y="1"/>
                  </a:cubicBezTo>
                  <a:cubicBezTo>
                    <a:pt x="3" y="1"/>
                    <a:pt x="3" y="1"/>
                    <a:pt x="3" y="1"/>
                  </a:cubicBezTo>
                  <a:cubicBezTo>
                    <a:pt x="4" y="1"/>
                    <a:pt x="4" y="1"/>
                    <a:pt x="4" y="1"/>
                  </a:cubicBezTo>
                  <a:cubicBezTo>
                    <a:pt x="4" y="1"/>
                    <a:pt x="4" y="1"/>
                    <a:pt x="4" y="1"/>
                  </a:cubicBezTo>
                  <a:cubicBezTo>
                    <a:pt x="5" y="1"/>
                    <a:pt x="5" y="1"/>
                    <a:pt x="7" y="1"/>
                  </a:cubicBezTo>
                  <a:cubicBezTo>
                    <a:pt x="7" y="1"/>
                    <a:pt x="7" y="1"/>
                    <a:pt x="7" y="1"/>
                  </a:cubicBezTo>
                  <a:cubicBezTo>
                    <a:pt x="7" y="0"/>
                    <a:pt x="7" y="0"/>
                    <a:pt x="7" y="0"/>
                  </a:cubicBezTo>
                  <a:cubicBezTo>
                    <a:pt x="7" y="0"/>
                    <a:pt x="7" y="0"/>
                    <a:pt x="7" y="0"/>
                  </a:cubicBezTo>
                  <a:cubicBezTo>
                    <a:pt x="9" y="0"/>
                    <a:pt x="9" y="1"/>
                    <a:pt x="10" y="1"/>
                  </a:cubicBezTo>
                  <a:cubicBezTo>
                    <a:pt x="10" y="1"/>
                    <a:pt x="10" y="1"/>
                    <a:pt x="10" y="1"/>
                  </a:cubicBezTo>
                  <a:cubicBezTo>
                    <a:pt x="11" y="1"/>
                    <a:pt x="11" y="1"/>
                    <a:pt x="11" y="1"/>
                  </a:cubicBezTo>
                  <a:cubicBezTo>
                    <a:pt x="11" y="1"/>
                    <a:pt x="11" y="1"/>
                    <a:pt x="11" y="1"/>
                  </a:cubicBezTo>
                  <a:cubicBezTo>
                    <a:pt x="12" y="1"/>
                    <a:pt x="14" y="0"/>
                    <a:pt x="16" y="0"/>
                  </a:cubicBezTo>
                  <a:cubicBezTo>
                    <a:pt x="16" y="0"/>
                    <a:pt x="16" y="0"/>
                    <a:pt x="16" y="0"/>
                  </a:cubicBezTo>
                  <a:cubicBezTo>
                    <a:pt x="17" y="0"/>
                    <a:pt x="17" y="0"/>
                    <a:pt x="18" y="0"/>
                  </a:cubicBezTo>
                  <a:cubicBezTo>
                    <a:pt x="18" y="0"/>
                    <a:pt x="18" y="0"/>
                    <a:pt x="18" y="0"/>
                  </a:cubicBezTo>
                  <a:cubicBezTo>
                    <a:pt x="18" y="0"/>
                    <a:pt x="18" y="1"/>
                    <a:pt x="18" y="1"/>
                  </a:cubicBezTo>
                  <a:cubicBezTo>
                    <a:pt x="18" y="1"/>
                    <a:pt x="18" y="1"/>
                    <a:pt x="18" y="1"/>
                  </a:cubicBezTo>
                  <a:cubicBezTo>
                    <a:pt x="18" y="1"/>
                    <a:pt x="17" y="1"/>
                    <a:pt x="17" y="1"/>
                  </a:cubicBezTo>
                  <a:cubicBezTo>
                    <a:pt x="17" y="1"/>
                    <a:pt x="17" y="1"/>
                    <a:pt x="17" y="1"/>
                  </a:cubicBezTo>
                  <a:cubicBezTo>
                    <a:pt x="17" y="1"/>
                    <a:pt x="16" y="1"/>
                    <a:pt x="16" y="1"/>
                  </a:cubicBezTo>
                  <a:cubicBezTo>
                    <a:pt x="16" y="1"/>
                    <a:pt x="16" y="1"/>
                    <a:pt x="16" y="1"/>
                  </a:cubicBezTo>
                  <a:cubicBezTo>
                    <a:pt x="15" y="1"/>
                    <a:pt x="13" y="2"/>
                    <a:pt x="11" y="2"/>
                  </a:cubicBezTo>
                  <a:cubicBezTo>
                    <a:pt x="11" y="2"/>
                    <a:pt x="11" y="2"/>
                    <a:pt x="11" y="2"/>
                  </a:cubicBezTo>
                  <a:cubicBezTo>
                    <a:pt x="11" y="2"/>
                    <a:pt x="10" y="2"/>
                    <a:pt x="10" y="2"/>
                  </a:cubicBezTo>
                  <a:cubicBezTo>
                    <a:pt x="10" y="2"/>
                    <a:pt x="10" y="2"/>
                    <a:pt x="10" y="2"/>
                  </a:cubicBezTo>
                  <a:cubicBezTo>
                    <a:pt x="9" y="2"/>
                    <a:pt x="8" y="1"/>
                    <a:pt x="7" y="1"/>
                  </a:cubicBezTo>
                  <a:cubicBezTo>
                    <a:pt x="7" y="1"/>
                    <a:pt x="7" y="1"/>
                    <a:pt x="7" y="1"/>
                  </a:cubicBezTo>
                  <a:cubicBezTo>
                    <a:pt x="7" y="1"/>
                    <a:pt x="7" y="1"/>
                    <a:pt x="7" y="1"/>
                  </a:cubicBezTo>
                  <a:cubicBezTo>
                    <a:pt x="7" y="1"/>
                    <a:pt x="7" y="1"/>
                    <a:pt x="7" y="1"/>
                  </a:cubicBezTo>
                  <a:cubicBezTo>
                    <a:pt x="6" y="1"/>
                    <a:pt x="5" y="2"/>
                    <a:pt x="4" y="2"/>
                  </a:cubicBezTo>
                  <a:cubicBezTo>
                    <a:pt x="4" y="2"/>
                    <a:pt x="4" y="2"/>
                    <a:pt x="4" y="2"/>
                  </a:cubicBezTo>
                  <a:cubicBezTo>
                    <a:pt x="3" y="2"/>
                    <a:pt x="3" y="2"/>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5" name="Freeform 159"/>
            <p:cNvSpPr/>
            <p:nvPr/>
          </p:nvSpPr>
          <p:spPr bwMode="auto">
            <a:xfrm>
              <a:off x="2679" y="3622"/>
              <a:ext cx="58" cy="9"/>
            </a:xfrm>
            <a:custGeom>
              <a:avLst/>
              <a:gdLst>
                <a:gd name="T0" fmla="*/ 0 w 13"/>
                <a:gd name="T1" fmla="*/ 1 h 2"/>
                <a:gd name="T2" fmla="*/ 1 w 13"/>
                <a:gd name="T3" fmla="*/ 1 h 2"/>
                <a:gd name="T4" fmla="*/ 1 w 13"/>
                <a:gd name="T5" fmla="*/ 1 h 2"/>
                <a:gd name="T6" fmla="*/ 12 w 13"/>
                <a:gd name="T7" fmla="*/ 0 h 2"/>
                <a:gd name="T8" fmla="*/ 12 w 13"/>
                <a:gd name="T9" fmla="*/ 0 h 2"/>
                <a:gd name="T10" fmla="*/ 13 w 13"/>
                <a:gd name="T11" fmla="*/ 1 h 2"/>
                <a:gd name="T12" fmla="*/ 13 w 13"/>
                <a:gd name="T13" fmla="*/ 1 h 2"/>
                <a:gd name="T14" fmla="*/ 12 w 13"/>
                <a:gd name="T15" fmla="*/ 1 h 2"/>
                <a:gd name="T16" fmla="*/ 12 w 13"/>
                <a:gd name="T17" fmla="*/ 1 h 2"/>
                <a:gd name="T18" fmla="*/ 1 w 13"/>
                <a:gd name="T19" fmla="*/ 2 h 2"/>
                <a:gd name="T20" fmla="*/ 1 w 13"/>
                <a:gd name="T21" fmla="*/ 2 h 2"/>
                <a:gd name="T22" fmla="*/ 1 w 13"/>
                <a:gd name="T23" fmla="*/ 2 h 2"/>
                <a:gd name="T24" fmla="*/ 1 w 13"/>
                <a:gd name="T25" fmla="*/ 2 h 2"/>
                <a:gd name="T26" fmla="*/ 1 w 13"/>
                <a:gd name="T27" fmla="*/ 2 h 2"/>
                <a:gd name="T28" fmla="*/ 0 w 13"/>
                <a:gd name="T29"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 h="2">
                  <a:moveTo>
                    <a:pt x="0" y="1"/>
                  </a:moveTo>
                  <a:cubicBezTo>
                    <a:pt x="0" y="1"/>
                    <a:pt x="0" y="1"/>
                    <a:pt x="1" y="1"/>
                  </a:cubicBezTo>
                  <a:cubicBezTo>
                    <a:pt x="1" y="1"/>
                    <a:pt x="1" y="1"/>
                    <a:pt x="1" y="1"/>
                  </a:cubicBezTo>
                  <a:cubicBezTo>
                    <a:pt x="5" y="0"/>
                    <a:pt x="8" y="0"/>
                    <a:pt x="12" y="0"/>
                  </a:cubicBezTo>
                  <a:cubicBezTo>
                    <a:pt x="12" y="0"/>
                    <a:pt x="12" y="0"/>
                    <a:pt x="12" y="0"/>
                  </a:cubicBezTo>
                  <a:cubicBezTo>
                    <a:pt x="12" y="0"/>
                    <a:pt x="13" y="1"/>
                    <a:pt x="13" y="1"/>
                  </a:cubicBezTo>
                  <a:cubicBezTo>
                    <a:pt x="13" y="1"/>
                    <a:pt x="13" y="1"/>
                    <a:pt x="13" y="1"/>
                  </a:cubicBezTo>
                  <a:cubicBezTo>
                    <a:pt x="13" y="1"/>
                    <a:pt x="12" y="1"/>
                    <a:pt x="12" y="1"/>
                  </a:cubicBezTo>
                  <a:cubicBezTo>
                    <a:pt x="12" y="1"/>
                    <a:pt x="12" y="1"/>
                    <a:pt x="12" y="1"/>
                  </a:cubicBezTo>
                  <a:cubicBezTo>
                    <a:pt x="8" y="1"/>
                    <a:pt x="5" y="1"/>
                    <a:pt x="1" y="2"/>
                  </a:cubicBezTo>
                  <a:cubicBezTo>
                    <a:pt x="1" y="2"/>
                    <a:pt x="1" y="2"/>
                    <a:pt x="1" y="2"/>
                  </a:cubicBezTo>
                  <a:cubicBezTo>
                    <a:pt x="1" y="2"/>
                    <a:pt x="1" y="2"/>
                    <a:pt x="1" y="2"/>
                  </a:cubicBezTo>
                  <a:cubicBezTo>
                    <a:pt x="1" y="2"/>
                    <a:pt x="1" y="2"/>
                    <a:pt x="1" y="2"/>
                  </a:cubicBezTo>
                  <a:cubicBezTo>
                    <a:pt x="1" y="2"/>
                    <a:pt x="1" y="2"/>
                    <a:pt x="1" y="2"/>
                  </a:cubicBezTo>
                  <a:cubicBezTo>
                    <a:pt x="0" y="2"/>
                    <a:pt x="0" y="2"/>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6" name="Freeform 160"/>
            <p:cNvSpPr/>
            <p:nvPr/>
          </p:nvSpPr>
          <p:spPr bwMode="auto">
            <a:xfrm>
              <a:off x="2679" y="3559"/>
              <a:ext cx="63" cy="9"/>
            </a:xfrm>
            <a:custGeom>
              <a:avLst/>
              <a:gdLst>
                <a:gd name="T0" fmla="*/ 4 w 14"/>
                <a:gd name="T1" fmla="*/ 1 h 2"/>
                <a:gd name="T2" fmla="*/ 4 w 14"/>
                <a:gd name="T3" fmla="*/ 1 h 2"/>
                <a:gd name="T4" fmla="*/ 4 w 14"/>
                <a:gd name="T5" fmla="*/ 1 h 2"/>
                <a:gd name="T6" fmla="*/ 0 w 14"/>
                <a:gd name="T7" fmla="*/ 1 h 2"/>
                <a:gd name="T8" fmla="*/ 0 w 14"/>
                <a:gd name="T9" fmla="*/ 1 h 2"/>
                <a:gd name="T10" fmla="*/ 0 w 14"/>
                <a:gd name="T11" fmla="*/ 1 h 2"/>
                <a:gd name="T12" fmla="*/ 0 w 14"/>
                <a:gd name="T13" fmla="*/ 1 h 2"/>
                <a:gd name="T14" fmla="*/ 0 w 14"/>
                <a:gd name="T15" fmla="*/ 1 h 2"/>
                <a:gd name="T16" fmla="*/ 0 w 14"/>
                <a:gd name="T17" fmla="*/ 0 h 2"/>
                <a:gd name="T18" fmla="*/ 0 w 14"/>
                <a:gd name="T19" fmla="*/ 0 h 2"/>
                <a:gd name="T20" fmla="*/ 4 w 14"/>
                <a:gd name="T21" fmla="*/ 0 h 2"/>
                <a:gd name="T22" fmla="*/ 4 w 14"/>
                <a:gd name="T23" fmla="*/ 0 h 2"/>
                <a:gd name="T24" fmla="*/ 5 w 14"/>
                <a:gd name="T25" fmla="*/ 0 h 2"/>
                <a:gd name="T26" fmla="*/ 5 w 14"/>
                <a:gd name="T27" fmla="*/ 0 h 2"/>
                <a:gd name="T28" fmla="*/ 8 w 14"/>
                <a:gd name="T29" fmla="*/ 1 h 2"/>
                <a:gd name="T30" fmla="*/ 8 w 14"/>
                <a:gd name="T31" fmla="*/ 1 h 2"/>
                <a:gd name="T32" fmla="*/ 8 w 14"/>
                <a:gd name="T33" fmla="*/ 1 h 2"/>
                <a:gd name="T34" fmla="*/ 8 w 14"/>
                <a:gd name="T35" fmla="*/ 1 h 2"/>
                <a:gd name="T36" fmla="*/ 8 w 14"/>
                <a:gd name="T37" fmla="*/ 1 h 2"/>
                <a:gd name="T38" fmla="*/ 8 w 14"/>
                <a:gd name="T39" fmla="*/ 1 h 2"/>
                <a:gd name="T40" fmla="*/ 11 w 14"/>
                <a:gd name="T41" fmla="*/ 0 h 2"/>
                <a:gd name="T42" fmla="*/ 11 w 14"/>
                <a:gd name="T43" fmla="*/ 0 h 2"/>
                <a:gd name="T44" fmla="*/ 12 w 14"/>
                <a:gd name="T45" fmla="*/ 0 h 2"/>
                <a:gd name="T46" fmla="*/ 12 w 14"/>
                <a:gd name="T47" fmla="*/ 0 h 2"/>
                <a:gd name="T48" fmla="*/ 13 w 14"/>
                <a:gd name="T49" fmla="*/ 0 h 2"/>
                <a:gd name="T50" fmla="*/ 13 w 14"/>
                <a:gd name="T51" fmla="*/ 0 h 2"/>
                <a:gd name="T52" fmla="*/ 14 w 14"/>
                <a:gd name="T53" fmla="*/ 0 h 2"/>
                <a:gd name="T54" fmla="*/ 14 w 14"/>
                <a:gd name="T55" fmla="*/ 0 h 2"/>
                <a:gd name="T56" fmla="*/ 14 w 14"/>
                <a:gd name="T57" fmla="*/ 0 h 2"/>
                <a:gd name="T58" fmla="*/ 14 w 14"/>
                <a:gd name="T59" fmla="*/ 0 h 2"/>
                <a:gd name="T60" fmla="*/ 14 w 14"/>
                <a:gd name="T61" fmla="*/ 1 h 2"/>
                <a:gd name="T62" fmla="*/ 14 w 14"/>
                <a:gd name="T63" fmla="*/ 1 h 2"/>
                <a:gd name="T64" fmla="*/ 14 w 14"/>
                <a:gd name="T65" fmla="*/ 1 h 2"/>
                <a:gd name="T66" fmla="*/ 14 w 14"/>
                <a:gd name="T67" fmla="*/ 1 h 2"/>
                <a:gd name="T68" fmla="*/ 14 w 14"/>
                <a:gd name="T69" fmla="*/ 1 h 2"/>
                <a:gd name="T70" fmla="*/ 14 w 14"/>
                <a:gd name="T71" fmla="*/ 1 h 2"/>
                <a:gd name="T72" fmla="*/ 14 w 14"/>
                <a:gd name="T73" fmla="*/ 1 h 2"/>
                <a:gd name="T74" fmla="*/ 14 w 14"/>
                <a:gd name="T75" fmla="*/ 1 h 2"/>
                <a:gd name="T76" fmla="*/ 13 w 14"/>
                <a:gd name="T77" fmla="*/ 1 h 2"/>
                <a:gd name="T78" fmla="*/ 13 w 14"/>
                <a:gd name="T79" fmla="*/ 1 h 2"/>
                <a:gd name="T80" fmla="*/ 12 w 14"/>
                <a:gd name="T81" fmla="*/ 1 h 2"/>
                <a:gd name="T82" fmla="*/ 12 w 14"/>
                <a:gd name="T83" fmla="*/ 1 h 2"/>
                <a:gd name="T84" fmla="*/ 11 w 14"/>
                <a:gd name="T85" fmla="*/ 1 h 2"/>
                <a:gd name="T86" fmla="*/ 11 w 14"/>
                <a:gd name="T87" fmla="*/ 1 h 2"/>
                <a:gd name="T88" fmla="*/ 8 w 14"/>
                <a:gd name="T89" fmla="*/ 2 h 2"/>
                <a:gd name="T90" fmla="*/ 8 w 14"/>
                <a:gd name="T91" fmla="*/ 2 h 2"/>
                <a:gd name="T92" fmla="*/ 8 w 14"/>
                <a:gd name="T93" fmla="*/ 2 h 2"/>
                <a:gd name="T94" fmla="*/ 4 w 14"/>
                <a:gd name="T9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4" h="2">
                  <a:moveTo>
                    <a:pt x="4" y="1"/>
                  </a:moveTo>
                  <a:cubicBezTo>
                    <a:pt x="4" y="1"/>
                    <a:pt x="4" y="1"/>
                    <a:pt x="4" y="1"/>
                  </a:cubicBezTo>
                  <a:cubicBezTo>
                    <a:pt x="4" y="1"/>
                    <a:pt x="4" y="1"/>
                    <a:pt x="4" y="1"/>
                  </a:cubicBezTo>
                  <a:cubicBezTo>
                    <a:pt x="3" y="1"/>
                    <a:pt x="2" y="1"/>
                    <a:pt x="0" y="1"/>
                  </a:cubicBezTo>
                  <a:cubicBezTo>
                    <a:pt x="0" y="1"/>
                    <a:pt x="0" y="1"/>
                    <a:pt x="0" y="1"/>
                  </a:cubicBezTo>
                  <a:cubicBezTo>
                    <a:pt x="0" y="1"/>
                    <a:pt x="0" y="1"/>
                    <a:pt x="0" y="1"/>
                  </a:cubicBezTo>
                  <a:cubicBezTo>
                    <a:pt x="0" y="1"/>
                    <a:pt x="0" y="1"/>
                    <a:pt x="0" y="1"/>
                  </a:cubicBezTo>
                  <a:cubicBezTo>
                    <a:pt x="0" y="1"/>
                    <a:pt x="0" y="1"/>
                    <a:pt x="0" y="1"/>
                  </a:cubicBezTo>
                  <a:cubicBezTo>
                    <a:pt x="0" y="1"/>
                    <a:pt x="0" y="0"/>
                    <a:pt x="0" y="0"/>
                  </a:cubicBezTo>
                  <a:cubicBezTo>
                    <a:pt x="0" y="0"/>
                    <a:pt x="0" y="0"/>
                    <a:pt x="0" y="0"/>
                  </a:cubicBezTo>
                  <a:cubicBezTo>
                    <a:pt x="1" y="0"/>
                    <a:pt x="3" y="0"/>
                    <a:pt x="4" y="0"/>
                  </a:cubicBezTo>
                  <a:cubicBezTo>
                    <a:pt x="4" y="0"/>
                    <a:pt x="4" y="0"/>
                    <a:pt x="4" y="0"/>
                  </a:cubicBezTo>
                  <a:cubicBezTo>
                    <a:pt x="4" y="0"/>
                    <a:pt x="4" y="0"/>
                    <a:pt x="5" y="0"/>
                  </a:cubicBezTo>
                  <a:cubicBezTo>
                    <a:pt x="5" y="0"/>
                    <a:pt x="5" y="0"/>
                    <a:pt x="5" y="0"/>
                  </a:cubicBezTo>
                  <a:cubicBezTo>
                    <a:pt x="6" y="0"/>
                    <a:pt x="7"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9" y="1"/>
                    <a:pt x="10" y="0"/>
                    <a:pt x="11" y="0"/>
                  </a:cubicBezTo>
                  <a:cubicBezTo>
                    <a:pt x="11" y="0"/>
                    <a:pt x="11" y="0"/>
                    <a:pt x="11" y="0"/>
                  </a:cubicBezTo>
                  <a:cubicBezTo>
                    <a:pt x="12" y="0"/>
                    <a:pt x="12" y="0"/>
                    <a:pt x="12" y="0"/>
                  </a:cubicBezTo>
                  <a:cubicBezTo>
                    <a:pt x="12" y="0"/>
                    <a:pt x="12" y="0"/>
                    <a:pt x="12" y="0"/>
                  </a:cubicBezTo>
                  <a:cubicBezTo>
                    <a:pt x="13" y="0"/>
                    <a:pt x="13" y="0"/>
                    <a:pt x="13" y="0"/>
                  </a:cubicBezTo>
                  <a:cubicBezTo>
                    <a:pt x="13" y="0"/>
                    <a:pt x="13" y="0"/>
                    <a:pt x="13" y="0"/>
                  </a:cubicBezTo>
                  <a:cubicBezTo>
                    <a:pt x="14" y="0"/>
                    <a:pt x="14" y="0"/>
                    <a:pt x="14" y="0"/>
                  </a:cubicBezTo>
                  <a:cubicBezTo>
                    <a:pt x="14" y="0"/>
                    <a:pt x="14" y="0"/>
                    <a:pt x="14" y="0"/>
                  </a:cubicBezTo>
                  <a:cubicBezTo>
                    <a:pt x="14" y="0"/>
                    <a:pt x="14" y="0"/>
                    <a:pt x="14" y="0"/>
                  </a:cubicBezTo>
                  <a:cubicBezTo>
                    <a:pt x="14" y="0"/>
                    <a:pt x="14" y="0"/>
                    <a:pt x="14" y="0"/>
                  </a:cubicBezTo>
                  <a:cubicBezTo>
                    <a:pt x="14" y="1"/>
                    <a:pt x="14" y="1"/>
                    <a:pt x="14" y="1"/>
                  </a:cubicBezTo>
                  <a:cubicBezTo>
                    <a:pt x="14" y="1"/>
                    <a:pt x="14" y="1"/>
                    <a:pt x="14" y="1"/>
                  </a:cubicBezTo>
                  <a:cubicBezTo>
                    <a:pt x="14" y="1"/>
                    <a:pt x="14" y="1"/>
                    <a:pt x="14" y="1"/>
                  </a:cubicBezTo>
                  <a:cubicBezTo>
                    <a:pt x="14" y="1"/>
                    <a:pt x="14" y="1"/>
                    <a:pt x="14" y="1"/>
                  </a:cubicBezTo>
                  <a:cubicBezTo>
                    <a:pt x="14" y="1"/>
                    <a:pt x="14" y="1"/>
                    <a:pt x="14" y="1"/>
                  </a:cubicBezTo>
                  <a:cubicBezTo>
                    <a:pt x="14" y="1"/>
                    <a:pt x="14" y="1"/>
                    <a:pt x="14" y="1"/>
                  </a:cubicBezTo>
                  <a:cubicBezTo>
                    <a:pt x="14" y="1"/>
                    <a:pt x="14" y="1"/>
                    <a:pt x="14" y="1"/>
                  </a:cubicBezTo>
                  <a:cubicBezTo>
                    <a:pt x="14" y="1"/>
                    <a:pt x="14" y="1"/>
                    <a:pt x="14" y="1"/>
                  </a:cubicBezTo>
                  <a:cubicBezTo>
                    <a:pt x="14" y="1"/>
                    <a:pt x="14" y="1"/>
                    <a:pt x="13" y="1"/>
                  </a:cubicBezTo>
                  <a:cubicBezTo>
                    <a:pt x="13" y="1"/>
                    <a:pt x="13" y="1"/>
                    <a:pt x="13" y="1"/>
                  </a:cubicBezTo>
                  <a:cubicBezTo>
                    <a:pt x="13" y="1"/>
                    <a:pt x="13" y="1"/>
                    <a:pt x="12" y="1"/>
                  </a:cubicBezTo>
                  <a:cubicBezTo>
                    <a:pt x="12" y="1"/>
                    <a:pt x="12" y="1"/>
                    <a:pt x="12" y="1"/>
                  </a:cubicBezTo>
                  <a:cubicBezTo>
                    <a:pt x="12" y="1"/>
                    <a:pt x="12" y="1"/>
                    <a:pt x="11" y="1"/>
                  </a:cubicBezTo>
                  <a:cubicBezTo>
                    <a:pt x="11" y="1"/>
                    <a:pt x="11" y="1"/>
                    <a:pt x="11" y="1"/>
                  </a:cubicBezTo>
                  <a:cubicBezTo>
                    <a:pt x="10" y="1"/>
                    <a:pt x="9" y="2"/>
                    <a:pt x="8" y="2"/>
                  </a:cubicBezTo>
                  <a:cubicBezTo>
                    <a:pt x="8" y="2"/>
                    <a:pt x="8" y="2"/>
                    <a:pt x="8" y="2"/>
                  </a:cubicBezTo>
                  <a:cubicBezTo>
                    <a:pt x="8" y="2"/>
                    <a:pt x="8" y="2"/>
                    <a:pt x="8" y="2"/>
                  </a:cubicBezTo>
                  <a:cubicBezTo>
                    <a:pt x="6" y="2"/>
                    <a:pt x="6" y="1"/>
                    <a:pt x="4"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7" name="Freeform 161"/>
            <p:cNvSpPr/>
            <p:nvPr/>
          </p:nvSpPr>
          <p:spPr bwMode="auto">
            <a:xfrm>
              <a:off x="2688" y="3577"/>
              <a:ext cx="31" cy="4"/>
            </a:xfrm>
            <a:custGeom>
              <a:avLst/>
              <a:gdLst>
                <a:gd name="T0" fmla="*/ 2 w 7"/>
                <a:gd name="T1" fmla="*/ 1 h 1"/>
                <a:gd name="T2" fmla="*/ 0 w 7"/>
                <a:gd name="T3" fmla="*/ 1 h 1"/>
                <a:gd name="T4" fmla="*/ 0 w 7"/>
                <a:gd name="T5" fmla="*/ 1 h 1"/>
                <a:gd name="T6" fmla="*/ 0 w 7"/>
                <a:gd name="T7" fmla="*/ 1 h 1"/>
                <a:gd name="T8" fmla="*/ 0 w 7"/>
                <a:gd name="T9" fmla="*/ 0 h 1"/>
                <a:gd name="T10" fmla="*/ 0 w 7"/>
                <a:gd name="T11" fmla="*/ 0 h 1"/>
                <a:gd name="T12" fmla="*/ 0 w 7"/>
                <a:gd name="T13" fmla="*/ 0 h 1"/>
                <a:gd name="T14" fmla="*/ 0 w 7"/>
                <a:gd name="T15" fmla="*/ 0 h 1"/>
                <a:gd name="T16" fmla="*/ 2 w 7"/>
                <a:gd name="T17" fmla="*/ 0 h 1"/>
                <a:gd name="T18" fmla="*/ 2 w 7"/>
                <a:gd name="T19" fmla="*/ 0 h 1"/>
                <a:gd name="T20" fmla="*/ 5 w 7"/>
                <a:gd name="T21" fmla="*/ 0 h 1"/>
                <a:gd name="T22" fmla="*/ 5 w 7"/>
                <a:gd name="T23" fmla="*/ 0 h 1"/>
                <a:gd name="T24" fmla="*/ 6 w 7"/>
                <a:gd name="T25" fmla="*/ 0 h 1"/>
                <a:gd name="T26" fmla="*/ 6 w 7"/>
                <a:gd name="T27" fmla="*/ 0 h 1"/>
                <a:gd name="T28" fmla="*/ 6 w 7"/>
                <a:gd name="T29" fmla="*/ 0 h 1"/>
                <a:gd name="T30" fmla="*/ 6 w 7"/>
                <a:gd name="T31" fmla="*/ 0 h 1"/>
                <a:gd name="T32" fmla="*/ 6 w 7"/>
                <a:gd name="T33" fmla="*/ 0 h 1"/>
                <a:gd name="T34" fmla="*/ 6 w 7"/>
                <a:gd name="T35" fmla="*/ 0 h 1"/>
                <a:gd name="T36" fmla="*/ 5 w 7"/>
                <a:gd name="T37" fmla="*/ 1 h 1"/>
                <a:gd name="T38" fmla="*/ 5 w 7"/>
                <a:gd name="T39" fmla="*/ 1 h 1"/>
                <a:gd name="T40" fmla="*/ 2 w 7"/>
                <a:gd name="T41"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 h="1">
                  <a:moveTo>
                    <a:pt x="2" y="1"/>
                  </a:moveTo>
                  <a:cubicBezTo>
                    <a:pt x="1" y="1"/>
                    <a:pt x="1"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1" y="0"/>
                    <a:pt x="1" y="0"/>
                    <a:pt x="2" y="0"/>
                  </a:cubicBezTo>
                  <a:cubicBezTo>
                    <a:pt x="2" y="0"/>
                    <a:pt x="2" y="0"/>
                    <a:pt x="2" y="0"/>
                  </a:cubicBezTo>
                  <a:cubicBezTo>
                    <a:pt x="3" y="0"/>
                    <a:pt x="4" y="0"/>
                    <a:pt x="5" y="0"/>
                  </a:cubicBezTo>
                  <a:cubicBezTo>
                    <a:pt x="5" y="0"/>
                    <a:pt x="5" y="0"/>
                    <a:pt x="5" y="0"/>
                  </a:cubicBezTo>
                  <a:cubicBezTo>
                    <a:pt x="5" y="0"/>
                    <a:pt x="6" y="0"/>
                    <a:pt x="6" y="0"/>
                  </a:cubicBezTo>
                  <a:cubicBezTo>
                    <a:pt x="6" y="0"/>
                    <a:pt x="6" y="0"/>
                    <a:pt x="6" y="0"/>
                  </a:cubicBezTo>
                  <a:cubicBezTo>
                    <a:pt x="6" y="0"/>
                    <a:pt x="6" y="0"/>
                    <a:pt x="6" y="0"/>
                  </a:cubicBezTo>
                  <a:cubicBezTo>
                    <a:pt x="6" y="0"/>
                    <a:pt x="6" y="0"/>
                    <a:pt x="6" y="0"/>
                  </a:cubicBezTo>
                  <a:cubicBezTo>
                    <a:pt x="7" y="0"/>
                    <a:pt x="7" y="0"/>
                    <a:pt x="6" y="0"/>
                  </a:cubicBezTo>
                  <a:cubicBezTo>
                    <a:pt x="6" y="0"/>
                    <a:pt x="6" y="0"/>
                    <a:pt x="6" y="0"/>
                  </a:cubicBezTo>
                  <a:cubicBezTo>
                    <a:pt x="6" y="1"/>
                    <a:pt x="5" y="1"/>
                    <a:pt x="5" y="1"/>
                  </a:cubicBezTo>
                  <a:cubicBezTo>
                    <a:pt x="5" y="1"/>
                    <a:pt x="5" y="1"/>
                    <a:pt x="5" y="1"/>
                  </a:cubicBezTo>
                  <a:cubicBezTo>
                    <a:pt x="4" y="1"/>
                    <a:pt x="3" y="1"/>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8" name="Freeform 162"/>
            <p:cNvSpPr/>
            <p:nvPr/>
          </p:nvSpPr>
          <p:spPr bwMode="auto">
            <a:xfrm>
              <a:off x="2792" y="3482"/>
              <a:ext cx="13" cy="63"/>
            </a:xfrm>
            <a:custGeom>
              <a:avLst/>
              <a:gdLst>
                <a:gd name="T0" fmla="*/ 0 w 3"/>
                <a:gd name="T1" fmla="*/ 0 h 14"/>
                <a:gd name="T2" fmla="*/ 1 w 3"/>
                <a:gd name="T3" fmla="*/ 0 h 14"/>
                <a:gd name="T4" fmla="*/ 2 w 3"/>
                <a:gd name="T5" fmla="*/ 1 h 14"/>
                <a:gd name="T6" fmla="*/ 2 w 3"/>
                <a:gd name="T7" fmla="*/ 2 h 14"/>
                <a:gd name="T8" fmla="*/ 3 w 3"/>
                <a:gd name="T9" fmla="*/ 7 h 14"/>
                <a:gd name="T10" fmla="*/ 3 w 3"/>
                <a:gd name="T11" fmla="*/ 12 h 14"/>
                <a:gd name="T12" fmla="*/ 3 w 3"/>
                <a:gd name="T13" fmla="*/ 14 h 14"/>
                <a:gd name="T14" fmla="*/ 2 w 3"/>
                <a:gd name="T15" fmla="*/ 12 h 14"/>
                <a:gd name="T16" fmla="*/ 1 w 3"/>
                <a:gd name="T17" fmla="*/ 7 h 14"/>
                <a:gd name="T18" fmla="*/ 1 w 3"/>
                <a:gd name="T19" fmla="*/ 4 h 14"/>
                <a:gd name="T20" fmla="*/ 1 w 3"/>
                <a:gd name="T21" fmla="*/ 2 h 14"/>
                <a:gd name="T22" fmla="*/ 1 w 3"/>
                <a:gd name="T23" fmla="*/ 1 h 14"/>
                <a:gd name="T24" fmla="*/ 1 w 3"/>
                <a:gd name="T25" fmla="*/ 1 h 14"/>
                <a:gd name="T26" fmla="*/ 0 w 3"/>
                <a:gd name="T2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 h="14">
                  <a:moveTo>
                    <a:pt x="0" y="0"/>
                  </a:moveTo>
                  <a:cubicBezTo>
                    <a:pt x="0" y="0"/>
                    <a:pt x="1" y="0"/>
                    <a:pt x="1" y="0"/>
                  </a:cubicBezTo>
                  <a:cubicBezTo>
                    <a:pt x="1" y="0"/>
                    <a:pt x="1" y="0"/>
                    <a:pt x="2" y="1"/>
                  </a:cubicBezTo>
                  <a:cubicBezTo>
                    <a:pt x="2" y="1"/>
                    <a:pt x="2" y="1"/>
                    <a:pt x="2" y="2"/>
                  </a:cubicBezTo>
                  <a:cubicBezTo>
                    <a:pt x="3" y="3"/>
                    <a:pt x="3" y="5"/>
                    <a:pt x="3" y="7"/>
                  </a:cubicBezTo>
                  <a:cubicBezTo>
                    <a:pt x="3" y="9"/>
                    <a:pt x="3" y="10"/>
                    <a:pt x="3" y="12"/>
                  </a:cubicBezTo>
                  <a:cubicBezTo>
                    <a:pt x="3" y="13"/>
                    <a:pt x="3" y="14"/>
                    <a:pt x="3" y="14"/>
                  </a:cubicBezTo>
                  <a:cubicBezTo>
                    <a:pt x="3" y="14"/>
                    <a:pt x="2" y="13"/>
                    <a:pt x="2" y="12"/>
                  </a:cubicBezTo>
                  <a:cubicBezTo>
                    <a:pt x="2" y="10"/>
                    <a:pt x="1" y="9"/>
                    <a:pt x="1" y="7"/>
                  </a:cubicBezTo>
                  <a:cubicBezTo>
                    <a:pt x="1" y="6"/>
                    <a:pt x="1" y="5"/>
                    <a:pt x="1" y="4"/>
                  </a:cubicBezTo>
                  <a:cubicBezTo>
                    <a:pt x="1" y="3"/>
                    <a:pt x="2" y="2"/>
                    <a:pt x="1" y="2"/>
                  </a:cubicBezTo>
                  <a:cubicBezTo>
                    <a:pt x="1" y="2"/>
                    <a:pt x="1" y="1"/>
                    <a:pt x="1" y="1"/>
                  </a:cubicBezTo>
                  <a:cubicBezTo>
                    <a:pt x="1" y="1"/>
                    <a:pt x="1" y="1"/>
                    <a:pt x="1" y="1"/>
                  </a:cubicBezTo>
                  <a:cubicBezTo>
                    <a:pt x="1"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79" name="Freeform 163"/>
            <p:cNvSpPr/>
            <p:nvPr/>
          </p:nvSpPr>
          <p:spPr bwMode="auto">
            <a:xfrm>
              <a:off x="2801" y="3622"/>
              <a:ext cx="9" cy="131"/>
            </a:xfrm>
            <a:custGeom>
              <a:avLst/>
              <a:gdLst>
                <a:gd name="T0" fmla="*/ 1 w 2"/>
                <a:gd name="T1" fmla="*/ 0 h 29"/>
                <a:gd name="T2" fmla="*/ 1 w 2"/>
                <a:gd name="T3" fmla="*/ 5 h 29"/>
                <a:gd name="T4" fmla="*/ 2 w 2"/>
                <a:gd name="T5" fmla="*/ 15 h 29"/>
                <a:gd name="T6" fmla="*/ 2 w 2"/>
                <a:gd name="T7" fmla="*/ 20 h 29"/>
                <a:gd name="T8" fmla="*/ 2 w 2"/>
                <a:gd name="T9" fmla="*/ 25 h 29"/>
                <a:gd name="T10" fmla="*/ 1 w 2"/>
                <a:gd name="T11" fmla="*/ 28 h 29"/>
                <a:gd name="T12" fmla="*/ 1 w 2"/>
                <a:gd name="T13" fmla="*/ 29 h 29"/>
                <a:gd name="T14" fmla="*/ 1 w 2"/>
                <a:gd name="T15" fmla="*/ 28 h 29"/>
                <a:gd name="T16" fmla="*/ 0 w 2"/>
                <a:gd name="T17" fmla="*/ 25 h 29"/>
                <a:gd name="T18" fmla="*/ 0 w 2"/>
                <a:gd name="T19" fmla="*/ 20 h 29"/>
                <a:gd name="T20" fmla="*/ 0 w 2"/>
                <a:gd name="T21" fmla="*/ 15 h 29"/>
                <a:gd name="T22" fmla="*/ 0 w 2"/>
                <a:gd name="T23" fmla="*/ 5 h 29"/>
                <a:gd name="T24" fmla="*/ 1 w 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 h="29">
                  <a:moveTo>
                    <a:pt x="1" y="0"/>
                  </a:moveTo>
                  <a:cubicBezTo>
                    <a:pt x="1" y="0"/>
                    <a:pt x="1" y="2"/>
                    <a:pt x="1" y="5"/>
                  </a:cubicBezTo>
                  <a:cubicBezTo>
                    <a:pt x="2" y="8"/>
                    <a:pt x="2" y="11"/>
                    <a:pt x="2" y="15"/>
                  </a:cubicBezTo>
                  <a:cubicBezTo>
                    <a:pt x="2" y="17"/>
                    <a:pt x="2" y="18"/>
                    <a:pt x="2" y="20"/>
                  </a:cubicBezTo>
                  <a:cubicBezTo>
                    <a:pt x="2" y="22"/>
                    <a:pt x="2" y="23"/>
                    <a:pt x="2" y="25"/>
                  </a:cubicBezTo>
                  <a:cubicBezTo>
                    <a:pt x="2" y="26"/>
                    <a:pt x="1" y="27"/>
                    <a:pt x="1" y="28"/>
                  </a:cubicBezTo>
                  <a:cubicBezTo>
                    <a:pt x="1" y="29"/>
                    <a:pt x="1" y="29"/>
                    <a:pt x="1" y="29"/>
                  </a:cubicBezTo>
                  <a:cubicBezTo>
                    <a:pt x="1" y="29"/>
                    <a:pt x="1" y="29"/>
                    <a:pt x="1" y="28"/>
                  </a:cubicBezTo>
                  <a:cubicBezTo>
                    <a:pt x="1" y="27"/>
                    <a:pt x="1" y="26"/>
                    <a:pt x="0" y="25"/>
                  </a:cubicBezTo>
                  <a:cubicBezTo>
                    <a:pt x="0" y="23"/>
                    <a:pt x="0" y="22"/>
                    <a:pt x="0" y="20"/>
                  </a:cubicBezTo>
                  <a:cubicBezTo>
                    <a:pt x="0" y="18"/>
                    <a:pt x="0" y="17"/>
                    <a:pt x="0" y="15"/>
                  </a:cubicBezTo>
                  <a:cubicBezTo>
                    <a:pt x="0" y="11"/>
                    <a:pt x="0" y="8"/>
                    <a:pt x="0" y="5"/>
                  </a:cubicBezTo>
                  <a:cubicBezTo>
                    <a:pt x="1" y="2"/>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grpSp>
      <p:sp>
        <p:nvSpPr>
          <p:cNvPr id="80" name="TextBox 28"/>
          <p:cNvSpPr txBox="1"/>
          <p:nvPr/>
        </p:nvSpPr>
        <p:spPr>
          <a:xfrm>
            <a:off x="5113027" y="3634368"/>
            <a:ext cx="2040943" cy="461665"/>
          </a:xfrm>
          <a:prstGeom prst="rect">
            <a:avLst/>
          </a:prstGeom>
          <a:noFill/>
        </p:spPr>
        <p:txBody>
          <a:bodyPr wrap="none" rtlCol="0">
            <a:spAutoFit/>
          </a:bodyPr>
          <a:lstStyle/>
          <a:p>
            <a:r>
              <a:rPr lang="zh-CN" altLang="en-US" sz="2400" b="1" dirty="0">
                <a:solidFill>
                  <a:srgbClr val="6EBF84"/>
                </a:solidFill>
                <a:cs typeface="+mn-ea"/>
                <a:sym typeface="+mn-lt"/>
              </a:rPr>
              <a:t>职位能力要求</a:t>
            </a:r>
            <a:endParaRPr lang="id-ID" sz="2400" b="1" dirty="0">
              <a:solidFill>
                <a:srgbClr val="6EBF84"/>
              </a:solidFill>
              <a:cs typeface="+mn-ea"/>
              <a:sym typeface="+mn-lt"/>
            </a:endParaRPr>
          </a:p>
        </p:txBody>
      </p:sp>
      <p:sp>
        <p:nvSpPr>
          <p:cNvPr id="81" name="矩形 80"/>
          <p:cNvSpPr/>
          <p:nvPr/>
        </p:nvSpPr>
        <p:spPr>
          <a:xfrm>
            <a:off x="5007031" y="4054222"/>
            <a:ext cx="2364057" cy="1061829"/>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grpSp>
        <p:nvGrpSpPr>
          <p:cNvPr id="122" name="Group 126"/>
          <p:cNvGrpSpPr>
            <a:grpSpLocks noChangeAspect="1"/>
          </p:cNvGrpSpPr>
          <p:nvPr/>
        </p:nvGrpSpPr>
        <p:grpSpPr bwMode="auto">
          <a:xfrm>
            <a:off x="9282184" y="1842192"/>
            <a:ext cx="1479527" cy="1499722"/>
            <a:chOff x="2575" y="3469"/>
            <a:chExt cx="293" cy="297"/>
          </a:xfrm>
          <a:solidFill>
            <a:srgbClr val="6EBF84"/>
          </a:solidFill>
        </p:grpSpPr>
        <p:sp>
          <p:nvSpPr>
            <p:cNvPr id="123" name="Freeform 127"/>
            <p:cNvSpPr/>
            <p:nvPr/>
          </p:nvSpPr>
          <p:spPr bwMode="auto">
            <a:xfrm>
              <a:off x="2742" y="3500"/>
              <a:ext cx="126" cy="181"/>
            </a:xfrm>
            <a:custGeom>
              <a:avLst/>
              <a:gdLst>
                <a:gd name="T0" fmla="*/ 21 w 28"/>
                <a:gd name="T1" fmla="*/ 0 h 40"/>
                <a:gd name="T2" fmla="*/ 10 w 28"/>
                <a:gd name="T3" fmla="*/ 19 h 40"/>
                <a:gd name="T4" fmla="*/ 7 w 28"/>
                <a:gd name="T5" fmla="*/ 24 h 40"/>
                <a:gd name="T6" fmla="*/ 4 w 28"/>
                <a:gd name="T7" fmla="*/ 29 h 40"/>
                <a:gd name="T8" fmla="*/ 2 w 28"/>
                <a:gd name="T9" fmla="*/ 34 h 40"/>
                <a:gd name="T10" fmla="*/ 2 w 28"/>
                <a:gd name="T11" fmla="*/ 36 h 40"/>
                <a:gd name="T12" fmla="*/ 1 w 28"/>
                <a:gd name="T13" fmla="*/ 39 h 40"/>
                <a:gd name="T14" fmla="*/ 0 w 28"/>
                <a:gd name="T15" fmla="*/ 38 h 40"/>
                <a:gd name="T16" fmla="*/ 10 w 28"/>
                <a:gd name="T17" fmla="*/ 30 h 40"/>
                <a:gd name="T18" fmla="*/ 18 w 28"/>
                <a:gd name="T19" fmla="*/ 19 h 40"/>
                <a:gd name="T20" fmla="*/ 22 w 28"/>
                <a:gd name="T21" fmla="*/ 14 h 40"/>
                <a:gd name="T22" fmla="*/ 25 w 28"/>
                <a:gd name="T23" fmla="*/ 8 h 40"/>
                <a:gd name="T24" fmla="*/ 27 w 28"/>
                <a:gd name="T25" fmla="*/ 6 h 40"/>
                <a:gd name="T26" fmla="*/ 27 w 28"/>
                <a:gd name="T27" fmla="*/ 3 h 40"/>
                <a:gd name="T28" fmla="*/ 24 w 28"/>
                <a:gd name="T29" fmla="*/ 1 h 40"/>
                <a:gd name="T30" fmla="*/ 22 w 28"/>
                <a:gd name="T31" fmla="*/ 1 h 40"/>
                <a:gd name="T32" fmla="*/ 25 w 28"/>
                <a:gd name="T33" fmla="*/ 0 h 40"/>
                <a:gd name="T34" fmla="*/ 27 w 28"/>
                <a:gd name="T35" fmla="*/ 2 h 40"/>
                <a:gd name="T36" fmla="*/ 28 w 28"/>
                <a:gd name="T37" fmla="*/ 6 h 40"/>
                <a:gd name="T38" fmla="*/ 26 w 28"/>
                <a:gd name="T39" fmla="*/ 9 h 40"/>
                <a:gd name="T40" fmla="*/ 23 w 28"/>
                <a:gd name="T41" fmla="*/ 14 h 40"/>
                <a:gd name="T42" fmla="*/ 19 w 28"/>
                <a:gd name="T43" fmla="*/ 20 h 40"/>
                <a:gd name="T44" fmla="*/ 11 w 28"/>
                <a:gd name="T45" fmla="*/ 31 h 40"/>
                <a:gd name="T46" fmla="*/ 1 w 28"/>
                <a:gd name="T47" fmla="*/ 40 h 40"/>
                <a:gd name="T48" fmla="*/ 1 w 28"/>
                <a:gd name="T49" fmla="*/ 40 h 40"/>
                <a:gd name="T50" fmla="*/ 0 w 28"/>
                <a:gd name="T51" fmla="*/ 39 h 40"/>
                <a:gd name="T52" fmla="*/ 0 w 28"/>
                <a:gd name="T53" fmla="*/ 39 h 40"/>
                <a:gd name="T54" fmla="*/ 0 w 28"/>
                <a:gd name="T55" fmla="*/ 36 h 40"/>
                <a:gd name="T56" fmla="*/ 1 w 28"/>
                <a:gd name="T57" fmla="*/ 33 h 40"/>
                <a:gd name="T58" fmla="*/ 3 w 28"/>
                <a:gd name="T59" fmla="*/ 28 h 40"/>
                <a:gd name="T60" fmla="*/ 6 w 28"/>
                <a:gd name="T61" fmla="*/ 23 h 40"/>
                <a:gd name="T62" fmla="*/ 9 w 28"/>
                <a:gd name="T63" fmla="*/ 19 h 40"/>
                <a:gd name="T64" fmla="*/ 21 w 28"/>
                <a:gd name="T65"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8" h="40">
                  <a:moveTo>
                    <a:pt x="21" y="0"/>
                  </a:moveTo>
                  <a:cubicBezTo>
                    <a:pt x="10" y="19"/>
                    <a:pt x="10" y="19"/>
                    <a:pt x="10" y="19"/>
                  </a:cubicBezTo>
                  <a:cubicBezTo>
                    <a:pt x="9" y="21"/>
                    <a:pt x="8" y="22"/>
                    <a:pt x="7" y="24"/>
                  </a:cubicBezTo>
                  <a:cubicBezTo>
                    <a:pt x="6" y="25"/>
                    <a:pt x="5" y="27"/>
                    <a:pt x="4" y="29"/>
                  </a:cubicBezTo>
                  <a:cubicBezTo>
                    <a:pt x="3" y="30"/>
                    <a:pt x="3" y="32"/>
                    <a:pt x="2" y="34"/>
                  </a:cubicBezTo>
                  <a:cubicBezTo>
                    <a:pt x="2" y="35"/>
                    <a:pt x="2" y="35"/>
                    <a:pt x="2" y="36"/>
                  </a:cubicBezTo>
                  <a:cubicBezTo>
                    <a:pt x="1" y="37"/>
                    <a:pt x="1" y="38"/>
                    <a:pt x="1" y="39"/>
                  </a:cubicBezTo>
                  <a:cubicBezTo>
                    <a:pt x="0" y="38"/>
                    <a:pt x="0" y="38"/>
                    <a:pt x="0" y="38"/>
                  </a:cubicBezTo>
                  <a:cubicBezTo>
                    <a:pt x="4" y="37"/>
                    <a:pt x="7" y="34"/>
                    <a:pt x="10" y="30"/>
                  </a:cubicBezTo>
                  <a:cubicBezTo>
                    <a:pt x="13" y="27"/>
                    <a:pt x="15" y="23"/>
                    <a:pt x="18" y="19"/>
                  </a:cubicBezTo>
                  <a:cubicBezTo>
                    <a:pt x="22" y="14"/>
                    <a:pt x="22" y="14"/>
                    <a:pt x="22" y="14"/>
                  </a:cubicBezTo>
                  <a:cubicBezTo>
                    <a:pt x="23" y="12"/>
                    <a:pt x="24" y="10"/>
                    <a:pt x="25" y="8"/>
                  </a:cubicBezTo>
                  <a:cubicBezTo>
                    <a:pt x="26" y="7"/>
                    <a:pt x="27" y="7"/>
                    <a:pt x="27" y="6"/>
                  </a:cubicBezTo>
                  <a:cubicBezTo>
                    <a:pt x="27" y="5"/>
                    <a:pt x="28" y="3"/>
                    <a:pt x="27" y="3"/>
                  </a:cubicBezTo>
                  <a:cubicBezTo>
                    <a:pt x="26" y="2"/>
                    <a:pt x="25" y="1"/>
                    <a:pt x="24" y="1"/>
                  </a:cubicBezTo>
                  <a:cubicBezTo>
                    <a:pt x="24" y="0"/>
                    <a:pt x="22" y="0"/>
                    <a:pt x="22" y="1"/>
                  </a:cubicBezTo>
                  <a:cubicBezTo>
                    <a:pt x="22" y="0"/>
                    <a:pt x="24" y="0"/>
                    <a:pt x="25" y="0"/>
                  </a:cubicBezTo>
                  <a:cubicBezTo>
                    <a:pt x="26" y="1"/>
                    <a:pt x="27" y="1"/>
                    <a:pt x="27" y="2"/>
                  </a:cubicBezTo>
                  <a:cubicBezTo>
                    <a:pt x="28" y="3"/>
                    <a:pt x="28" y="5"/>
                    <a:pt x="28" y="6"/>
                  </a:cubicBezTo>
                  <a:cubicBezTo>
                    <a:pt x="27" y="7"/>
                    <a:pt x="27" y="8"/>
                    <a:pt x="26" y="9"/>
                  </a:cubicBezTo>
                  <a:cubicBezTo>
                    <a:pt x="25" y="11"/>
                    <a:pt x="24" y="13"/>
                    <a:pt x="23" y="14"/>
                  </a:cubicBezTo>
                  <a:cubicBezTo>
                    <a:pt x="19" y="20"/>
                    <a:pt x="19" y="20"/>
                    <a:pt x="19" y="20"/>
                  </a:cubicBezTo>
                  <a:cubicBezTo>
                    <a:pt x="17" y="24"/>
                    <a:pt x="14" y="27"/>
                    <a:pt x="11" y="31"/>
                  </a:cubicBezTo>
                  <a:cubicBezTo>
                    <a:pt x="9" y="35"/>
                    <a:pt x="5" y="38"/>
                    <a:pt x="1" y="40"/>
                  </a:cubicBezTo>
                  <a:cubicBezTo>
                    <a:pt x="1" y="40"/>
                    <a:pt x="1" y="40"/>
                    <a:pt x="1" y="40"/>
                  </a:cubicBezTo>
                  <a:cubicBezTo>
                    <a:pt x="0" y="40"/>
                    <a:pt x="0" y="40"/>
                    <a:pt x="0" y="39"/>
                  </a:cubicBezTo>
                  <a:cubicBezTo>
                    <a:pt x="0" y="39"/>
                    <a:pt x="0" y="39"/>
                    <a:pt x="0" y="39"/>
                  </a:cubicBezTo>
                  <a:cubicBezTo>
                    <a:pt x="0" y="38"/>
                    <a:pt x="0" y="37"/>
                    <a:pt x="0" y="36"/>
                  </a:cubicBezTo>
                  <a:cubicBezTo>
                    <a:pt x="0" y="35"/>
                    <a:pt x="0" y="34"/>
                    <a:pt x="1" y="33"/>
                  </a:cubicBezTo>
                  <a:cubicBezTo>
                    <a:pt x="1" y="31"/>
                    <a:pt x="2" y="30"/>
                    <a:pt x="3" y="28"/>
                  </a:cubicBezTo>
                  <a:cubicBezTo>
                    <a:pt x="4" y="26"/>
                    <a:pt x="5" y="25"/>
                    <a:pt x="6" y="23"/>
                  </a:cubicBezTo>
                  <a:cubicBezTo>
                    <a:pt x="7" y="22"/>
                    <a:pt x="8" y="20"/>
                    <a:pt x="9" y="19"/>
                  </a:cubicBezTo>
                  <a:cubicBezTo>
                    <a:pt x="13" y="12"/>
                    <a:pt x="17" y="6"/>
                    <a:pt x="2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4" name="Freeform 128"/>
            <p:cNvSpPr/>
            <p:nvPr/>
          </p:nvSpPr>
          <p:spPr bwMode="auto">
            <a:xfrm>
              <a:off x="2832" y="3514"/>
              <a:ext cx="27" cy="18"/>
            </a:xfrm>
            <a:custGeom>
              <a:avLst/>
              <a:gdLst>
                <a:gd name="T0" fmla="*/ 0 w 6"/>
                <a:gd name="T1" fmla="*/ 0 h 4"/>
                <a:gd name="T2" fmla="*/ 1 w 6"/>
                <a:gd name="T3" fmla="*/ 0 h 4"/>
                <a:gd name="T4" fmla="*/ 4 w 6"/>
                <a:gd name="T5" fmla="*/ 1 h 4"/>
                <a:gd name="T6" fmla="*/ 6 w 6"/>
                <a:gd name="T7" fmla="*/ 3 h 4"/>
                <a:gd name="T8" fmla="*/ 6 w 6"/>
                <a:gd name="T9" fmla="*/ 4 h 4"/>
                <a:gd name="T10" fmla="*/ 5 w 6"/>
                <a:gd name="T11" fmla="*/ 3 h 4"/>
                <a:gd name="T12" fmla="*/ 3 w 6"/>
                <a:gd name="T13" fmla="*/ 2 h 4"/>
                <a:gd name="T14" fmla="*/ 0 w 6"/>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 h="4">
                  <a:moveTo>
                    <a:pt x="0" y="0"/>
                  </a:moveTo>
                  <a:cubicBezTo>
                    <a:pt x="0" y="0"/>
                    <a:pt x="0" y="0"/>
                    <a:pt x="1" y="0"/>
                  </a:cubicBezTo>
                  <a:cubicBezTo>
                    <a:pt x="2" y="0"/>
                    <a:pt x="3" y="1"/>
                    <a:pt x="4" y="1"/>
                  </a:cubicBezTo>
                  <a:cubicBezTo>
                    <a:pt x="4" y="2"/>
                    <a:pt x="5" y="2"/>
                    <a:pt x="6" y="3"/>
                  </a:cubicBezTo>
                  <a:cubicBezTo>
                    <a:pt x="6" y="4"/>
                    <a:pt x="6" y="4"/>
                    <a:pt x="6" y="4"/>
                  </a:cubicBezTo>
                  <a:cubicBezTo>
                    <a:pt x="6" y="4"/>
                    <a:pt x="6" y="4"/>
                    <a:pt x="5" y="3"/>
                  </a:cubicBezTo>
                  <a:cubicBezTo>
                    <a:pt x="5" y="3"/>
                    <a:pt x="4" y="2"/>
                    <a:pt x="3" y="2"/>
                  </a:cubicBezTo>
                  <a:cubicBezTo>
                    <a:pt x="2"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5" name="Freeform 129"/>
            <p:cNvSpPr/>
            <p:nvPr/>
          </p:nvSpPr>
          <p:spPr bwMode="auto">
            <a:xfrm>
              <a:off x="2823" y="3523"/>
              <a:ext cx="36" cy="18"/>
            </a:xfrm>
            <a:custGeom>
              <a:avLst/>
              <a:gdLst>
                <a:gd name="T0" fmla="*/ 0 w 8"/>
                <a:gd name="T1" fmla="*/ 0 h 4"/>
                <a:gd name="T2" fmla="*/ 1 w 8"/>
                <a:gd name="T3" fmla="*/ 0 h 4"/>
                <a:gd name="T4" fmla="*/ 2 w 8"/>
                <a:gd name="T5" fmla="*/ 0 h 4"/>
                <a:gd name="T6" fmla="*/ 5 w 8"/>
                <a:gd name="T7" fmla="*/ 1 h 4"/>
                <a:gd name="T8" fmla="*/ 8 w 8"/>
                <a:gd name="T9" fmla="*/ 4 h 4"/>
                <a:gd name="T10" fmla="*/ 6 w 8"/>
                <a:gd name="T11" fmla="*/ 4 h 4"/>
                <a:gd name="T12" fmla="*/ 4 w 8"/>
                <a:gd name="T13" fmla="*/ 2 h 4"/>
                <a:gd name="T14" fmla="*/ 2 w 8"/>
                <a:gd name="T15" fmla="*/ 0 h 4"/>
                <a:gd name="T16" fmla="*/ 0 w 8"/>
                <a:gd name="T17" fmla="*/ 0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 h="4">
                  <a:moveTo>
                    <a:pt x="0" y="0"/>
                  </a:moveTo>
                  <a:cubicBezTo>
                    <a:pt x="0" y="0"/>
                    <a:pt x="0" y="0"/>
                    <a:pt x="1" y="0"/>
                  </a:cubicBezTo>
                  <a:cubicBezTo>
                    <a:pt x="1" y="0"/>
                    <a:pt x="1" y="0"/>
                    <a:pt x="2" y="0"/>
                  </a:cubicBezTo>
                  <a:cubicBezTo>
                    <a:pt x="3" y="0"/>
                    <a:pt x="4" y="0"/>
                    <a:pt x="5" y="1"/>
                  </a:cubicBezTo>
                  <a:cubicBezTo>
                    <a:pt x="6" y="3"/>
                    <a:pt x="8" y="4"/>
                    <a:pt x="8" y="4"/>
                  </a:cubicBezTo>
                  <a:cubicBezTo>
                    <a:pt x="8" y="4"/>
                    <a:pt x="7" y="4"/>
                    <a:pt x="6" y="4"/>
                  </a:cubicBezTo>
                  <a:cubicBezTo>
                    <a:pt x="6" y="3"/>
                    <a:pt x="5" y="2"/>
                    <a:pt x="4" y="2"/>
                  </a:cubicBezTo>
                  <a:cubicBezTo>
                    <a:pt x="3" y="1"/>
                    <a:pt x="2" y="1"/>
                    <a:pt x="2" y="0"/>
                  </a:cubicBezTo>
                  <a:cubicBezTo>
                    <a:pt x="1"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6" name="Freeform 130"/>
            <p:cNvSpPr/>
            <p:nvPr/>
          </p:nvSpPr>
          <p:spPr bwMode="auto">
            <a:xfrm>
              <a:off x="2751" y="3627"/>
              <a:ext cx="32" cy="22"/>
            </a:xfrm>
            <a:custGeom>
              <a:avLst/>
              <a:gdLst>
                <a:gd name="T0" fmla="*/ 0 w 7"/>
                <a:gd name="T1" fmla="*/ 1 h 5"/>
                <a:gd name="T2" fmla="*/ 2 w 7"/>
                <a:gd name="T3" fmla="*/ 0 h 5"/>
                <a:gd name="T4" fmla="*/ 3 w 7"/>
                <a:gd name="T5" fmla="*/ 0 h 5"/>
                <a:gd name="T6" fmla="*/ 3 w 7"/>
                <a:gd name="T7" fmla="*/ 0 h 5"/>
                <a:gd name="T8" fmla="*/ 3 w 7"/>
                <a:gd name="T9" fmla="*/ 2 h 5"/>
                <a:gd name="T10" fmla="*/ 3 w 7"/>
                <a:gd name="T11" fmla="*/ 3 h 5"/>
                <a:gd name="T12" fmla="*/ 2 w 7"/>
                <a:gd name="T13" fmla="*/ 3 h 5"/>
                <a:gd name="T14" fmla="*/ 3 w 7"/>
                <a:gd name="T15" fmla="*/ 2 h 5"/>
                <a:gd name="T16" fmla="*/ 4 w 7"/>
                <a:gd name="T17" fmla="*/ 1 h 5"/>
                <a:gd name="T18" fmla="*/ 4 w 7"/>
                <a:gd name="T19" fmla="*/ 1 h 5"/>
                <a:gd name="T20" fmla="*/ 5 w 7"/>
                <a:gd name="T21" fmla="*/ 2 h 5"/>
                <a:gd name="T22" fmla="*/ 5 w 7"/>
                <a:gd name="T23" fmla="*/ 3 h 5"/>
                <a:gd name="T24" fmla="*/ 5 w 7"/>
                <a:gd name="T25" fmla="*/ 3 h 5"/>
                <a:gd name="T26" fmla="*/ 5 w 7"/>
                <a:gd name="T27" fmla="*/ 5 h 5"/>
                <a:gd name="T28" fmla="*/ 4 w 7"/>
                <a:gd name="T29" fmla="*/ 5 h 5"/>
                <a:gd name="T30" fmla="*/ 4 w 7"/>
                <a:gd name="T31" fmla="*/ 5 h 5"/>
                <a:gd name="T32" fmla="*/ 4 w 7"/>
                <a:gd name="T33" fmla="*/ 4 h 5"/>
                <a:gd name="T34" fmla="*/ 4 w 7"/>
                <a:gd name="T35" fmla="*/ 4 h 5"/>
                <a:gd name="T36" fmla="*/ 5 w 7"/>
                <a:gd name="T37" fmla="*/ 4 h 5"/>
                <a:gd name="T38" fmla="*/ 6 w 7"/>
                <a:gd name="T39" fmla="*/ 3 h 5"/>
                <a:gd name="T40" fmla="*/ 7 w 7"/>
                <a:gd name="T41" fmla="*/ 4 h 5"/>
                <a:gd name="T42" fmla="*/ 6 w 7"/>
                <a:gd name="T43" fmla="*/ 5 h 5"/>
                <a:gd name="T44" fmla="*/ 6 w 7"/>
                <a:gd name="T45" fmla="*/ 4 h 5"/>
                <a:gd name="T46" fmla="*/ 6 w 7"/>
                <a:gd name="T47" fmla="*/ 4 h 5"/>
                <a:gd name="T48" fmla="*/ 5 w 7"/>
                <a:gd name="T49" fmla="*/ 4 h 5"/>
                <a:gd name="T50" fmla="*/ 5 w 7"/>
                <a:gd name="T51" fmla="*/ 5 h 5"/>
                <a:gd name="T52" fmla="*/ 4 w 7"/>
                <a:gd name="T53" fmla="*/ 5 h 5"/>
                <a:gd name="T54" fmla="*/ 4 w 7"/>
                <a:gd name="T55" fmla="*/ 4 h 5"/>
                <a:gd name="T56" fmla="*/ 4 w 7"/>
                <a:gd name="T57" fmla="*/ 4 h 5"/>
                <a:gd name="T58" fmla="*/ 4 w 7"/>
                <a:gd name="T59" fmla="*/ 3 h 5"/>
                <a:gd name="T60" fmla="*/ 4 w 7"/>
                <a:gd name="T61" fmla="*/ 2 h 5"/>
                <a:gd name="T62" fmla="*/ 4 w 7"/>
                <a:gd name="T63" fmla="*/ 2 h 5"/>
                <a:gd name="T64" fmla="*/ 4 w 7"/>
                <a:gd name="T65" fmla="*/ 2 h 5"/>
                <a:gd name="T66" fmla="*/ 4 w 7"/>
                <a:gd name="T67" fmla="*/ 2 h 5"/>
                <a:gd name="T68" fmla="*/ 4 w 7"/>
                <a:gd name="T69" fmla="*/ 3 h 5"/>
                <a:gd name="T70" fmla="*/ 3 w 7"/>
                <a:gd name="T71" fmla="*/ 3 h 5"/>
                <a:gd name="T72" fmla="*/ 2 w 7"/>
                <a:gd name="T73" fmla="*/ 3 h 5"/>
                <a:gd name="T74" fmla="*/ 2 w 7"/>
                <a:gd name="T75" fmla="*/ 3 h 5"/>
                <a:gd name="T76" fmla="*/ 2 w 7"/>
                <a:gd name="T77" fmla="*/ 1 h 5"/>
                <a:gd name="T78" fmla="*/ 3 w 7"/>
                <a:gd name="T79" fmla="*/ 1 h 5"/>
                <a:gd name="T80" fmla="*/ 0 w 7"/>
                <a:gd name="T81" fmla="*/ 1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 h="5">
                  <a:moveTo>
                    <a:pt x="0" y="1"/>
                  </a:moveTo>
                  <a:cubicBezTo>
                    <a:pt x="1" y="1"/>
                    <a:pt x="2" y="1"/>
                    <a:pt x="2" y="0"/>
                  </a:cubicBezTo>
                  <a:cubicBezTo>
                    <a:pt x="3" y="0"/>
                    <a:pt x="3" y="0"/>
                    <a:pt x="3" y="0"/>
                  </a:cubicBezTo>
                  <a:cubicBezTo>
                    <a:pt x="3" y="0"/>
                    <a:pt x="3" y="0"/>
                    <a:pt x="3" y="0"/>
                  </a:cubicBezTo>
                  <a:cubicBezTo>
                    <a:pt x="3" y="1"/>
                    <a:pt x="3" y="1"/>
                    <a:pt x="3" y="2"/>
                  </a:cubicBezTo>
                  <a:cubicBezTo>
                    <a:pt x="3" y="2"/>
                    <a:pt x="3" y="3"/>
                    <a:pt x="3" y="3"/>
                  </a:cubicBezTo>
                  <a:cubicBezTo>
                    <a:pt x="2" y="3"/>
                    <a:pt x="2" y="3"/>
                    <a:pt x="2" y="3"/>
                  </a:cubicBezTo>
                  <a:cubicBezTo>
                    <a:pt x="2" y="3"/>
                    <a:pt x="3" y="2"/>
                    <a:pt x="3" y="2"/>
                  </a:cubicBezTo>
                  <a:cubicBezTo>
                    <a:pt x="3" y="2"/>
                    <a:pt x="4" y="2"/>
                    <a:pt x="4" y="1"/>
                  </a:cubicBezTo>
                  <a:cubicBezTo>
                    <a:pt x="4" y="1"/>
                    <a:pt x="4" y="1"/>
                    <a:pt x="4" y="1"/>
                  </a:cubicBezTo>
                  <a:cubicBezTo>
                    <a:pt x="5" y="1"/>
                    <a:pt x="5" y="1"/>
                    <a:pt x="5" y="2"/>
                  </a:cubicBezTo>
                  <a:cubicBezTo>
                    <a:pt x="5" y="2"/>
                    <a:pt x="5" y="2"/>
                    <a:pt x="5" y="3"/>
                  </a:cubicBezTo>
                  <a:cubicBezTo>
                    <a:pt x="5" y="3"/>
                    <a:pt x="5" y="3"/>
                    <a:pt x="5" y="3"/>
                  </a:cubicBezTo>
                  <a:cubicBezTo>
                    <a:pt x="5" y="4"/>
                    <a:pt x="5" y="4"/>
                    <a:pt x="5" y="5"/>
                  </a:cubicBezTo>
                  <a:cubicBezTo>
                    <a:pt x="4" y="5"/>
                    <a:pt x="4" y="5"/>
                    <a:pt x="4" y="5"/>
                  </a:cubicBezTo>
                  <a:cubicBezTo>
                    <a:pt x="4" y="5"/>
                    <a:pt x="4" y="5"/>
                    <a:pt x="4" y="5"/>
                  </a:cubicBezTo>
                  <a:cubicBezTo>
                    <a:pt x="4" y="5"/>
                    <a:pt x="4" y="4"/>
                    <a:pt x="4" y="4"/>
                  </a:cubicBezTo>
                  <a:cubicBezTo>
                    <a:pt x="4" y="4"/>
                    <a:pt x="4" y="4"/>
                    <a:pt x="4" y="4"/>
                  </a:cubicBezTo>
                  <a:cubicBezTo>
                    <a:pt x="4" y="4"/>
                    <a:pt x="4" y="4"/>
                    <a:pt x="5" y="4"/>
                  </a:cubicBezTo>
                  <a:cubicBezTo>
                    <a:pt x="5" y="4"/>
                    <a:pt x="5" y="3"/>
                    <a:pt x="6" y="3"/>
                  </a:cubicBezTo>
                  <a:cubicBezTo>
                    <a:pt x="6" y="3"/>
                    <a:pt x="7" y="4"/>
                    <a:pt x="7" y="4"/>
                  </a:cubicBezTo>
                  <a:cubicBezTo>
                    <a:pt x="7" y="5"/>
                    <a:pt x="7" y="5"/>
                    <a:pt x="6" y="5"/>
                  </a:cubicBezTo>
                  <a:cubicBezTo>
                    <a:pt x="6" y="5"/>
                    <a:pt x="7" y="5"/>
                    <a:pt x="6" y="4"/>
                  </a:cubicBezTo>
                  <a:cubicBezTo>
                    <a:pt x="6" y="4"/>
                    <a:pt x="6" y="4"/>
                    <a:pt x="6" y="4"/>
                  </a:cubicBezTo>
                  <a:cubicBezTo>
                    <a:pt x="6" y="4"/>
                    <a:pt x="5" y="4"/>
                    <a:pt x="5" y="4"/>
                  </a:cubicBezTo>
                  <a:cubicBezTo>
                    <a:pt x="5" y="4"/>
                    <a:pt x="5" y="4"/>
                    <a:pt x="5" y="5"/>
                  </a:cubicBezTo>
                  <a:cubicBezTo>
                    <a:pt x="4" y="5"/>
                    <a:pt x="4" y="5"/>
                    <a:pt x="4" y="5"/>
                  </a:cubicBezTo>
                  <a:cubicBezTo>
                    <a:pt x="5" y="5"/>
                    <a:pt x="4" y="4"/>
                    <a:pt x="4" y="4"/>
                  </a:cubicBezTo>
                  <a:cubicBezTo>
                    <a:pt x="4" y="4"/>
                    <a:pt x="4" y="4"/>
                    <a:pt x="4" y="4"/>
                  </a:cubicBezTo>
                  <a:cubicBezTo>
                    <a:pt x="4" y="4"/>
                    <a:pt x="4" y="4"/>
                    <a:pt x="4" y="3"/>
                  </a:cubicBezTo>
                  <a:cubicBezTo>
                    <a:pt x="4" y="3"/>
                    <a:pt x="4" y="3"/>
                    <a:pt x="4" y="2"/>
                  </a:cubicBezTo>
                  <a:cubicBezTo>
                    <a:pt x="4" y="2"/>
                    <a:pt x="4" y="2"/>
                    <a:pt x="4" y="2"/>
                  </a:cubicBezTo>
                  <a:cubicBezTo>
                    <a:pt x="4" y="2"/>
                    <a:pt x="4" y="2"/>
                    <a:pt x="4" y="2"/>
                  </a:cubicBezTo>
                  <a:cubicBezTo>
                    <a:pt x="4" y="2"/>
                    <a:pt x="4" y="2"/>
                    <a:pt x="4" y="2"/>
                  </a:cubicBezTo>
                  <a:cubicBezTo>
                    <a:pt x="4" y="2"/>
                    <a:pt x="4" y="2"/>
                    <a:pt x="4" y="3"/>
                  </a:cubicBezTo>
                  <a:cubicBezTo>
                    <a:pt x="3" y="3"/>
                    <a:pt x="3" y="3"/>
                    <a:pt x="3" y="3"/>
                  </a:cubicBezTo>
                  <a:cubicBezTo>
                    <a:pt x="2" y="4"/>
                    <a:pt x="2" y="4"/>
                    <a:pt x="2" y="3"/>
                  </a:cubicBezTo>
                  <a:cubicBezTo>
                    <a:pt x="2" y="3"/>
                    <a:pt x="2" y="3"/>
                    <a:pt x="2" y="3"/>
                  </a:cubicBezTo>
                  <a:cubicBezTo>
                    <a:pt x="3" y="2"/>
                    <a:pt x="3" y="1"/>
                    <a:pt x="2" y="1"/>
                  </a:cubicBezTo>
                  <a:cubicBezTo>
                    <a:pt x="3" y="1"/>
                    <a:pt x="3" y="1"/>
                    <a:pt x="3" y="1"/>
                  </a:cubicBezTo>
                  <a:cubicBezTo>
                    <a:pt x="2" y="1"/>
                    <a:pt x="1"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7" name="Freeform 131"/>
            <p:cNvSpPr/>
            <p:nvPr/>
          </p:nvSpPr>
          <p:spPr bwMode="auto">
            <a:xfrm>
              <a:off x="2751" y="3654"/>
              <a:ext cx="14" cy="9"/>
            </a:xfrm>
            <a:custGeom>
              <a:avLst/>
              <a:gdLst>
                <a:gd name="T0" fmla="*/ 0 w 3"/>
                <a:gd name="T1" fmla="*/ 1 h 2"/>
                <a:gd name="T2" fmla="*/ 0 w 3"/>
                <a:gd name="T3" fmla="*/ 0 h 2"/>
                <a:gd name="T4" fmla="*/ 2 w 3"/>
                <a:gd name="T5" fmla="*/ 0 h 2"/>
                <a:gd name="T6" fmla="*/ 3 w 3"/>
                <a:gd name="T7" fmla="*/ 2 h 2"/>
                <a:gd name="T8" fmla="*/ 2 w 3"/>
                <a:gd name="T9" fmla="*/ 2 h 2"/>
                <a:gd name="T10" fmla="*/ 1 w 3"/>
                <a:gd name="T11" fmla="*/ 1 h 2"/>
                <a:gd name="T12" fmla="*/ 0 w 3"/>
                <a:gd name="T13" fmla="*/ 1 h 2"/>
                <a:gd name="T14" fmla="*/ 0 w 3"/>
                <a:gd name="T15" fmla="*/ 1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 h="2">
                  <a:moveTo>
                    <a:pt x="0" y="1"/>
                  </a:moveTo>
                  <a:cubicBezTo>
                    <a:pt x="0" y="1"/>
                    <a:pt x="0" y="0"/>
                    <a:pt x="0" y="0"/>
                  </a:cubicBezTo>
                  <a:cubicBezTo>
                    <a:pt x="1" y="0"/>
                    <a:pt x="1" y="0"/>
                    <a:pt x="2" y="0"/>
                  </a:cubicBezTo>
                  <a:cubicBezTo>
                    <a:pt x="3" y="1"/>
                    <a:pt x="2" y="2"/>
                    <a:pt x="3" y="2"/>
                  </a:cubicBezTo>
                  <a:cubicBezTo>
                    <a:pt x="3" y="2"/>
                    <a:pt x="2" y="2"/>
                    <a:pt x="2" y="2"/>
                  </a:cubicBezTo>
                  <a:cubicBezTo>
                    <a:pt x="2" y="2"/>
                    <a:pt x="2" y="1"/>
                    <a:pt x="1" y="1"/>
                  </a:cubicBezTo>
                  <a:cubicBezTo>
                    <a:pt x="1" y="1"/>
                    <a:pt x="1"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8" name="Freeform 132"/>
            <p:cNvSpPr/>
            <p:nvPr/>
          </p:nvSpPr>
          <p:spPr bwMode="auto">
            <a:xfrm>
              <a:off x="2765" y="3527"/>
              <a:ext cx="72" cy="109"/>
            </a:xfrm>
            <a:custGeom>
              <a:avLst/>
              <a:gdLst>
                <a:gd name="T0" fmla="*/ 0 w 16"/>
                <a:gd name="T1" fmla="*/ 24 h 24"/>
                <a:gd name="T2" fmla="*/ 2 w 16"/>
                <a:gd name="T3" fmla="*/ 20 h 24"/>
                <a:gd name="T4" fmla="*/ 5 w 16"/>
                <a:gd name="T5" fmla="*/ 16 h 24"/>
                <a:gd name="T6" fmla="*/ 7 w 16"/>
                <a:gd name="T7" fmla="*/ 12 h 24"/>
                <a:gd name="T8" fmla="*/ 11 w 16"/>
                <a:gd name="T9" fmla="*/ 7 h 24"/>
                <a:gd name="T10" fmla="*/ 13 w 16"/>
                <a:gd name="T11" fmla="*/ 3 h 24"/>
                <a:gd name="T12" fmla="*/ 15 w 16"/>
                <a:gd name="T13" fmla="*/ 1 h 24"/>
                <a:gd name="T14" fmla="*/ 16 w 16"/>
                <a:gd name="T15" fmla="*/ 0 h 24"/>
                <a:gd name="T16" fmla="*/ 15 w 16"/>
                <a:gd name="T17" fmla="*/ 1 h 24"/>
                <a:gd name="T18" fmla="*/ 13 w 16"/>
                <a:gd name="T19" fmla="*/ 4 h 24"/>
                <a:gd name="T20" fmla="*/ 11 w 16"/>
                <a:gd name="T21" fmla="*/ 8 h 24"/>
                <a:gd name="T22" fmla="*/ 8 w 16"/>
                <a:gd name="T23" fmla="*/ 12 h 24"/>
                <a:gd name="T24" fmla="*/ 3 w 16"/>
                <a:gd name="T25" fmla="*/ 20 h 24"/>
                <a:gd name="T26" fmla="*/ 0 w 16"/>
                <a:gd name="T27" fmla="*/ 2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 h="24">
                  <a:moveTo>
                    <a:pt x="0" y="24"/>
                  </a:moveTo>
                  <a:cubicBezTo>
                    <a:pt x="0" y="24"/>
                    <a:pt x="1" y="22"/>
                    <a:pt x="2" y="20"/>
                  </a:cubicBezTo>
                  <a:cubicBezTo>
                    <a:pt x="3" y="19"/>
                    <a:pt x="4" y="18"/>
                    <a:pt x="5" y="16"/>
                  </a:cubicBezTo>
                  <a:cubicBezTo>
                    <a:pt x="5" y="15"/>
                    <a:pt x="6" y="13"/>
                    <a:pt x="7" y="12"/>
                  </a:cubicBezTo>
                  <a:cubicBezTo>
                    <a:pt x="9" y="10"/>
                    <a:pt x="10" y="9"/>
                    <a:pt x="11" y="7"/>
                  </a:cubicBezTo>
                  <a:cubicBezTo>
                    <a:pt x="11" y="6"/>
                    <a:pt x="12" y="5"/>
                    <a:pt x="13" y="3"/>
                  </a:cubicBezTo>
                  <a:cubicBezTo>
                    <a:pt x="14" y="2"/>
                    <a:pt x="15" y="1"/>
                    <a:pt x="15" y="1"/>
                  </a:cubicBezTo>
                  <a:cubicBezTo>
                    <a:pt x="16" y="0"/>
                    <a:pt x="16" y="0"/>
                    <a:pt x="16" y="0"/>
                  </a:cubicBezTo>
                  <a:cubicBezTo>
                    <a:pt x="16" y="0"/>
                    <a:pt x="16" y="0"/>
                    <a:pt x="15" y="1"/>
                  </a:cubicBezTo>
                  <a:cubicBezTo>
                    <a:pt x="15" y="2"/>
                    <a:pt x="14" y="2"/>
                    <a:pt x="13" y="4"/>
                  </a:cubicBezTo>
                  <a:cubicBezTo>
                    <a:pt x="13" y="5"/>
                    <a:pt x="12" y="6"/>
                    <a:pt x="11" y="8"/>
                  </a:cubicBezTo>
                  <a:cubicBezTo>
                    <a:pt x="10" y="9"/>
                    <a:pt x="9" y="11"/>
                    <a:pt x="8" y="12"/>
                  </a:cubicBezTo>
                  <a:cubicBezTo>
                    <a:pt x="6" y="15"/>
                    <a:pt x="4" y="18"/>
                    <a:pt x="3" y="20"/>
                  </a:cubicBezTo>
                  <a:cubicBezTo>
                    <a:pt x="1" y="23"/>
                    <a:pt x="0" y="24"/>
                    <a:pt x="0" y="2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29" name="Freeform 133"/>
            <p:cNvSpPr/>
            <p:nvPr/>
          </p:nvSpPr>
          <p:spPr bwMode="auto">
            <a:xfrm>
              <a:off x="2769" y="3532"/>
              <a:ext cx="77" cy="113"/>
            </a:xfrm>
            <a:custGeom>
              <a:avLst/>
              <a:gdLst>
                <a:gd name="T0" fmla="*/ 0 w 17"/>
                <a:gd name="T1" fmla="*/ 25 h 25"/>
                <a:gd name="T2" fmla="*/ 3 w 17"/>
                <a:gd name="T3" fmla="*/ 21 h 25"/>
                <a:gd name="T4" fmla="*/ 8 w 17"/>
                <a:gd name="T5" fmla="*/ 13 h 25"/>
                <a:gd name="T6" fmla="*/ 14 w 17"/>
                <a:gd name="T7" fmla="*/ 4 h 25"/>
                <a:gd name="T8" fmla="*/ 17 w 17"/>
                <a:gd name="T9" fmla="*/ 0 h 25"/>
                <a:gd name="T10" fmla="*/ 15 w 17"/>
                <a:gd name="T11" fmla="*/ 4 h 25"/>
                <a:gd name="T12" fmla="*/ 12 w 17"/>
                <a:gd name="T13" fmla="*/ 8 h 25"/>
                <a:gd name="T14" fmla="*/ 9 w 17"/>
                <a:gd name="T15" fmla="*/ 13 h 25"/>
                <a:gd name="T16" fmla="*/ 0 w 17"/>
                <a:gd name="T17" fmla="*/ 25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 h="25">
                  <a:moveTo>
                    <a:pt x="0" y="25"/>
                  </a:moveTo>
                  <a:cubicBezTo>
                    <a:pt x="0" y="25"/>
                    <a:pt x="1" y="24"/>
                    <a:pt x="3" y="21"/>
                  </a:cubicBezTo>
                  <a:cubicBezTo>
                    <a:pt x="4" y="19"/>
                    <a:pt x="6" y="16"/>
                    <a:pt x="8" y="13"/>
                  </a:cubicBezTo>
                  <a:cubicBezTo>
                    <a:pt x="10" y="9"/>
                    <a:pt x="13" y="6"/>
                    <a:pt x="14" y="4"/>
                  </a:cubicBezTo>
                  <a:cubicBezTo>
                    <a:pt x="16" y="2"/>
                    <a:pt x="17" y="0"/>
                    <a:pt x="17" y="0"/>
                  </a:cubicBezTo>
                  <a:cubicBezTo>
                    <a:pt x="17" y="0"/>
                    <a:pt x="16" y="2"/>
                    <a:pt x="15" y="4"/>
                  </a:cubicBezTo>
                  <a:cubicBezTo>
                    <a:pt x="14" y="6"/>
                    <a:pt x="13" y="7"/>
                    <a:pt x="12" y="8"/>
                  </a:cubicBezTo>
                  <a:cubicBezTo>
                    <a:pt x="11" y="10"/>
                    <a:pt x="10" y="11"/>
                    <a:pt x="9" y="13"/>
                  </a:cubicBezTo>
                  <a:cubicBezTo>
                    <a:pt x="5" y="19"/>
                    <a:pt x="0" y="25"/>
                    <a:pt x="0"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0" name="Freeform 134"/>
            <p:cNvSpPr/>
            <p:nvPr/>
          </p:nvSpPr>
          <p:spPr bwMode="auto">
            <a:xfrm>
              <a:off x="2746" y="3654"/>
              <a:ext cx="14" cy="18"/>
            </a:xfrm>
            <a:custGeom>
              <a:avLst/>
              <a:gdLst>
                <a:gd name="T0" fmla="*/ 0 w 3"/>
                <a:gd name="T1" fmla="*/ 1 h 4"/>
                <a:gd name="T2" fmla="*/ 1 w 3"/>
                <a:gd name="T3" fmla="*/ 4 h 4"/>
                <a:gd name="T4" fmla="*/ 1 w 3"/>
                <a:gd name="T5" fmla="*/ 4 h 4"/>
                <a:gd name="T6" fmla="*/ 0 w 3"/>
                <a:gd name="T7" fmla="*/ 0 h 4"/>
                <a:gd name="T8" fmla="*/ 1 w 3"/>
                <a:gd name="T9" fmla="*/ 0 h 4"/>
                <a:gd name="T10" fmla="*/ 1 w 3"/>
                <a:gd name="T11" fmla="*/ 0 h 4"/>
                <a:gd name="T12" fmla="*/ 1 w 3"/>
                <a:gd name="T13" fmla="*/ 0 h 4"/>
                <a:gd name="T14" fmla="*/ 2 w 3"/>
                <a:gd name="T15" fmla="*/ 3 h 4"/>
                <a:gd name="T16" fmla="*/ 1 w 3"/>
                <a:gd name="T17" fmla="*/ 3 h 4"/>
                <a:gd name="T18" fmla="*/ 1 w 3"/>
                <a:gd name="T19" fmla="*/ 0 h 4"/>
                <a:gd name="T20" fmla="*/ 2 w 3"/>
                <a:gd name="T21" fmla="*/ 0 h 4"/>
                <a:gd name="T22" fmla="*/ 2 w 3"/>
                <a:gd name="T23" fmla="*/ 0 h 4"/>
                <a:gd name="T24" fmla="*/ 2 w 3"/>
                <a:gd name="T25" fmla="*/ 3 h 4"/>
                <a:gd name="T26" fmla="*/ 2 w 3"/>
                <a:gd name="T27" fmla="*/ 3 h 4"/>
                <a:gd name="T28" fmla="*/ 1 w 3"/>
                <a:gd name="T29" fmla="*/ 2 h 4"/>
                <a:gd name="T30" fmla="*/ 2 w 3"/>
                <a:gd name="T31" fmla="*/ 1 h 4"/>
                <a:gd name="T32" fmla="*/ 2 w 3"/>
                <a:gd name="T33" fmla="*/ 1 h 4"/>
                <a:gd name="T34" fmla="*/ 2 w 3"/>
                <a:gd name="T35" fmla="*/ 1 h 4"/>
                <a:gd name="T36" fmla="*/ 2 w 3"/>
                <a:gd name="T37" fmla="*/ 1 h 4"/>
                <a:gd name="T38" fmla="*/ 3 w 3"/>
                <a:gd name="T39" fmla="*/ 3 h 4"/>
                <a:gd name="T40" fmla="*/ 3 w 3"/>
                <a:gd name="T41" fmla="*/ 3 h 4"/>
                <a:gd name="T42" fmla="*/ 2 w 3"/>
                <a:gd name="T43" fmla="*/ 3 h 4"/>
                <a:gd name="T44" fmla="*/ 2 w 3"/>
                <a:gd name="T45" fmla="*/ 1 h 4"/>
                <a:gd name="T46" fmla="*/ 2 w 3"/>
                <a:gd name="T47" fmla="*/ 1 h 4"/>
                <a:gd name="T48" fmla="*/ 3 w 3"/>
                <a:gd name="T49" fmla="*/ 1 h 4"/>
                <a:gd name="T50" fmla="*/ 3 w 3"/>
                <a:gd name="T51" fmla="*/ 1 h 4"/>
                <a:gd name="T52" fmla="*/ 3 w 3"/>
                <a:gd name="T53" fmla="*/ 2 h 4"/>
                <a:gd name="T54" fmla="*/ 2 w 3"/>
                <a:gd name="T55" fmla="*/ 1 h 4"/>
                <a:gd name="T56" fmla="*/ 3 w 3"/>
                <a:gd name="T57" fmla="*/ 1 h 4"/>
                <a:gd name="T58" fmla="*/ 3 w 3"/>
                <a:gd name="T59" fmla="*/ 3 h 4"/>
                <a:gd name="T60" fmla="*/ 2 w 3"/>
                <a:gd name="T61" fmla="*/ 3 h 4"/>
                <a:gd name="T62" fmla="*/ 2 w 3"/>
                <a:gd name="T63" fmla="*/ 1 h 4"/>
                <a:gd name="T64" fmla="*/ 2 w 3"/>
                <a:gd name="T65" fmla="*/ 1 h 4"/>
                <a:gd name="T66" fmla="*/ 2 w 3"/>
                <a:gd name="T67" fmla="*/ 3 h 4"/>
                <a:gd name="T68" fmla="*/ 2 w 3"/>
                <a:gd name="T69" fmla="*/ 4 h 4"/>
                <a:gd name="T70" fmla="*/ 2 w 3"/>
                <a:gd name="T71" fmla="*/ 3 h 4"/>
                <a:gd name="T72" fmla="*/ 2 w 3"/>
                <a:gd name="T73" fmla="*/ 3 h 4"/>
                <a:gd name="T74" fmla="*/ 1 w 3"/>
                <a:gd name="T75" fmla="*/ 1 h 4"/>
                <a:gd name="T76" fmla="*/ 2 w 3"/>
                <a:gd name="T77" fmla="*/ 1 h 4"/>
                <a:gd name="T78" fmla="*/ 2 w 3"/>
                <a:gd name="T79" fmla="*/ 2 h 4"/>
                <a:gd name="T80" fmla="*/ 2 w 3"/>
                <a:gd name="T81" fmla="*/ 3 h 4"/>
                <a:gd name="T82" fmla="*/ 1 w 3"/>
                <a:gd name="T83" fmla="*/ 4 h 4"/>
                <a:gd name="T84" fmla="*/ 1 w 3"/>
                <a:gd name="T85" fmla="*/ 4 h 4"/>
                <a:gd name="T86" fmla="*/ 0 w 3"/>
                <a:gd name="T87" fmla="*/ 1 h 4"/>
                <a:gd name="T88" fmla="*/ 1 w 3"/>
                <a:gd name="T89" fmla="*/ 1 h 4"/>
                <a:gd name="T90" fmla="*/ 1 w 3"/>
                <a:gd name="T91" fmla="*/ 4 h 4"/>
                <a:gd name="T92" fmla="*/ 1 w 3"/>
                <a:gd name="T93" fmla="*/ 4 h 4"/>
                <a:gd name="T94" fmla="*/ 1 w 3"/>
                <a:gd name="T95" fmla="*/ 4 h 4"/>
                <a:gd name="T96" fmla="*/ 1 w 3"/>
                <a:gd name="T97" fmla="*/ 4 h 4"/>
                <a:gd name="T98" fmla="*/ 0 w 3"/>
                <a:gd name="T99" fmla="*/ 1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3" h="4">
                  <a:moveTo>
                    <a:pt x="0" y="1"/>
                  </a:moveTo>
                  <a:cubicBezTo>
                    <a:pt x="1" y="4"/>
                    <a:pt x="1" y="4"/>
                    <a:pt x="1" y="4"/>
                  </a:cubicBezTo>
                  <a:cubicBezTo>
                    <a:pt x="1" y="4"/>
                    <a:pt x="1" y="4"/>
                    <a:pt x="1" y="4"/>
                  </a:cubicBezTo>
                  <a:cubicBezTo>
                    <a:pt x="0" y="3"/>
                    <a:pt x="0" y="2"/>
                    <a:pt x="0" y="0"/>
                  </a:cubicBezTo>
                  <a:cubicBezTo>
                    <a:pt x="0" y="0"/>
                    <a:pt x="1" y="0"/>
                    <a:pt x="1" y="0"/>
                  </a:cubicBezTo>
                  <a:cubicBezTo>
                    <a:pt x="1" y="0"/>
                    <a:pt x="1" y="0"/>
                    <a:pt x="1" y="0"/>
                  </a:cubicBezTo>
                  <a:cubicBezTo>
                    <a:pt x="1" y="0"/>
                    <a:pt x="1" y="0"/>
                    <a:pt x="1" y="0"/>
                  </a:cubicBezTo>
                  <a:cubicBezTo>
                    <a:pt x="2" y="3"/>
                    <a:pt x="2" y="3"/>
                    <a:pt x="2" y="3"/>
                  </a:cubicBezTo>
                  <a:cubicBezTo>
                    <a:pt x="1" y="3"/>
                    <a:pt x="1" y="3"/>
                    <a:pt x="1" y="3"/>
                  </a:cubicBezTo>
                  <a:cubicBezTo>
                    <a:pt x="1" y="2"/>
                    <a:pt x="1" y="2"/>
                    <a:pt x="1" y="0"/>
                  </a:cubicBezTo>
                  <a:cubicBezTo>
                    <a:pt x="1" y="0"/>
                    <a:pt x="1" y="0"/>
                    <a:pt x="2" y="0"/>
                  </a:cubicBezTo>
                  <a:cubicBezTo>
                    <a:pt x="2" y="0"/>
                    <a:pt x="2" y="0"/>
                    <a:pt x="2" y="0"/>
                  </a:cubicBezTo>
                  <a:cubicBezTo>
                    <a:pt x="2" y="3"/>
                    <a:pt x="2" y="3"/>
                    <a:pt x="2" y="3"/>
                  </a:cubicBezTo>
                  <a:cubicBezTo>
                    <a:pt x="2" y="3"/>
                    <a:pt x="2" y="3"/>
                    <a:pt x="2" y="3"/>
                  </a:cubicBezTo>
                  <a:cubicBezTo>
                    <a:pt x="1" y="2"/>
                    <a:pt x="1" y="2"/>
                    <a:pt x="1" y="2"/>
                  </a:cubicBezTo>
                  <a:cubicBezTo>
                    <a:pt x="2" y="2"/>
                    <a:pt x="2" y="1"/>
                    <a:pt x="2" y="1"/>
                  </a:cubicBezTo>
                  <a:cubicBezTo>
                    <a:pt x="2" y="1"/>
                    <a:pt x="2" y="1"/>
                    <a:pt x="2" y="1"/>
                  </a:cubicBezTo>
                  <a:cubicBezTo>
                    <a:pt x="2" y="1"/>
                    <a:pt x="2" y="1"/>
                    <a:pt x="2" y="1"/>
                  </a:cubicBezTo>
                  <a:cubicBezTo>
                    <a:pt x="2" y="1"/>
                    <a:pt x="2" y="1"/>
                    <a:pt x="2" y="1"/>
                  </a:cubicBezTo>
                  <a:cubicBezTo>
                    <a:pt x="3" y="2"/>
                    <a:pt x="3" y="2"/>
                    <a:pt x="3" y="3"/>
                  </a:cubicBezTo>
                  <a:cubicBezTo>
                    <a:pt x="3" y="3"/>
                    <a:pt x="3" y="3"/>
                    <a:pt x="3" y="3"/>
                  </a:cubicBezTo>
                  <a:cubicBezTo>
                    <a:pt x="3" y="3"/>
                    <a:pt x="2" y="3"/>
                    <a:pt x="2" y="3"/>
                  </a:cubicBezTo>
                  <a:cubicBezTo>
                    <a:pt x="2" y="2"/>
                    <a:pt x="2" y="2"/>
                    <a:pt x="2" y="1"/>
                  </a:cubicBezTo>
                  <a:cubicBezTo>
                    <a:pt x="2" y="1"/>
                    <a:pt x="2" y="1"/>
                    <a:pt x="2" y="1"/>
                  </a:cubicBezTo>
                  <a:cubicBezTo>
                    <a:pt x="2" y="1"/>
                    <a:pt x="2" y="1"/>
                    <a:pt x="3" y="1"/>
                  </a:cubicBezTo>
                  <a:cubicBezTo>
                    <a:pt x="3" y="1"/>
                    <a:pt x="3" y="1"/>
                    <a:pt x="3" y="1"/>
                  </a:cubicBezTo>
                  <a:cubicBezTo>
                    <a:pt x="3" y="1"/>
                    <a:pt x="3" y="2"/>
                    <a:pt x="3" y="2"/>
                  </a:cubicBezTo>
                  <a:cubicBezTo>
                    <a:pt x="3" y="2"/>
                    <a:pt x="3" y="2"/>
                    <a:pt x="2" y="1"/>
                  </a:cubicBezTo>
                  <a:cubicBezTo>
                    <a:pt x="3" y="1"/>
                    <a:pt x="3" y="1"/>
                    <a:pt x="3" y="1"/>
                  </a:cubicBezTo>
                  <a:cubicBezTo>
                    <a:pt x="2" y="2"/>
                    <a:pt x="3" y="2"/>
                    <a:pt x="3" y="3"/>
                  </a:cubicBezTo>
                  <a:cubicBezTo>
                    <a:pt x="2" y="3"/>
                    <a:pt x="2" y="3"/>
                    <a:pt x="2" y="3"/>
                  </a:cubicBezTo>
                  <a:cubicBezTo>
                    <a:pt x="2" y="2"/>
                    <a:pt x="2" y="2"/>
                    <a:pt x="2" y="1"/>
                  </a:cubicBezTo>
                  <a:cubicBezTo>
                    <a:pt x="2" y="1"/>
                    <a:pt x="2" y="1"/>
                    <a:pt x="2" y="1"/>
                  </a:cubicBezTo>
                  <a:cubicBezTo>
                    <a:pt x="2" y="2"/>
                    <a:pt x="2" y="3"/>
                    <a:pt x="2" y="3"/>
                  </a:cubicBezTo>
                  <a:cubicBezTo>
                    <a:pt x="2" y="4"/>
                    <a:pt x="2" y="4"/>
                    <a:pt x="2" y="4"/>
                  </a:cubicBezTo>
                  <a:cubicBezTo>
                    <a:pt x="2" y="4"/>
                    <a:pt x="2" y="4"/>
                    <a:pt x="2" y="3"/>
                  </a:cubicBezTo>
                  <a:cubicBezTo>
                    <a:pt x="2" y="3"/>
                    <a:pt x="2" y="3"/>
                    <a:pt x="2" y="3"/>
                  </a:cubicBezTo>
                  <a:cubicBezTo>
                    <a:pt x="1" y="1"/>
                    <a:pt x="1" y="1"/>
                    <a:pt x="1" y="1"/>
                  </a:cubicBezTo>
                  <a:cubicBezTo>
                    <a:pt x="2" y="1"/>
                    <a:pt x="2" y="1"/>
                    <a:pt x="2" y="1"/>
                  </a:cubicBezTo>
                  <a:cubicBezTo>
                    <a:pt x="2" y="1"/>
                    <a:pt x="2" y="2"/>
                    <a:pt x="2" y="2"/>
                  </a:cubicBezTo>
                  <a:cubicBezTo>
                    <a:pt x="2" y="3"/>
                    <a:pt x="2" y="3"/>
                    <a:pt x="2" y="3"/>
                  </a:cubicBezTo>
                  <a:cubicBezTo>
                    <a:pt x="2" y="4"/>
                    <a:pt x="2" y="4"/>
                    <a:pt x="1" y="4"/>
                  </a:cubicBezTo>
                  <a:cubicBezTo>
                    <a:pt x="1" y="4"/>
                    <a:pt x="1" y="4"/>
                    <a:pt x="1" y="4"/>
                  </a:cubicBezTo>
                  <a:cubicBezTo>
                    <a:pt x="0" y="1"/>
                    <a:pt x="0" y="1"/>
                    <a:pt x="0" y="1"/>
                  </a:cubicBezTo>
                  <a:cubicBezTo>
                    <a:pt x="1" y="1"/>
                    <a:pt x="1" y="1"/>
                    <a:pt x="1" y="1"/>
                  </a:cubicBezTo>
                  <a:cubicBezTo>
                    <a:pt x="1" y="2"/>
                    <a:pt x="1" y="3"/>
                    <a:pt x="1" y="4"/>
                  </a:cubicBezTo>
                  <a:cubicBezTo>
                    <a:pt x="1" y="4"/>
                    <a:pt x="1" y="4"/>
                    <a:pt x="1" y="4"/>
                  </a:cubicBezTo>
                  <a:cubicBezTo>
                    <a:pt x="1" y="4"/>
                    <a:pt x="1" y="4"/>
                    <a:pt x="1" y="4"/>
                  </a:cubicBezTo>
                  <a:cubicBezTo>
                    <a:pt x="1" y="4"/>
                    <a:pt x="1" y="4"/>
                    <a:pt x="1" y="4"/>
                  </a:cubicBezTo>
                  <a:lnTo>
                    <a:pt x="0" y="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1" name="Freeform 135"/>
            <p:cNvSpPr/>
            <p:nvPr/>
          </p:nvSpPr>
          <p:spPr bwMode="auto">
            <a:xfrm>
              <a:off x="2756" y="3473"/>
              <a:ext cx="49" cy="86"/>
            </a:xfrm>
            <a:custGeom>
              <a:avLst/>
              <a:gdLst>
                <a:gd name="T0" fmla="*/ 10 w 11"/>
                <a:gd name="T1" fmla="*/ 19 h 19"/>
                <a:gd name="T2" fmla="*/ 10 w 11"/>
                <a:gd name="T3" fmla="*/ 17 h 19"/>
                <a:gd name="T4" fmla="*/ 10 w 11"/>
                <a:gd name="T5" fmla="*/ 15 h 19"/>
                <a:gd name="T6" fmla="*/ 10 w 11"/>
                <a:gd name="T7" fmla="*/ 11 h 19"/>
                <a:gd name="T8" fmla="*/ 10 w 11"/>
                <a:gd name="T9" fmla="*/ 8 h 19"/>
                <a:gd name="T10" fmla="*/ 9 w 11"/>
                <a:gd name="T11" fmla="*/ 6 h 19"/>
                <a:gd name="T12" fmla="*/ 9 w 11"/>
                <a:gd name="T13" fmla="*/ 4 h 19"/>
                <a:gd name="T14" fmla="*/ 8 w 11"/>
                <a:gd name="T15" fmla="*/ 3 h 19"/>
                <a:gd name="T16" fmla="*/ 8 w 11"/>
                <a:gd name="T17" fmla="*/ 2 h 19"/>
                <a:gd name="T18" fmla="*/ 6 w 11"/>
                <a:gd name="T19" fmla="*/ 2 h 19"/>
                <a:gd name="T20" fmla="*/ 4 w 11"/>
                <a:gd name="T21" fmla="*/ 1 h 19"/>
                <a:gd name="T22" fmla="*/ 1 w 11"/>
                <a:gd name="T23" fmla="*/ 1 h 19"/>
                <a:gd name="T24" fmla="*/ 0 w 11"/>
                <a:gd name="T25" fmla="*/ 1 h 19"/>
                <a:gd name="T26" fmla="*/ 1 w 11"/>
                <a:gd name="T27" fmla="*/ 1 h 19"/>
                <a:gd name="T28" fmla="*/ 4 w 11"/>
                <a:gd name="T29" fmla="*/ 0 h 19"/>
                <a:gd name="T30" fmla="*/ 6 w 11"/>
                <a:gd name="T31" fmla="*/ 1 h 19"/>
                <a:gd name="T32" fmla="*/ 8 w 11"/>
                <a:gd name="T33" fmla="*/ 2 h 19"/>
                <a:gd name="T34" fmla="*/ 9 w 11"/>
                <a:gd name="T35" fmla="*/ 2 h 19"/>
                <a:gd name="T36" fmla="*/ 10 w 11"/>
                <a:gd name="T37" fmla="*/ 3 h 19"/>
                <a:gd name="T38" fmla="*/ 10 w 11"/>
                <a:gd name="T39" fmla="*/ 6 h 19"/>
                <a:gd name="T40" fmla="*/ 11 w 11"/>
                <a:gd name="T41" fmla="*/ 8 h 19"/>
                <a:gd name="T42" fmla="*/ 11 w 11"/>
                <a:gd name="T43" fmla="*/ 11 h 19"/>
                <a:gd name="T44" fmla="*/ 11 w 11"/>
                <a:gd name="T45" fmla="*/ 15 h 19"/>
                <a:gd name="T46" fmla="*/ 10 w 11"/>
                <a:gd name="T47" fmla="*/ 17 h 19"/>
                <a:gd name="T48" fmla="*/ 10 w 11"/>
                <a:gd name="T49"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1" h="19">
                  <a:moveTo>
                    <a:pt x="10" y="19"/>
                  </a:moveTo>
                  <a:cubicBezTo>
                    <a:pt x="10" y="19"/>
                    <a:pt x="10" y="18"/>
                    <a:pt x="10" y="17"/>
                  </a:cubicBezTo>
                  <a:cubicBezTo>
                    <a:pt x="10" y="17"/>
                    <a:pt x="10" y="16"/>
                    <a:pt x="10" y="15"/>
                  </a:cubicBezTo>
                  <a:cubicBezTo>
                    <a:pt x="10" y="13"/>
                    <a:pt x="10" y="12"/>
                    <a:pt x="10" y="11"/>
                  </a:cubicBezTo>
                  <a:cubicBezTo>
                    <a:pt x="10" y="10"/>
                    <a:pt x="10" y="9"/>
                    <a:pt x="10" y="8"/>
                  </a:cubicBezTo>
                  <a:cubicBezTo>
                    <a:pt x="10" y="7"/>
                    <a:pt x="9" y="7"/>
                    <a:pt x="9" y="6"/>
                  </a:cubicBezTo>
                  <a:cubicBezTo>
                    <a:pt x="9" y="5"/>
                    <a:pt x="9" y="4"/>
                    <a:pt x="9" y="4"/>
                  </a:cubicBezTo>
                  <a:cubicBezTo>
                    <a:pt x="9" y="4"/>
                    <a:pt x="9" y="3"/>
                    <a:pt x="8" y="3"/>
                  </a:cubicBezTo>
                  <a:cubicBezTo>
                    <a:pt x="8" y="3"/>
                    <a:pt x="8" y="3"/>
                    <a:pt x="8" y="2"/>
                  </a:cubicBezTo>
                  <a:cubicBezTo>
                    <a:pt x="7" y="2"/>
                    <a:pt x="6" y="2"/>
                    <a:pt x="6" y="2"/>
                  </a:cubicBezTo>
                  <a:cubicBezTo>
                    <a:pt x="5" y="2"/>
                    <a:pt x="5" y="1"/>
                    <a:pt x="4" y="1"/>
                  </a:cubicBezTo>
                  <a:cubicBezTo>
                    <a:pt x="3" y="1"/>
                    <a:pt x="2" y="1"/>
                    <a:pt x="1" y="1"/>
                  </a:cubicBezTo>
                  <a:cubicBezTo>
                    <a:pt x="0" y="1"/>
                    <a:pt x="0" y="1"/>
                    <a:pt x="0" y="1"/>
                  </a:cubicBezTo>
                  <a:cubicBezTo>
                    <a:pt x="0" y="1"/>
                    <a:pt x="0" y="1"/>
                    <a:pt x="1" y="1"/>
                  </a:cubicBezTo>
                  <a:cubicBezTo>
                    <a:pt x="2" y="1"/>
                    <a:pt x="3" y="0"/>
                    <a:pt x="4" y="0"/>
                  </a:cubicBezTo>
                  <a:cubicBezTo>
                    <a:pt x="5" y="1"/>
                    <a:pt x="5" y="1"/>
                    <a:pt x="6" y="1"/>
                  </a:cubicBezTo>
                  <a:cubicBezTo>
                    <a:pt x="7" y="1"/>
                    <a:pt x="7" y="1"/>
                    <a:pt x="8" y="2"/>
                  </a:cubicBezTo>
                  <a:cubicBezTo>
                    <a:pt x="8" y="2"/>
                    <a:pt x="9" y="2"/>
                    <a:pt x="9" y="2"/>
                  </a:cubicBezTo>
                  <a:cubicBezTo>
                    <a:pt x="9" y="3"/>
                    <a:pt x="10" y="3"/>
                    <a:pt x="10" y="3"/>
                  </a:cubicBezTo>
                  <a:cubicBezTo>
                    <a:pt x="10" y="4"/>
                    <a:pt x="10" y="5"/>
                    <a:pt x="10" y="6"/>
                  </a:cubicBezTo>
                  <a:cubicBezTo>
                    <a:pt x="10" y="7"/>
                    <a:pt x="11" y="7"/>
                    <a:pt x="11" y="8"/>
                  </a:cubicBezTo>
                  <a:cubicBezTo>
                    <a:pt x="11" y="9"/>
                    <a:pt x="11" y="10"/>
                    <a:pt x="11" y="11"/>
                  </a:cubicBezTo>
                  <a:cubicBezTo>
                    <a:pt x="11" y="12"/>
                    <a:pt x="11" y="13"/>
                    <a:pt x="11" y="15"/>
                  </a:cubicBezTo>
                  <a:cubicBezTo>
                    <a:pt x="11" y="16"/>
                    <a:pt x="10" y="17"/>
                    <a:pt x="10" y="17"/>
                  </a:cubicBezTo>
                  <a:cubicBezTo>
                    <a:pt x="10" y="18"/>
                    <a:pt x="10" y="19"/>
                    <a:pt x="10" y="1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2" name="Freeform 136"/>
            <p:cNvSpPr/>
            <p:nvPr/>
          </p:nvSpPr>
          <p:spPr bwMode="auto">
            <a:xfrm>
              <a:off x="2575" y="3478"/>
              <a:ext cx="230" cy="275"/>
            </a:xfrm>
            <a:custGeom>
              <a:avLst/>
              <a:gdLst>
                <a:gd name="T0" fmla="*/ 9 w 51"/>
                <a:gd name="T1" fmla="*/ 0 h 61"/>
                <a:gd name="T2" fmla="*/ 8 w 51"/>
                <a:gd name="T3" fmla="*/ 0 h 61"/>
                <a:gd name="T4" fmla="*/ 3 w 51"/>
                <a:gd name="T5" fmla="*/ 1 h 61"/>
                <a:gd name="T6" fmla="*/ 0 w 51"/>
                <a:gd name="T7" fmla="*/ 6 h 61"/>
                <a:gd name="T8" fmla="*/ 1 w 51"/>
                <a:gd name="T9" fmla="*/ 10 h 61"/>
                <a:gd name="T10" fmla="*/ 1 w 51"/>
                <a:gd name="T11" fmla="*/ 15 h 61"/>
                <a:gd name="T12" fmla="*/ 1 w 51"/>
                <a:gd name="T13" fmla="*/ 25 h 61"/>
                <a:gd name="T14" fmla="*/ 1 w 51"/>
                <a:gd name="T15" fmla="*/ 37 h 61"/>
                <a:gd name="T16" fmla="*/ 1 w 51"/>
                <a:gd name="T17" fmla="*/ 50 h 61"/>
                <a:gd name="T18" fmla="*/ 1 w 51"/>
                <a:gd name="T19" fmla="*/ 57 h 61"/>
                <a:gd name="T20" fmla="*/ 3 w 51"/>
                <a:gd name="T21" fmla="*/ 59 h 61"/>
                <a:gd name="T22" fmla="*/ 6 w 51"/>
                <a:gd name="T23" fmla="*/ 59 h 61"/>
                <a:gd name="T24" fmla="*/ 19 w 51"/>
                <a:gd name="T25" fmla="*/ 60 h 61"/>
                <a:gd name="T26" fmla="*/ 32 w 51"/>
                <a:gd name="T27" fmla="*/ 60 h 61"/>
                <a:gd name="T28" fmla="*/ 44 w 51"/>
                <a:gd name="T29" fmla="*/ 60 h 61"/>
                <a:gd name="T30" fmla="*/ 49 w 51"/>
                <a:gd name="T31" fmla="*/ 59 h 61"/>
                <a:gd name="T32" fmla="*/ 50 w 51"/>
                <a:gd name="T33" fmla="*/ 55 h 61"/>
                <a:gd name="T34" fmla="*/ 50 w 51"/>
                <a:gd name="T35" fmla="*/ 45 h 61"/>
                <a:gd name="T36" fmla="*/ 50 w 51"/>
                <a:gd name="T37" fmla="*/ 38 h 61"/>
                <a:gd name="T38" fmla="*/ 51 w 51"/>
                <a:gd name="T39" fmla="*/ 32 h 61"/>
                <a:gd name="T40" fmla="*/ 51 w 51"/>
                <a:gd name="T41" fmla="*/ 38 h 61"/>
                <a:gd name="T42" fmla="*/ 51 w 51"/>
                <a:gd name="T43" fmla="*/ 45 h 61"/>
                <a:gd name="T44" fmla="*/ 51 w 51"/>
                <a:gd name="T45" fmla="*/ 50 h 61"/>
                <a:gd name="T46" fmla="*/ 51 w 51"/>
                <a:gd name="T47" fmla="*/ 54 h 61"/>
                <a:gd name="T48" fmla="*/ 51 w 51"/>
                <a:gd name="T49" fmla="*/ 57 h 61"/>
                <a:gd name="T50" fmla="*/ 51 w 51"/>
                <a:gd name="T51" fmla="*/ 59 h 61"/>
                <a:gd name="T52" fmla="*/ 50 w 51"/>
                <a:gd name="T53" fmla="*/ 59 h 61"/>
                <a:gd name="T54" fmla="*/ 50 w 51"/>
                <a:gd name="T55" fmla="*/ 60 h 61"/>
                <a:gd name="T56" fmla="*/ 44 w 51"/>
                <a:gd name="T57" fmla="*/ 61 h 61"/>
                <a:gd name="T58" fmla="*/ 32 w 51"/>
                <a:gd name="T59" fmla="*/ 61 h 61"/>
                <a:gd name="T60" fmla="*/ 19 w 51"/>
                <a:gd name="T61" fmla="*/ 60 h 61"/>
                <a:gd name="T62" fmla="*/ 6 w 51"/>
                <a:gd name="T63" fmla="*/ 60 h 61"/>
                <a:gd name="T64" fmla="*/ 2 w 51"/>
                <a:gd name="T65" fmla="*/ 60 h 61"/>
                <a:gd name="T66" fmla="*/ 1 w 51"/>
                <a:gd name="T67" fmla="*/ 57 h 61"/>
                <a:gd name="T68" fmla="*/ 0 w 51"/>
                <a:gd name="T69" fmla="*/ 50 h 61"/>
                <a:gd name="T70" fmla="*/ 0 w 51"/>
                <a:gd name="T71" fmla="*/ 37 h 61"/>
                <a:gd name="T72" fmla="*/ 0 w 51"/>
                <a:gd name="T73" fmla="*/ 25 h 61"/>
                <a:gd name="T74" fmla="*/ 0 w 51"/>
                <a:gd name="T75" fmla="*/ 15 h 61"/>
                <a:gd name="T76" fmla="*/ 0 w 51"/>
                <a:gd name="T77" fmla="*/ 6 h 61"/>
                <a:gd name="T78" fmla="*/ 0 w 51"/>
                <a:gd name="T79" fmla="*/ 2 h 61"/>
                <a:gd name="T80" fmla="*/ 1 w 51"/>
                <a:gd name="T81" fmla="*/ 1 h 61"/>
                <a:gd name="T82" fmla="*/ 3 w 51"/>
                <a:gd name="T83" fmla="*/ 0 h 61"/>
                <a:gd name="T84" fmla="*/ 8 w 51"/>
                <a:gd name="T85" fmla="*/ 0 h 61"/>
                <a:gd name="T86" fmla="*/ 9 w 51"/>
                <a:gd name="T87" fmla="*/ 0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1" h="61">
                  <a:moveTo>
                    <a:pt x="9" y="0"/>
                  </a:moveTo>
                  <a:cubicBezTo>
                    <a:pt x="9" y="0"/>
                    <a:pt x="9" y="0"/>
                    <a:pt x="8" y="0"/>
                  </a:cubicBezTo>
                  <a:cubicBezTo>
                    <a:pt x="6" y="0"/>
                    <a:pt x="5" y="0"/>
                    <a:pt x="3" y="1"/>
                  </a:cubicBezTo>
                  <a:cubicBezTo>
                    <a:pt x="1" y="0"/>
                    <a:pt x="0" y="3"/>
                    <a:pt x="0" y="6"/>
                  </a:cubicBezTo>
                  <a:cubicBezTo>
                    <a:pt x="0" y="7"/>
                    <a:pt x="1" y="8"/>
                    <a:pt x="1" y="10"/>
                  </a:cubicBezTo>
                  <a:cubicBezTo>
                    <a:pt x="1" y="11"/>
                    <a:pt x="1" y="13"/>
                    <a:pt x="1" y="15"/>
                  </a:cubicBezTo>
                  <a:cubicBezTo>
                    <a:pt x="1" y="18"/>
                    <a:pt x="1" y="22"/>
                    <a:pt x="1" y="25"/>
                  </a:cubicBezTo>
                  <a:cubicBezTo>
                    <a:pt x="1" y="29"/>
                    <a:pt x="1" y="33"/>
                    <a:pt x="1" y="37"/>
                  </a:cubicBezTo>
                  <a:cubicBezTo>
                    <a:pt x="1" y="42"/>
                    <a:pt x="1" y="46"/>
                    <a:pt x="1" y="50"/>
                  </a:cubicBezTo>
                  <a:cubicBezTo>
                    <a:pt x="1" y="52"/>
                    <a:pt x="1" y="55"/>
                    <a:pt x="1" y="57"/>
                  </a:cubicBezTo>
                  <a:cubicBezTo>
                    <a:pt x="2" y="58"/>
                    <a:pt x="2" y="59"/>
                    <a:pt x="3" y="59"/>
                  </a:cubicBezTo>
                  <a:cubicBezTo>
                    <a:pt x="4" y="59"/>
                    <a:pt x="5" y="59"/>
                    <a:pt x="6" y="59"/>
                  </a:cubicBezTo>
                  <a:cubicBezTo>
                    <a:pt x="10" y="59"/>
                    <a:pt x="15" y="59"/>
                    <a:pt x="19" y="60"/>
                  </a:cubicBezTo>
                  <a:cubicBezTo>
                    <a:pt x="24" y="60"/>
                    <a:pt x="28" y="60"/>
                    <a:pt x="32" y="60"/>
                  </a:cubicBezTo>
                  <a:cubicBezTo>
                    <a:pt x="36" y="60"/>
                    <a:pt x="40" y="60"/>
                    <a:pt x="44" y="60"/>
                  </a:cubicBezTo>
                  <a:cubicBezTo>
                    <a:pt x="46" y="60"/>
                    <a:pt x="48" y="60"/>
                    <a:pt x="49" y="59"/>
                  </a:cubicBezTo>
                  <a:cubicBezTo>
                    <a:pt x="50" y="58"/>
                    <a:pt x="50" y="56"/>
                    <a:pt x="50" y="55"/>
                  </a:cubicBezTo>
                  <a:cubicBezTo>
                    <a:pt x="49" y="51"/>
                    <a:pt x="50" y="48"/>
                    <a:pt x="50" y="45"/>
                  </a:cubicBezTo>
                  <a:cubicBezTo>
                    <a:pt x="50" y="43"/>
                    <a:pt x="50" y="40"/>
                    <a:pt x="50" y="38"/>
                  </a:cubicBezTo>
                  <a:cubicBezTo>
                    <a:pt x="51" y="35"/>
                    <a:pt x="51" y="32"/>
                    <a:pt x="51" y="32"/>
                  </a:cubicBezTo>
                  <a:cubicBezTo>
                    <a:pt x="51" y="32"/>
                    <a:pt x="51" y="35"/>
                    <a:pt x="51" y="38"/>
                  </a:cubicBezTo>
                  <a:cubicBezTo>
                    <a:pt x="51" y="40"/>
                    <a:pt x="51" y="43"/>
                    <a:pt x="51" y="45"/>
                  </a:cubicBezTo>
                  <a:cubicBezTo>
                    <a:pt x="51" y="47"/>
                    <a:pt x="51" y="48"/>
                    <a:pt x="51" y="50"/>
                  </a:cubicBezTo>
                  <a:cubicBezTo>
                    <a:pt x="51" y="51"/>
                    <a:pt x="51" y="53"/>
                    <a:pt x="51" y="54"/>
                  </a:cubicBezTo>
                  <a:cubicBezTo>
                    <a:pt x="51" y="55"/>
                    <a:pt x="51" y="56"/>
                    <a:pt x="51" y="57"/>
                  </a:cubicBezTo>
                  <a:cubicBezTo>
                    <a:pt x="51" y="58"/>
                    <a:pt x="51" y="58"/>
                    <a:pt x="51" y="59"/>
                  </a:cubicBezTo>
                  <a:cubicBezTo>
                    <a:pt x="50" y="59"/>
                    <a:pt x="50" y="59"/>
                    <a:pt x="50" y="59"/>
                  </a:cubicBezTo>
                  <a:cubicBezTo>
                    <a:pt x="50" y="60"/>
                    <a:pt x="50" y="60"/>
                    <a:pt x="50" y="60"/>
                  </a:cubicBezTo>
                  <a:cubicBezTo>
                    <a:pt x="48" y="61"/>
                    <a:pt x="46" y="61"/>
                    <a:pt x="44" y="61"/>
                  </a:cubicBezTo>
                  <a:cubicBezTo>
                    <a:pt x="40" y="61"/>
                    <a:pt x="36" y="61"/>
                    <a:pt x="32" y="61"/>
                  </a:cubicBezTo>
                  <a:cubicBezTo>
                    <a:pt x="28" y="61"/>
                    <a:pt x="24" y="61"/>
                    <a:pt x="19" y="60"/>
                  </a:cubicBezTo>
                  <a:cubicBezTo>
                    <a:pt x="15" y="60"/>
                    <a:pt x="10" y="60"/>
                    <a:pt x="6" y="60"/>
                  </a:cubicBezTo>
                  <a:cubicBezTo>
                    <a:pt x="5" y="60"/>
                    <a:pt x="4" y="60"/>
                    <a:pt x="2" y="60"/>
                  </a:cubicBezTo>
                  <a:cubicBezTo>
                    <a:pt x="1" y="59"/>
                    <a:pt x="1" y="58"/>
                    <a:pt x="1" y="57"/>
                  </a:cubicBezTo>
                  <a:cubicBezTo>
                    <a:pt x="0" y="55"/>
                    <a:pt x="1" y="52"/>
                    <a:pt x="0" y="50"/>
                  </a:cubicBezTo>
                  <a:cubicBezTo>
                    <a:pt x="0" y="46"/>
                    <a:pt x="0" y="42"/>
                    <a:pt x="0" y="37"/>
                  </a:cubicBezTo>
                  <a:cubicBezTo>
                    <a:pt x="0" y="33"/>
                    <a:pt x="0" y="29"/>
                    <a:pt x="0" y="25"/>
                  </a:cubicBezTo>
                  <a:cubicBezTo>
                    <a:pt x="0" y="22"/>
                    <a:pt x="0" y="18"/>
                    <a:pt x="0" y="15"/>
                  </a:cubicBezTo>
                  <a:cubicBezTo>
                    <a:pt x="0" y="11"/>
                    <a:pt x="0" y="9"/>
                    <a:pt x="0" y="6"/>
                  </a:cubicBezTo>
                  <a:cubicBezTo>
                    <a:pt x="0" y="4"/>
                    <a:pt x="0" y="3"/>
                    <a:pt x="0" y="2"/>
                  </a:cubicBezTo>
                  <a:cubicBezTo>
                    <a:pt x="1" y="1"/>
                    <a:pt x="1" y="1"/>
                    <a:pt x="1" y="1"/>
                  </a:cubicBezTo>
                  <a:cubicBezTo>
                    <a:pt x="2" y="0"/>
                    <a:pt x="2" y="0"/>
                    <a:pt x="3" y="0"/>
                  </a:cubicBezTo>
                  <a:cubicBezTo>
                    <a:pt x="5" y="0"/>
                    <a:pt x="6" y="0"/>
                    <a:pt x="8" y="0"/>
                  </a:cubicBezTo>
                  <a:cubicBezTo>
                    <a:pt x="9" y="0"/>
                    <a:pt x="9" y="0"/>
                    <a:pt x="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3" name="Freeform 137"/>
            <p:cNvSpPr>
              <a:spLocks noEditPoints="1"/>
            </p:cNvSpPr>
            <p:nvPr/>
          </p:nvSpPr>
          <p:spPr bwMode="auto">
            <a:xfrm>
              <a:off x="2616" y="3469"/>
              <a:ext cx="140" cy="58"/>
            </a:xfrm>
            <a:custGeom>
              <a:avLst/>
              <a:gdLst>
                <a:gd name="T0" fmla="*/ 1 w 31"/>
                <a:gd name="T1" fmla="*/ 10 h 13"/>
                <a:gd name="T2" fmla="*/ 2 w 31"/>
                <a:gd name="T3" fmla="*/ 12 h 13"/>
                <a:gd name="T4" fmla="*/ 3 w 31"/>
                <a:gd name="T5" fmla="*/ 12 h 13"/>
                <a:gd name="T6" fmla="*/ 7 w 31"/>
                <a:gd name="T7" fmla="*/ 12 h 13"/>
                <a:gd name="T8" fmla="*/ 15 w 31"/>
                <a:gd name="T9" fmla="*/ 12 h 13"/>
                <a:gd name="T10" fmla="*/ 23 w 31"/>
                <a:gd name="T11" fmla="*/ 11 h 13"/>
                <a:gd name="T12" fmla="*/ 31 w 31"/>
                <a:gd name="T13" fmla="*/ 11 h 13"/>
                <a:gd name="T14" fmla="*/ 30 w 31"/>
                <a:gd name="T15" fmla="*/ 11 h 13"/>
                <a:gd name="T16" fmla="*/ 30 w 31"/>
                <a:gd name="T17" fmla="*/ 5 h 13"/>
                <a:gd name="T18" fmla="*/ 30 w 31"/>
                <a:gd name="T19" fmla="*/ 2 h 13"/>
                <a:gd name="T20" fmla="*/ 29 w 31"/>
                <a:gd name="T21" fmla="*/ 1 h 13"/>
                <a:gd name="T22" fmla="*/ 28 w 31"/>
                <a:gd name="T23" fmla="*/ 1 h 13"/>
                <a:gd name="T24" fmla="*/ 28 w 31"/>
                <a:gd name="T25" fmla="*/ 1 h 13"/>
                <a:gd name="T26" fmla="*/ 28 w 31"/>
                <a:gd name="T27" fmla="*/ 9 h 13"/>
                <a:gd name="T28" fmla="*/ 28 w 31"/>
                <a:gd name="T29" fmla="*/ 10 h 13"/>
                <a:gd name="T30" fmla="*/ 28 w 31"/>
                <a:gd name="T31" fmla="*/ 10 h 13"/>
                <a:gd name="T32" fmla="*/ 28 w 31"/>
                <a:gd name="T33" fmla="*/ 10 h 13"/>
                <a:gd name="T34" fmla="*/ 17 w 31"/>
                <a:gd name="T35" fmla="*/ 10 h 13"/>
                <a:gd name="T36" fmla="*/ 11 w 31"/>
                <a:gd name="T37" fmla="*/ 10 h 13"/>
                <a:gd name="T38" fmla="*/ 5 w 31"/>
                <a:gd name="T39" fmla="*/ 10 h 13"/>
                <a:gd name="T40" fmla="*/ 4 w 31"/>
                <a:gd name="T41" fmla="*/ 10 h 13"/>
                <a:gd name="T42" fmla="*/ 3 w 31"/>
                <a:gd name="T43" fmla="*/ 8 h 13"/>
                <a:gd name="T44" fmla="*/ 3 w 31"/>
                <a:gd name="T45" fmla="*/ 5 h 13"/>
                <a:gd name="T46" fmla="*/ 3 w 31"/>
                <a:gd name="T47" fmla="*/ 2 h 13"/>
                <a:gd name="T48" fmla="*/ 3 w 31"/>
                <a:gd name="T49" fmla="*/ 1 h 13"/>
                <a:gd name="T50" fmla="*/ 3 w 31"/>
                <a:gd name="T51" fmla="*/ 1 h 13"/>
                <a:gd name="T52" fmla="*/ 2 w 31"/>
                <a:gd name="T53" fmla="*/ 1 h 13"/>
                <a:gd name="T54" fmla="*/ 1 w 31"/>
                <a:gd name="T55" fmla="*/ 2 h 13"/>
                <a:gd name="T56" fmla="*/ 1 w 31"/>
                <a:gd name="T57" fmla="*/ 4 h 13"/>
                <a:gd name="T58" fmla="*/ 1 w 31"/>
                <a:gd name="T59" fmla="*/ 7 h 13"/>
                <a:gd name="T60" fmla="*/ 1 w 31"/>
                <a:gd name="T61" fmla="*/ 10 h 13"/>
                <a:gd name="T62" fmla="*/ 1 w 31"/>
                <a:gd name="T63" fmla="*/ 10 h 13"/>
                <a:gd name="T64" fmla="*/ 0 w 31"/>
                <a:gd name="T65" fmla="*/ 4 h 13"/>
                <a:gd name="T66" fmla="*/ 0 w 31"/>
                <a:gd name="T67" fmla="*/ 2 h 13"/>
                <a:gd name="T68" fmla="*/ 1 w 31"/>
                <a:gd name="T69" fmla="*/ 0 h 13"/>
                <a:gd name="T70" fmla="*/ 2 w 31"/>
                <a:gd name="T71" fmla="*/ 0 h 13"/>
                <a:gd name="T72" fmla="*/ 3 w 31"/>
                <a:gd name="T73" fmla="*/ 0 h 13"/>
                <a:gd name="T74" fmla="*/ 4 w 31"/>
                <a:gd name="T75" fmla="*/ 1 h 13"/>
                <a:gd name="T76" fmla="*/ 4 w 31"/>
                <a:gd name="T77" fmla="*/ 3 h 13"/>
                <a:gd name="T78" fmla="*/ 4 w 31"/>
                <a:gd name="T79" fmla="*/ 5 h 13"/>
                <a:gd name="T80" fmla="*/ 4 w 31"/>
                <a:gd name="T81" fmla="*/ 8 h 13"/>
                <a:gd name="T82" fmla="*/ 4 w 31"/>
                <a:gd name="T83" fmla="*/ 9 h 13"/>
                <a:gd name="T84" fmla="*/ 5 w 31"/>
                <a:gd name="T85" fmla="*/ 10 h 13"/>
                <a:gd name="T86" fmla="*/ 11 w 31"/>
                <a:gd name="T87" fmla="*/ 10 h 13"/>
                <a:gd name="T88" fmla="*/ 16 w 31"/>
                <a:gd name="T89" fmla="*/ 9 h 13"/>
                <a:gd name="T90" fmla="*/ 28 w 31"/>
                <a:gd name="T91" fmla="*/ 9 h 13"/>
                <a:gd name="T92" fmla="*/ 27 w 31"/>
                <a:gd name="T93" fmla="*/ 9 h 13"/>
                <a:gd name="T94" fmla="*/ 27 w 31"/>
                <a:gd name="T95" fmla="*/ 1 h 13"/>
                <a:gd name="T96" fmla="*/ 27 w 31"/>
                <a:gd name="T97" fmla="*/ 1 h 13"/>
                <a:gd name="T98" fmla="*/ 27 w 31"/>
                <a:gd name="T99" fmla="*/ 0 h 13"/>
                <a:gd name="T100" fmla="*/ 27 w 31"/>
                <a:gd name="T101" fmla="*/ 0 h 13"/>
                <a:gd name="T102" fmla="*/ 29 w 31"/>
                <a:gd name="T103" fmla="*/ 1 h 13"/>
                <a:gd name="T104" fmla="*/ 31 w 31"/>
                <a:gd name="T105" fmla="*/ 2 h 13"/>
                <a:gd name="T106" fmla="*/ 31 w 31"/>
                <a:gd name="T107" fmla="*/ 5 h 13"/>
                <a:gd name="T108" fmla="*/ 31 w 31"/>
                <a:gd name="T109" fmla="*/ 11 h 13"/>
                <a:gd name="T110" fmla="*/ 31 w 31"/>
                <a:gd name="T111" fmla="*/ 12 h 13"/>
                <a:gd name="T112" fmla="*/ 23 w 31"/>
                <a:gd name="T113" fmla="*/ 12 h 13"/>
                <a:gd name="T114" fmla="*/ 15 w 31"/>
                <a:gd name="T115" fmla="*/ 13 h 13"/>
                <a:gd name="T116" fmla="*/ 7 w 31"/>
                <a:gd name="T117" fmla="*/ 13 h 13"/>
                <a:gd name="T118" fmla="*/ 3 w 31"/>
                <a:gd name="T119" fmla="*/ 12 h 13"/>
                <a:gd name="T120" fmla="*/ 2 w 31"/>
                <a:gd name="T121" fmla="*/ 12 h 13"/>
                <a:gd name="T122" fmla="*/ 1 w 31"/>
                <a:gd name="T123" fmla="*/ 1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1" h="13">
                  <a:moveTo>
                    <a:pt x="1" y="10"/>
                  </a:moveTo>
                  <a:cubicBezTo>
                    <a:pt x="1" y="10"/>
                    <a:pt x="1" y="11"/>
                    <a:pt x="2" y="12"/>
                  </a:cubicBezTo>
                  <a:cubicBezTo>
                    <a:pt x="2" y="12"/>
                    <a:pt x="3" y="12"/>
                    <a:pt x="3" y="12"/>
                  </a:cubicBezTo>
                  <a:cubicBezTo>
                    <a:pt x="5" y="12"/>
                    <a:pt x="6" y="12"/>
                    <a:pt x="7" y="12"/>
                  </a:cubicBezTo>
                  <a:cubicBezTo>
                    <a:pt x="10" y="12"/>
                    <a:pt x="12" y="12"/>
                    <a:pt x="15" y="12"/>
                  </a:cubicBezTo>
                  <a:cubicBezTo>
                    <a:pt x="18" y="12"/>
                    <a:pt x="20" y="12"/>
                    <a:pt x="23" y="11"/>
                  </a:cubicBezTo>
                  <a:cubicBezTo>
                    <a:pt x="31" y="11"/>
                    <a:pt x="31" y="11"/>
                    <a:pt x="31" y="11"/>
                  </a:cubicBezTo>
                  <a:cubicBezTo>
                    <a:pt x="30" y="11"/>
                    <a:pt x="30" y="11"/>
                    <a:pt x="30" y="11"/>
                  </a:cubicBezTo>
                  <a:cubicBezTo>
                    <a:pt x="30" y="5"/>
                    <a:pt x="30" y="5"/>
                    <a:pt x="30" y="5"/>
                  </a:cubicBezTo>
                  <a:cubicBezTo>
                    <a:pt x="30" y="4"/>
                    <a:pt x="30" y="3"/>
                    <a:pt x="30" y="2"/>
                  </a:cubicBezTo>
                  <a:cubicBezTo>
                    <a:pt x="30" y="2"/>
                    <a:pt x="29" y="2"/>
                    <a:pt x="29" y="1"/>
                  </a:cubicBezTo>
                  <a:cubicBezTo>
                    <a:pt x="29" y="1"/>
                    <a:pt x="28" y="1"/>
                    <a:pt x="28" y="1"/>
                  </a:cubicBezTo>
                  <a:cubicBezTo>
                    <a:pt x="28" y="1"/>
                    <a:pt x="28" y="1"/>
                    <a:pt x="28" y="1"/>
                  </a:cubicBezTo>
                  <a:cubicBezTo>
                    <a:pt x="28" y="9"/>
                    <a:pt x="28" y="9"/>
                    <a:pt x="28" y="9"/>
                  </a:cubicBezTo>
                  <a:cubicBezTo>
                    <a:pt x="28" y="9"/>
                    <a:pt x="28" y="10"/>
                    <a:pt x="28" y="10"/>
                  </a:cubicBezTo>
                  <a:cubicBezTo>
                    <a:pt x="28" y="10"/>
                    <a:pt x="28" y="10"/>
                    <a:pt x="28" y="10"/>
                  </a:cubicBezTo>
                  <a:cubicBezTo>
                    <a:pt x="28" y="10"/>
                    <a:pt x="28" y="10"/>
                    <a:pt x="28" y="10"/>
                  </a:cubicBezTo>
                  <a:cubicBezTo>
                    <a:pt x="24" y="10"/>
                    <a:pt x="20" y="10"/>
                    <a:pt x="17" y="10"/>
                  </a:cubicBezTo>
                  <a:cubicBezTo>
                    <a:pt x="11" y="10"/>
                    <a:pt x="11" y="10"/>
                    <a:pt x="11" y="10"/>
                  </a:cubicBezTo>
                  <a:cubicBezTo>
                    <a:pt x="9" y="11"/>
                    <a:pt x="7" y="10"/>
                    <a:pt x="5" y="10"/>
                  </a:cubicBezTo>
                  <a:cubicBezTo>
                    <a:pt x="5" y="10"/>
                    <a:pt x="4" y="10"/>
                    <a:pt x="4" y="10"/>
                  </a:cubicBezTo>
                  <a:cubicBezTo>
                    <a:pt x="3" y="9"/>
                    <a:pt x="3" y="9"/>
                    <a:pt x="3" y="8"/>
                  </a:cubicBezTo>
                  <a:cubicBezTo>
                    <a:pt x="3" y="7"/>
                    <a:pt x="3" y="6"/>
                    <a:pt x="3" y="5"/>
                  </a:cubicBezTo>
                  <a:cubicBezTo>
                    <a:pt x="3" y="5"/>
                    <a:pt x="3" y="3"/>
                    <a:pt x="3" y="2"/>
                  </a:cubicBezTo>
                  <a:cubicBezTo>
                    <a:pt x="3" y="2"/>
                    <a:pt x="3" y="2"/>
                    <a:pt x="3" y="1"/>
                  </a:cubicBezTo>
                  <a:cubicBezTo>
                    <a:pt x="3" y="1"/>
                    <a:pt x="3" y="1"/>
                    <a:pt x="3" y="1"/>
                  </a:cubicBezTo>
                  <a:cubicBezTo>
                    <a:pt x="3" y="1"/>
                    <a:pt x="2" y="1"/>
                    <a:pt x="2" y="1"/>
                  </a:cubicBezTo>
                  <a:cubicBezTo>
                    <a:pt x="1" y="1"/>
                    <a:pt x="1" y="1"/>
                    <a:pt x="1" y="2"/>
                  </a:cubicBezTo>
                  <a:cubicBezTo>
                    <a:pt x="1" y="2"/>
                    <a:pt x="1" y="3"/>
                    <a:pt x="1" y="4"/>
                  </a:cubicBezTo>
                  <a:cubicBezTo>
                    <a:pt x="1" y="5"/>
                    <a:pt x="0" y="6"/>
                    <a:pt x="1" y="7"/>
                  </a:cubicBezTo>
                  <a:lnTo>
                    <a:pt x="1" y="10"/>
                  </a:lnTo>
                  <a:close/>
                  <a:moveTo>
                    <a:pt x="1" y="10"/>
                  </a:moveTo>
                  <a:cubicBezTo>
                    <a:pt x="1" y="8"/>
                    <a:pt x="0" y="6"/>
                    <a:pt x="0" y="4"/>
                  </a:cubicBezTo>
                  <a:cubicBezTo>
                    <a:pt x="0" y="3"/>
                    <a:pt x="0" y="2"/>
                    <a:pt x="0" y="2"/>
                  </a:cubicBezTo>
                  <a:cubicBezTo>
                    <a:pt x="0" y="1"/>
                    <a:pt x="0" y="0"/>
                    <a:pt x="1" y="0"/>
                  </a:cubicBezTo>
                  <a:cubicBezTo>
                    <a:pt x="1" y="0"/>
                    <a:pt x="2" y="0"/>
                    <a:pt x="2" y="0"/>
                  </a:cubicBezTo>
                  <a:cubicBezTo>
                    <a:pt x="3" y="0"/>
                    <a:pt x="3" y="0"/>
                    <a:pt x="3" y="0"/>
                  </a:cubicBezTo>
                  <a:cubicBezTo>
                    <a:pt x="4" y="0"/>
                    <a:pt x="4" y="1"/>
                    <a:pt x="4" y="1"/>
                  </a:cubicBezTo>
                  <a:cubicBezTo>
                    <a:pt x="4" y="2"/>
                    <a:pt x="4" y="2"/>
                    <a:pt x="4" y="3"/>
                  </a:cubicBezTo>
                  <a:cubicBezTo>
                    <a:pt x="4" y="4"/>
                    <a:pt x="4" y="4"/>
                    <a:pt x="4" y="5"/>
                  </a:cubicBezTo>
                  <a:cubicBezTo>
                    <a:pt x="4" y="6"/>
                    <a:pt x="4" y="7"/>
                    <a:pt x="4" y="8"/>
                  </a:cubicBezTo>
                  <a:cubicBezTo>
                    <a:pt x="4" y="8"/>
                    <a:pt x="4" y="9"/>
                    <a:pt x="4" y="9"/>
                  </a:cubicBezTo>
                  <a:cubicBezTo>
                    <a:pt x="4" y="9"/>
                    <a:pt x="5" y="10"/>
                    <a:pt x="5" y="10"/>
                  </a:cubicBezTo>
                  <a:cubicBezTo>
                    <a:pt x="7" y="10"/>
                    <a:pt x="9" y="10"/>
                    <a:pt x="11" y="10"/>
                  </a:cubicBezTo>
                  <a:cubicBezTo>
                    <a:pt x="16" y="9"/>
                    <a:pt x="16" y="9"/>
                    <a:pt x="16" y="9"/>
                  </a:cubicBezTo>
                  <a:cubicBezTo>
                    <a:pt x="20" y="9"/>
                    <a:pt x="24" y="9"/>
                    <a:pt x="28" y="9"/>
                  </a:cubicBezTo>
                  <a:cubicBezTo>
                    <a:pt x="27" y="9"/>
                    <a:pt x="27" y="9"/>
                    <a:pt x="27" y="9"/>
                  </a:cubicBezTo>
                  <a:cubicBezTo>
                    <a:pt x="27" y="1"/>
                    <a:pt x="27" y="1"/>
                    <a:pt x="27" y="1"/>
                  </a:cubicBezTo>
                  <a:cubicBezTo>
                    <a:pt x="27" y="1"/>
                    <a:pt x="27" y="1"/>
                    <a:pt x="27" y="1"/>
                  </a:cubicBezTo>
                  <a:cubicBezTo>
                    <a:pt x="27" y="1"/>
                    <a:pt x="27" y="1"/>
                    <a:pt x="27" y="0"/>
                  </a:cubicBezTo>
                  <a:cubicBezTo>
                    <a:pt x="27" y="0"/>
                    <a:pt x="27" y="0"/>
                    <a:pt x="27" y="0"/>
                  </a:cubicBezTo>
                  <a:cubicBezTo>
                    <a:pt x="28" y="0"/>
                    <a:pt x="29" y="0"/>
                    <a:pt x="29" y="1"/>
                  </a:cubicBezTo>
                  <a:cubicBezTo>
                    <a:pt x="30" y="1"/>
                    <a:pt x="30" y="1"/>
                    <a:pt x="31" y="2"/>
                  </a:cubicBezTo>
                  <a:cubicBezTo>
                    <a:pt x="31" y="3"/>
                    <a:pt x="31" y="4"/>
                    <a:pt x="31" y="5"/>
                  </a:cubicBezTo>
                  <a:cubicBezTo>
                    <a:pt x="31" y="11"/>
                    <a:pt x="31" y="11"/>
                    <a:pt x="31" y="11"/>
                  </a:cubicBezTo>
                  <a:cubicBezTo>
                    <a:pt x="31" y="12"/>
                    <a:pt x="31" y="12"/>
                    <a:pt x="31" y="12"/>
                  </a:cubicBezTo>
                  <a:cubicBezTo>
                    <a:pt x="23" y="12"/>
                    <a:pt x="23" y="12"/>
                    <a:pt x="23" y="12"/>
                  </a:cubicBezTo>
                  <a:cubicBezTo>
                    <a:pt x="20" y="13"/>
                    <a:pt x="18" y="13"/>
                    <a:pt x="15" y="13"/>
                  </a:cubicBezTo>
                  <a:cubicBezTo>
                    <a:pt x="12" y="13"/>
                    <a:pt x="10" y="13"/>
                    <a:pt x="7" y="13"/>
                  </a:cubicBezTo>
                  <a:cubicBezTo>
                    <a:pt x="6" y="13"/>
                    <a:pt x="5" y="13"/>
                    <a:pt x="3" y="12"/>
                  </a:cubicBezTo>
                  <a:cubicBezTo>
                    <a:pt x="3" y="12"/>
                    <a:pt x="2" y="12"/>
                    <a:pt x="2" y="12"/>
                  </a:cubicBezTo>
                  <a:cubicBezTo>
                    <a:pt x="1" y="11"/>
                    <a:pt x="1" y="11"/>
                    <a:pt x="1" y="1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4" name="Freeform 138"/>
            <p:cNvSpPr/>
            <p:nvPr/>
          </p:nvSpPr>
          <p:spPr bwMode="auto">
            <a:xfrm>
              <a:off x="2634" y="3478"/>
              <a:ext cx="103" cy="4"/>
            </a:xfrm>
            <a:custGeom>
              <a:avLst/>
              <a:gdLst>
                <a:gd name="T0" fmla="*/ 0 w 23"/>
                <a:gd name="T1" fmla="*/ 0 h 1"/>
                <a:gd name="T2" fmla="*/ 1 w 23"/>
                <a:gd name="T3" fmla="*/ 0 h 1"/>
                <a:gd name="T4" fmla="*/ 4 w 23"/>
                <a:gd name="T5" fmla="*/ 0 h 1"/>
                <a:gd name="T6" fmla="*/ 11 w 23"/>
                <a:gd name="T7" fmla="*/ 0 h 1"/>
                <a:gd name="T8" fmla="*/ 19 w 23"/>
                <a:gd name="T9" fmla="*/ 0 h 1"/>
                <a:gd name="T10" fmla="*/ 22 w 23"/>
                <a:gd name="T11" fmla="*/ 0 h 1"/>
                <a:gd name="T12" fmla="*/ 23 w 23"/>
                <a:gd name="T13" fmla="*/ 0 h 1"/>
                <a:gd name="T14" fmla="*/ 22 w 23"/>
                <a:gd name="T15" fmla="*/ 1 h 1"/>
                <a:gd name="T16" fmla="*/ 19 w 23"/>
                <a:gd name="T17" fmla="*/ 1 h 1"/>
                <a:gd name="T18" fmla="*/ 11 w 23"/>
                <a:gd name="T19" fmla="*/ 1 h 1"/>
                <a:gd name="T20" fmla="*/ 4 w 23"/>
                <a:gd name="T21" fmla="*/ 1 h 1"/>
                <a:gd name="T22" fmla="*/ 1 w 23"/>
                <a:gd name="T23" fmla="*/ 1 h 1"/>
                <a:gd name="T24" fmla="*/ 0 w 23"/>
                <a:gd name="T25" fmla="*/ 0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3" h="1">
                  <a:moveTo>
                    <a:pt x="0" y="0"/>
                  </a:moveTo>
                  <a:cubicBezTo>
                    <a:pt x="0" y="0"/>
                    <a:pt x="0" y="0"/>
                    <a:pt x="1" y="0"/>
                  </a:cubicBezTo>
                  <a:cubicBezTo>
                    <a:pt x="2" y="0"/>
                    <a:pt x="2" y="0"/>
                    <a:pt x="4" y="0"/>
                  </a:cubicBezTo>
                  <a:cubicBezTo>
                    <a:pt x="6" y="0"/>
                    <a:pt x="9" y="0"/>
                    <a:pt x="11" y="0"/>
                  </a:cubicBezTo>
                  <a:cubicBezTo>
                    <a:pt x="14" y="0"/>
                    <a:pt x="17" y="0"/>
                    <a:pt x="19" y="0"/>
                  </a:cubicBezTo>
                  <a:cubicBezTo>
                    <a:pt x="20" y="0"/>
                    <a:pt x="21" y="0"/>
                    <a:pt x="22" y="0"/>
                  </a:cubicBezTo>
                  <a:cubicBezTo>
                    <a:pt x="22" y="0"/>
                    <a:pt x="23" y="0"/>
                    <a:pt x="23" y="0"/>
                  </a:cubicBezTo>
                  <a:cubicBezTo>
                    <a:pt x="23" y="0"/>
                    <a:pt x="22" y="0"/>
                    <a:pt x="22" y="1"/>
                  </a:cubicBezTo>
                  <a:cubicBezTo>
                    <a:pt x="21" y="1"/>
                    <a:pt x="20" y="1"/>
                    <a:pt x="19" y="1"/>
                  </a:cubicBezTo>
                  <a:cubicBezTo>
                    <a:pt x="17" y="1"/>
                    <a:pt x="14" y="1"/>
                    <a:pt x="11" y="1"/>
                  </a:cubicBezTo>
                  <a:cubicBezTo>
                    <a:pt x="9" y="1"/>
                    <a:pt x="6" y="1"/>
                    <a:pt x="4" y="1"/>
                  </a:cubicBezTo>
                  <a:cubicBezTo>
                    <a:pt x="2" y="1"/>
                    <a:pt x="2" y="1"/>
                    <a:pt x="1" y="1"/>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5" name="Freeform 139"/>
            <p:cNvSpPr/>
            <p:nvPr/>
          </p:nvSpPr>
          <p:spPr bwMode="auto">
            <a:xfrm>
              <a:off x="2634" y="3491"/>
              <a:ext cx="103" cy="9"/>
            </a:xfrm>
            <a:custGeom>
              <a:avLst/>
              <a:gdLst>
                <a:gd name="T0" fmla="*/ 0 w 23"/>
                <a:gd name="T1" fmla="*/ 1 h 2"/>
                <a:gd name="T2" fmla="*/ 1 w 23"/>
                <a:gd name="T3" fmla="*/ 1 h 2"/>
                <a:gd name="T4" fmla="*/ 4 w 23"/>
                <a:gd name="T5" fmla="*/ 1 h 2"/>
                <a:gd name="T6" fmla="*/ 12 w 23"/>
                <a:gd name="T7" fmla="*/ 0 h 2"/>
                <a:gd name="T8" fmla="*/ 16 w 23"/>
                <a:gd name="T9" fmla="*/ 0 h 2"/>
                <a:gd name="T10" fmla="*/ 19 w 23"/>
                <a:gd name="T11" fmla="*/ 0 h 2"/>
                <a:gd name="T12" fmla="*/ 22 w 23"/>
                <a:gd name="T13" fmla="*/ 0 h 2"/>
                <a:gd name="T14" fmla="*/ 23 w 23"/>
                <a:gd name="T15" fmla="*/ 0 h 2"/>
                <a:gd name="T16" fmla="*/ 22 w 23"/>
                <a:gd name="T17" fmla="*/ 1 h 2"/>
                <a:gd name="T18" fmla="*/ 19 w 23"/>
                <a:gd name="T19" fmla="*/ 1 h 2"/>
                <a:gd name="T20" fmla="*/ 16 w 23"/>
                <a:gd name="T21" fmla="*/ 1 h 2"/>
                <a:gd name="T22" fmla="*/ 12 w 23"/>
                <a:gd name="T23" fmla="*/ 1 h 2"/>
                <a:gd name="T24" fmla="*/ 4 w 23"/>
                <a:gd name="T25" fmla="*/ 2 h 2"/>
                <a:gd name="T26" fmla="*/ 1 w 23"/>
                <a:gd name="T27" fmla="*/ 1 h 2"/>
                <a:gd name="T28" fmla="*/ 0 w 23"/>
                <a:gd name="T29"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 h="2">
                  <a:moveTo>
                    <a:pt x="0" y="1"/>
                  </a:moveTo>
                  <a:cubicBezTo>
                    <a:pt x="0" y="1"/>
                    <a:pt x="0" y="1"/>
                    <a:pt x="1" y="1"/>
                  </a:cubicBezTo>
                  <a:cubicBezTo>
                    <a:pt x="2" y="1"/>
                    <a:pt x="3" y="1"/>
                    <a:pt x="4" y="1"/>
                  </a:cubicBezTo>
                  <a:cubicBezTo>
                    <a:pt x="6" y="1"/>
                    <a:pt x="9" y="0"/>
                    <a:pt x="12" y="0"/>
                  </a:cubicBezTo>
                  <a:cubicBezTo>
                    <a:pt x="13" y="0"/>
                    <a:pt x="14" y="0"/>
                    <a:pt x="16" y="0"/>
                  </a:cubicBezTo>
                  <a:cubicBezTo>
                    <a:pt x="17" y="0"/>
                    <a:pt x="18" y="0"/>
                    <a:pt x="19" y="0"/>
                  </a:cubicBezTo>
                  <a:cubicBezTo>
                    <a:pt x="21" y="0"/>
                    <a:pt x="21" y="0"/>
                    <a:pt x="22" y="0"/>
                  </a:cubicBezTo>
                  <a:cubicBezTo>
                    <a:pt x="23" y="0"/>
                    <a:pt x="23" y="0"/>
                    <a:pt x="23" y="0"/>
                  </a:cubicBezTo>
                  <a:cubicBezTo>
                    <a:pt x="23" y="0"/>
                    <a:pt x="23" y="0"/>
                    <a:pt x="22" y="1"/>
                  </a:cubicBezTo>
                  <a:cubicBezTo>
                    <a:pt x="21" y="1"/>
                    <a:pt x="21" y="1"/>
                    <a:pt x="19" y="1"/>
                  </a:cubicBezTo>
                  <a:cubicBezTo>
                    <a:pt x="18" y="1"/>
                    <a:pt x="17" y="1"/>
                    <a:pt x="16" y="1"/>
                  </a:cubicBezTo>
                  <a:cubicBezTo>
                    <a:pt x="14" y="1"/>
                    <a:pt x="13" y="1"/>
                    <a:pt x="12" y="1"/>
                  </a:cubicBezTo>
                  <a:cubicBezTo>
                    <a:pt x="9" y="1"/>
                    <a:pt x="6" y="2"/>
                    <a:pt x="4" y="2"/>
                  </a:cubicBezTo>
                  <a:cubicBezTo>
                    <a:pt x="3" y="2"/>
                    <a:pt x="2" y="1"/>
                    <a:pt x="1"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6" name="Freeform 140"/>
            <p:cNvSpPr/>
            <p:nvPr/>
          </p:nvSpPr>
          <p:spPr bwMode="auto">
            <a:xfrm>
              <a:off x="2593" y="3500"/>
              <a:ext cx="190" cy="226"/>
            </a:xfrm>
            <a:custGeom>
              <a:avLst/>
              <a:gdLst>
                <a:gd name="T0" fmla="*/ 42 w 42"/>
                <a:gd name="T1" fmla="*/ 46 h 50"/>
                <a:gd name="T2" fmla="*/ 40 w 42"/>
                <a:gd name="T3" fmla="*/ 48 h 50"/>
                <a:gd name="T4" fmla="*/ 38 w 42"/>
                <a:gd name="T5" fmla="*/ 49 h 50"/>
                <a:gd name="T6" fmla="*/ 35 w 42"/>
                <a:gd name="T7" fmla="*/ 50 h 50"/>
                <a:gd name="T8" fmla="*/ 33 w 42"/>
                <a:gd name="T9" fmla="*/ 50 h 50"/>
                <a:gd name="T10" fmla="*/ 28 w 42"/>
                <a:gd name="T11" fmla="*/ 50 h 50"/>
                <a:gd name="T12" fmla="*/ 22 w 42"/>
                <a:gd name="T13" fmla="*/ 49 h 50"/>
                <a:gd name="T14" fmla="*/ 17 w 42"/>
                <a:gd name="T15" fmla="*/ 49 h 50"/>
                <a:gd name="T16" fmla="*/ 12 w 42"/>
                <a:gd name="T17" fmla="*/ 49 h 50"/>
                <a:gd name="T18" fmla="*/ 9 w 42"/>
                <a:gd name="T19" fmla="*/ 49 h 50"/>
                <a:gd name="T20" fmla="*/ 7 w 42"/>
                <a:gd name="T21" fmla="*/ 50 h 50"/>
                <a:gd name="T22" fmla="*/ 4 w 42"/>
                <a:gd name="T23" fmla="*/ 50 h 50"/>
                <a:gd name="T24" fmla="*/ 2 w 42"/>
                <a:gd name="T25" fmla="*/ 50 h 50"/>
                <a:gd name="T26" fmla="*/ 1 w 42"/>
                <a:gd name="T27" fmla="*/ 49 h 50"/>
                <a:gd name="T28" fmla="*/ 1 w 42"/>
                <a:gd name="T29" fmla="*/ 49 h 50"/>
                <a:gd name="T30" fmla="*/ 1 w 42"/>
                <a:gd name="T31" fmla="*/ 43 h 50"/>
                <a:gd name="T32" fmla="*/ 1 w 42"/>
                <a:gd name="T33" fmla="*/ 37 h 50"/>
                <a:gd name="T34" fmla="*/ 0 w 42"/>
                <a:gd name="T35" fmla="*/ 25 h 50"/>
                <a:gd name="T36" fmla="*/ 0 w 42"/>
                <a:gd name="T37" fmla="*/ 12 h 50"/>
                <a:gd name="T38" fmla="*/ 1 w 42"/>
                <a:gd name="T39" fmla="*/ 6 h 50"/>
                <a:gd name="T40" fmla="*/ 1 w 42"/>
                <a:gd name="T41" fmla="*/ 3 h 50"/>
                <a:gd name="T42" fmla="*/ 1 w 42"/>
                <a:gd name="T43" fmla="*/ 0 h 50"/>
                <a:gd name="T44" fmla="*/ 2 w 42"/>
                <a:gd name="T45" fmla="*/ 3 h 50"/>
                <a:gd name="T46" fmla="*/ 2 w 42"/>
                <a:gd name="T47" fmla="*/ 6 h 50"/>
                <a:gd name="T48" fmla="*/ 1 w 42"/>
                <a:gd name="T49" fmla="*/ 9 h 50"/>
                <a:gd name="T50" fmla="*/ 1 w 42"/>
                <a:gd name="T51" fmla="*/ 12 h 50"/>
                <a:gd name="T52" fmla="*/ 1 w 42"/>
                <a:gd name="T53" fmla="*/ 25 h 50"/>
                <a:gd name="T54" fmla="*/ 2 w 42"/>
                <a:gd name="T55" fmla="*/ 37 h 50"/>
                <a:gd name="T56" fmla="*/ 2 w 42"/>
                <a:gd name="T57" fmla="*/ 43 h 50"/>
                <a:gd name="T58" fmla="*/ 2 w 42"/>
                <a:gd name="T59" fmla="*/ 49 h 50"/>
                <a:gd name="T60" fmla="*/ 2 w 42"/>
                <a:gd name="T61" fmla="*/ 49 h 50"/>
                <a:gd name="T62" fmla="*/ 4 w 42"/>
                <a:gd name="T63" fmla="*/ 49 h 50"/>
                <a:gd name="T64" fmla="*/ 7 w 42"/>
                <a:gd name="T65" fmla="*/ 49 h 50"/>
                <a:gd name="T66" fmla="*/ 9 w 42"/>
                <a:gd name="T67" fmla="*/ 48 h 50"/>
                <a:gd name="T68" fmla="*/ 12 w 42"/>
                <a:gd name="T69" fmla="*/ 48 h 50"/>
                <a:gd name="T70" fmla="*/ 17 w 42"/>
                <a:gd name="T71" fmla="*/ 48 h 50"/>
                <a:gd name="T72" fmla="*/ 22 w 42"/>
                <a:gd name="T73" fmla="*/ 48 h 50"/>
                <a:gd name="T74" fmla="*/ 28 w 42"/>
                <a:gd name="T75" fmla="*/ 49 h 50"/>
                <a:gd name="T76" fmla="*/ 33 w 42"/>
                <a:gd name="T77" fmla="*/ 50 h 50"/>
                <a:gd name="T78" fmla="*/ 35 w 42"/>
                <a:gd name="T79" fmla="*/ 50 h 50"/>
                <a:gd name="T80" fmla="*/ 38 w 42"/>
                <a:gd name="T81" fmla="*/ 49 h 50"/>
                <a:gd name="T82" fmla="*/ 40 w 42"/>
                <a:gd name="T83" fmla="*/ 48 h 50"/>
                <a:gd name="T84" fmla="*/ 42 w 42"/>
                <a:gd name="T85" fmla="*/ 46 h 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 h="50">
                  <a:moveTo>
                    <a:pt x="42" y="46"/>
                  </a:moveTo>
                  <a:cubicBezTo>
                    <a:pt x="41" y="46"/>
                    <a:pt x="41" y="47"/>
                    <a:pt x="40" y="48"/>
                  </a:cubicBezTo>
                  <a:cubicBezTo>
                    <a:pt x="39" y="48"/>
                    <a:pt x="39" y="49"/>
                    <a:pt x="38" y="49"/>
                  </a:cubicBezTo>
                  <a:cubicBezTo>
                    <a:pt x="37" y="50"/>
                    <a:pt x="36" y="50"/>
                    <a:pt x="35" y="50"/>
                  </a:cubicBezTo>
                  <a:cubicBezTo>
                    <a:pt x="35" y="50"/>
                    <a:pt x="34" y="50"/>
                    <a:pt x="33" y="50"/>
                  </a:cubicBezTo>
                  <a:cubicBezTo>
                    <a:pt x="31" y="50"/>
                    <a:pt x="29" y="50"/>
                    <a:pt x="28" y="50"/>
                  </a:cubicBezTo>
                  <a:cubicBezTo>
                    <a:pt x="22" y="49"/>
                    <a:pt x="22" y="49"/>
                    <a:pt x="22" y="49"/>
                  </a:cubicBezTo>
                  <a:cubicBezTo>
                    <a:pt x="21" y="49"/>
                    <a:pt x="19" y="49"/>
                    <a:pt x="17" y="49"/>
                  </a:cubicBezTo>
                  <a:cubicBezTo>
                    <a:pt x="12" y="49"/>
                    <a:pt x="12" y="49"/>
                    <a:pt x="12" y="49"/>
                  </a:cubicBezTo>
                  <a:cubicBezTo>
                    <a:pt x="11" y="49"/>
                    <a:pt x="10" y="49"/>
                    <a:pt x="9" y="49"/>
                  </a:cubicBezTo>
                  <a:cubicBezTo>
                    <a:pt x="9" y="49"/>
                    <a:pt x="8" y="50"/>
                    <a:pt x="7" y="50"/>
                  </a:cubicBezTo>
                  <a:cubicBezTo>
                    <a:pt x="6" y="50"/>
                    <a:pt x="5" y="50"/>
                    <a:pt x="4" y="50"/>
                  </a:cubicBezTo>
                  <a:cubicBezTo>
                    <a:pt x="3" y="50"/>
                    <a:pt x="2" y="50"/>
                    <a:pt x="2" y="50"/>
                  </a:cubicBezTo>
                  <a:cubicBezTo>
                    <a:pt x="1" y="50"/>
                    <a:pt x="1" y="49"/>
                    <a:pt x="1" y="49"/>
                  </a:cubicBezTo>
                  <a:cubicBezTo>
                    <a:pt x="1" y="49"/>
                    <a:pt x="1" y="49"/>
                    <a:pt x="1" y="49"/>
                  </a:cubicBezTo>
                  <a:cubicBezTo>
                    <a:pt x="1" y="47"/>
                    <a:pt x="1" y="45"/>
                    <a:pt x="1" y="43"/>
                  </a:cubicBezTo>
                  <a:cubicBezTo>
                    <a:pt x="1" y="37"/>
                    <a:pt x="1" y="37"/>
                    <a:pt x="1" y="37"/>
                  </a:cubicBezTo>
                  <a:cubicBezTo>
                    <a:pt x="1" y="33"/>
                    <a:pt x="0" y="29"/>
                    <a:pt x="0" y="25"/>
                  </a:cubicBezTo>
                  <a:cubicBezTo>
                    <a:pt x="0" y="12"/>
                    <a:pt x="0" y="12"/>
                    <a:pt x="0" y="12"/>
                  </a:cubicBezTo>
                  <a:cubicBezTo>
                    <a:pt x="0" y="10"/>
                    <a:pt x="1" y="8"/>
                    <a:pt x="1" y="6"/>
                  </a:cubicBezTo>
                  <a:cubicBezTo>
                    <a:pt x="1" y="5"/>
                    <a:pt x="1" y="4"/>
                    <a:pt x="1" y="3"/>
                  </a:cubicBezTo>
                  <a:cubicBezTo>
                    <a:pt x="1" y="2"/>
                    <a:pt x="1" y="1"/>
                    <a:pt x="1" y="0"/>
                  </a:cubicBezTo>
                  <a:cubicBezTo>
                    <a:pt x="1" y="1"/>
                    <a:pt x="1" y="2"/>
                    <a:pt x="2" y="3"/>
                  </a:cubicBezTo>
                  <a:cubicBezTo>
                    <a:pt x="2" y="4"/>
                    <a:pt x="2" y="5"/>
                    <a:pt x="2" y="6"/>
                  </a:cubicBezTo>
                  <a:cubicBezTo>
                    <a:pt x="1" y="9"/>
                    <a:pt x="1" y="9"/>
                    <a:pt x="1" y="9"/>
                  </a:cubicBezTo>
                  <a:cubicBezTo>
                    <a:pt x="1" y="10"/>
                    <a:pt x="1" y="11"/>
                    <a:pt x="1" y="12"/>
                  </a:cubicBezTo>
                  <a:cubicBezTo>
                    <a:pt x="1" y="25"/>
                    <a:pt x="1" y="25"/>
                    <a:pt x="1" y="25"/>
                  </a:cubicBezTo>
                  <a:cubicBezTo>
                    <a:pt x="1" y="29"/>
                    <a:pt x="2" y="33"/>
                    <a:pt x="2" y="37"/>
                  </a:cubicBezTo>
                  <a:cubicBezTo>
                    <a:pt x="2" y="43"/>
                    <a:pt x="2" y="43"/>
                    <a:pt x="2" y="43"/>
                  </a:cubicBezTo>
                  <a:cubicBezTo>
                    <a:pt x="2" y="45"/>
                    <a:pt x="2" y="47"/>
                    <a:pt x="2" y="49"/>
                  </a:cubicBezTo>
                  <a:cubicBezTo>
                    <a:pt x="2" y="49"/>
                    <a:pt x="2" y="49"/>
                    <a:pt x="2" y="49"/>
                  </a:cubicBezTo>
                  <a:cubicBezTo>
                    <a:pt x="3" y="49"/>
                    <a:pt x="3" y="49"/>
                    <a:pt x="4" y="49"/>
                  </a:cubicBezTo>
                  <a:cubicBezTo>
                    <a:pt x="5" y="49"/>
                    <a:pt x="6" y="49"/>
                    <a:pt x="7" y="49"/>
                  </a:cubicBezTo>
                  <a:cubicBezTo>
                    <a:pt x="8" y="49"/>
                    <a:pt x="9" y="48"/>
                    <a:pt x="9" y="48"/>
                  </a:cubicBezTo>
                  <a:cubicBezTo>
                    <a:pt x="10" y="48"/>
                    <a:pt x="11" y="48"/>
                    <a:pt x="12" y="48"/>
                  </a:cubicBezTo>
                  <a:cubicBezTo>
                    <a:pt x="17" y="48"/>
                    <a:pt x="17" y="48"/>
                    <a:pt x="17" y="48"/>
                  </a:cubicBezTo>
                  <a:cubicBezTo>
                    <a:pt x="19" y="48"/>
                    <a:pt x="21" y="48"/>
                    <a:pt x="22" y="48"/>
                  </a:cubicBezTo>
                  <a:cubicBezTo>
                    <a:pt x="28" y="49"/>
                    <a:pt x="28" y="49"/>
                    <a:pt x="28" y="49"/>
                  </a:cubicBezTo>
                  <a:cubicBezTo>
                    <a:pt x="29" y="49"/>
                    <a:pt x="31" y="49"/>
                    <a:pt x="33" y="50"/>
                  </a:cubicBezTo>
                  <a:cubicBezTo>
                    <a:pt x="34" y="50"/>
                    <a:pt x="34" y="50"/>
                    <a:pt x="35" y="50"/>
                  </a:cubicBezTo>
                  <a:cubicBezTo>
                    <a:pt x="36" y="49"/>
                    <a:pt x="37" y="49"/>
                    <a:pt x="38" y="49"/>
                  </a:cubicBezTo>
                  <a:cubicBezTo>
                    <a:pt x="38" y="48"/>
                    <a:pt x="39" y="48"/>
                    <a:pt x="40" y="48"/>
                  </a:cubicBezTo>
                  <a:cubicBezTo>
                    <a:pt x="41" y="47"/>
                    <a:pt x="41" y="46"/>
                    <a:pt x="42" y="4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7" name="Freeform 141"/>
            <p:cNvSpPr/>
            <p:nvPr/>
          </p:nvSpPr>
          <p:spPr bwMode="auto">
            <a:xfrm>
              <a:off x="2746" y="3694"/>
              <a:ext cx="37" cy="32"/>
            </a:xfrm>
            <a:custGeom>
              <a:avLst/>
              <a:gdLst>
                <a:gd name="T0" fmla="*/ 8 w 8"/>
                <a:gd name="T1" fmla="*/ 2 h 7"/>
                <a:gd name="T2" fmla="*/ 7 w 8"/>
                <a:gd name="T3" fmla="*/ 2 h 7"/>
                <a:gd name="T4" fmla="*/ 6 w 8"/>
                <a:gd name="T5" fmla="*/ 2 h 7"/>
                <a:gd name="T6" fmla="*/ 4 w 8"/>
                <a:gd name="T7" fmla="*/ 1 h 7"/>
                <a:gd name="T8" fmla="*/ 2 w 8"/>
                <a:gd name="T9" fmla="*/ 1 h 7"/>
                <a:gd name="T10" fmla="*/ 1 w 8"/>
                <a:gd name="T11" fmla="*/ 1 h 7"/>
                <a:gd name="T12" fmla="*/ 1 w 8"/>
                <a:gd name="T13" fmla="*/ 0 h 7"/>
                <a:gd name="T14" fmla="*/ 1 w 8"/>
                <a:gd name="T15" fmla="*/ 3 h 7"/>
                <a:gd name="T16" fmla="*/ 1 w 8"/>
                <a:gd name="T17" fmla="*/ 4 h 7"/>
                <a:gd name="T18" fmla="*/ 1 w 8"/>
                <a:gd name="T19" fmla="*/ 5 h 7"/>
                <a:gd name="T20" fmla="*/ 0 w 8"/>
                <a:gd name="T21" fmla="*/ 7 h 7"/>
                <a:gd name="T22" fmla="*/ 0 w 8"/>
                <a:gd name="T23" fmla="*/ 5 h 7"/>
                <a:gd name="T24" fmla="*/ 0 w 8"/>
                <a:gd name="T25" fmla="*/ 3 h 7"/>
                <a:gd name="T26" fmla="*/ 0 w 8"/>
                <a:gd name="T27" fmla="*/ 0 h 7"/>
                <a:gd name="T28" fmla="*/ 1 w 8"/>
                <a:gd name="T29" fmla="*/ 0 h 7"/>
                <a:gd name="T30" fmla="*/ 3 w 8"/>
                <a:gd name="T31" fmla="*/ 0 h 7"/>
                <a:gd name="T32" fmla="*/ 4 w 8"/>
                <a:gd name="T33" fmla="*/ 1 h 7"/>
                <a:gd name="T34" fmla="*/ 6 w 8"/>
                <a:gd name="T35" fmla="*/ 1 h 7"/>
                <a:gd name="T36" fmla="*/ 7 w 8"/>
                <a:gd name="T37" fmla="*/ 2 h 7"/>
                <a:gd name="T38" fmla="*/ 8 w 8"/>
                <a:gd name="T39" fmla="*/ 2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 h="7">
                  <a:moveTo>
                    <a:pt x="8" y="2"/>
                  </a:moveTo>
                  <a:cubicBezTo>
                    <a:pt x="8" y="2"/>
                    <a:pt x="7" y="2"/>
                    <a:pt x="7" y="2"/>
                  </a:cubicBezTo>
                  <a:cubicBezTo>
                    <a:pt x="7" y="2"/>
                    <a:pt x="6" y="2"/>
                    <a:pt x="6" y="2"/>
                  </a:cubicBezTo>
                  <a:cubicBezTo>
                    <a:pt x="5" y="2"/>
                    <a:pt x="5" y="2"/>
                    <a:pt x="4" y="1"/>
                  </a:cubicBezTo>
                  <a:cubicBezTo>
                    <a:pt x="4" y="1"/>
                    <a:pt x="3" y="1"/>
                    <a:pt x="2" y="1"/>
                  </a:cubicBezTo>
                  <a:cubicBezTo>
                    <a:pt x="2" y="1"/>
                    <a:pt x="1" y="1"/>
                    <a:pt x="1" y="1"/>
                  </a:cubicBezTo>
                  <a:cubicBezTo>
                    <a:pt x="1" y="0"/>
                    <a:pt x="1" y="0"/>
                    <a:pt x="1" y="0"/>
                  </a:cubicBezTo>
                  <a:cubicBezTo>
                    <a:pt x="1" y="1"/>
                    <a:pt x="1" y="2"/>
                    <a:pt x="1" y="3"/>
                  </a:cubicBezTo>
                  <a:cubicBezTo>
                    <a:pt x="1" y="4"/>
                    <a:pt x="1" y="4"/>
                    <a:pt x="1" y="4"/>
                  </a:cubicBezTo>
                  <a:cubicBezTo>
                    <a:pt x="1" y="5"/>
                    <a:pt x="1" y="5"/>
                    <a:pt x="1" y="5"/>
                  </a:cubicBezTo>
                  <a:cubicBezTo>
                    <a:pt x="1" y="6"/>
                    <a:pt x="0" y="6"/>
                    <a:pt x="0" y="7"/>
                  </a:cubicBezTo>
                  <a:cubicBezTo>
                    <a:pt x="0" y="6"/>
                    <a:pt x="0" y="6"/>
                    <a:pt x="0" y="5"/>
                  </a:cubicBezTo>
                  <a:cubicBezTo>
                    <a:pt x="0" y="5"/>
                    <a:pt x="0" y="4"/>
                    <a:pt x="0" y="3"/>
                  </a:cubicBezTo>
                  <a:cubicBezTo>
                    <a:pt x="0" y="2"/>
                    <a:pt x="0" y="1"/>
                    <a:pt x="0" y="0"/>
                  </a:cubicBezTo>
                  <a:cubicBezTo>
                    <a:pt x="0" y="0"/>
                    <a:pt x="0" y="0"/>
                    <a:pt x="1" y="0"/>
                  </a:cubicBezTo>
                  <a:cubicBezTo>
                    <a:pt x="1" y="0"/>
                    <a:pt x="2" y="0"/>
                    <a:pt x="3" y="0"/>
                  </a:cubicBezTo>
                  <a:cubicBezTo>
                    <a:pt x="3" y="0"/>
                    <a:pt x="4" y="0"/>
                    <a:pt x="4" y="1"/>
                  </a:cubicBezTo>
                  <a:cubicBezTo>
                    <a:pt x="5" y="1"/>
                    <a:pt x="6" y="1"/>
                    <a:pt x="6" y="1"/>
                  </a:cubicBezTo>
                  <a:cubicBezTo>
                    <a:pt x="6" y="1"/>
                    <a:pt x="7" y="1"/>
                    <a:pt x="7" y="2"/>
                  </a:cubicBezTo>
                  <a:cubicBezTo>
                    <a:pt x="7" y="2"/>
                    <a:pt x="8" y="2"/>
                    <a:pt x="8"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8" name="Freeform 142"/>
            <p:cNvSpPr/>
            <p:nvPr/>
          </p:nvSpPr>
          <p:spPr bwMode="auto">
            <a:xfrm>
              <a:off x="2593" y="3496"/>
              <a:ext cx="23" cy="9"/>
            </a:xfrm>
            <a:custGeom>
              <a:avLst/>
              <a:gdLst>
                <a:gd name="T0" fmla="*/ 0 w 5"/>
                <a:gd name="T1" fmla="*/ 1 h 2"/>
                <a:gd name="T2" fmla="*/ 0 w 5"/>
                <a:gd name="T3" fmla="*/ 1 h 2"/>
                <a:gd name="T4" fmla="*/ 1 w 5"/>
                <a:gd name="T5" fmla="*/ 1 h 2"/>
                <a:gd name="T6" fmla="*/ 3 w 5"/>
                <a:gd name="T7" fmla="*/ 0 h 2"/>
                <a:gd name="T8" fmla="*/ 4 w 5"/>
                <a:gd name="T9" fmla="*/ 0 h 2"/>
                <a:gd name="T10" fmla="*/ 5 w 5"/>
                <a:gd name="T11" fmla="*/ 1 h 2"/>
                <a:gd name="T12" fmla="*/ 5 w 5"/>
                <a:gd name="T13" fmla="*/ 1 h 2"/>
                <a:gd name="T14" fmla="*/ 5 w 5"/>
                <a:gd name="T15" fmla="*/ 1 h 2"/>
                <a:gd name="T16" fmla="*/ 4 w 5"/>
                <a:gd name="T17" fmla="*/ 1 h 2"/>
                <a:gd name="T18" fmla="*/ 3 w 5"/>
                <a:gd name="T19" fmla="*/ 1 h 2"/>
                <a:gd name="T20" fmla="*/ 1 w 5"/>
                <a:gd name="T21" fmla="*/ 2 h 2"/>
                <a:gd name="T22" fmla="*/ 1 w 5"/>
                <a:gd name="T23" fmla="*/ 1 h 2"/>
                <a:gd name="T24" fmla="*/ 0 w 5"/>
                <a:gd name="T2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 h="2">
                  <a:moveTo>
                    <a:pt x="0" y="1"/>
                  </a:moveTo>
                  <a:cubicBezTo>
                    <a:pt x="0" y="1"/>
                    <a:pt x="0" y="1"/>
                    <a:pt x="0" y="1"/>
                  </a:cubicBezTo>
                  <a:cubicBezTo>
                    <a:pt x="0" y="1"/>
                    <a:pt x="0" y="1"/>
                    <a:pt x="1" y="1"/>
                  </a:cubicBezTo>
                  <a:cubicBezTo>
                    <a:pt x="1" y="0"/>
                    <a:pt x="2" y="0"/>
                    <a:pt x="3" y="0"/>
                  </a:cubicBezTo>
                  <a:cubicBezTo>
                    <a:pt x="3" y="0"/>
                    <a:pt x="4" y="0"/>
                    <a:pt x="4" y="0"/>
                  </a:cubicBezTo>
                  <a:cubicBezTo>
                    <a:pt x="4" y="0"/>
                    <a:pt x="5" y="1"/>
                    <a:pt x="5" y="1"/>
                  </a:cubicBezTo>
                  <a:cubicBezTo>
                    <a:pt x="5" y="1"/>
                    <a:pt x="5" y="1"/>
                    <a:pt x="5" y="1"/>
                  </a:cubicBezTo>
                  <a:cubicBezTo>
                    <a:pt x="5" y="1"/>
                    <a:pt x="5" y="1"/>
                    <a:pt x="5" y="1"/>
                  </a:cubicBezTo>
                  <a:cubicBezTo>
                    <a:pt x="5" y="1"/>
                    <a:pt x="4" y="1"/>
                    <a:pt x="4" y="1"/>
                  </a:cubicBezTo>
                  <a:cubicBezTo>
                    <a:pt x="4" y="1"/>
                    <a:pt x="3" y="1"/>
                    <a:pt x="3" y="1"/>
                  </a:cubicBezTo>
                  <a:cubicBezTo>
                    <a:pt x="2" y="1"/>
                    <a:pt x="1" y="1"/>
                    <a:pt x="1" y="2"/>
                  </a:cubicBezTo>
                  <a:cubicBezTo>
                    <a:pt x="1" y="2"/>
                    <a:pt x="1" y="1"/>
                    <a:pt x="1"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39" name="Freeform 143"/>
            <p:cNvSpPr/>
            <p:nvPr/>
          </p:nvSpPr>
          <p:spPr bwMode="auto">
            <a:xfrm>
              <a:off x="2783" y="3649"/>
              <a:ext cx="4" cy="59"/>
            </a:xfrm>
            <a:custGeom>
              <a:avLst/>
              <a:gdLst>
                <a:gd name="T0" fmla="*/ 1 w 1"/>
                <a:gd name="T1" fmla="*/ 0 h 13"/>
                <a:gd name="T2" fmla="*/ 1 w 1"/>
                <a:gd name="T3" fmla="*/ 1 h 13"/>
                <a:gd name="T4" fmla="*/ 1 w 1"/>
                <a:gd name="T5" fmla="*/ 1 h 13"/>
                <a:gd name="T6" fmla="*/ 1 w 1"/>
                <a:gd name="T7" fmla="*/ 3 h 13"/>
                <a:gd name="T8" fmla="*/ 1 w 1"/>
                <a:gd name="T9" fmla="*/ 6 h 13"/>
                <a:gd name="T10" fmla="*/ 1 w 1"/>
                <a:gd name="T11" fmla="*/ 7 h 13"/>
                <a:gd name="T12" fmla="*/ 1 w 1"/>
                <a:gd name="T13" fmla="*/ 8 h 13"/>
                <a:gd name="T14" fmla="*/ 1 w 1"/>
                <a:gd name="T15" fmla="*/ 9 h 13"/>
                <a:gd name="T16" fmla="*/ 0 w 1"/>
                <a:gd name="T17" fmla="*/ 12 h 13"/>
                <a:gd name="T18" fmla="*/ 0 w 1"/>
                <a:gd name="T19" fmla="*/ 12 h 13"/>
                <a:gd name="T20" fmla="*/ 0 w 1"/>
                <a:gd name="T21" fmla="*/ 12 h 13"/>
                <a:gd name="T22" fmla="*/ 0 w 1"/>
                <a:gd name="T23" fmla="*/ 12 h 13"/>
                <a:gd name="T24" fmla="*/ 0 w 1"/>
                <a:gd name="T25" fmla="*/ 12 h 13"/>
                <a:gd name="T26" fmla="*/ 0 w 1"/>
                <a:gd name="T27" fmla="*/ 9 h 13"/>
                <a:gd name="T28" fmla="*/ 0 w 1"/>
                <a:gd name="T29" fmla="*/ 6 h 13"/>
                <a:gd name="T30" fmla="*/ 0 w 1"/>
                <a:gd name="T31" fmla="*/ 3 h 13"/>
                <a:gd name="T32" fmla="*/ 0 w 1"/>
                <a:gd name="T33" fmla="*/ 1 h 13"/>
                <a:gd name="T34" fmla="*/ 0 w 1"/>
                <a:gd name="T35" fmla="*/ 1 h 13"/>
                <a:gd name="T36" fmla="*/ 1 w 1"/>
                <a:gd name="T37" fmla="*/ 0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 h="13">
                  <a:moveTo>
                    <a:pt x="1" y="0"/>
                  </a:moveTo>
                  <a:cubicBezTo>
                    <a:pt x="1" y="0"/>
                    <a:pt x="1" y="0"/>
                    <a:pt x="1" y="1"/>
                  </a:cubicBezTo>
                  <a:cubicBezTo>
                    <a:pt x="1" y="1"/>
                    <a:pt x="1" y="1"/>
                    <a:pt x="1" y="1"/>
                  </a:cubicBezTo>
                  <a:cubicBezTo>
                    <a:pt x="1" y="2"/>
                    <a:pt x="1" y="3"/>
                    <a:pt x="1" y="3"/>
                  </a:cubicBezTo>
                  <a:cubicBezTo>
                    <a:pt x="1" y="4"/>
                    <a:pt x="1" y="5"/>
                    <a:pt x="1" y="6"/>
                  </a:cubicBezTo>
                  <a:cubicBezTo>
                    <a:pt x="1" y="7"/>
                    <a:pt x="1" y="7"/>
                    <a:pt x="1" y="7"/>
                  </a:cubicBezTo>
                  <a:cubicBezTo>
                    <a:pt x="1" y="7"/>
                    <a:pt x="1" y="7"/>
                    <a:pt x="1" y="8"/>
                  </a:cubicBezTo>
                  <a:cubicBezTo>
                    <a:pt x="1" y="9"/>
                    <a:pt x="1" y="9"/>
                    <a:pt x="1" y="9"/>
                  </a:cubicBezTo>
                  <a:cubicBezTo>
                    <a:pt x="1" y="10"/>
                    <a:pt x="1" y="11"/>
                    <a:pt x="0" y="12"/>
                  </a:cubicBezTo>
                  <a:cubicBezTo>
                    <a:pt x="0" y="12"/>
                    <a:pt x="0" y="12"/>
                    <a:pt x="0" y="12"/>
                  </a:cubicBezTo>
                  <a:cubicBezTo>
                    <a:pt x="0" y="13"/>
                    <a:pt x="0" y="12"/>
                    <a:pt x="0" y="12"/>
                  </a:cubicBezTo>
                  <a:cubicBezTo>
                    <a:pt x="0" y="12"/>
                    <a:pt x="0" y="13"/>
                    <a:pt x="0" y="12"/>
                  </a:cubicBezTo>
                  <a:cubicBezTo>
                    <a:pt x="0" y="12"/>
                    <a:pt x="0" y="12"/>
                    <a:pt x="0" y="12"/>
                  </a:cubicBezTo>
                  <a:cubicBezTo>
                    <a:pt x="1" y="11"/>
                    <a:pt x="0" y="10"/>
                    <a:pt x="0" y="9"/>
                  </a:cubicBezTo>
                  <a:cubicBezTo>
                    <a:pt x="0" y="8"/>
                    <a:pt x="0" y="7"/>
                    <a:pt x="0" y="6"/>
                  </a:cubicBezTo>
                  <a:cubicBezTo>
                    <a:pt x="0" y="5"/>
                    <a:pt x="0" y="4"/>
                    <a:pt x="0" y="3"/>
                  </a:cubicBezTo>
                  <a:cubicBezTo>
                    <a:pt x="0" y="2"/>
                    <a:pt x="0" y="2"/>
                    <a:pt x="0" y="1"/>
                  </a:cubicBezTo>
                  <a:cubicBezTo>
                    <a:pt x="0" y="1"/>
                    <a:pt x="0" y="1"/>
                    <a:pt x="0" y="1"/>
                  </a:cubicBezTo>
                  <a:cubicBezTo>
                    <a:pt x="0" y="0"/>
                    <a:pt x="0"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0" name="Freeform 144"/>
            <p:cNvSpPr/>
            <p:nvPr/>
          </p:nvSpPr>
          <p:spPr bwMode="auto">
            <a:xfrm>
              <a:off x="2756" y="3496"/>
              <a:ext cx="31" cy="85"/>
            </a:xfrm>
            <a:custGeom>
              <a:avLst/>
              <a:gdLst>
                <a:gd name="T0" fmla="*/ 0 w 7"/>
                <a:gd name="T1" fmla="*/ 1 h 19"/>
                <a:gd name="T2" fmla="*/ 1 w 7"/>
                <a:gd name="T3" fmla="*/ 1 h 19"/>
                <a:gd name="T4" fmla="*/ 4 w 7"/>
                <a:gd name="T5" fmla="*/ 0 h 19"/>
                <a:gd name="T6" fmla="*/ 5 w 7"/>
                <a:gd name="T7" fmla="*/ 1 h 19"/>
                <a:gd name="T8" fmla="*/ 7 w 7"/>
                <a:gd name="T9" fmla="*/ 2 h 19"/>
                <a:gd name="T10" fmla="*/ 7 w 7"/>
                <a:gd name="T11" fmla="*/ 7 h 19"/>
                <a:gd name="T12" fmla="*/ 7 w 7"/>
                <a:gd name="T13" fmla="*/ 15 h 19"/>
                <a:gd name="T14" fmla="*/ 7 w 7"/>
                <a:gd name="T15" fmla="*/ 17 h 19"/>
                <a:gd name="T16" fmla="*/ 7 w 7"/>
                <a:gd name="T17" fmla="*/ 18 h 19"/>
                <a:gd name="T18" fmla="*/ 6 w 7"/>
                <a:gd name="T19" fmla="*/ 19 h 19"/>
                <a:gd name="T20" fmla="*/ 6 w 7"/>
                <a:gd name="T21" fmla="*/ 18 h 19"/>
                <a:gd name="T22" fmla="*/ 6 w 7"/>
                <a:gd name="T23" fmla="*/ 15 h 19"/>
                <a:gd name="T24" fmla="*/ 6 w 7"/>
                <a:gd name="T25" fmla="*/ 7 h 19"/>
                <a:gd name="T26" fmla="*/ 6 w 7"/>
                <a:gd name="T27" fmla="*/ 3 h 19"/>
                <a:gd name="T28" fmla="*/ 5 w 7"/>
                <a:gd name="T29" fmla="*/ 1 h 19"/>
                <a:gd name="T30" fmla="*/ 4 w 7"/>
                <a:gd name="T31" fmla="*/ 1 h 19"/>
                <a:gd name="T32" fmla="*/ 1 w 7"/>
                <a:gd name="T33" fmla="*/ 1 h 19"/>
                <a:gd name="T34" fmla="*/ 0 w 7"/>
                <a:gd name="T35" fmla="*/ 1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 h="19">
                  <a:moveTo>
                    <a:pt x="0" y="1"/>
                  </a:moveTo>
                  <a:cubicBezTo>
                    <a:pt x="0" y="1"/>
                    <a:pt x="0" y="1"/>
                    <a:pt x="1" y="1"/>
                  </a:cubicBezTo>
                  <a:cubicBezTo>
                    <a:pt x="1" y="1"/>
                    <a:pt x="2" y="0"/>
                    <a:pt x="4" y="0"/>
                  </a:cubicBezTo>
                  <a:cubicBezTo>
                    <a:pt x="4" y="0"/>
                    <a:pt x="5" y="0"/>
                    <a:pt x="5" y="1"/>
                  </a:cubicBezTo>
                  <a:cubicBezTo>
                    <a:pt x="6" y="1"/>
                    <a:pt x="7" y="2"/>
                    <a:pt x="7" y="2"/>
                  </a:cubicBezTo>
                  <a:cubicBezTo>
                    <a:pt x="7" y="4"/>
                    <a:pt x="7" y="5"/>
                    <a:pt x="7" y="7"/>
                  </a:cubicBezTo>
                  <a:cubicBezTo>
                    <a:pt x="7" y="10"/>
                    <a:pt x="7" y="13"/>
                    <a:pt x="7" y="15"/>
                  </a:cubicBezTo>
                  <a:cubicBezTo>
                    <a:pt x="7" y="16"/>
                    <a:pt x="7" y="16"/>
                    <a:pt x="7" y="17"/>
                  </a:cubicBezTo>
                  <a:cubicBezTo>
                    <a:pt x="7" y="17"/>
                    <a:pt x="7" y="17"/>
                    <a:pt x="7" y="18"/>
                  </a:cubicBezTo>
                  <a:cubicBezTo>
                    <a:pt x="7" y="18"/>
                    <a:pt x="6" y="19"/>
                    <a:pt x="6" y="19"/>
                  </a:cubicBezTo>
                  <a:cubicBezTo>
                    <a:pt x="6" y="19"/>
                    <a:pt x="6" y="18"/>
                    <a:pt x="6" y="18"/>
                  </a:cubicBezTo>
                  <a:cubicBezTo>
                    <a:pt x="6" y="17"/>
                    <a:pt x="6" y="16"/>
                    <a:pt x="6" y="15"/>
                  </a:cubicBezTo>
                  <a:cubicBezTo>
                    <a:pt x="6" y="13"/>
                    <a:pt x="6" y="10"/>
                    <a:pt x="6" y="7"/>
                  </a:cubicBezTo>
                  <a:cubicBezTo>
                    <a:pt x="6" y="5"/>
                    <a:pt x="6" y="4"/>
                    <a:pt x="6" y="3"/>
                  </a:cubicBezTo>
                  <a:cubicBezTo>
                    <a:pt x="6" y="2"/>
                    <a:pt x="6" y="2"/>
                    <a:pt x="5" y="1"/>
                  </a:cubicBezTo>
                  <a:cubicBezTo>
                    <a:pt x="5" y="1"/>
                    <a:pt x="4" y="1"/>
                    <a:pt x="4" y="1"/>
                  </a:cubicBezTo>
                  <a:cubicBezTo>
                    <a:pt x="2" y="1"/>
                    <a:pt x="2" y="1"/>
                    <a:pt x="1"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1" name="Freeform 145"/>
            <p:cNvSpPr/>
            <p:nvPr/>
          </p:nvSpPr>
          <p:spPr bwMode="auto">
            <a:xfrm>
              <a:off x="2580" y="3735"/>
              <a:ext cx="225" cy="31"/>
            </a:xfrm>
            <a:custGeom>
              <a:avLst/>
              <a:gdLst>
                <a:gd name="T0" fmla="*/ 14 w 50"/>
                <a:gd name="T1" fmla="*/ 6 h 7"/>
                <a:gd name="T2" fmla="*/ 13 w 50"/>
                <a:gd name="T3" fmla="*/ 6 h 7"/>
                <a:gd name="T4" fmla="*/ 6 w 50"/>
                <a:gd name="T5" fmla="*/ 6 h 7"/>
                <a:gd name="T6" fmla="*/ 2 w 50"/>
                <a:gd name="T7" fmla="*/ 5 h 7"/>
                <a:gd name="T8" fmla="*/ 0 w 50"/>
                <a:gd name="T9" fmla="*/ 2 h 7"/>
                <a:gd name="T10" fmla="*/ 0 w 50"/>
                <a:gd name="T11" fmla="*/ 1 h 7"/>
                <a:gd name="T12" fmla="*/ 1 w 50"/>
                <a:gd name="T13" fmla="*/ 1 h 7"/>
                <a:gd name="T14" fmla="*/ 2 w 50"/>
                <a:gd name="T15" fmla="*/ 4 h 7"/>
                <a:gd name="T16" fmla="*/ 7 w 50"/>
                <a:gd name="T17" fmla="*/ 5 h 7"/>
                <a:gd name="T18" fmla="*/ 13 w 50"/>
                <a:gd name="T19" fmla="*/ 5 h 7"/>
                <a:gd name="T20" fmla="*/ 14 w 50"/>
                <a:gd name="T21" fmla="*/ 5 h 7"/>
                <a:gd name="T22" fmla="*/ 14 w 50"/>
                <a:gd name="T23" fmla="*/ 5 h 7"/>
                <a:gd name="T24" fmla="*/ 21 w 50"/>
                <a:gd name="T25" fmla="*/ 6 h 7"/>
                <a:gd name="T26" fmla="*/ 22 w 50"/>
                <a:gd name="T27" fmla="*/ 6 h 7"/>
                <a:gd name="T28" fmla="*/ 35 w 50"/>
                <a:gd name="T29" fmla="*/ 5 h 7"/>
                <a:gd name="T30" fmla="*/ 40 w 50"/>
                <a:gd name="T31" fmla="*/ 5 h 7"/>
                <a:gd name="T32" fmla="*/ 44 w 50"/>
                <a:gd name="T33" fmla="*/ 5 h 7"/>
                <a:gd name="T34" fmla="*/ 45 w 50"/>
                <a:gd name="T35" fmla="*/ 5 h 7"/>
                <a:gd name="T36" fmla="*/ 45 w 50"/>
                <a:gd name="T37" fmla="*/ 5 h 7"/>
                <a:gd name="T38" fmla="*/ 46 w 50"/>
                <a:gd name="T39" fmla="*/ 5 h 7"/>
                <a:gd name="T40" fmla="*/ 48 w 50"/>
                <a:gd name="T41" fmla="*/ 5 h 7"/>
                <a:gd name="T42" fmla="*/ 49 w 50"/>
                <a:gd name="T43" fmla="*/ 2 h 7"/>
                <a:gd name="T44" fmla="*/ 49 w 50"/>
                <a:gd name="T45" fmla="*/ 1 h 7"/>
                <a:gd name="T46" fmla="*/ 49 w 50"/>
                <a:gd name="T47" fmla="*/ 0 h 7"/>
                <a:gd name="T48" fmla="*/ 50 w 50"/>
                <a:gd name="T49" fmla="*/ 1 h 7"/>
                <a:gd name="T50" fmla="*/ 50 w 50"/>
                <a:gd name="T51" fmla="*/ 2 h 7"/>
                <a:gd name="T52" fmla="*/ 49 w 50"/>
                <a:gd name="T53" fmla="*/ 5 h 7"/>
                <a:gd name="T54" fmla="*/ 46 w 50"/>
                <a:gd name="T55" fmla="*/ 6 h 7"/>
                <a:gd name="T56" fmla="*/ 45 w 50"/>
                <a:gd name="T57" fmla="*/ 6 h 7"/>
                <a:gd name="T58" fmla="*/ 45 w 50"/>
                <a:gd name="T59" fmla="*/ 6 h 7"/>
                <a:gd name="T60" fmla="*/ 44 w 50"/>
                <a:gd name="T61" fmla="*/ 6 h 7"/>
                <a:gd name="T62" fmla="*/ 40 w 50"/>
                <a:gd name="T63" fmla="*/ 6 h 7"/>
                <a:gd name="T64" fmla="*/ 35 w 50"/>
                <a:gd name="T65" fmla="*/ 6 h 7"/>
                <a:gd name="T66" fmla="*/ 22 w 50"/>
                <a:gd name="T67" fmla="*/ 7 h 7"/>
                <a:gd name="T68" fmla="*/ 21 w 50"/>
                <a:gd name="T69" fmla="*/ 7 h 7"/>
                <a:gd name="T70" fmla="*/ 14 w 50"/>
                <a:gd name="T71"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0" h="7">
                  <a:moveTo>
                    <a:pt x="14" y="6"/>
                  </a:moveTo>
                  <a:cubicBezTo>
                    <a:pt x="14" y="6"/>
                    <a:pt x="14" y="6"/>
                    <a:pt x="14" y="6"/>
                  </a:cubicBezTo>
                  <a:cubicBezTo>
                    <a:pt x="14" y="6"/>
                    <a:pt x="14" y="6"/>
                    <a:pt x="14" y="6"/>
                  </a:cubicBezTo>
                  <a:cubicBezTo>
                    <a:pt x="14" y="6"/>
                    <a:pt x="13" y="6"/>
                    <a:pt x="13" y="6"/>
                  </a:cubicBezTo>
                  <a:cubicBezTo>
                    <a:pt x="13" y="6"/>
                    <a:pt x="13" y="6"/>
                    <a:pt x="13" y="6"/>
                  </a:cubicBezTo>
                  <a:cubicBezTo>
                    <a:pt x="11" y="6"/>
                    <a:pt x="9" y="6"/>
                    <a:pt x="6" y="6"/>
                  </a:cubicBezTo>
                  <a:cubicBezTo>
                    <a:pt x="6" y="6"/>
                    <a:pt x="6" y="6"/>
                    <a:pt x="6" y="6"/>
                  </a:cubicBezTo>
                  <a:cubicBezTo>
                    <a:pt x="5" y="6"/>
                    <a:pt x="3" y="6"/>
                    <a:pt x="2" y="5"/>
                  </a:cubicBezTo>
                  <a:cubicBezTo>
                    <a:pt x="2" y="5"/>
                    <a:pt x="2" y="5"/>
                    <a:pt x="2" y="5"/>
                  </a:cubicBezTo>
                  <a:cubicBezTo>
                    <a:pt x="0" y="5"/>
                    <a:pt x="0" y="3"/>
                    <a:pt x="0" y="2"/>
                  </a:cubicBezTo>
                  <a:cubicBezTo>
                    <a:pt x="0" y="2"/>
                    <a:pt x="0" y="2"/>
                    <a:pt x="0" y="2"/>
                  </a:cubicBezTo>
                  <a:cubicBezTo>
                    <a:pt x="0" y="2"/>
                    <a:pt x="0" y="1"/>
                    <a:pt x="0" y="1"/>
                  </a:cubicBezTo>
                  <a:cubicBezTo>
                    <a:pt x="0" y="1"/>
                    <a:pt x="0" y="1"/>
                    <a:pt x="0" y="1"/>
                  </a:cubicBezTo>
                  <a:cubicBezTo>
                    <a:pt x="0" y="1"/>
                    <a:pt x="1" y="1"/>
                    <a:pt x="1" y="1"/>
                  </a:cubicBezTo>
                  <a:cubicBezTo>
                    <a:pt x="1" y="1"/>
                    <a:pt x="1" y="1"/>
                    <a:pt x="1" y="1"/>
                  </a:cubicBezTo>
                  <a:cubicBezTo>
                    <a:pt x="1" y="3"/>
                    <a:pt x="1" y="4"/>
                    <a:pt x="2" y="4"/>
                  </a:cubicBezTo>
                  <a:cubicBezTo>
                    <a:pt x="2" y="4"/>
                    <a:pt x="2" y="4"/>
                    <a:pt x="2" y="4"/>
                  </a:cubicBezTo>
                  <a:cubicBezTo>
                    <a:pt x="3" y="5"/>
                    <a:pt x="5" y="5"/>
                    <a:pt x="7" y="5"/>
                  </a:cubicBezTo>
                  <a:cubicBezTo>
                    <a:pt x="7" y="5"/>
                    <a:pt x="7" y="5"/>
                    <a:pt x="7" y="5"/>
                  </a:cubicBezTo>
                  <a:cubicBezTo>
                    <a:pt x="9" y="5"/>
                    <a:pt x="11" y="5"/>
                    <a:pt x="13" y="5"/>
                  </a:cubicBezTo>
                  <a:cubicBezTo>
                    <a:pt x="13" y="5"/>
                    <a:pt x="13" y="5"/>
                    <a:pt x="13" y="5"/>
                  </a:cubicBezTo>
                  <a:cubicBezTo>
                    <a:pt x="13" y="5"/>
                    <a:pt x="13" y="5"/>
                    <a:pt x="14" y="5"/>
                  </a:cubicBezTo>
                  <a:cubicBezTo>
                    <a:pt x="14" y="5"/>
                    <a:pt x="14" y="5"/>
                    <a:pt x="14" y="5"/>
                  </a:cubicBezTo>
                  <a:cubicBezTo>
                    <a:pt x="14" y="5"/>
                    <a:pt x="14" y="5"/>
                    <a:pt x="14" y="5"/>
                  </a:cubicBezTo>
                  <a:cubicBezTo>
                    <a:pt x="14" y="5"/>
                    <a:pt x="14" y="5"/>
                    <a:pt x="14" y="5"/>
                  </a:cubicBezTo>
                  <a:cubicBezTo>
                    <a:pt x="16" y="5"/>
                    <a:pt x="19" y="6"/>
                    <a:pt x="21" y="6"/>
                  </a:cubicBezTo>
                  <a:cubicBezTo>
                    <a:pt x="21" y="6"/>
                    <a:pt x="21" y="6"/>
                    <a:pt x="21" y="6"/>
                  </a:cubicBezTo>
                  <a:cubicBezTo>
                    <a:pt x="21" y="6"/>
                    <a:pt x="22" y="6"/>
                    <a:pt x="22" y="6"/>
                  </a:cubicBezTo>
                  <a:cubicBezTo>
                    <a:pt x="22" y="6"/>
                    <a:pt x="22" y="6"/>
                    <a:pt x="22" y="6"/>
                  </a:cubicBezTo>
                  <a:cubicBezTo>
                    <a:pt x="26" y="5"/>
                    <a:pt x="31" y="5"/>
                    <a:pt x="35" y="5"/>
                  </a:cubicBezTo>
                  <a:cubicBezTo>
                    <a:pt x="35" y="5"/>
                    <a:pt x="35" y="5"/>
                    <a:pt x="35" y="5"/>
                  </a:cubicBezTo>
                  <a:cubicBezTo>
                    <a:pt x="36" y="5"/>
                    <a:pt x="38" y="5"/>
                    <a:pt x="40" y="5"/>
                  </a:cubicBezTo>
                  <a:cubicBezTo>
                    <a:pt x="40" y="5"/>
                    <a:pt x="40" y="5"/>
                    <a:pt x="40" y="5"/>
                  </a:cubicBezTo>
                  <a:cubicBezTo>
                    <a:pt x="41" y="5"/>
                    <a:pt x="42" y="5"/>
                    <a:pt x="44" y="5"/>
                  </a:cubicBezTo>
                  <a:cubicBezTo>
                    <a:pt x="44" y="5"/>
                    <a:pt x="44" y="5"/>
                    <a:pt x="44" y="5"/>
                  </a:cubicBezTo>
                  <a:cubicBezTo>
                    <a:pt x="44" y="5"/>
                    <a:pt x="44" y="5"/>
                    <a:pt x="45" y="5"/>
                  </a:cubicBezTo>
                  <a:cubicBezTo>
                    <a:pt x="45" y="5"/>
                    <a:pt x="45" y="5"/>
                    <a:pt x="45" y="5"/>
                  </a:cubicBezTo>
                  <a:cubicBezTo>
                    <a:pt x="45" y="5"/>
                    <a:pt x="45" y="5"/>
                    <a:pt x="45" y="5"/>
                  </a:cubicBezTo>
                  <a:cubicBezTo>
                    <a:pt x="45" y="5"/>
                    <a:pt x="45" y="5"/>
                    <a:pt x="45" y="5"/>
                  </a:cubicBezTo>
                  <a:cubicBezTo>
                    <a:pt x="45" y="5"/>
                    <a:pt x="45" y="5"/>
                    <a:pt x="46" y="5"/>
                  </a:cubicBezTo>
                  <a:cubicBezTo>
                    <a:pt x="46" y="5"/>
                    <a:pt x="46" y="5"/>
                    <a:pt x="46" y="5"/>
                  </a:cubicBezTo>
                  <a:cubicBezTo>
                    <a:pt x="47" y="5"/>
                    <a:pt x="48" y="5"/>
                    <a:pt x="48" y="5"/>
                  </a:cubicBezTo>
                  <a:cubicBezTo>
                    <a:pt x="48" y="5"/>
                    <a:pt x="48" y="5"/>
                    <a:pt x="48" y="5"/>
                  </a:cubicBezTo>
                  <a:cubicBezTo>
                    <a:pt x="49" y="4"/>
                    <a:pt x="49" y="3"/>
                    <a:pt x="49" y="2"/>
                  </a:cubicBezTo>
                  <a:cubicBezTo>
                    <a:pt x="49" y="2"/>
                    <a:pt x="49" y="2"/>
                    <a:pt x="49" y="2"/>
                  </a:cubicBezTo>
                  <a:cubicBezTo>
                    <a:pt x="49" y="2"/>
                    <a:pt x="49" y="1"/>
                    <a:pt x="49" y="1"/>
                  </a:cubicBezTo>
                  <a:cubicBezTo>
                    <a:pt x="49" y="1"/>
                    <a:pt x="49" y="1"/>
                    <a:pt x="49" y="1"/>
                  </a:cubicBezTo>
                  <a:cubicBezTo>
                    <a:pt x="49" y="1"/>
                    <a:pt x="49" y="0"/>
                    <a:pt x="49" y="0"/>
                  </a:cubicBezTo>
                  <a:cubicBezTo>
                    <a:pt x="49" y="0"/>
                    <a:pt x="49" y="0"/>
                    <a:pt x="49" y="0"/>
                  </a:cubicBezTo>
                  <a:cubicBezTo>
                    <a:pt x="49" y="0"/>
                    <a:pt x="50" y="0"/>
                    <a:pt x="50" y="1"/>
                  </a:cubicBezTo>
                  <a:cubicBezTo>
                    <a:pt x="50" y="1"/>
                    <a:pt x="50" y="1"/>
                    <a:pt x="50" y="1"/>
                  </a:cubicBezTo>
                  <a:cubicBezTo>
                    <a:pt x="50" y="1"/>
                    <a:pt x="50" y="2"/>
                    <a:pt x="50" y="2"/>
                  </a:cubicBezTo>
                  <a:cubicBezTo>
                    <a:pt x="50" y="2"/>
                    <a:pt x="50" y="2"/>
                    <a:pt x="50" y="2"/>
                  </a:cubicBezTo>
                  <a:cubicBezTo>
                    <a:pt x="50" y="3"/>
                    <a:pt x="50" y="5"/>
                    <a:pt x="49" y="5"/>
                  </a:cubicBezTo>
                  <a:cubicBezTo>
                    <a:pt x="49" y="5"/>
                    <a:pt x="49" y="5"/>
                    <a:pt x="49" y="5"/>
                  </a:cubicBezTo>
                  <a:cubicBezTo>
                    <a:pt x="48" y="6"/>
                    <a:pt x="47" y="6"/>
                    <a:pt x="46" y="6"/>
                  </a:cubicBezTo>
                  <a:cubicBezTo>
                    <a:pt x="46" y="6"/>
                    <a:pt x="46" y="6"/>
                    <a:pt x="46" y="6"/>
                  </a:cubicBezTo>
                  <a:cubicBezTo>
                    <a:pt x="45" y="6"/>
                    <a:pt x="45" y="6"/>
                    <a:pt x="45" y="6"/>
                  </a:cubicBezTo>
                  <a:cubicBezTo>
                    <a:pt x="45" y="6"/>
                    <a:pt x="45" y="6"/>
                    <a:pt x="45" y="6"/>
                  </a:cubicBezTo>
                  <a:cubicBezTo>
                    <a:pt x="45" y="6"/>
                    <a:pt x="45" y="6"/>
                    <a:pt x="45" y="6"/>
                  </a:cubicBezTo>
                  <a:cubicBezTo>
                    <a:pt x="45" y="6"/>
                    <a:pt x="45" y="6"/>
                    <a:pt x="45" y="6"/>
                  </a:cubicBezTo>
                  <a:cubicBezTo>
                    <a:pt x="44" y="6"/>
                    <a:pt x="44" y="6"/>
                    <a:pt x="44" y="6"/>
                  </a:cubicBezTo>
                  <a:cubicBezTo>
                    <a:pt x="44" y="6"/>
                    <a:pt x="44" y="6"/>
                    <a:pt x="44" y="6"/>
                  </a:cubicBezTo>
                  <a:cubicBezTo>
                    <a:pt x="42" y="6"/>
                    <a:pt x="41" y="6"/>
                    <a:pt x="40" y="6"/>
                  </a:cubicBezTo>
                  <a:cubicBezTo>
                    <a:pt x="40" y="6"/>
                    <a:pt x="40" y="6"/>
                    <a:pt x="40" y="6"/>
                  </a:cubicBezTo>
                  <a:cubicBezTo>
                    <a:pt x="38" y="6"/>
                    <a:pt x="36" y="6"/>
                    <a:pt x="35" y="6"/>
                  </a:cubicBezTo>
                  <a:cubicBezTo>
                    <a:pt x="35" y="6"/>
                    <a:pt x="35" y="6"/>
                    <a:pt x="35" y="6"/>
                  </a:cubicBezTo>
                  <a:cubicBezTo>
                    <a:pt x="31" y="6"/>
                    <a:pt x="26" y="6"/>
                    <a:pt x="22" y="7"/>
                  </a:cubicBezTo>
                  <a:cubicBezTo>
                    <a:pt x="22" y="7"/>
                    <a:pt x="22" y="7"/>
                    <a:pt x="22" y="7"/>
                  </a:cubicBezTo>
                  <a:cubicBezTo>
                    <a:pt x="22" y="7"/>
                    <a:pt x="21" y="7"/>
                    <a:pt x="21" y="7"/>
                  </a:cubicBezTo>
                  <a:cubicBezTo>
                    <a:pt x="21" y="7"/>
                    <a:pt x="21" y="7"/>
                    <a:pt x="21" y="7"/>
                  </a:cubicBezTo>
                  <a:cubicBezTo>
                    <a:pt x="19" y="7"/>
                    <a:pt x="16" y="6"/>
                    <a:pt x="1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2" name="Freeform 146"/>
            <p:cNvSpPr/>
            <p:nvPr/>
          </p:nvSpPr>
          <p:spPr bwMode="auto">
            <a:xfrm>
              <a:off x="2589" y="3744"/>
              <a:ext cx="130" cy="22"/>
            </a:xfrm>
            <a:custGeom>
              <a:avLst/>
              <a:gdLst>
                <a:gd name="T0" fmla="*/ 0 w 29"/>
                <a:gd name="T1" fmla="*/ 1 h 5"/>
                <a:gd name="T2" fmla="*/ 2 w 29"/>
                <a:gd name="T3" fmla="*/ 1 h 5"/>
                <a:gd name="T4" fmla="*/ 4 w 29"/>
                <a:gd name="T5" fmla="*/ 3 h 5"/>
                <a:gd name="T6" fmla="*/ 3 w 29"/>
                <a:gd name="T7" fmla="*/ 1 h 5"/>
                <a:gd name="T8" fmla="*/ 5 w 29"/>
                <a:gd name="T9" fmla="*/ 3 h 5"/>
                <a:gd name="T10" fmla="*/ 8 w 29"/>
                <a:gd name="T11" fmla="*/ 3 h 5"/>
                <a:gd name="T12" fmla="*/ 10 w 29"/>
                <a:gd name="T13" fmla="*/ 3 h 5"/>
                <a:gd name="T14" fmla="*/ 8 w 29"/>
                <a:gd name="T15" fmla="*/ 1 h 5"/>
                <a:gd name="T16" fmla="*/ 10 w 29"/>
                <a:gd name="T17" fmla="*/ 4 h 5"/>
                <a:gd name="T18" fmla="*/ 9 w 29"/>
                <a:gd name="T19" fmla="*/ 0 h 5"/>
                <a:gd name="T20" fmla="*/ 10 w 29"/>
                <a:gd name="T21" fmla="*/ 1 h 5"/>
                <a:gd name="T22" fmla="*/ 14 w 29"/>
                <a:gd name="T23" fmla="*/ 3 h 5"/>
                <a:gd name="T24" fmla="*/ 12 w 29"/>
                <a:gd name="T25" fmla="*/ 1 h 5"/>
                <a:gd name="T26" fmla="*/ 13 w 29"/>
                <a:gd name="T27" fmla="*/ 3 h 5"/>
                <a:gd name="T28" fmla="*/ 16 w 29"/>
                <a:gd name="T29" fmla="*/ 3 h 5"/>
                <a:gd name="T30" fmla="*/ 14 w 29"/>
                <a:gd name="T31" fmla="*/ 1 h 5"/>
                <a:gd name="T32" fmla="*/ 15 w 29"/>
                <a:gd name="T33" fmla="*/ 1 h 5"/>
                <a:gd name="T34" fmla="*/ 19 w 29"/>
                <a:gd name="T35" fmla="*/ 4 h 5"/>
                <a:gd name="T36" fmla="*/ 16 w 29"/>
                <a:gd name="T37" fmla="*/ 1 h 5"/>
                <a:gd name="T38" fmla="*/ 17 w 29"/>
                <a:gd name="T39" fmla="*/ 2 h 5"/>
                <a:gd name="T40" fmla="*/ 22 w 29"/>
                <a:gd name="T41" fmla="*/ 4 h 5"/>
                <a:gd name="T42" fmla="*/ 20 w 29"/>
                <a:gd name="T43" fmla="*/ 1 h 5"/>
                <a:gd name="T44" fmla="*/ 21 w 29"/>
                <a:gd name="T45" fmla="*/ 3 h 5"/>
                <a:gd name="T46" fmla="*/ 22 w 29"/>
                <a:gd name="T47" fmla="*/ 1 h 5"/>
                <a:gd name="T48" fmla="*/ 25 w 29"/>
                <a:gd name="T49" fmla="*/ 4 h 5"/>
                <a:gd name="T50" fmla="*/ 24 w 29"/>
                <a:gd name="T51" fmla="*/ 2 h 5"/>
                <a:gd name="T52" fmla="*/ 27 w 29"/>
                <a:gd name="T53" fmla="*/ 4 h 5"/>
                <a:gd name="T54" fmla="*/ 28 w 29"/>
                <a:gd name="T55" fmla="*/ 3 h 5"/>
                <a:gd name="T56" fmla="*/ 27 w 29"/>
                <a:gd name="T57" fmla="*/ 2 h 5"/>
                <a:gd name="T58" fmla="*/ 27 w 29"/>
                <a:gd name="T59" fmla="*/ 4 h 5"/>
                <a:gd name="T60" fmla="*/ 25 w 29"/>
                <a:gd name="T61" fmla="*/ 3 h 5"/>
                <a:gd name="T62" fmla="*/ 22 w 29"/>
                <a:gd name="T63" fmla="*/ 2 h 5"/>
                <a:gd name="T64" fmla="*/ 22 w 29"/>
                <a:gd name="T65" fmla="*/ 2 h 5"/>
                <a:gd name="T66" fmla="*/ 21 w 29"/>
                <a:gd name="T67" fmla="*/ 3 h 5"/>
                <a:gd name="T68" fmla="*/ 22 w 29"/>
                <a:gd name="T69" fmla="*/ 3 h 5"/>
                <a:gd name="T70" fmla="*/ 18 w 29"/>
                <a:gd name="T71" fmla="*/ 2 h 5"/>
                <a:gd name="T72" fmla="*/ 19 w 29"/>
                <a:gd name="T73" fmla="*/ 4 h 5"/>
                <a:gd name="T74" fmla="*/ 18 w 29"/>
                <a:gd name="T75" fmla="*/ 4 h 5"/>
                <a:gd name="T76" fmla="*/ 17 w 29"/>
                <a:gd name="T77" fmla="*/ 4 h 5"/>
                <a:gd name="T78" fmla="*/ 15 w 29"/>
                <a:gd name="T79" fmla="*/ 2 h 5"/>
                <a:gd name="T80" fmla="*/ 14 w 29"/>
                <a:gd name="T81" fmla="*/ 3 h 5"/>
                <a:gd name="T82" fmla="*/ 15 w 29"/>
                <a:gd name="T83" fmla="*/ 3 h 5"/>
                <a:gd name="T84" fmla="*/ 12 w 29"/>
                <a:gd name="T85" fmla="*/ 1 h 5"/>
                <a:gd name="T86" fmla="*/ 12 w 29"/>
                <a:gd name="T87" fmla="*/ 2 h 5"/>
                <a:gd name="T88" fmla="*/ 12 w 29"/>
                <a:gd name="T89" fmla="*/ 4 h 5"/>
                <a:gd name="T90" fmla="*/ 10 w 29"/>
                <a:gd name="T91" fmla="*/ 1 h 5"/>
                <a:gd name="T92" fmla="*/ 10 w 29"/>
                <a:gd name="T93" fmla="*/ 4 h 5"/>
                <a:gd name="T94" fmla="*/ 9 w 29"/>
                <a:gd name="T95" fmla="*/ 2 h 5"/>
                <a:gd name="T96" fmla="*/ 7 w 29"/>
                <a:gd name="T97" fmla="*/ 1 h 5"/>
                <a:gd name="T98" fmla="*/ 5 w 29"/>
                <a:gd name="T99" fmla="*/ 2 h 5"/>
                <a:gd name="T100" fmla="*/ 6 w 29"/>
                <a:gd name="T101" fmla="*/ 4 h 5"/>
                <a:gd name="T102" fmla="*/ 4 w 29"/>
                <a:gd name="T103" fmla="*/ 2 h 5"/>
                <a:gd name="T104" fmla="*/ 3 w 29"/>
                <a:gd name="T105" fmla="*/ 2 h 5"/>
                <a:gd name="T106" fmla="*/ 3 w 29"/>
                <a:gd name="T107" fmla="*/ 3 h 5"/>
                <a:gd name="T108" fmla="*/ 1 w 29"/>
                <a:gd name="T109" fmla="*/ 3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9" h="5">
                  <a:moveTo>
                    <a:pt x="1" y="3"/>
                  </a:moveTo>
                  <a:cubicBezTo>
                    <a:pt x="1" y="3"/>
                    <a:pt x="0" y="2"/>
                    <a:pt x="0" y="2"/>
                  </a:cubicBezTo>
                  <a:cubicBezTo>
                    <a:pt x="0" y="2"/>
                    <a:pt x="0" y="1"/>
                    <a:pt x="0" y="1"/>
                  </a:cubicBezTo>
                  <a:cubicBezTo>
                    <a:pt x="0" y="1"/>
                    <a:pt x="0" y="1"/>
                    <a:pt x="0" y="1"/>
                  </a:cubicBezTo>
                  <a:cubicBezTo>
                    <a:pt x="0" y="1"/>
                    <a:pt x="0" y="1"/>
                    <a:pt x="0" y="1"/>
                  </a:cubicBezTo>
                  <a:cubicBezTo>
                    <a:pt x="1" y="1"/>
                    <a:pt x="1" y="1"/>
                    <a:pt x="2" y="2"/>
                  </a:cubicBezTo>
                  <a:cubicBezTo>
                    <a:pt x="2" y="2"/>
                    <a:pt x="3" y="3"/>
                    <a:pt x="3" y="3"/>
                  </a:cubicBezTo>
                  <a:cubicBezTo>
                    <a:pt x="3" y="3"/>
                    <a:pt x="3" y="3"/>
                    <a:pt x="3" y="3"/>
                  </a:cubicBezTo>
                  <a:cubicBezTo>
                    <a:pt x="2" y="3"/>
                    <a:pt x="2" y="2"/>
                    <a:pt x="1" y="1"/>
                  </a:cubicBezTo>
                  <a:cubicBezTo>
                    <a:pt x="1" y="1"/>
                    <a:pt x="1" y="1"/>
                    <a:pt x="2" y="1"/>
                  </a:cubicBezTo>
                  <a:cubicBezTo>
                    <a:pt x="2" y="1"/>
                    <a:pt x="2" y="1"/>
                    <a:pt x="2" y="1"/>
                  </a:cubicBezTo>
                  <a:cubicBezTo>
                    <a:pt x="2" y="1"/>
                    <a:pt x="2" y="1"/>
                    <a:pt x="2" y="1"/>
                  </a:cubicBezTo>
                  <a:cubicBezTo>
                    <a:pt x="2" y="1"/>
                    <a:pt x="3" y="1"/>
                    <a:pt x="4" y="2"/>
                  </a:cubicBezTo>
                  <a:cubicBezTo>
                    <a:pt x="4" y="2"/>
                    <a:pt x="4" y="2"/>
                    <a:pt x="5" y="3"/>
                  </a:cubicBezTo>
                  <a:cubicBezTo>
                    <a:pt x="4" y="3"/>
                    <a:pt x="4" y="3"/>
                    <a:pt x="4" y="3"/>
                  </a:cubicBezTo>
                  <a:cubicBezTo>
                    <a:pt x="3" y="2"/>
                    <a:pt x="3" y="2"/>
                    <a:pt x="3" y="2"/>
                  </a:cubicBezTo>
                  <a:cubicBezTo>
                    <a:pt x="3" y="2"/>
                    <a:pt x="3" y="2"/>
                    <a:pt x="3" y="1"/>
                  </a:cubicBezTo>
                  <a:cubicBezTo>
                    <a:pt x="3" y="1"/>
                    <a:pt x="3" y="1"/>
                    <a:pt x="3" y="1"/>
                  </a:cubicBezTo>
                  <a:cubicBezTo>
                    <a:pt x="3" y="1"/>
                    <a:pt x="3" y="1"/>
                    <a:pt x="3" y="1"/>
                  </a:cubicBezTo>
                  <a:cubicBezTo>
                    <a:pt x="3" y="1"/>
                    <a:pt x="3" y="1"/>
                    <a:pt x="3" y="1"/>
                  </a:cubicBezTo>
                  <a:cubicBezTo>
                    <a:pt x="4" y="1"/>
                    <a:pt x="4" y="1"/>
                    <a:pt x="4" y="1"/>
                  </a:cubicBezTo>
                  <a:cubicBezTo>
                    <a:pt x="5" y="2"/>
                    <a:pt x="5" y="2"/>
                    <a:pt x="5" y="2"/>
                  </a:cubicBezTo>
                  <a:cubicBezTo>
                    <a:pt x="5" y="2"/>
                    <a:pt x="6" y="3"/>
                    <a:pt x="6" y="3"/>
                  </a:cubicBezTo>
                  <a:cubicBezTo>
                    <a:pt x="6" y="4"/>
                    <a:pt x="6" y="4"/>
                    <a:pt x="6" y="4"/>
                  </a:cubicBezTo>
                  <a:cubicBezTo>
                    <a:pt x="6" y="3"/>
                    <a:pt x="5" y="3"/>
                    <a:pt x="5" y="3"/>
                  </a:cubicBezTo>
                  <a:cubicBezTo>
                    <a:pt x="5" y="2"/>
                    <a:pt x="5" y="2"/>
                    <a:pt x="5" y="1"/>
                  </a:cubicBezTo>
                  <a:cubicBezTo>
                    <a:pt x="5" y="1"/>
                    <a:pt x="5" y="1"/>
                    <a:pt x="5" y="1"/>
                  </a:cubicBezTo>
                  <a:cubicBezTo>
                    <a:pt x="5" y="1"/>
                    <a:pt x="5" y="1"/>
                    <a:pt x="5" y="1"/>
                  </a:cubicBezTo>
                  <a:cubicBezTo>
                    <a:pt x="6" y="1"/>
                    <a:pt x="6" y="1"/>
                    <a:pt x="7" y="2"/>
                  </a:cubicBezTo>
                  <a:cubicBezTo>
                    <a:pt x="7" y="2"/>
                    <a:pt x="8" y="3"/>
                    <a:pt x="8" y="3"/>
                  </a:cubicBezTo>
                  <a:cubicBezTo>
                    <a:pt x="8" y="4"/>
                    <a:pt x="8" y="4"/>
                    <a:pt x="8" y="4"/>
                  </a:cubicBezTo>
                  <a:cubicBezTo>
                    <a:pt x="7" y="3"/>
                    <a:pt x="6" y="2"/>
                    <a:pt x="6" y="1"/>
                  </a:cubicBezTo>
                  <a:cubicBezTo>
                    <a:pt x="6" y="1"/>
                    <a:pt x="6" y="1"/>
                    <a:pt x="6" y="1"/>
                  </a:cubicBezTo>
                  <a:cubicBezTo>
                    <a:pt x="6" y="1"/>
                    <a:pt x="6" y="1"/>
                    <a:pt x="7" y="1"/>
                  </a:cubicBezTo>
                  <a:cubicBezTo>
                    <a:pt x="8" y="1"/>
                    <a:pt x="9" y="2"/>
                    <a:pt x="10" y="3"/>
                  </a:cubicBezTo>
                  <a:cubicBezTo>
                    <a:pt x="9" y="4"/>
                    <a:pt x="9" y="4"/>
                    <a:pt x="9" y="4"/>
                  </a:cubicBezTo>
                  <a:cubicBezTo>
                    <a:pt x="9" y="3"/>
                    <a:pt x="8" y="3"/>
                    <a:pt x="8" y="3"/>
                  </a:cubicBezTo>
                  <a:cubicBezTo>
                    <a:pt x="8" y="2"/>
                    <a:pt x="8" y="2"/>
                    <a:pt x="8" y="2"/>
                  </a:cubicBezTo>
                  <a:cubicBezTo>
                    <a:pt x="7" y="2"/>
                    <a:pt x="7" y="1"/>
                    <a:pt x="7" y="1"/>
                  </a:cubicBezTo>
                  <a:cubicBezTo>
                    <a:pt x="7" y="1"/>
                    <a:pt x="8" y="1"/>
                    <a:pt x="8" y="1"/>
                  </a:cubicBezTo>
                  <a:cubicBezTo>
                    <a:pt x="8" y="1"/>
                    <a:pt x="8" y="1"/>
                    <a:pt x="8" y="1"/>
                  </a:cubicBezTo>
                  <a:cubicBezTo>
                    <a:pt x="8" y="1"/>
                    <a:pt x="8" y="1"/>
                    <a:pt x="8" y="1"/>
                  </a:cubicBezTo>
                  <a:cubicBezTo>
                    <a:pt x="9" y="1"/>
                    <a:pt x="9" y="1"/>
                    <a:pt x="10" y="2"/>
                  </a:cubicBezTo>
                  <a:cubicBezTo>
                    <a:pt x="10" y="2"/>
                    <a:pt x="11" y="3"/>
                    <a:pt x="11" y="3"/>
                  </a:cubicBezTo>
                  <a:cubicBezTo>
                    <a:pt x="10" y="4"/>
                    <a:pt x="10" y="4"/>
                    <a:pt x="10" y="4"/>
                  </a:cubicBezTo>
                  <a:cubicBezTo>
                    <a:pt x="9" y="2"/>
                    <a:pt x="9" y="2"/>
                    <a:pt x="9" y="2"/>
                  </a:cubicBezTo>
                  <a:cubicBezTo>
                    <a:pt x="9" y="1"/>
                    <a:pt x="9" y="1"/>
                    <a:pt x="9" y="1"/>
                  </a:cubicBezTo>
                  <a:cubicBezTo>
                    <a:pt x="9" y="1"/>
                    <a:pt x="9" y="1"/>
                    <a:pt x="9" y="0"/>
                  </a:cubicBezTo>
                  <a:cubicBezTo>
                    <a:pt x="9" y="0"/>
                    <a:pt x="9" y="0"/>
                    <a:pt x="9" y="0"/>
                  </a:cubicBezTo>
                  <a:cubicBezTo>
                    <a:pt x="9" y="0"/>
                    <a:pt x="9" y="0"/>
                    <a:pt x="9" y="0"/>
                  </a:cubicBezTo>
                  <a:cubicBezTo>
                    <a:pt x="10" y="1"/>
                    <a:pt x="11" y="1"/>
                    <a:pt x="11" y="2"/>
                  </a:cubicBezTo>
                  <a:cubicBezTo>
                    <a:pt x="12" y="2"/>
                    <a:pt x="12" y="3"/>
                    <a:pt x="12" y="3"/>
                  </a:cubicBezTo>
                  <a:cubicBezTo>
                    <a:pt x="12" y="4"/>
                    <a:pt x="12" y="4"/>
                    <a:pt x="12" y="4"/>
                  </a:cubicBezTo>
                  <a:cubicBezTo>
                    <a:pt x="11" y="3"/>
                    <a:pt x="11" y="3"/>
                    <a:pt x="11" y="3"/>
                  </a:cubicBezTo>
                  <a:cubicBezTo>
                    <a:pt x="11" y="2"/>
                    <a:pt x="10" y="2"/>
                    <a:pt x="10" y="1"/>
                  </a:cubicBezTo>
                  <a:cubicBezTo>
                    <a:pt x="10" y="1"/>
                    <a:pt x="10" y="1"/>
                    <a:pt x="10" y="1"/>
                  </a:cubicBezTo>
                  <a:cubicBezTo>
                    <a:pt x="10" y="1"/>
                    <a:pt x="10" y="1"/>
                    <a:pt x="11" y="1"/>
                  </a:cubicBezTo>
                  <a:cubicBezTo>
                    <a:pt x="11" y="1"/>
                    <a:pt x="11" y="1"/>
                    <a:pt x="11" y="1"/>
                  </a:cubicBezTo>
                  <a:cubicBezTo>
                    <a:pt x="12" y="2"/>
                    <a:pt x="12" y="2"/>
                    <a:pt x="12" y="2"/>
                  </a:cubicBezTo>
                  <a:cubicBezTo>
                    <a:pt x="14" y="3"/>
                    <a:pt x="14" y="3"/>
                    <a:pt x="14" y="3"/>
                  </a:cubicBezTo>
                  <a:cubicBezTo>
                    <a:pt x="13" y="4"/>
                    <a:pt x="13" y="4"/>
                    <a:pt x="13" y="4"/>
                  </a:cubicBezTo>
                  <a:cubicBezTo>
                    <a:pt x="12" y="3"/>
                    <a:pt x="12" y="3"/>
                    <a:pt x="12" y="3"/>
                  </a:cubicBezTo>
                  <a:cubicBezTo>
                    <a:pt x="11" y="1"/>
                    <a:pt x="11" y="1"/>
                    <a:pt x="11" y="1"/>
                  </a:cubicBezTo>
                  <a:cubicBezTo>
                    <a:pt x="11" y="1"/>
                    <a:pt x="11" y="1"/>
                    <a:pt x="11" y="0"/>
                  </a:cubicBezTo>
                  <a:cubicBezTo>
                    <a:pt x="11" y="0"/>
                    <a:pt x="12" y="0"/>
                    <a:pt x="12" y="1"/>
                  </a:cubicBezTo>
                  <a:cubicBezTo>
                    <a:pt x="12" y="1"/>
                    <a:pt x="12" y="1"/>
                    <a:pt x="12" y="1"/>
                  </a:cubicBezTo>
                  <a:cubicBezTo>
                    <a:pt x="13" y="2"/>
                    <a:pt x="13" y="2"/>
                    <a:pt x="13" y="2"/>
                  </a:cubicBezTo>
                  <a:cubicBezTo>
                    <a:pt x="14" y="3"/>
                    <a:pt x="14" y="3"/>
                    <a:pt x="14" y="3"/>
                  </a:cubicBezTo>
                  <a:cubicBezTo>
                    <a:pt x="14" y="4"/>
                    <a:pt x="14" y="4"/>
                    <a:pt x="14" y="4"/>
                  </a:cubicBezTo>
                  <a:cubicBezTo>
                    <a:pt x="13" y="3"/>
                    <a:pt x="13" y="3"/>
                    <a:pt x="13" y="3"/>
                  </a:cubicBezTo>
                  <a:cubicBezTo>
                    <a:pt x="13" y="2"/>
                    <a:pt x="12" y="2"/>
                    <a:pt x="12" y="1"/>
                  </a:cubicBezTo>
                  <a:cubicBezTo>
                    <a:pt x="12" y="1"/>
                    <a:pt x="12" y="1"/>
                    <a:pt x="13" y="1"/>
                  </a:cubicBezTo>
                  <a:cubicBezTo>
                    <a:pt x="13" y="1"/>
                    <a:pt x="13" y="1"/>
                    <a:pt x="13" y="1"/>
                  </a:cubicBezTo>
                  <a:cubicBezTo>
                    <a:pt x="15" y="2"/>
                    <a:pt x="15" y="2"/>
                    <a:pt x="15" y="2"/>
                  </a:cubicBezTo>
                  <a:cubicBezTo>
                    <a:pt x="16" y="3"/>
                    <a:pt x="16" y="3"/>
                    <a:pt x="16" y="3"/>
                  </a:cubicBezTo>
                  <a:cubicBezTo>
                    <a:pt x="15" y="4"/>
                    <a:pt x="15" y="4"/>
                    <a:pt x="15" y="4"/>
                  </a:cubicBezTo>
                  <a:cubicBezTo>
                    <a:pt x="14" y="3"/>
                    <a:pt x="14" y="3"/>
                    <a:pt x="14" y="3"/>
                  </a:cubicBezTo>
                  <a:cubicBezTo>
                    <a:pt x="14" y="2"/>
                    <a:pt x="14" y="2"/>
                    <a:pt x="13" y="1"/>
                  </a:cubicBezTo>
                  <a:cubicBezTo>
                    <a:pt x="13" y="1"/>
                    <a:pt x="13" y="1"/>
                    <a:pt x="14" y="1"/>
                  </a:cubicBezTo>
                  <a:cubicBezTo>
                    <a:pt x="14" y="1"/>
                    <a:pt x="14" y="1"/>
                    <a:pt x="14" y="1"/>
                  </a:cubicBezTo>
                  <a:cubicBezTo>
                    <a:pt x="15" y="2"/>
                    <a:pt x="16" y="3"/>
                    <a:pt x="17" y="3"/>
                  </a:cubicBezTo>
                  <a:cubicBezTo>
                    <a:pt x="16" y="4"/>
                    <a:pt x="16" y="4"/>
                    <a:pt x="16" y="4"/>
                  </a:cubicBezTo>
                  <a:cubicBezTo>
                    <a:pt x="16" y="4"/>
                    <a:pt x="16" y="3"/>
                    <a:pt x="15" y="3"/>
                  </a:cubicBezTo>
                  <a:cubicBezTo>
                    <a:pt x="15" y="3"/>
                    <a:pt x="15" y="2"/>
                    <a:pt x="15" y="2"/>
                  </a:cubicBezTo>
                  <a:cubicBezTo>
                    <a:pt x="15" y="1"/>
                    <a:pt x="15" y="1"/>
                    <a:pt x="15" y="1"/>
                  </a:cubicBezTo>
                  <a:cubicBezTo>
                    <a:pt x="15" y="1"/>
                    <a:pt x="15" y="1"/>
                    <a:pt x="15" y="1"/>
                  </a:cubicBezTo>
                  <a:cubicBezTo>
                    <a:pt x="16" y="1"/>
                    <a:pt x="17" y="2"/>
                    <a:pt x="17" y="2"/>
                  </a:cubicBezTo>
                  <a:cubicBezTo>
                    <a:pt x="18" y="4"/>
                    <a:pt x="18" y="4"/>
                    <a:pt x="18" y="4"/>
                  </a:cubicBezTo>
                  <a:cubicBezTo>
                    <a:pt x="19" y="4"/>
                    <a:pt x="19" y="4"/>
                    <a:pt x="19" y="4"/>
                  </a:cubicBezTo>
                  <a:cubicBezTo>
                    <a:pt x="19" y="4"/>
                    <a:pt x="19" y="4"/>
                    <a:pt x="19" y="4"/>
                  </a:cubicBezTo>
                  <a:cubicBezTo>
                    <a:pt x="18" y="5"/>
                    <a:pt x="18" y="5"/>
                    <a:pt x="18" y="4"/>
                  </a:cubicBezTo>
                  <a:cubicBezTo>
                    <a:pt x="18" y="4"/>
                    <a:pt x="18" y="4"/>
                    <a:pt x="18" y="4"/>
                  </a:cubicBezTo>
                  <a:cubicBezTo>
                    <a:pt x="17" y="3"/>
                    <a:pt x="17" y="3"/>
                    <a:pt x="17" y="3"/>
                  </a:cubicBezTo>
                  <a:cubicBezTo>
                    <a:pt x="16" y="2"/>
                    <a:pt x="16" y="2"/>
                    <a:pt x="16" y="2"/>
                  </a:cubicBezTo>
                  <a:cubicBezTo>
                    <a:pt x="16" y="1"/>
                    <a:pt x="16" y="1"/>
                    <a:pt x="16" y="1"/>
                  </a:cubicBezTo>
                  <a:cubicBezTo>
                    <a:pt x="16" y="1"/>
                    <a:pt x="16" y="1"/>
                    <a:pt x="16" y="1"/>
                  </a:cubicBezTo>
                  <a:cubicBezTo>
                    <a:pt x="19" y="3"/>
                    <a:pt x="19" y="3"/>
                    <a:pt x="19" y="3"/>
                  </a:cubicBezTo>
                  <a:cubicBezTo>
                    <a:pt x="19" y="4"/>
                    <a:pt x="19" y="4"/>
                    <a:pt x="19" y="4"/>
                  </a:cubicBezTo>
                  <a:cubicBezTo>
                    <a:pt x="19" y="4"/>
                    <a:pt x="18" y="3"/>
                    <a:pt x="18" y="3"/>
                  </a:cubicBezTo>
                  <a:cubicBezTo>
                    <a:pt x="18" y="3"/>
                    <a:pt x="17" y="2"/>
                    <a:pt x="17" y="2"/>
                  </a:cubicBezTo>
                  <a:cubicBezTo>
                    <a:pt x="17" y="2"/>
                    <a:pt x="17" y="1"/>
                    <a:pt x="17" y="1"/>
                  </a:cubicBezTo>
                  <a:cubicBezTo>
                    <a:pt x="17" y="1"/>
                    <a:pt x="17" y="1"/>
                    <a:pt x="17" y="1"/>
                  </a:cubicBezTo>
                  <a:cubicBezTo>
                    <a:pt x="19" y="1"/>
                    <a:pt x="19" y="2"/>
                    <a:pt x="20" y="2"/>
                  </a:cubicBezTo>
                  <a:cubicBezTo>
                    <a:pt x="21" y="2"/>
                    <a:pt x="21" y="3"/>
                    <a:pt x="22" y="3"/>
                  </a:cubicBezTo>
                  <a:cubicBezTo>
                    <a:pt x="22" y="4"/>
                    <a:pt x="22" y="4"/>
                    <a:pt x="22" y="4"/>
                  </a:cubicBezTo>
                  <a:cubicBezTo>
                    <a:pt x="22" y="4"/>
                    <a:pt x="21" y="4"/>
                    <a:pt x="21" y="4"/>
                  </a:cubicBezTo>
                  <a:cubicBezTo>
                    <a:pt x="21" y="4"/>
                    <a:pt x="20" y="4"/>
                    <a:pt x="20" y="3"/>
                  </a:cubicBezTo>
                  <a:cubicBezTo>
                    <a:pt x="19" y="3"/>
                    <a:pt x="19" y="3"/>
                    <a:pt x="19" y="3"/>
                  </a:cubicBezTo>
                  <a:cubicBezTo>
                    <a:pt x="19" y="2"/>
                    <a:pt x="19" y="2"/>
                    <a:pt x="19" y="2"/>
                  </a:cubicBezTo>
                  <a:cubicBezTo>
                    <a:pt x="19" y="1"/>
                    <a:pt x="19" y="1"/>
                    <a:pt x="20" y="1"/>
                  </a:cubicBezTo>
                  <a:cubicBezTo>
                    <a:pt x="20" y="1"/>
                    <a:pt x="20" y="1"/>
                    <a:pt x="20" y="1"/>
                  </a:cubicBezTo>
                  <a:cubicBezTo>
                    <a:pt x="21" y="2"/>
                    <a:pt x="21" y="2"/>
                    <a:pt x="21" y="2"/>
                  </a:cubicBezTo>
                  <a:cubicBezTo>
                    <a:pt x="23" y="3"/>
                    <a:pt x="23" y="3"/>
                    <a:pt x="23" y="3"/>
                  </a:cubicBezTo>
                  <a:cubicBezTo>
                    <a:pt x="22" y="4"/>
                    <a:pt x="22" y="4"/>
                    <a:pt x="22" y="4"/>
                  </a:cubicBezTo>
                  <a:cubicBezTo>
                    <a:pt x="22" y="4"/>
                    <a:pt x="21" y="3"/>
                    <a:pt x="21" y="3"/>
                  </a:cubicBezTo>
                  <a:cubicBezTo>
                    <a:pt x="21" y="3"/>
                    <a:pt x="21" y="2"/>
                    <a:pt x="21" y="2"/>
                  </a:cubicBezTo>
                  <a:cubicBezTo>
                    <a:pt x="21" y="2"/>
                    <a:pt x="21" y="2"/>
                    <a:pt x="21" y="2"/>
                  </a:cubicBezTo>
                  <a:cubicBezTo>
                    <a:pt x="22" y="1"/>
                    <a:pt x="22" y="1"/>
                    <a:pt x="22" y="1"/>
                  </a:cubicBezTo>
                  <a:cubicBezTo>
                    <a:pt x="22" y="1"/>
                    <a:pt x="22" y="1"/>
                    <a:pt x="22" y="1"/>
                  </a:cubicBezTo>
                  <a:cubicBezTo>
                    <a:pt x="22" y="1"/>
                    <a:pt x="22" y="1"/>
                    <a:pt x="22" y="1"/>
                  </a:cubicBezTo>
                  <a:cubicBezTo>
                    <a:pt x="22" y="1"/>
                    <a:pt x="22" y="1"/>
                    <a:pt x="22" y="1"/>
                  </a:cubicBezTo>
                  <a:cubicBezTo>
                    <a:pt x="22" y="1"/>
                    <a:pt x="22" y="1"/>
                    <a:pt x="22" y="1"/>
                  </a:cubicBezTo>
                  <a:cubicBezTo>
                    <a:pt x="23" y="2"/>
                    <a:pt x="24" y="2"/>
                    <a:pt x="24" y="2"/>
                  </a:cubicBezTo>
                  <a:cubicBezTo>
                    <a:pt x="24" y="3"/>
                    <a:pt x="25" y="3"/>
                    <a:pt x="25" y="3"/>
                  </a:cubicBezTo>
                  <a:cubicBezTo>
                    <a:pt x="25" y="4"/>
                    <a:pt x="25" y="4"/>
                    <a:pt x="25" y="4"/>
                  </a:cubicBezTo>
                  <a:cubicBezTo>
                    <a:pt x="25" y="4"/>
                    <a:pt x="25" y="4"/>
                    <a:pt x="25" y="4"/>
                  </a:cubicBezTo>
                  <a:cubicBezTo>
                    <a:pt x="25" y="4"/>
                    <a:pt x="25" y="4"/>
                    <a:pt x="25" y="4"/>
                  </a:cubicBezTo>
                  <a:cubicBezTo>
                    <a:pt x="25" y="4"/>
                    <a:pt x="25" y="4"/>
                    <a:pt x="25" y="4"/>
                  </a:cubicBezTo>
                  <a:cubicBezTo>
                    <a:pt x="24" y="3"/>
                    <a:pt x="24" y="3"/>
                    <a:pt x="24" y="3"/>
                  </a:cubicBezTo>
                  <a:cubicBezTo>
                    <a:pt x="24" y="2"/>
                    <a:pt x="24" y="2"/>
                    <a:pt x="24" y="2"/>
                  </a:cubicBezTo>
                  <a:cubicBezTo>
                    <a:pt x="24" y="2"/>
                    <a:pt x="24" y="2"/>
                    <a:pt x="24" y="2"/>
                  </a:cubicBezTo>
                  <a:cubicBezTo>
                    <a:pt x="24" y="2"/>
                    <a:pt x="24" y="2"/>
                    <a:pt x="24" y="2"/>
                  </a:cubicBezTo>
                  <a:cubicBezTo>
                    <a:pt x="24" y="2"/>
                    <a:pt x="24" y="2"/>
                    <a:pt x="24" y="2"/>
                  </a:cubicBezTo>
                  <a:cubicBezTo>
                    <a:pt x="25" y="2"/>
                    <a:pt x="25" y="2"/>
                    <a:pt x="26" y="2"/>
                  </a:cubicBezTo>
                  <a:cubicBezTo>
                    <a:pt x="26" y="3"/>
                    <a:pt x="27" y="3"/>
                    <a:pt x="27" y="4"/>
                  </a:cubicBezTo>
                  <a:cubicBezTo>
                    <a:pt x="27" y="4"/>
                    <a:pt x="27" y="4"/>
                    <a:pt x="27" y="4"/>
                  </a:cubicBezTo>
                  <a:cubicBezTo>
                    <a:pt x="26" y="4"/>
                    <a:pt x="26" y="3"/>
                    <a:pt x="26" y="3"/>
                  </a:cubicBezTo>
                  <a:cubicBezTo>
                    <a:pt x="26" y="3"/>
                    <a:pt x="26" y="2"/>
                    <a:pt x="26" y="2"/>
                  </a:cubicBezTo>
                  <a:cubicBezTo>
                    <a:pt x="27" y="2"/>
                    <a:pt x="27" y="2"/>
                    <a:pt x="27" y="2"/>
                  </a:cubicBezTo>
                  <a:cubicBezTo>
                    <a:pt x="27" y="2"/>
                    <a:pt x="28" y="3"/>
                    <a:pt x="28" y="3"/>
                  </a:cubicBezTo>
                  <a:cubicBezTo>
                    <a:pt x="28" y="3"/>
                    <a:pt x="28" y="3"/>
                    <a:pt x="29" y="3"/>
                  </a:cubicBezTo>
                  <a:cubicBezTo>
                    <a:pt x="29" y="4"/>
                    <a:pt x="29" y="4"/>
                    <a:pt x="29" y="3"/>
                  </a:cubicBezTo>
                  <a:cubicBezTo>
                    <a:pt x="29" y="4"/>
                    <a:pt x="29" y="4"/>
                    <a:pt x="29" y="3"/>
                  </a:cubicBezTo>
                  <a:cubicBezTo>
                    <a:pt x="28" y="3"/>
                    <a:pt x="28" y="3"/>
                    <a:pt x="28" y="3"/>
                  </a:cubicBezTo>
                  <a:cubicBezTo>
                    <a:pt x="28" y="3"/>
                    <a:pt x="27" y="3"/>
                    <a:pt x="27" y="2"/>
                  </a:cubicBezTo>
                  <a:cubicBezTo>
                    <a:pt x="27" y="2"/>
                    <a:pt x="26" y="2"/>
                    <a:pt x="26" y="2"/>
                  </a:cubicBezTo>
                  <a:cubicBezTo>
                    <a:pt x="26" y="2"/>
                    <a:pt x="26" y="3"/>
                    <a:pt x="26" y="3"/>
                  </a:cubicBezTo>
                  <a:cubicBezTo>
                    <a:pt x="26" y="3"/>
                    <a:pt x="27" y="3"/>
                    <a:pt x="27" y="4"/>
                  </a:cubicBezTo>
                  <a:cubicBezTo>
                    <a:pt x="27" y="4"/>
                    <a:pt x="27" y="4"/>
                    <a:pt x="27" y="4"/>
                  </a:cubicBezTo>
                  <a:cubicBezTo>
                    <a:pt x="27" y="4"/>
                    <a:pt x="27" y="4"/>
                    <a:pt x="27" y="4"/>
                  </a:cubicBezTo>
                  <a:cubicBezTo>
                    <a:pt x="26" y="4"/>
                    <a:pt x="26" y="3"/>
                    <a:pt x="25" y="3"/>
                  </a:cubicBezTo>
                  <a:cubicBezTo>
                    <a:pt x="25" y="2"/>
                    <a:pt x="25" y="2"/>
                    <a:pt x="24" y="2"/>
                  </a:cubicBezTo>
                  <a:cubicBezTo>
                    <a:pt x="24" y="2"/>
                    <a:pt x="24" y="2"/>
                    <a:pt x="24" y="2"/>
                  </a:cubicBezTo>
                  <a:cubicBezTo>
                    <a:pt x="25" y="3"/>
                    <a:pt x="25" y="3"/>
                    <a:pt x="25" y="3"/>
                  </a:cubicBezTo>
                  <a:cubicBezTo>
                    <a:pt x="25" y="3"/>
                    <a:pt x="25" y="3"/>
                    <a:pt x="25" y="3"/>
                  </a:cubicBezTo>
                  <a:cubicBezTo>
                    <a:pt x="25" y="4"/>
                    <a:pt x="25" y="4"/>
                    <a:pt x="25" y="4"/>
                  </a:cubicBezTo>
                  <a:cubicBezTo>
                    <a:pt x="24" y="4"/>
                    <a:pt x="24" y="3"/>
                    <a:pt x="23" y="3"/>
                  </a:cubicBezTo>
                  <a:cubicBezTo>
                    <a:pt x="23" y="3"/>
                    <a:pt x="23" y="2"/>
                    <a:pt x="22" y="2"/>
                  </a:cubicBezTo>
                  <a:cubicBezTo>
                    <a:pt x="22" y="2"/>
                    <a:pt x="22" y="2"/>
                    <a:pt x="22" y="2"/>
                  </a:cubicBezTo>
                  <a:cubicBezTo>
                    <a:pt x="22" y="2"/>
                    <a:pt x="22" y="2"/>
                    <a:pt x="22" y="2"/>
                  </a:cubicBezTo>
                  <a:cubicBezTo>
                    <a:pt x="22" y="2"/>
                    <a:pt x="22" y="2"/>
                    <a:pt x="22" y="2"/>
                  </a:cubicBezTo>
                  <a:cubicBezTo>
                    <a:pt x="22" y="2"/>
                    <a:pt x="22" y="2"/>
                    <a:pt x="22" y="2"/>
                  </a:cubicBezTo>
                  <a:cubicBezTo>
                    <a:pt x="22" y="2"/>
                    <a:pt x="22" y="2"/>
                    <a:pt x="22" y="2"/>
                  </a:cubicBezTo>
                  <a:cubicBezTo>
                    <a:pt x="22" y="2"/>
                    <a:pt x="22" y="2"/>
                    <a:pt x="22" y="2"/>
                  </a:cubicBezTo>
                  <a:cubicBezTo>
                    <a:pt x="22" y="2"/>
                    <a:pt x="22" y="2"/>
                    <a:pt x="22" y="2"/>
                  </a:cubicBezTo>
                  <a:cubicBezTo>
                    <a:pt x="22" y="3"/>
                    <a:pt x="22" y="3"/>
                    <a:pt x="23" y="4"/>
                  </a:cubicBezTo>
                  <a:cubicBezTo>
                    <a:pt x="23" y="4"/>
                    <a:pt x="23" y="4"/>
                    <a:pt x="23" y="4"/>
                  </a:cubicBezTo>
                  <a:cubicBezTo>
                    <a:pt x="23" y="4"/>
                    <a:pt x="23" y="4"/>
                    <a:pt x="23" y="4"/>
                  </a:cubicBezTo>
                  <a:cubicBezTo>
                    <a:pt x="23" y="4"/>
                    <a:pt x="22" y="4"/>
                    <a:pt x="22" y="4"/>
                  </a:cubicBezTo>
                  <a:cubicBezTo>
                    <a:pt x="21" y="3"/>
                    <a:pt x="21" y="3"/>
                    <a:pt x="21" y="3"/>
                  </a:cubicBezTo>
                  <a:cubicBezTo>
                    <a:pt x="20" y="2"/>
                    <a:pt x="20" y="2"/>
                    <a:pt x="20" y="2"/>
                  </a:cubicBezTo>
                  <a:cubicBezTo>
                    <a:pt x="20" y="2"/>
                    <a:pt x="20" y="2"/>
                    <a:pt x="20" y="2"/>
                  </a:cubicBezTo>
                  <a:cubicBezTo>
                    <a:pt x="20" y="2"/>
                    <a:pt x="20" y="2"/>
                    <a:pt x="20" y="2"/>
                  </a:cubicBezTo>
                  <a:cubicBezTo>
                    <a:pt x="21" y="3"/>
                    <a:pt x="21" y="3"/>
                    <a:pt x="21" y="3"/>
                  </a:cubicBezTo>
                  <a:cubicBezTo>
                    <a:pt x="21" y="3"/>
                    <a:pt x="21" y="3"/>
                    <a:pt x="22" y="3"/>
                  </a:cubicBezTo>
                  <a:cubicBezTo>
                    <a:pt x="21" y="4"/>
                    <a:pt x="21" y="4"/>
                    <a:pt x="21" y="4"/>
                  </a:cubicBezTo>
                  <a:cubicBezTo>
                    <a:pt x="20" y="4"/>
                    <a:pt x="20" y="3"/>
                    <a:pt x="19" y="3"/>
                  </a:cubicBezTo>
                  <a:cubicBezTo>
                    <a:pt x="19" y="2"/>
                    <a:pt x="18" y="2"/>
                    <a:pt x="18" y="2"/>
                  </a:cubicBezTo>
                  <a:cubicBezTo>
                    <a:pt x="18" y="2"/>
                    <a:pt x="18" y="2"/>
                    <a:pt x="18" y="2"/>
                  </a:cubicBezTo>
                  <a:cubicBezTo>
                    <a:pt x="18" y="2"/>
                    <a:pt x="18" y="2"/>
                    <a:pt x="18" y="2"/>
                  </a:cubicBezTo>
                  <a:cubicBezTo>
                    <a:pt x="19" y="2"/>
                    <a:pt x="19" y="2"/>
                    <a:pt x="19" y="2"/>
                  </a:cubicBezTo>
                  <a:cubicBezTo>
                    <a:pt x="19" y="3"/>
                    <a:pt x="19" y="3"/>
                    <a:pt x="20" y="4"/>
                  </a:cubicBezTo>
                  <a:cubicBezTo>
                    <a:pt x="20" y="4"/>
                    <a:pt x="20" y="4"/>
                    <a:pt x="20" y="4"/>
                  </a:cubicBezTo>
                  <a:cubicBezTo>
                    <a:pt x="20" y="4"/>
                    <a:pt x="20" y="4"/>
                    <a:pt x="19" y="4"/>
                  </a:cubicBezTo>
                  <a:cubicBezTo>
                    <a:pt x="19" y="4"/>
                    <a:pt x="19" y="4"/>
                    <a:pt x="19" y="4"/>
                  </a:cubicBezTo>
                  <a:cubicBezTo>
                    <a:pt x="16" y="2"/>
                    <a:pt x="16" y="2"/>
                    <a:pt x="16" y="2"/>
                  </a:cubicBezTo>
                  <a:cubicBezTo>
                    <a:pt x="17" y="1"/>
                    <a:pt x="17" y="1"/>
                    <a:pt x="17" y="1"/>
                  </a:cubicBezTo>
                  <a:cubicBezTo>
                    <a:pt x="17" y="2"/>
                    <a:pt x="17" y="2"/>
                    <a:pt x="17" y="2"/>
                  </a:cubicBezTo>
                  <a:cubicBezTo>
                    <a:pt x="18" y="4"/>
                    <a:pt x="18" y="4"/>
                    <a:pt x="18" y="4"/>
                  </a:cubicBezTo>
                  <a:cubicBezTo>
                    <a:pt x="18" y="4"/>
                    <a:pt x="18" y="4"/>
                    <a:pt x="18" y="4"/>
                  </a:cubicBezTo>
                  <a:cubicBezTo>
                    <a:pt x="16" y="3"/>
                    <a:pt x="16" y="3"/>
                    <a:pt x="16" y="3"/>
                  </a:cubicBezTo>
                  <a:cubicBezTo>
                    <a:pt x="16" y="2"/>
                    <a:pt x="15" y="2"/>
                    <a:pt x="15" y="2"/>
                  </a:cubicBezTo>
                  <a:cubicBezTo>
                    <a:pt x="16" y="1"/>
                    <a:pt x="16" y="1"/>
                    <a:pt x="16" y="1"/>
                  </a:cubicBezTo>
                  <a:cubicBezTo>
                    <a:pt x="16" y="2"/>
                    <a:pt x="16" y="2"/>
                    <a:pt x="16" y="2"/>
                  </a:cubicBezTo>
                  <a:cubicBezTo>
                    <a:pt x="17" y="3"/>
                    <a:pt x="17" y="3"/>
                    <a:pt x="17" y="4"/>
                  </a:cubicBezTo>
                  <a:cubicBezTo>
                    <a:pt x="17" y="4"/>
                    <a:pt x="17" y="4"/>
                    <a:pt x="17" y="4"/>
                  </a:cubicBezTo>
                  <a:cubicBezTo>
                    <a:pt x="17" y="4"/>
                    <a:pt x="16" y="4"/>
                    <a:pt x="16" y="4"/>
                  </a:cubicBezTo>
                  <a:cubicBezTo>
                    <a:pt x="15" y="3"/>
                    <a:pt x="14" y="2"/>
                    <a:pt x="13" y="1"/>
                  </a:cubicBezTo>
                  <a:cubicBezTo>
                    <a:pt x="14" y="1"/>
                    <a:pt x="14" y="1"/>
                    <a:pt x="14" y="1"/>
                  </a:cubicBezTo>
                  <a:cubicBezTo>
                    <a:pt x="14" y="1"/>
                    <a:pt x="15" y="2"/>
                    <a:pt x="15" y="2"/>
                  </a:cubicBezTo>
                  <a:cubicBezTo>
                    <a:pt x="16" y="3"/>
                    <a:pt x="16" y="3"/>
                    <a:pt x="16" y="3"/>
                  </a:cubicBezTo>
                  <a:cubicBezTo>
                    <a:pt x="16" y="3"/>
                    <a:pt x="16" y="4"/>
                    <a:pt x="16" y="4"/>
                  </a:cubicBezTo>
                  <a:cubicBezTo>
                    <a:pt x="16" y="4"/>
                    <a:pt x="15" y="4"/>
                    <a:pt x="15" y="4"/>
                  </a:cubicBezTo>
                  <a:cubicBezTo>
                    <a:pt x="15" y="4"/>
                    <a:pt x="15" y="4"/>
                    <a:pt x="15" y="4"/>
                  </a:cubicBezTo>
                  <a:cubicBezTo>
                    <a:pt x="14" y="3"/>
                    <a:pt x="14" y="3"/>
                    <a:pt x="14" y="3"/>
                  </a:cubicBezTo>
                  <a:cubicBezTo>
                    <a:pt x="13" y="2"/>
                    <a:pt x="13" y="2"/>
                    <a:pt x="13" y="2"/>
                  </a:cubicBezTo>
                  <a:cubicBezTo>
                    <a:pt x="13" y="1"/>
                    <a:pt x="13" y="1"/>
                    <a:pt x="13" y="1"/>
                  </a:cubicBezTo>
                  <a:cubicBezTo>
                    <a:pt x="13" y="2"/>
                    <a:pt x="14" y="2"/>
                    <a:pt x="14" y="2"/>
                  </a:cubicBezTo>
                  <a:cubicBezTo>
                    <a:pt x="14" y="2"/>
                    <a:pt x="14" y="3"/>
                    <a:pt x="15" y="3"/>
                  </a:cubicBezTo>
                  <a:cubicBezTo>
                    <a:pt x="15" y="3"/>
                    <a:pt x="15" y="3"/>
                    <a:pt x="15" y="3"/>
                  </a:cubicBezTo>
                  <a:cubicBezTo>
                    <a:pt x="15" y="3"/>
                    <a:pt x="15" y="4"/>
                    <a:pt x="14" y="4"/>
                  </a:cubicBezTo>
                  <a:cubicBezTo>
                    <a:pt x="14" y="4"/>
                    <a:pt x="14" y="4"/>
                    <a:pt x="14" y="4"/>
                  </a:cubicBezTo>
                  <a:cubicBezTo>
                    <a:pt x="12" y="3"/>
                    <a:pt x="12" y="3"/>
                    <a:pt x="12" y="3"/>
                  </a:cubicBezTo>
                  <a:cubicBezTo>
                    <a:pt x="11" y="1"/>
                    <a:pt x="11" y="1"/>
                    <a:pt x="11" y="1"/>
                  </a:cubicBezTo>
                  <a:cubicBezTo>
                    <a:pt x="12" y="1"/>
                    <a:pt x="12" y="1"/>
                    <a:pt x="12" y="1"/>
                  </a:cubicBezTo>
                  <a:cubicBezTo>
                    <a:pt x="13" y="2"/>
                    <a:pt x="13" y="2"/>
                    <a:pt x="13" y="2"/>
                  </a:cubicBezTo>
                  <a:cubicBezTo>
                    <a:pt x="14" y="3"/>
                    <a:pt x="14" y="3"/>
                    <a:pt x="14" y="3"/>
                  </a:cubicBezTo>
                  <a:cubicBezTo>
                    <a:pt x="14" y="3"/>
                    <a:pt x="14" y="4"/>
                    <a:pt x="13" y="4"/>
                  </a:cubicBezTo>
                  <a:cubicBezTo>
                    <a:pt x="13" y="4"/>
                    <a:pt x="13" y="4"/>
                    <a:pt x="13" y="4"/>
                  </a:cubicBezTo>
                  <a:cubicBezTo>
                    <a:pt x="12" y="2"/>
                    <a:pt x="12" y="2"/>
                    <a:pt x="12" y="2"/>
                  </a:cubicBezTo>
                  <a:cubicBezTo>
                    <a:pt x="11" y="2"/>
                    <a:pt x="11" y="2"/>
                    <a:pt x="11" y="2"/>
                  </a:cubicBezTo>
                  <a:cubicBezTo>
                    <a:pt x="11" y="1"/>
                    <a:pt x="11" y="1"/>
                    <a:pt x="11" y="1"/>
                  </a:cubicBezTo>
                  <a:cubicBezTo>
                    <a:pt x="11" y="1"/>
                    <a:pt x="11" y="2"/>
                    <a:pt x="12" y="2"/>
                  </a:cubicBezTo>
                  <a:cubicBezTo>
                    <a:pt x="13" y="3"/>
                    <a:pt x="13" y="3"/>
                    <a:pt x="13" y="3"/>
                  </a:cubicBezTo>
                  <a:cubicBezTo>
                    <a:pt x="13" y="3"/>
                    <a:pt x="13" y="4"/>
                    <a:pt x="12" y="4"/>
                  </a:cubicBezTo>
                  <a:cubicBezTo>
                    <a:pt x="12" y="4"/>
                    <a:pt x="12" y="4"/>
                    <a:pt x="12" y="4"/>
                  </a:cubicBezTo>
                  <a:cubicBezTo>
                    <a:pt x="11" y="3"/>
                    <a:pt x="11" y="3"/>
                    <a:pt x="10" y="2"/>
                  </a:cubicBezTo>
                  <a:cubicBezTo>
                    <a:pt x="10" y="2"/>
                    <a:pt x="10" y="2"/>
                    <a:pt x="10" y="2"/>
                  </a:cubicBezTo>
                  <a:cubicBezTo>
                    <a:pt x="9" y="1"/>
                    <a:pt x="9" y="1"/>
                    <a:pt x="9" y="1"/>
                  </a:cubicBezTo>
                  <a:cubicBezTo>
                    <a:pt x="10" y="1"/>
                    <a:pt x="10" y="1"/>
                    <a:pt x="10" y="1"/>
                  </a:cubicBezTo>
                  <a:cubicBezTo>
                    <a:pt x="10" y="2"/>
                    <a:pt x="10" y="2"/>
                    <a:pt x="10" y="2"/>
                  </a:cubicBezTo>
                  <a:cubicBezTo>
                    <a:pt x="11" y="3"/>
                    <a:pt x="11" y="3"/>
                    <a:pt x="11" y="3"/>
                  </a:cubicBezTo>
                  <a:cubicBezTo>
                    <a:pt x="11" y="3"/>
                    <a:pt x="11" y="3"/>
                    <a:pt x="11" y="3"/>
                  </a:cubicBezTo>
                  <a:cubicBezTo>
                    <a:pt x="11" y="3"/>
                    <a:pt x="11" y="4"/>
                    <a:pt x="11" y="4"/>
                  </a:cubicBezTo>
                  <a:cubicBezTo>
                    <a:pt x="11" y="4"/>
                    <a:pt x="11" y="4"/>
                    <a:pt x="10" y="4"/>
                  </a:cubicBezTo>
                  <a:cubicBezTo>
                    <a:pt x="10" y="3"/>
                    <a:pt x="10" y="3"/>
                    <a:pt x="9" y="2"/>
                  </a:cubicBezTo>
                  <a:cubicBezTo>
                    <a:pt x="9" y="2"/>
                    <a:pt x="8" y="2"/>
                    <a:pt x="8" y="2"/>
                  </a:cubicBezTo>
                  <a:cubicBezTo>
                    <a:pt x="8" y="1"/>
                    <a:pt x="8" y="1"/>
                    <a:pt x="8" y="1"/>
                  </a:cubicBezTo>
                  <a:cubicBezTo>
                    <a:pt x="8" y="1"/>
                    <a:pt x="8" y="1"/>
                    <a:pt x="8" y="2"/>
                  </a:cubicBezTo>
                  <a:cubicBezTo>
                    <a:pt x="9" y="2"/>
                    <a:pt x="9" y="2"/>
                    <a:pt x="9" y="2"/>
                  </a:cubicBezTo>
                  <a:cubicBezTo>
                    <a:pt x="9" y="2"/>
                    <a:pt x="9" y="3"/>
                    <a:pt x="10" y="3"/>
                  </a:cubicBezTo>
                  <a:cubicBezTo>
                    <a:pt x="10" y="3"/>
                    <a:pt x="10" y="3"/>
                    <a:pt x="10" y="4"/>
                  </a:cubicBezTo>
                  <a:cubicBezTo>
                    <a:pt x="9" y="4"/>
                    <a:pt x="9" y="4"/>
                    <a:pt x="9" y="4"/>
                  </a:cubicBezTo>
                  <a:cubicBezTo>
                    <a:pt x="8" y="3"/>
                    <a:pt x="7" y="2"/>
                    <a:pt x="6" y="1"/>
                  </a:cubicBezTo>
                  <a:cubicBezTo>
                    <a:pt x="7" y="1"/>
                    <a:pt x="7" y="1"/>
                    <a:pt x="7" y="1"/>
                  </a:cubicBezTo>
                  <a:cubicBezTo>
                    <a:pt x="7" y="2"/>
                    <a:pt x="8" y="2"/>
                    <a:pt x="8" y="3"/>
                  </a:cubicBezTo>
                  <a:cubicBezTo>
                    <a:pt x="9" y="3"/>
                    <a:pt x="9" y="4"/>
                    <a:pt x="8" y="4"/>
                  </a:cubicBezTo>
                  <a:cubicBezTo>
                    <a:pt x="8" y="4"/>
                    <a:pt x="8" y="4"/>
                    <a:pt x="8" y="4"/>
                  </a:cubicBezTo>
                  <a:cubicBezTo>
                    <a:pt x="7" y="3"/>
                    <a:pt x="7" y="3"/>
                    <a:pt x="6" y="3"/>
                  </a:cubicBezTo>
                  <a:cubicBezTo>
                    <a:pt x="6" y="2"/>
                    <a:pt x="5" y="2"/>
                    <a:pt x="5" y="2"/>
                  </a:cubicBezTo>
                  <a:cubicBezTo>
                    <a:pt x="6" y="1"/>
                    <a:pt x="6" y="1"/>
                    <a:pt x="6" y="1"/>
                  </a:cubicBezTo>
                  <a:cubicBezTo>
                    <a:pt x="6" y="1"/>
                    <a:pt x="6" y="2"/>
                    <a:pt x="6" y="2"/>
                  </a:cubicBezTo>
                  <a:cubicBezTo>
                    <a:pt x="6" y="2"/>
                    <a:pt x="6" y="3"/>
                    <a:pt x="7" y="3"/>
                  </a:cubicBezTo>
                  <a:cubicBezTo>
                    <a:pt x="7" y="3"/>
                    <a:pt x="7" y="4"/>
                    <a:pt x="6" y="4"/>
                  </a:cubicBezTo>
                  <a:cubicBezTo>
                    <a:pt x="6" y="4"/>
                    <a:pt x="6" y="4"/>
                    <a:pt x="6" y="4"/>
                  </a:cubicBezTo>
                  <a:cubicBezTo>
                    <a:pt x="5" y="3"/>
                    <a:pt x="5" y="3"/>
                    <a:pt x="4" y="3"/>
                  </a:cubicBezTo>
                  <a:cubicBezTo>
                    <a:pt x="4" y="2"/>
                    <a:pt x="4" y="2"/>
                    <a:pt x="4" y="2"/>
                  </a:cubicBezTo>
                  <a:cubicBezTo>
                    <a:pt x="3" y="2"/>
                    <a:pt x="3" y="2"/>
                    <a:pt x="3" y="2"/>
                  </a:cubicBezTo>
                  <a:cubicBezTo>
                    <a:pt x="4" y="1"/>
                    <a:pt x="4" y="1"/>
                    <a:pt x="4" y="1"/>
                  </a:cubicBezTo>
                  <a:cubicBezTo>
                    <a:pt x="4" y="1"/>
                    <a:pt x="4" y="2"/>
                    <a:pt x="4" y="2"/>
                  </a:cubicBezTo>
                  <a:cubicBezTo>
                    <a:pt x="5" y="3"/>
                    <a:pt x="5" y="3"/>
                    <a:pt x="5" y="3"/>
                  </a:cubicBezTo>
                  <a:cubicBezTo>
                    <a:pt x="5" y="3"/>
                    <a:pt x="5" y="3"/>
                    <a:pt x="5" y="3"/>
                  </a:cubicBezTo>
                  <a:cubicBezTo>
                    <a:pt x="5" y="3"/>
                    <a:pt x="5" y="3"/>
                    <a:pt x="5" y="3"/>
                  </a:cubicBezTo>
                  <a:cubicBezTo>
                    <a:pt x="5" y="4"/>
                    <a:pt x="5" y="4"/>
                    <a:pt x="4" y="3"/>
                  </a:cubicBezTo>
                  <a:cubicBezTo>
                    <a:pt x="4" y="3"/>
                    <a:pt x="3" y="3"/>
                    <a:pt x="3" y="2"/>
                  </a:cubicBezTo>
                  <a:cubicBezTo>
                    <a:pt x="3" y="2"/>
                    <a:pt x="2" y="1"/>
                    <a:pt x="2" y="1"/>
                  </a:cubicBezTo>
                  <a:cubicBezTo>
                    <a:pt x="2" y="1"/>
                    <a:pt x="2" y="1"/>
                    <a:pt x="2" y="1"/>
                  </a:cubicBezTo>
                  <a:cubicBezTo>
                    <a:pt x="2" y="2"/>
                    <a:pt x="3" y="2"/>
                    <a:pt x="3" y="3"/>
                  </a:cubicBezTo>
                  <a:cubicBezTo>
                    <a:pt x="3" y="3"/>
                    <a:pt x="3" y="3"/>
                    <a:pt x="3" y="3"/>
                  </a:cubicBezTo>
                  <a:cubicBezTo>
                    <a:pt x="3" y="3"/>
                    <a:pt x="3" y="3"/>
                    <a:pt x="3" y="3"/>
                  </a:cubicBezTo>
                  <a:cubicBezTo>
                    <a:pt x="2" y="3"/>
                    <a:pt x="2" y="3"/>
                    <a:pt x="1" y="2"/>
                  </a:cubicBezTo>
                  <a:cubicBezTo>
                    <a:pt x="1" y="2"/>
                    <a:pt x="0" y="1"/>
                    <a:pt x="0" y="1"/>
                  </a:cubicBezTo>
                  <a:cubicBezTo>
                    <a:pt x="0" y="1"/>
                    <a:pt x="0" y="1"/>
                    <a:pt x="0" y="1"/>
                  </a:cubicBezTo>
                  <a:cubicBezTo>
                    <a:pt x="0" y="1"/>
                    <a:pt x="0" y="2"/>
                    <a:pt x="0" y="2"/>
                  </a:cubicBezTo>
                  <a:cubicBezTo>
                    <a:pt x="0" y="2"/>
                    <a:pt x="1" y="3"/>
                    <a:pt x="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3" name="Freeform 147"/>
            <p:cNvSpPr/>
            <p:nvPr/>
          </p:nvSpPr>
          <p:spPr bwMode="auto">
            <a:xfrm>
              <a:off x="2688" y="3748"/>
              <a:ext cx="113" cy="14"/>
            </a:xfrm>
            <a:custGeom>
              <a:avLst/>
              <a:gdLst>
                <a:gd name="T0" fmla="*/ 2 w 25"/>
                <a:gd name="T1" fmla="*/ 2 h 3"/>
                <a:gd name="T2" fmla="*/ 2 w 25"/>
                <a:gd name="T3" fmla="*/ 0 h 3"/>
                <a:gd name="T4" fmla="*/ 3 w 25"/>
                <a:gd name="T5" fmla="*/ 1 h 3"/>
                <a:gd name="T6" fmla="*/ 6 w 25"/>
                <a:gd name="T7" fmla="*/ 2 h 3"/>
                <a:gd name="T8" fmla="*/ 5 w 25"/>
                <a:gd name="T9" fmla="*/ 0 h 3"/>
                <a:gd name="T10" fmla="*/ 6 w 25"/>
                <a:gd name="T11" fmla="*/ 2 h 3"/>
                <a:gd name="T12" fmla="*/ 8 w 25"/>
                <a:gd name="T13" fmla="*/ 0 h 3"/>
                <a:gd name="T14" fmla="*/ 8 w 25"/>
                <a:gd name="T15" fmla="*/ 2 h 3"/>
                <a:gd name="T16" fmla="*/ 9 w 25"/>
                <a:gd name="T17" fmla="*/ 0 h 3"/>
                <a:gd name="T18" fmla="*/ 10 w 25"/>
                <a:gd name="T19" fmla="*/ 2 h 3"/>
                <a:gd name="T20" fmla="*/ 11 w 25"/>
                <a:gd name="T21" fmla="*/ 0 h 3"/>
                <a:gd name="T22" fmla="*/ 15 w 25"/>
                <a:gd name="T23" fmla="*/ 2 h 3"/>
                <a:gd name="T24" fmla="*/ 13 w 25"/>
                <a:gd name="T25" fmla="*/ 0 h 3"/>
                <a:gd name="T26" fmla="*/ 16 w 25"/>
                <a:gd name="T27" fmla="*/ 0 h 3"/>
                <a:gd name="T28" fmla="*/ 15 w 25"/>
                <a:gd name="T29" fmla="*/ 0 h 3"/>
                <a:gd name="T30" fmla="*/ 17 w 25"/>
                <a:gd name="T31" fmla="*/ 2 h 3"/>
                <a:gd name="T32" fmla="*/ 17 w 25"/>
                <a:gd name="T33" fmla="*/ 0 h 3"/>
                <a:gd name="T34" fmla="*/ 19 w 25"/>
                <a:gd name="T35" fmla="*/ 2 h 3"/>
                <a:gd name="T36" fmla="*/ 19 w 25"/>
                <a:gd name="T37" fmla="*/ 0 h 3"/>
                <a:gd name="T38" fmla="*/ 20 w 25"/>
                <a:gd name="T39" fmla="*/ 2 h 3"/>
                <a:gd name="T40" fmla="*/ 20 w 25"/>
                <a:gd name="T41" fmla="*/ 0 h 3"/>
                <a:gd name="T42" fmla="*/ 21 w 25"/>
                <a:gd name="T43" fmla="*/ 1 h 3"/>
                <a:gd name="T44" fmla="*/ 23 w 25"/>
                <a:gd name="T45" fmla="*/ 1 h 3"/>
                <a:gd name="T46" fmla="*/ 21 w 25"/>
                <a:gd name="T47" fmla="*/ 0 h 3"/>
                <a:gd name="T48" fmla="*/ 24 w 25"/>
                <a:gd name="T49" fmla="*/ 1 h 3"/>
                <a:gd name="T50" fmla="*/ 23 w 25"/>
                <a:gd name="T51" fmla="*/ 1 h 3"/>
                <a:gd name="T52" fmla="*/ 24 w 25"/>
                <a:gd name="T53" fmla="*/ 1 h 3"/>
                <a:gd name="T54" fmla="*/ 25 w 25"/>
                <a:gd name="T55" fmla="*/ 2 h 3"/>
                <a:gd name="T56" fmla="*/ 24 w 25"/>
                <a:gd name="T57" fmla="*/ 0 h 3"/>
                <a:gd name="T58" fmla="*/ 24 w 25"/>
                <a:gd name="T59" fmla="*/ 0 h 3"/>
                <a:gd name="T60" fmla="*/ 24 w 25"/>
                <a:gd name="T61" fmla="*/ 0 h 3"/>
                <a:gd name="T62" fmla="*/ 24 w 25"/>
                <a:gd name="T63" fmla="*/ 0 h 3"/>
                <a:gd name="T64" fmla="*/ 25 w 25"/>
                <a:gd name="T65" fmla="*/ 2 h 3"/>
                <a:gd name="T66" fmla="*/ 24 w 25"/>
                <a:gd name="T67" fmla="*/ 1 h 3"/>
                <a:gd name="T68" fmla="*/ 24 w 25"/>
                <a:gd name="T69" fmla="*/ 2 h 3"/>
                <a:gd name="T70" fmla="*/ 23 w 25"/>
                <a:gd name="T71" fmla="*/ 1 h 3"/>
                <a:gd name="T72" fmla="*/ 24 w 25"/>
                <a:gd name="T73" fmla="*/ 2 h 3"/>
                <a:gd name="T74" fmla="*/ 22 w 25"/>
                <a:gd name="T75" fmla="*/ 2 h 3"/>
                <a:gd name="T76" fmla="*/ 22 w 25"/>
                <a:gd name="T77" fmla="*/ 1 h 3"/>
                <a:gd name="T78" fmla="*/ 21 w 25"/>
                <a:gd name="T79" fmla="*/ 2 h 3"/>
                <a:gd name="T80" fmla="*/ 21 w 25"/>
                <a:gd name="T81" fmla="*/ 1 h 3"/>
                <a:gd name="T82" fmla="*/ 20 w 25"/>
                <a:gd name="T83" fmla="*/ 2 h 3"/>
                <a:gd name="T84" fmla="*/ 20 w 25"/>
                <a:gd name="T85" fmla="*/ 1 h 3"/>
                <a:gd name="T86" fmla="*/ 20 w 25"/>
                <a:gd name="T87" fmla="*/ 3 h 3"/>
                <a:gd name="T88" fmla="*/ 17 w 25"/>
                <a:gd name="T89" fmla="*/ 1 h 3"/>
                <a:gd name="T90" fmla="*/ 18 w 25"/>
                <a:gd name="T91" fmla="*/ 3 h 3"/>
                <a:gd name="T92" fmla="*/ 17 w 25"/>
                <a:gd name="T93" fmla="*/ 2 h 3"/>
                <a:gd name="T94" fmla="*/ 14 w 25"/>
                <a:gd name="T95" fmla="*/ 1 h 3"/>
                <a:gd name="T96" fmla="*/ 15 w 25"/>
                <a:gd name="T97" fmla="*/ 2 h 3"/>
                <a:gd name="T98" fmla="*/ 12 w 25"/>
                <a:gd name="T99" fmla="*/ 1 h 3"/>
                <a:gd name="T100" fmla="*/ 11 w 25"/>
                <a:gd name="T101" fmla="*/ 1 h 3"/>
                <a:gd name="T102" fmla="*/ 12 w 25"/>
                <a:gd name="T103" fmla="*/ 3 h 3"/>
                <a:gd name="T104" fmla="*/ 9 w 25"/>
                <a:gd name="T105" fmla="*/ 1 h 3"/>
                <a:gd name="T106" fmla="*/ 10 w 25"/>
                <a:gd name="T107" fmla="*/ 3 h 3"/>
                <a:gd name="T108" fmla="*/ 7 w 25"/>
                <a:gd name="T109" fmla="*/ 1 h 3"/>
                <a:gd name="T110" fmla="*/ 8 w 25"/>
                <a:gd name="T111" fmla="*/ 2 h 3"/>
                <a:gd name="T112" fmla="*/ 6 w 25"/>
                <a:gd name="T113" fmla="*/ 1 h 3"/>
                <a:gd name="T114" fmla="*/ 5 w 25"/>
                <a:gd name="T115" fmla="*/ 3 h 3"/>
                <a:gd name="T116" fmla="*/ 4 w 25"/>
                <a:gd name="T117" fmla="*/ 2 h 3"/>
                <a:gd name="T118" fmla="*/ 2 w 25"/>
                <a:gd name="T119" fmla="*/ 1 h 3"/>
                <a:gd name="T120" fmla="*/ 2 w 25"/>
                <a:gd name="T121"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5" h="3">
                  <a:moveTo>
                    <a:pt x="0" y="1"/>
                  </a:moveTo>
                  <a:cubicBezTo>
                    <a:pt x="0" y="1"/>
                    <a:pt x="1" y="2"/>
                    <a:pt x="2" y="2"/>
                  </a:cubicBezTo>
                  <a:cubicBezTo>
                    <a:pt x="2" y="2"/>
                    <a:pt x="2" y="2"/>
                    <a:pt x="2" y="2"/>
                  </a:cubicBezTo>
                  <a:cubicBezTo>
                    <a:pt x="2" y="2"/>
                    <a:pt x="2" y="2"/>
                    <a:pt x="2" y="2"/>
                  </a:cubicBezTo>
                  <a:cubicBezTo>
                    <a:pt x="2" y="1"/>
                    <a:pt x="2" y="1"/>
                    <a:pt x="2" y="1"/>
                  </a:cubicBezTo>
                  <a:cubicBezTo>
                    <a:pt x="2" y="0"/>
                    <a:pt x="2" y="0"/>
                    <a:pt x="2" y="0"/>
                  </a:cubicBezTo>
                  <a:cubicBezTo>
                    <a:pt x="2" y="0"/>
                    <a:pt x="2" y="0"/>
                    <a:pt x="2" y="0"/>
                  </a:cubicBezTo>
                  <a:cubicBezTo>
                    <a:pt x="2" y="0"/>
                    <a:pt x="2" y="0"/>
                    <a:pt x="2" y="0"/>
                  </a:cubicBezTo>
                  <a:cubicBezTo>
                    <a:pt x="3" y="1"/>
                    <a:pt x="3" y="1"/>
                    <a:pt x="4" y="2"/>
                  </a:cubicBezTo>
                  <a:cubicBezTo>
                    <a:pt x="4" y="2"/>
                    <a:pt x="4" y="2"/>
                    <a:pt x="4" y="2"/>
                  </a:cubicBezTo>
                  <a:cubicBezTo>
                    <a:pt x="3" y="2"/>
                    <a:pt x="3" y="2"/>
                    <a:pt x="3" y="2"/>
                  </a:cubicBezTo>
                  <a:cubicBezTo>
                    <a:pt x="3" y="1"/>
                    <a:pt x="3" y="1"/>
                    <a:pt x="3" y="1"/>
                  </a:cubicBezTo>
                  <a:cubicBezTo>
                    <a:pt x="3" y="0"/>
                    <a:pt x="3" y="0"/>
                    <a:pt x="3" y="0"/>
                  </a:cubicBezTo>
                  <a:cubicBezTo>
                    <a:pt x="3" y="0"/>
                    <a:pt x="4" y="0"/>
                    <a:pt x="4" y="0"/>
                  </a:cubicBezTo>
                  <a:cubicBezTo>
                    <a:pt x="4" y="0"/>
                    <a:pt x="4" y="0"/>
                    <a:pt x="4" y="0"/>
                  </a:cubicBezTo>
                  <a:cubicBezTo>
                    <a:pt x="5" y="1"/>
                    <a:pt x="5" y="1"/>
                    <a:pt x="6" y="2"/>
                  </a:cubicBezTo>
                  <a:cubicBezTo>
                    <a:pt x="5" y="2"/>
                    <a:pt x="5" y="2"/>
                    <a:pt x="5" y="2"/>
                  </a:cubicBezTo>
                  <a:cubicBezTo>
                    <a:pt x="5" y="1"/>
                    <a:pt x="5" y="1"/>
                    <a:pt x="5" y="1"/>
                  </a:cubicBezTo>
                  <a:cubicBezTo>
                    <a:pt x="5" y="1"/>
                    <a:pt x="5" y="1"/>
                    <a:pt x="5" y="1"/>
                  </a:cubicBezTo>
                  <a:cubicBezTo>
                    <a:pt x="4" y="1"/>
                    <a:pt x="4" y="0"/>
                    <a:pt x="5" y="0"/>
                  </a:cubicBezTo>
                  <a:cubicBezTo>
                    <a:pt x="5" y="0"/>
                    <a:pt x="5" y="0"/>
                    <a:pt x="5" y="0"/>
                  </a:cubicBezTo>
                  <a:cubicBezTo>
                    <a:pt x="7" y="1"/>
                    <a:pt x="7" y="1"/>
                    <a:pt x="7" y="1"/>
                  </a:cubicBezTo>
                  <a:cubicBezTo>
                    <a:pt x="7" y="2"/>
                    <a:pt x="7" y="2"/>
                    <a:pt x="7" y="2"/>
                  </a:cubicBezTo>
                  <a:cubicBezTo>
                    <a:pt x="6" y="2"/>
                    <a:pt x="6" y="2"/>
                    <a:pt x="6" y="2"/>
                  </a:cubicBezTo>
                  <a:cubicBezTo>
                    <a:pt x="6" y="1"/>
                    <a:pt x="6" y="1"/>
                    <a:pt x="6" y="1"/>
                  </a:cubicBezTo>
                  <a:cubicBezTo>
                    <a:pt x="6" y="0"/>
                    <a:pt x="6" y="0"/>
                    <a:pt x="6" y="0"/>
                  </a:cubicBezTo>
                  <a:cubicBezTo>
                    <a:pt x="6" y="0"/>
                    <a:pt x="7" y="0"/>
                    <a:pt x="7" y="0"/>
                  </a:cubicBezTo>
                  <a:cubicBezTo>
                    <a:pt x="7" y="0"/>
                    <a:pt x="7" y="0"/>
                    <a:pt x="8" y="0"/>
                  </a:cubicBezTo>
                  <a:cubicBezTo>
                    <a:pt x="8" y="1"/>
                    <a:pt x="8" y="1"/>
                    <a:pt x="8" y="1"/>
                  </a:cubicBezTo>
                  <a:cubicBezTo>
                    <a:pt x="9" y="1"/>
                    <a:pt x="9" y="2"/>
                    <a:pt x="10" y="2"/>
                  </a:cubicBezTo>
                  <a:cubicBezTo>
                    <a:pt x="9" y="3"/>
                    <a:pt x="9" y="3"/>
                    <a:pt x="9" y="3"/>
                  </a:cubicBezTo>
                  <a:cubicBezTo>
                    <a:pt x="9" y="2"/>
                    <a:pt x="8" y="2"/>
                    <a:pt x="8" y="2"/>
                  </a:cubicBezTo>
                  <a:cubicBezTo>
                    <a:pt x="8" y="2"/>
                    <a:pt x="8" y="1"/>
                    <a:pt x="8" y="1"/>
                  </a:cubicBezTo>
                  <a:cubicBezTo>
                    <a:pt x="8" y="1"/>
                    <a:pt x="8" y="1"/>
                    <a:pt x="8" y="1"/>
                  </a:cubicBezTo>
                  <a:cubicBezTo>
                    <a:pt x="8" y="0"/>
                    <a:pt x="8" y="0"/>
                    <a:pt x="8" y="0"/>
                  </a:cubicBezTo>
                  <a:cubicBezTo>
                    <a:pt x="9" y="0"/>
                    <a:pt x="9" y="0"/>
                    <a:pt x="9" y="0"/>
                  </a:cubicBezTo>
                  <a:cubicBezTo>
                    <a:pt x="10" y="1"/>
                    <a:pt x="10" y="1"/>
                    <a:pt x="10" y="1"/>
                  </a:cubicBezTo>
                  <a:cubicBezTo>
                    <a:pt x="12" y="2"/>
                    <a:pt x="12" y="2"/>
                    <a:pt x="12" y="2"/>
                  </a:cubicBezTo>
                  <a:cubicBezTo>
                    <a:pt x="11" y="2"/>
                    <a:pt x="11" y="2"/>
                    <a:pt x="11" y="2"/>
                  </a:cubicBezTo>
                  <a:cubicBezTo>
                    <a:pt x="11" y="2"/>
                    <a:pt x="10" y="2"/>
                    <a:pt x="10" y="2"/>
                  </a:cubicBezTo>
                  <a:cubicBezTo>
                    <a:pt x="10" y="2"/>
                    <a:pt x="10" y="1"/>
                    <a:pt x="10" y="1"/>
                  </a:cubicBezTo>
                  <a:cubicBezTo>
                    <a:pt x="10" y="1"/>
                    <a:pt x="10" y="1"/>
                    <a:pt x="10" y="1"/>
                  </a:cubicBezTo>
                  <a:cubicBezTo>
                    <a:pt x="10" y="0"/>
                    <a:pt x="10" y="0"/>
                    <a:pt x="11" y="0"/>
                  </a:cubicBezTo>
                  <a:cubicBezTo>
                    <a:pt x="11" y="0"/>
                    <a:pt x="11" y="0"/>
                    <a:pt x="11" y="0"/>
                  </a:cubicBezTo>
                  <a:cubicBezTo>
                    <a:pt x="11" y="0"/>
                    <a:pt x="11" y="0"/>
                    <a:pt x="11" y="0"/>
                  </a:cubicBezTo>
                  <a:cubicBezTo>
                    <a:pt x="11" y="0"/>
                    <a:pt x="11" y="0"/>
                    <a:pt x="11" y="0"/>
                  </a:cubicBezTo>
                  <a:cubicBezTo>
                    <a:pt x="11" y="0"/>
                    <a:pt x="12" y="0"/>
                    <a:pt x="12" y="0"/>
                  </a:cubicBezTo>
                  <a:cubicBezTo>
                    <a:pt x="13" y="1"/>
                    <a:pt x="14" y="1"/>
                    <a:pt x="15" y="2"/>
                  </a:cubicBezTo>
                  <a:cubicBezTo>
                    <a:pt x="14" y="3"/>
                    <a:pt x="14" y="3"/>
                    <a:pt x="14" y="3"/>
                  </a:cubicBezTo>
                  <a:cubicBezTo>
                    <a:pt x="14" y="2"/>
                    <a:pt x="14" y="2"/>
                    <a:pt x="14" y="2"/>
                  </a:cubicBezTo>
                  <a:cubicBezTo>
                    <a:pt x="13" y="1"/>
                    <a:pt x="13" y="1"/>
                    <a:pt x="13" y="0"/>
                  </a:cubicBezTo>
                  <a:cubicBezTo>
                    <a:pt x="13" y="0"/>
                    <a:pt x="13" y="0"/>
                    <a:pt x="13" y="0"/>
                  </a:cubicBezTo>
                  <a:cubicBezTo>
                    <a:pt x="13" y="0"/>
                    <a:pt x="13" y="0"/>
                    <a:pt x="14" y="0"/>
                  </a:cubicBezTo>
                  <a:cubicBezTo>
                    <a:pt x="14" y="0"/>
                    <a:pt x="14" y="0"/>
                    <a:pt x="14" y="0"/>
                  </a:cubicBezTo>
                  <a:cubicBezTo>
                    <a:pt x="14" y="0"/>
                    <a:pt x="14" y="0"/>
                    <a:pt x="15" y="0"/>
                  </a:cubicBezTo>
                  <a:cubicBezTo>
                    <a:pt x="16" y="0"/>
                    <a:pt x="16" y="0"/>
                    <a:pt x="16" y="0"/>
                  </a:cubicBezTo>
                  <a:cubicBezTo>
                    <a:pt x="16" y="1"/>
                    <a:pt x="16" y="1"/>
                    <a:pt x="17" y="2"/>
                  </a:cubicBezTo>
                  <a:cubicBezTo>
                    <a:pt x="16" y="2"/>
                    <a:pt x="16" y="2"/>
                    <a:pt x="16" y="2"/>
                  </a:cubicBezTo>
                  <a:cubicBezTo>
                    <a:pt x="15" y="1"/>
                    <a:pt x="15" y="1"/>
                    <a:pt x="15" y="1"/>
                  </a:cubicBezTo>
                  <a:cubicBezTo>
                    <a:pt x="15" y="0"/>
                    <a:pt x="15" y="0"/>
                    <a:pt x="15" y="0"/>
                  </a:cubicBezTo>
                  <a:cubicBezTo>
                    <a:pt x="15" y="0"/>
                    <a:pt x="15" y="0"/>
                    <a:pt x="16" y="0"/>
                  </a:cubicBezTo>
                  <a:cubicBezTo>
                    <a:pt x="17" y="1"/>
                    <a:pt x="17" y="1"/>
                    <a:pt x="18" y="2"/>
                  </a:cubicBezTo>
                  <a:cubicBezTo>
                    <a:pt x="17" y="3"/>
                    <a:pt x="17" y="3"/>
                    <a:pt x="17" y="3"/>
                  </a:cubicBezTo>
                  <a:cubicBezTo>
                    <a:pt x="17" y="2"/>
                    <a:pt x="17" y="2"/>
                    <a:pt x="17" y="2"/>
                  </a:cubicBezTo>
                  <a:cubicBezTo>
                    <a:pt x="16" y="1"/>
                    <a:pt x="16" y="1"/>
                    <a:pt x="16" y="1"/>
                  </a:cubicBezTo>
                  <a:cubicBezTo>
                    <a:pt x="16" y="1"/>
                    <a:pt x="16" y="0"/>
                    <a:pt x="16" y="0"/>
                  </a:cubicBezTo>
                  <a:cubicBezTo>
                    <a:pt x="16" y="0"/>
                    <a:pt x="16" y="0"/>
                    <a:pt x="17" y="0"/>
                  </a:cubicBezTo>
                  <a:cubicBezTo>
                    <a:pt x="17" y="0"/>
                    <a:pt x="17" y="0"/>
                    <a:pt x="17" y="0"/>
                  </a:cubicBezTo>
                  <a:cubicBezTo>
                    <a:pt x="17" y="0"/>
                    <a:pt x="17" y="0"/>
                    <a:pt x="17" y="0"/>
                  </a:cubicBezTo>
                  <a:cubicBezTo>
                    <a:pt x="18" y="0"/>
                    <a:pt x="19" y="1"/>
                    <a:pt x="20" y="2"/>
                  </a:cubicBezTo>
                  <a:cubicBezTo>
                    <a:pt x="19" y="3"/>
                    <a:pt x="19" y="3"/>
                    <a:pt x="19" y="3"/>
                  </a:cubicBezTo>
                  <a:cubicBezTo>
                    <a:pt x="19" y="3"/>
                    <a:pt x="19" y="2"/>
                    <a:pt x="19" y="2"/>
                  </a:cubicBezTo>
                  <a:cubicBezTo>
                    <a:pt x="19" y="2"/>
                    <a:pt x="18" y="1"/>
                    <a:pt x="18" y="1"/>
                  </a:cubicBezTo>
                  <a:cubicBezTo>
                    <a:pt x="18" y="1"/>
                    <a:pt x="18" y="1"/>
                    <a:pt x="18" y="1"/>
                  </a:cubicBezTo>
                  <a:cubicBezTo>
                    <a:pt x="18" y="0"/>
                    <a:pt x="18" y="0"/>
                    <a:pt x="19" y="0"/>
                  </a:cubicBezTo>
                  <a:cubicBezTo>
                    <a:pt x="19" y="0"/>
                    <a:pt x="19" y="0"/>
                    <a:pt x="19" y="0"/>
                  </a:cubicBezTo>
                  <a:cubicBezTo>
                    <a:pt x="20" y="1"/>
                    <a:pt x="20" y="1"/>
                    <a:pt x="20" y="1"/>
                  </a:cubicBezTo>
                  <a:cubicBezTo>
                    <a:pt x="22" y="2"/>
                    <a:pt x="22" y="2"/>
                    <a:pt x="22" y="2"/>
                  </a:cubicBezTo>
                  <a:cubicBezTo>
                    <a:pt x="21" y="3"/>
                    <a:pt x="21" y="3"/>
                    <a:pt x="21" y="3"/>
                  </a:cubicBezTo>
                  <a:cubicBezTo>
                    <a:pt x="21" y="3"/>
                    <a:pt x="21" y="2"/>
                    <a:pt x="20" y="2"/>
                  </a:cubicBezTo>
                  <a:cubicBezTo>
                    <a:pt x="20" y="2"/>
                    <a:pt x="20" y="1"/>
                    <a:pt x="20" y="1"/>
                  </a:cubicBezTo>
                  <a:cubicBezTo>
                    <a:pt x="20" y="0"/>
                    <a:pt x="20" y="0"/>
                    <a:pt x="20" y="0"/>
                  </a:cubicBezTo>
                  <a:cubicBezTo>
                    <a:pt x="20" y="0"/>
                    <a:pt x="20" y="0"/>
                    <a:pt x="20" y="0"/>
                  </a:cubicBezTo>
                  <a:cubicBezTo>
                    <a:pt x="20" y="0"/>
                    <a:pt x="20" y="0"/>
                    <a:pt x="20" y="0"/>
                  </a:cubicBezTo>
                  <a:cubicBezTo>
                    <a:pt x="21" y="1"/>
                    <a:pt x="21" y="1"/>
                    <a:pt x="22" y="1"/>
                  </a:cubicBezTo>
                  <a:cubicBezTo>
                    <a:pt x="22" y="2"/>
                    <a:pt x="22" y="2"/>
                    <a:pt x="22" y="2"/>
                  </a:cubicBezTo>
                  <a:cubicBezTo>
                    <a:pt x="22" y="3"/>
                    <a:pt x="22" y="3"/>
                    <a:pt x="22" y="3"/>
                  </a:cubicBezTo>
                  <a:cubicBezTo>
                    <a:pt x="22" y="2"/>
                    <a:pt x="21" y="2"/>
                    <a:pt x="21" y="1"/>
                  </a:cubicBezTo>
                  <a:cubicBezTo>
                    <a:pt x="21" y="1"/>
                    <a:pt x="21" y="1"/>
                    <a:pt x="21" y="1"/>
                  </a:cubicBezTo>
                  <a:cubicBezTo>
                    <a:pt x="21" y="0"/>
                    <a:pt x="21" y="0"/>
                    <a:pt x="21" y="0"/>
                  </a:cubicBezTo>
                  <a:cubicBezTo>
                    <a:pt x="21" y="0"/>
                    <a:pt x="21" y="0"/>
                    <a:pt x="22" y="0"/>
                  </a:cubicBezTo>
                  <a:cubicBezTo>
                    <a:pt x="23" y="1"/>
                    <a:pt x="23" y="1"/>
                    <a:pt x="23" y="1"/>
                  </a:cubicBezTo>
                  <a:cubicBezTo>
                    <a:pt x="23" y="1"/>
                    <a:pt x="23" y="1"/>
                    <a:pt x="24" y="2"/>
                  </a:cubicBezTo>
                  <a:cubicBezTo>
                    <a:pt x="23" y="3"/>
                    <a:pt x="23" y="3"/>
                    <a:pt x="23" y="3"/>
                  </a:cubicBezTo>
                  <a:cubicBezTo>
                    <a:pt x="22" y="2"/>
                    <a:pt x="22" y="2"/>
                    <a:pt x="21" y="1"/>
                  </a:cubicBezTo>
                  <a:cubicBezTo>
                    <a:pt x="21" y="0"/>
                    <a:pt x="21" y="0"/>
                    <a:pt x="21" y="0"/>
                  </a:cubicBezTo>
                  <a:cubicBezTo>
                    <a:pt x="21" y="0"/>
                    <a:pt x="22" y="0"/>
                    <a:pt x="22" y="0"/>
                  </a:cubicBezTo>
                  <a:cubicBezTo>
                    <a:pt x="22" y="0"/>
                    <a:pt x="22" y="0"/>
                    <a:pt x="22" y="0"/>
                  </a:cubicBezTo>
                  <a:cubicBezTo>
                    <a:pt x="22" y="0"/>
                    <a:pt x="23" y="0"/>
                    <a:pt x="23" y="0"/>
                  </a:cubicBezTo>
                  <a:cubicBezTo>
                    <a:pt x="24" y="1"/>
                    <a:pt x="24" y="1"/>
                    <a:pt x="24" y="1"/>
                  </a:cubicBezTo>
                  <a:cubicBezTo>
                    <a:pt x="24" y="2"/>
                    <a:pt x="24" y="2"/>
                    <a:pt x="24" y="2"/>
                  </a:cubicBezTo>
                  <a:cubicBezTo>
                    <a:pt x="24" y="2"/>
                    <a:pt x="24" y="2"/>
                    <a:pt x="24" y="2"/>
                  </a:cubicBezTo>
                  <a:cubicBezTo>
                    <a:pt x="23" y="1"/>
                    <a:pt x="23" y="1"/>
                    <a:pt x="23" y="1"/>
                  </a:cubicBezTo>
                  <a:cubicBezTo>
                    <a:pt x="23" y="1"/>
                    <a:pt x="23" y="1"/>
                    <a:pt x="23" y="1"/>
                  </a:cubicBezTo>
                  <a:cubicBezTo>
                    <a:pt x="23" y="0"/>
                    <a:pt x="23" y="0"/>
                    <a:pt x="23" y="0"/>
                  </a:cubicBezTo>
                  <a:cubicBezTo>
                    <a:pt x="23" y="0"/>
                    <a:pt x="23" y="0"/>
                    <a:pt x="23" y="0"/>
                  </a:cubicBezTo>
                  <a:cubicBezTo>
                    <a:pt x="23" y="0"/>
                    <a:pt x="23" y="0"/>
                    <a:pt x="23" y="0"/>
                  </a:cubicBezTo>
                  <a:cubicBezTo>
                    <a:pt x="24" y="0"/>
                    <a:pt x="24" y="0"/>
                    <a:pt x="24" y="1"/>
                  </a:cubicBezTo>
                  <a:cubicBezTo>
                    <a:pt x="25" y="1"/>
                    <a:pt x="25" y="1"/>
                    <a:pt x="25" y="1"/>
                  </a:cubicBezTo>
                  <a:cubicBezTo>
                    <a:pt x="25" y="1"/>
                    <a:pt x="25" y="1"/>
                    <a:pt x="25" y="1"/>
                  </a:cubicBezTo>
                  <a:cubicBezTo>
                    <a:pt x="25" y="1"/>
                    <a:pt x="25" y="2"/>
                    <a:pt x="25" y="2"/>
                  </a:cubicBezTo>
                  <a:cubicBezTo>
                    <a:pt x="25" y="2"/>
                    <a:pt x="25" y="2"/>
                    <a:pt x="25" y="2"/>
                  </a:cubicBezTo>
                  <a:cubicBezTo>
                    <a:pt x="24" y="1"/>
                    <a:pt x="24" y="1"/>
                    <a:pt x="24" y="1"/>
                  </a:cubicBezTo>
                  <a:cubicBezTo>
                    <a:pt x="24" y="1"/>
                    <a:pt x="24" y="1"/>
                    <a:pt x="24" y="0"/>
                  </a:cubicBezTo>
                  <a:cubicBezTo>
                    <a:pt x="24" y="0"/>
                    <a:pt x="24" y="0"/>
                    <a:pt x="24" y="0"/>
                  </a:cubicBezTo>
                  <a:cubicBezTo>
                    <a:pt x="24" y="0"/>
                    <a:pt x="24" y="0"/>
                    <a:pt x="24" y="0"/>
                  </a:cubicBezTo>
                  <a:cubicBezTo>
                    <a:pt x="24" y="0"/>
                    <a:pt x="25" y="0"/>
                    <a:pt x="25" y="1"/>
                  </a:cubicBezTo>
                  <a:cubicBezTo>
                    <a:pt x="25" y="1"/>
                    <a:pt x="25" y="1"/>
                    <a:pt x="25" y="1"/>
                  </a:cubicBezTo>
                  <a:cubicBezTo>
                    <a:pt x="25" y="1"/>
                    <a:pt x="24" y="0"/>
                    <a:pt x="24" y="0"/>
                  </a:cubicBezTo>
                  <a:cubicBezTo>
                    <a:pt x="24" y="0"/>
                    <a:pt x="24" y="0"/>
                    <a:pt x="24" y="0"/>
                  </a:cubicBezTo>
                  <a:cubicBezTo>
                    <a:pt x="24" y="0"/>
                    <a:pt x="24" y="0"/>
                    <a:pt x="24" y="0"/>
                  </a:cubicBezTo>
                  <a:cubicBezTo>
                    <a:pt x="25" y="0"/>
                    <a:pt x="25" y="0"/>
                    <a:pt x="25" y="0"/>
                  </a:cubicBezTo>
                  <a:cubicBezTo>
                    <a:pt x="25" y="0"/>
                    <a:pt x="25" y="0"/>
                    <a:pt x="24" y="0"/>
                  </a:cubicBezTo>
                  <a:cubicBezTo>
                    <a:pt x="24" y="0"/>
                    <a:pt x="24" y="0"/>
                    <a:pt x="24" y="0"/>
                  </a:cubicBezTo>
                  <a:cubicBezTo>
                    <a:pt x="25" y="0"/>
                    <a:pt x="25" y="0"/>
                    <a:pt x="25" y="1"/>
                  </a:cubicBezTo>
                  <a:cubicBezTo>
                    <a:pt x="25" y="1"/>
                    <a:pt x="25" y="1"/>
                    <a:pt x="25" y="1"/>
                  </a:cubicBezTo>
                  <a:cubicBezTo>
                    <a:pt x="25" y="1"/>
                    <a:pt x="25" y="1"/>
                    <a:pt x="25" y="1"/>
                  </a:cubicBezTo>
                  <a:cubicBezTo>
                    <a:pt x="24" y="1"/>
                    <a:pt x="24" y="0"/>
                    <a:pt x="24" y="0"/>
                  </a:cubicBezTo>
                  <a:cubicBezTo>
                    <a:pt x="24" y="0"/>
                    <a:pt x="24" y="0"/>
                    <a:pt x="24" y="0"/>
                  </a:cubicBezTo>
                  <a:cubicBezTo>
                    <a:pt x="24" y="0"/>
                    <a:pt x="24" y="1"/>
                    <a:pt x="24" y="1"/>
                  </a:cubicBezTo>
                  <a:cubicBezTo>
                    <a:pt x="25" y="1"/>
                    <a:pt x="25" y="1"/>
                    <a:pt x="25" y="1"/>
                  </a:cubicBezTo>
                  <a:cubicBezTo>
                    <a:pt x="25" y="2"/>
                    <a:pt x="25" y="2"/>
                    <a:pt x="25" y="2"/>
                  </a:cubicBezTo>
                  <a:cubicBezTo>
                    <a:pt x="24" y="1"/>
                    <a:pt x="24" y="1"/>
                    <a:pt x="24" y="1"/>
                  </a:cubicBezTo>
                  <a:cubicBezTo>
                    <a:pt x="24" y="1"/>
                    <a:pt x="24" y="1"/>
                    <a:pt x="23" y="1"/>
                  </a:cubicBezTo>
                  <a:cubicBezTo>
                    <a:pt x="24" y="0"/>
                    <a:pt x="24" y="0"/>
                    <a:pt x="24" y="0"/>
                  </a:cubicBezTo>
                  <a:cubicBezTo>
                    <a:pt x="24" y="1"/>
                    <a:pt x="24" y="1"/>
                    <a:pt x="24" y="1"/>
                  </a:cubicBezTo>
                  <a:cubicBezTo>
                    <a:pt x="25" y="2"/>
                    <a:pt x="25" y="2"/>
                    <a:pt x="25" y="2"/>
                  </a:cubicBezTo>
                  <a:cubicBezTo>
                    <a:pt x="25" y="2"/>
                    <a:pt x="25" y="2"/>
                    <a:pt x="24" y="2"/>
                  </a:cubicBezTo>
                  <a:cubicBezTo>
                    <a:pt x="24" y="3"/>
                    <a:pt x="24" y="3"/>
                    <a:pt x="24" y="2"/>
                  </a:cubicBezTo>
                  <a:cubicBezTo>
                    <a:pt x="24" y="2"/>
                    <a:pt x="24" y="2"/>
                    <a:pt x="24" y="2"/>
                  </a:cubicBezTo>
                  <a:cubicBezTo>
                    <a:pt x="23" y="2"/>
                    <a:pt x="23" y="2"/>
                    <a:pt x="23" y="2"/>
                  </a:cubicBezTo>
                  <a:cubicBezTo>
                    <a:pt x="22" y="1"/>
                    <a:pt x="22" y="1"/>
                    <a:pt x="22" y="1"/>
                  </a:cubicBezTo>
                  <a:cubicBezTo>
                    <a:pt x="22" y="1"/>
                    <a:pt x="22" y="1"/>
                    <a:pt x="22" y="1"/>
                  </a:cubicBezTo>
                  <a:cubicBezTo>
                    <a:pt x="23" y="1"/>
                    <a:pt x="23" y="1"/>
                    <a:pt x="23" y="1"/>
                  </a:cubicBezTo>
                  <a:cubicBezTo>
                    <a:pt x="23" y="1"/>
                    <a:pt x="23" y="1"/>
                    <a:pt x="23" y="1"/>
                  </a:cubicBezTo>
                  <a:cubicBezTo>
                    <a:pt x="23" y="1"/>
                    <a:pt x="23" y="1"/>
                    <a:pt x="23" y="1"/>
                  </a:cubicBezTo>
                  <a:cubicBezTo>
                    <a:pt x="23" y="1"/>
                    <a:pt x="23" y="1"/>
                    <a:pt x="24" y="2"/>
                  </a:cubicBezTo>
                  <a:cubicBezTo>
                    <a:pt x="24" y="2"/>
                    <a:pt x="24" y="2"/>
                    <a:pt x="24" y="2"/>
                  </a:cubicBezTo>
                  <a:cubicBezTo>
                    <a:pt x="24" y="2"/>
                    <a:pt x="24" y="2"/>
                    <a:pt x="24" y="2"/>
                  </a:cubicBezTo>
                  <a:cubicBezTo>
                    <a:pt x="24" y="3"/>
                    <a:pt x="23" y="3"/>
                    <a:pt x="23" y="3"/>
                  </a:cubicBezTo>
                  <a:cubicBezTo>
                    <a:pt x="23" y="3"/>
                    <a:pt x="23" y="3"/>
                    <a:pt x="23" y="3"/>
                  </a:cubicBezTo>
                  <a:cubicBezTo>
                    <a:pt x="23" y="2"/>
                    <a:pt x="22" y="2"/>
                    <a:pt x="22" y="2"/>
                  </a:cubicBezTo>
                  <a:cubicBezTo>
                    <a:pt x="21" y="1"/>
                    <a:pt x="21" y="1"/>
                    <a:pt x="21" y="1"/>
                  </a:cubicBezTo>
                  <a:cubicBezTo>
                    <a:pt x="22" y="1"/>
                    <a:pt x="22" y="1"/>
                    <a:pt x="22" y="1"/>
                  </a:cubicBezTo>
                  <a:cubicBezTo>
                    <a:pt x="22" y="1"/>
                    <a:pt x="22" y="1"/>
                    <a:pt x="22" y="1"/>
                  </a:cubicBezTo>
                  <a:cubicBezTo>
                    <a:pt x="22" y="1"/>
                    <a:pt x="22" y="1"/>
                    <a:pt x="22" y="1"/>
                  </a:cubicBezTo>
                  <a:cubicBezTo>
                    <a:pt x="23" y="2"/>
                    <a:pt x="23" y="2"/>
                    <a:pt x="23" y="2"/>
                  </a:cubicBezTo>
                  <a:cubicBezTo>
                    <a:pt x="23" y="2"/>
                    <a:pt x="23" y="3"/>
                    <a:pt x="23" y="3"/>
                  </a:cubicBezTo>
                  <a:cubicBezTo>
                    <a:pt x="23" y="3"/>
                    <a:pt x="22" y="3"/>
                    <a:pt x="22" y="3"/>
                  </a:cubicBezTo>
                  <a:cubicBezTo>
                    <a:pt x="22" y="3"/>
                    <a:pt x="21" y="2"/>
                    <a:pt x="21" y="2"/>
                  </a:cubicBezTo>
                  <a:cubicBezTo>
                    <a:pt x="20" y="1"/>
                    <a:pt x="20" y="1"/>
                    <a:pt x="20" y="1"/>
                  </a:cubicBezTo>
                  <a:cubicBezTo>
                    <a:pt x="21" y="1"/>
                    <a:pt x="21" y="1"/>
                    <a:pt x="21" y="1"/>
                  </a:cubicBezTo>
                  <a:cubicBezTo>
                    <a:pt x="21" y="1"/>
                    <a:pt x="21" y="1"/>
                    <a:pt x="21" y="1"/>
                  </a:cubicBezTo>
                  <a:cubicBezTo>
                    <a:pt x="21" y="1"/>
                    <a:pt x="21" y="1"/>
                    <a:pt x="21" y="1"/>
                  </a:cubicBezTo>
                  <a:cubicBezTo>
                    <a:pt x="21" y="2"/>
                    <a:pt x="22" y="2"/>
                    <a:pt x="22" y="3"/>
                  </a:cubicBezTo>
                  <a:cubicBezTo>
                    <a:pt x="22" y="3"/>
                    <a:pt x="22" y="3"/>
                    <a:pt x="22" y="3"/>
                  </a:cubicBezTo>
                  <a:cubicBezTo>
                    <a:pt x="21" y="3"/>
                    <a:pt x="21" y="3"/>
                    <a:pt x="21" y="3"/>
                  </a:cubicBezTo>
                  <a:cubicBezTo>
                    <a:pt x="20" y="2"/>
                    <a:pt x="20" y="2"/>
                    <a:pt x="20" y="2"/>
                  </a:cubicBezTo>
                  <a:cubicBezTo>
                    <a:pt x="18" y="1"/>
                    <a:pt x="18" y="1"/>
                    <a:pt x="18" y="1"/>
                  </a:cubicBezTo>
                  <a:cubicBezTo>
                    <a:pt x="19" y="1"/>
                    <a:pt x="19" y="1"/>
                    <a:pt x="19" y="1"/>
                  </a:cubicBezTo>
                  <a:cubicBezTo>
                    <a:pt x="19" y="1"/>
                    <a:pt x="19" y="1"/>
                    <a:pt x="19" y="1"/>
                  </a:cubicBezTo>
                  <a:cubicBezTo>
                    <a:pt x="20" y="1"/>
                    <a:pt x="20" y="1"/>
                    <a:pt x="20" y="1"/>
                  </a:cubicBezTo>
                  <a:cubicBezTo>
                    <a:pt x="20" y="2"/>
                    <a:pt x="20" y="2"/>
                    <a:pt x="20" y="2"/>
                  </a:cubicBezTo>
                  <a:cubicBezTo>
                    <a:pt x="21" y="3"/>
                    <a:pt x="20" y="3"/>
                    <a:pt x="20" y="3"/>
                  </a:cubicBezTo>
                  <a:cubicBezTo>
                    <a:pt x="20" y="3"/>
                    <a:pt x="20" y="3"/>
                    <a:pt x="20" y="3"/>
                  </a:cubicBezTo>
                  <a:cubicBezTo>
                    <a:pt x="20" y="3"/>
                    <a:pt x="20" y="3"/>
                    <a:pt x="20" y="3"/>
                  </a:cubicBezTo>
                  <a:cubicBezTo>
                    <a:pt x="18" y="2"/>
                    <a:pt x="18" y="2"/>
                    <a:pt x="18" y="2"/>
                  </a:cubicBezTo>
                  <a:cubicBezTo>
                    <a:pt x="16" y="1"/>
                    <a:pt x="16" y="1"/>
                    <a:pt x="16" y="1"/>
                  </a:cubicBezTo>
                  <a:cubicBezTo>
                    <a:pt x="17" y="0"/>
                    <a:pt x="17" y="0"/>
                    <a:pt x="17" y="0"/>
                  </a:cubicBezTo>
                  <a:cubicBezTo>
                    <a:pt x="17" y="0"/>
                    <a:pt x="17" y="0"/>
                    <a:pt x="17" y="1"/>
                  </a:cubicBezTo>
                  <a:cubicBezTo>
                    <a:pt x="17" y="1"/>
                    <a:pt x="17" y="1"/>
                    <a:pt x="17" y="1"/>
                  </a:cubicBezTo>
                  <a:cubicBezTo>
                    <a:pt x="18" y="1"/>
                    <a:pt x="18" y="2"/>
                    <a:pt x="18" y="2"/>
                  </a:cubicBezTo>
                  <a:cubicBezTo>
                    <a:pt x="18" y="2"/>
                    <a:pt x="18" y="2"/>
                    <a:pt x="18" y="2"/>
                  </a:cubicBezTo>
                  <a:cubicBezTo>
                    <a:pt x="18" y="2"/>
                    <a:pt x="18" y="3"/>
                    <a:pt x="18" y="3"/>
                  </a:cubicBezTo>
                  <a:cubicBezTo>
                    <a:pt x="18" y="3"/>
                    <a:pt x="18" y="3"/>
                    <a:pt x="18" y="3"/>
                  </a:cubicBezTo>
                  <a:cubicBezTo>
                    <a:pt x="17" y="2"/>
                    <a:pt x="16" y="1"/>
                    <a:pt x="15" y="1"/>
                  </a:cubicBezTo>
                  <a:cubicBezTo>
                    <a:pt x="16" y="0"/>
                    <a:pt x="16" y="0"/>
                    <a:pt x="16" y="0"/>
                  </a:cubicBezTo>
                  <a:cubicBezTo>
                    <a:pt x="17" y="2"/>
                    <a:pt x="17" y="2"/>
                    <a:pt x="17" y="2"/>
                  </a:cubicBezTo>
                  <a:cubicBezTo>
                    <a:pt x="17" y="2"/>
                    <a:pt x="17" y="2"/>
                    <a:pt x="17" y="2"/>
                  </a:cubicBezTo>
                  <a:cubicBezTo>
                    <a:pt x="17" y="3"/>
                    <a:pt x="16" y="3"/>
                    <a:pt x="16" y="2"/>
                  </a:cubicBezTo>
                  <a:cubicBezTo>
                    <a:pt x="16" y="2"/>
                    <a:pt x="15" y="2"/>
                    <a:pt x="15" y="1"/>
                  </a:cubicBezTo>
                  <a:cubicBezTo>
                    <a:pt x="14" y="1"/>
                    <a:pt x="14" y="1"/>
                    <a:pt x="14" y="1"/>
                  </a:cubicBezTo>
                  <a:cubicBezTo>
                    <a:pt x="14" y="1"/>
                    <a:pt x="14" y="1"/>
                    <a:pt x="14" y="1"/>
                  </a:cubicBezTo>
                  <a:cubicBezTo>
                    <a:pt x="14" y="0"/>
                    <a:pt x="14" y="0"/>
                    <a:pt x="14" y="0"/>
                  </a:cubicBezTo>
                  <a:cubicBezTo>
                    <a:pt x="14" y="1"/>
                    <a:pt x="14" y="1"/>
                    <a:pt x="15" y="1"/>
                  </a:cubicBezTo>
                  <a:cubicBezTo>
                    <a:pt x="15" y="1"/>
                    <a:pt x="15" y="2"/>
                    <a:pt x="15" y="2"/>
                  </a:cubicBezTo>
                  <a:cubicBezTo>
                    <a:pt x="15" y="3"/>
                    <a:pt x="15" y="3"/>
                    <a:pt x="15" y="3"/>
                  </a:cubicBezTo>
                  <a:cubicBezTo>
                    <a:pt x="15" y="3"/>
                    <a:pt x="15" y="3"/>
                    <a:pt x="14" y="3"/>
                  </a:cubicBezTo>
                  <a:cubicBezTo>
                    <a:pt x="14" y="3"/>
                    <a:pt x="14" y="3"/>
                    <a:pt x="14" y="3"/>
                  </a:cubicBezTo>
                  <a:cubicBezTo>
                    <a:pt x="13" y="2"/>
                    <a:pt x="13" y="1"/>
                    <a:pt x="12" y="1"/>
                  </a:cubicBezTo>
                  <a:cubicBezTo>
                    <a:pt x="12" y="1"/>
                    <a:pt x="12"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1" y="1"/>
                    <a:pt x="11" y="1"/>
                  </a:cubicBezTo>
                  <a:cubicBezTo>
                    <a:pt x="11" y="1"/>
                    <a:pt x="12" y="2"/>
                    <a:pt x="12" y="2"/>
                  </a:cubicBezTo>
                  <a:cubicBezTo>
                    <a:pt x="12" y="2"/>
                    <a:pt x="12" y="2"/>
                    <a:pt x="12" y="3"/>
                  </a:cubicBezTo>
                  <a:cubicBezTo>
                    <a:pt x="11" y="3"/>
                    <a:pt x="11" y="3"/>
                    <a:pt x="11" y="3"/>
                  </a:cubicBezTo>
                  <a:cubicBezTo>
                    <a:pt x="10" y="2"/>
                    <a:pt x="10" y="2"/>
                    <a:pt x="10" y="2"/>
                  </a:cubicBezTo>
                  <a:cubicBezTo>
                    <a:pt x="8" y="1"/>
                    <a:pt x="8" y="1"/>
                    <a:pt x="8" y="1"/>
                  </a:cubicBezTo>
                  <a:cubicBezTo>
                    <a:pt x="9" y="1"/>
                    <a:pt x="9" y="1"/>
                    <a:pt x="9" y="1"/>
                  </a:cubicBezTo>
                  <a:cubicBezTo>
                    <a:pt x="9" y="1"/>
                    <a:pt x="9" y="1"/>
                    <a:pt x="9" y="1"/>
                  </a:cubicBezTo>
                  <a:cubicBezTo>
                    <a:pt x="9" y="2"/>
                    <a:pt x="9" y="2"/>
                    <a:pt x="10" y="2"/>
                  </a:cubicBezTo>
                  <a:cubicBezTo>
                    <a:pt x="10" y="2"/>
                    <a:pt x="10" y="2"/>
                    <a:pt x="10" y="2"/>
                  </a:cubicBezTo>
                  <a:cubicBezTo>
                    <a:pt x="10" y="2"/>
                    <a:pt x="10" y="3"/>
                    <a:pt x="10" y="3"/>
                  </a:cubicBezTo>
                  <a:cubicBezTo>
                    <a:pt x="9" y="3"/>
                    <a:pt x="9" y="3"/>
                    <a:pt x="9" y="3"/>
                  </a:cubicBezTo>
                  <a:cubicBezTo>
                    <a:pt x="8" y="2"/>
                    <a:pt x="8" y="2"/>
                    <a:pt x="8" y="2"/>
                  </a:cubicBezTo>
                  <a:cubicBezTo>
                    <a:pt x="7" y="1"/>
                    <a:pt x="7" y="1"/>
                    <a:pt x="7" y="1"/>
                  </a:cubicBezTo>
                  <a:cubicBezTo>
                    <a:pt x="7" y="1"/>
                    <a:pt x="7" y="1"/>
                    <a:pt x="7" y="1"/>
                  </a:cubicBezTo>
                  <a:cubicBezTo>
                    <a:pt x="7" y="1"/>
                    <a:pt x="7" y="1"/>
                    <a:pt x="7" y="1"/>
                  </a:cubicBezTo>
                  <a:cubicBezTo>
                    <a:pt x="7" y="1"/>
                    <a:pt x="7" y="1"/>
                    <a:pt x="7" y="1"/>
                  </a:cubicBezTo>
                  <a:cubicBezTo>
                    <a:pt x="8" y="2"/>
                    <a:pt x="8" y="2"/>
                    <a:pt x="8" y="2"/>
                  </a:cubicBezTo>
                  <a:cubicBezTo>
                    <a:pt x="8" y="2"/>
                    <a:pt x="8" y="2"/>
                    <a:pt x="8" y="2"/>
                  </a:cubicBezTo>
                  <a:cubicBezTo>
                    <a:pt x="8" y="2"/>
                    <a:pt x="8" y="2"/>
                    <a:pt x="7" y="3"/>
                  </a:cubicBezTo>
                  <a:cubicBezTo>
                    <a:pt x="7" y="3"/>
                    <a:pt x="7" y="3"/>
                    <a:pt x="7" y="3"/>
                  </a:cubicBezTo>
                  <a:cubicBezTo>
                    <a:pt x="5" y="1"/>
                    <a:pt x="5" y="1"/>
                    <a:pt x="5" y="1"/>
                  </a:cubicBezTo>
                  <a:cubicBezTo>
                    <a:pt x="6" y="1"/>
                    <a:pt x="6" y="1"/>
                    <a:pt x="6" y="1"/>
                  </a:cubicBezTo>
                  <a:cubicBezTo>
                    <a:pt x="6" y="2"/>
                    <a:pt x="6" y="2"/>
                    <a:pt x="6" y="2"/>
                  </a:cubicBezTo>
                  <a:cubicBezTo>
                    <a:pt x="6" y="2"/>
                    <a:pt x="6" y="2"/>
                    <a:pt x="6" y="2"/>
                  </a:cubicBezTo>
                  <a:cubicBezTo>
                    <a:pt x="6" y="2"/>
                    <a:pt x="6" y="3"/>
                    <a:pt x="6" y="3"/>
                  </a:cubicBezTo>
                  <a:cubicBezTo>
                    <a:pt x="6" y="3"/>
                    <a:pt x="6" y="3"/>
                    <a:pt x="5" y="3"/>
                  </a:cubicBezTo>
                  <a:cubicBezTo>
                    <a:pt x="5" y="2"/>
                    <a:pt x="4" y="2"/>
                    <a:pt x="3" y="1"/>
                  </a:cubicBezTo>
                  <a:cubicBezTo>
                    <a:pt x="4" y="0"/>
                    <a:pt x="4" y="0"/>
                    <a:pt x="4" y="0"/>
                  </a:cubicBezTo>
                  <a:cubicBezTo>
                    <a:pt x="4" y="1"/>
                    <a:pt x="4" y="1"/>
                    <a:pt x="4" y="1"/>
                  </a:cubicBezTo>
                  <a:cubicBezTo>
                    <a:pt x="4" y="1"/>
                    <a:pt x="4" y="2"/>
                    <a:pt x="4" y="2"/>
                  </a:cubicBezTo>
                  <a:cubicBezTo>
                    <a:pt x="4" y="2"/>
                    <a:pt x="4" y="3"/>
                    <a:pt x="4" y="3"/>
                  </a:cubicBezTo>
                  <a:cubicBezTo>
                    <a:pt x="4" y="3"/>
                    <a:pt x="4" y="3"/>
                    <a:pt x="4" y="2"/>
                  </a:cubicBezTo>
                  <a:cubicBezTo>
                    <a:pt x="4" y="2"/>
                    <a:pt x="4" y="2"/>
                    <a:pt x="4" y="2"/>
                  </a:cubicBezTo>
                  <a:cubicBezTo>
                    <a:pt x="3" y="2"/>
                    <a:pt x="2" y="1"/>
                    <a:pt x="2" y="1"/>
                  </a:cubicBezTo>
                  <a:cubicBezTo>
                    <a:pt x="2" y="1"/>
                    <a:pt x="2" y="1"/>
                    <a:pt x="2" y="1"/>
                  </a:cubicBezTo>
                  <a:cubicBezTo>
                    <a:pt x="2" y="1"/>
                    <a:pt x="2" y="1"/>
                    <a:pt x="2" y="1"/>
                  </a:cubicBezTo>
                  <a:cubicBezTo>
                    <a:pt x="2" y="2"/>
                    <a:pt x="3" y="2"/>
                    <a:pt x="2" y="2"/>
                  </a:cubicBezTo>
                  <a:cubicBezTo>
                    <a:pt x="2" y="3"/>
                    <a:pt x="2" y="3"/>
                    <a:pt x="2" y="3"/>
                  </a:cubicBezTo>
                  <a:cubicBezTo>
                    <a:pt x="2" y="3"/>
                    <a:pt x="2" y="3"/>
                    <a:pt x="2" y="3"/>
                  </a:cubicBezTo>
                  <a:cubicBezTo>
                    <a:pt x="1" y="2"/>
                    <a:pt x="0" y="2"/>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4" name="Freeform 148"/>
            <p:cNvSpPr>
              <a:spLocks noEditPoints="1"/>
            </p:cNvSpPr>
            <p:nvPr/>
          </p:nvSpPr>
          <p:spPr bwMode="auto">
            <a:xfrm>
              <a:off x="2620" y="3545"/>
              <a:ext cx="45" cy="32"/>
            </a:xfrm>
            <a:custGeom>
              <a:avLst/>
              <a:gdLst>
                <a:gd name="T0" fmla="*/ 0 w 10"/>
                <a:gd name="T1" fmla="*/ 5 h 7"/>
                <a:gd name="T2" fmla="*/ 0 w 10"/>
                <a:gd name="T3" fmla="*/ 5 h 7"/>
                <a:gd name="T4" fmla="*/ 0 w 10"/>
                <a:gd name="T5" fmla="*/ 5 h 7"/>
                <a:gd name="T6" fmla="*/ 0 w 10"/>
                <a:gd name="T7" fmla="*/ 4 h 7"/>
                <a:gd name="T8" fmla="*/ 0 w 10"/>
                <a:gd name="T9" fmla="*/ 4 h 7"/>
                <a:gd name="T10" fmla="*/ 2 w 10"/>
                <a:gd name="T11" fmla="*/ 3 h 7"/>
                <a:gd name="T12" fmla="*/ 2 w 10"/>
                <a:gd name="T13" fmla="*/ 3 h 7"/>
                <a:gd name="T14" fmla="*/ 2 w 10"/>
                <a:gd name="T15" fmla="*/ 4 h 7"/>
                <a:gd name="T16" fmla="*/ 2 w 10"/>
                <a:gd name="T17" fmla="*/ 4 h 7"/>
                <a:gd name="T18" fmla="*/ 2 w 10"/>
                <a:gd name="T19" fmla="*/ 4 h 7"/>
                <a:gd name="T20" fmla="*/ 2 w 10"/>
                <a:gd name="T21" fmla="*/ 4 h 7"/>
                <a:gd name="T22" fmla="*/ 2 w 10"/>
                <a:gd name="T23" fmla="*/ 4 h 7"/>
                <a:gd name="T24" fmla="*/ 4 w 10"/>
                <a:gd name="T25" fmla="*/ 5 h 7"/>
                <a:gd name="T26" fmla="*/ 4 w 10"/>
                <a:gd name="T27" fmla="*/ 5 h 7"/>
                <a:gd name="T28" fmla="*/ 6 w 10"/>
                <a:gd name="T29" fmla="*/ 3 h 7"/>
                <a:gd name="T30" fmla="*/ 6 w 10"/>
                <a:gd name="T31" fmla="*/ 3 h 7"/>
                <a:gd name="T32" fmla="*/ 9 w 10"/>
                <a:gd name="T33" fmla="*/ 0 h 7"/>
                <a:gd name="T34" fmla="*/ 9 w 10"/>
                <a:gd name="T35" fmla="*/ 0 h 7"/>
                <a:gd name="T36" fmla="*/ 9 w 10"/>
                <a:gd name="T37" fmla="*/ 0 h 7"/>
                <a:gd name="T38" fmla="*/ 9 w 10"/>
                <a:gd name="T39" fmla="*/ 0 h 7"/>
                <a:gd name="T40" fmla="*/ 10 w 10"/>
                <a:gd name="T41" fmla="*/ 1 h 7"/>
                <a:gd name="T42" fmla="*/ 10 w 10"/>
                <a:gd name="T43" fmla="*/ 1 h 7"/>
                <a:gd name="T44" fmla="*/ 10 w 10"/>
                <a:gd name="T45" fmla="*/ 1 h 7"/>
                <a:gd name="T46" fmla="*/ 10 w 10"/>
                <a:gd name="T47" fmla="*/ 1 h 7"/>
                <a:gd name="T48" fmla="*/ 10 w 10"/>
                <a:gd name="T49" fmla="*/ 1 h 7"/>
                <a:gd name="T50" fmla="*/ 10 w 10"/>
                <a:gd name="T51" fmla="*/ 1 h 7"/>
                <a:gd name="T52" fmla="*/ 10 w 10"/>
                <a:gd name="T53" fmla="*/ 1 h 7"/>
                <a:gd name="T54" fmla="*/ 7 w 10"/>
                <a:gd name="T55" fmla="*/ 4 h 7"/>
                <a:gd name="T56" fmla="*/ 7 w 10"/>
                <a:gd name="T57" fmla="*/ 4 h 7"/>
                <a:gd name="T58" fmla="*/ 4 w 10"/>
                <a:gd name="T59" fmla="*/ 7 h 7"/>
                <a:gd name="T60" fmla="*/ 4 w 10"/>
                <a:gd name="T61" fmla="*/ 7 h 7"/>
                <a:gd name="T62" fmla="*/ 4 w 10"/>
                <a:gd name="T63" fmla="*/ 7 h 7"/>
                <a:gd name="T64" fmla="*/ 4 w 10"/>
                <a:gd name="T65" fmla="*/ 7 h 7"/>
                <a:gd name="T66" fmla="*/ 0 w 10"/>
                <a:gd name="T67" fmla="*/ 5 h 7"/>
                <a:gd name="T68" fmla="*/ 4 w 10"/>
                <a:gd name="T69" fmla="*/ 6 h 7"/>
                <a:gd name="T70" fmla="*/ 4 w 10"/>
                <a:gd name="T71" fmla="*/ 6 h 7"/>
                <a:gd name="T72" fmla="*/ 4 w 10"/>
                <a:gd name="T73" fmla="*/ 6 h 7"/>
                <a:gd name="T74" fmla="*/ 6 w 10"/>
                <a:gd name="T75" fmla="*/ 3 h 7"/>
                <a:gd name="T76" fmla="*/ 6 w 10"/>
                <a:gd name="T77" fmla="*/ 3 h 7"/>
                <a:gd name="T78" fmla="*/ 7 w 10"/>
                <a:gd name="T79" fmla="*/ 3 h 7"/>
                <a:gd name="T80" fmla="*/ 7 w 10"/>
                <a:gd name="T81" fmla="*/ 3 h 7"/>
                <a:gd name="T82" fmla="*/ 6 w 10"/>
                <a:gd name="T83" fmla="*/ 3 h 7"/>
                <a:gd name="T84" fmla="*/ 6 w 10"/>
                <a:gd name="T85" fmla="*/ 3 h 7"/>
                <a:gd name="T86" fmla="*/ 4 w 10"/>
                <a:gd name="T87" fmla="*/ 6 h 7"/>
                <a:gd name="T88" fmla="*/ 4 w 10"/>
                <a:gd name="T89" fmla="*/ 6 h 7"/>
                <a:gd name="T90" fmla="*/ 4 w 10"/>
                <a:gd name="T91" fmla="*/ 6 h 7"/>
                <a:gd name="T92" fmla="*/ 2 w 10"/>
                <a:gd name="T93" fmla="*/ 5 h 7"/>
                <a:gd name="T94" fmla="*/ 2 w 10"/>
                <a:gd name="T95" fmla="*/ 5 h 7"/>
                <a:gd name="T96" fmla="*/ 2 w 10"/>
                <a:gd name="T97" fmla="*/ 5 h 7"/>
                <a:gd name="T98" fmla="*/ 1 w 10"/>
                <a:gd name="T99" fmla="*/ 5 h 7"/>
                <a:gd name="T100" fmla="*/ 1 w 10"/>
                <a:gd name="T101" fmla="*/ 5 h 7"/>
                <a:gd name="T102" fmla="*/ 4 w 10"/>
                <a:gd name="T103"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 h="7">
                  <a:moveTo>
                    <a:pt x="0" y="5"/>
                  </a:moveTo>
                  <a:cubicBezTo>
                    <a:pt x="0" y="5"/>
                    <a:pt x="0" y="5"/>
                    <a:pt x="0" y="5"/>
                  </a:cubicBezTo>
                  <a:cubicBezTo>
                    <a:pt x="0" y="5"/>
                    <a:pt x="0" y="5"/>
                    <a:pt x="0" y="5"/>
                  </a:cubicBezTo>
                  <a:cubicBezTo>
                    <a:pt x="0" y="5"/>
                    <a:pt x="0" y="4"/>
                    <a:pt x="0" y="4"/>
                  </a:cubicBezTo>
                  <a:cubicBezTo>
                    <a:pt x="0" y="4"/>
                    <a:pt x="0" y="4"/>
                    <a:pt x="0" y="4"/>
                  </a:cubicBezTo>
                  <a:cubicBezTo>
                    <a:pt x="1" y="4"/>
                    <a:pt x="1" y="4"/>
                    <a:pt x="2" y="3"/>
                  </a:cubicBezTo>
                  <a:cubicBezTo>
                    <a:pt x="2" y="3"/>
                    <a:pt x="2" y="3"/>
                    <a:pt x="2" y="3"/>
                  </a:cubicBezTo>
                  <a:cubicBezTo>
                    <a:pt x="2" y="3"/>
                    <a:pt x="2" y="3"/>
                    <a:pt x="2" y="4"/>
                  </a:cubicBezTo>
                  <a:cubicBezTo>
                    <a:pt x="2" y="4"/>
                    <a:pt x="2" y="4"/>
                    <a:pt x="2" y="4"/>
                  </a:cubicBezTo>
                  <a:cubicBezTo>
                    <a:pt x="2" y="4"/>
                    <a:pt x="2" y="4"/>
                    <a:pt x="2" y="4"/>
                  </a:cubicBezTo>
                  <a:cubicBezTo>
                    <a:pt x="2" y="4"/>
                    <a:pt x="2" y="4"/>
                    <a:pt x="2" y="4"/>
                  </a:cubicBezTo>
                  <a:cubicBezTo>
                    <a:pt x="2" y="4"/>
                    <a:pt x="2" y="4"/>
                    <a:pt x="2" y="4"/>
                  </a:cubicBezTo>
                  <a:cubicBezTo>
                    <a:pt x="3" y="4"/>
                    <a:pt x="3" y="4"/>
                    <a:pt x="4" y="5"/>
                  </a:cubicBezTo>
                  <a:cubicBezTo>
                    <a:pt x="4" y="5"/>
                    <a:pt x="4" y="5"/>
                    <a:pt x="4" y="5"/>
                  </a:cubicBezTo>
                  <a:cubicBezTo>
                    <a:pt x="5" y="4"/>
                    <a:pt x="5" y="3"/>
                    <a:pt x="6" y="3"/>
                  </a:cubicBezTo>
                  <a:cubicBezTo>
                    <a:pt x="6" y="3"/>
                    <a:pt x="6" y="3"/>
                    <a:pt x="6" y="3"/>
                  </a:cubicBezTo>
                  <a:cubicBezTo>
                    <a:pt x="6" y="2"/>
                    <a:pt x="8" y="1"/>
                    <a:pt x="9" y="0"/>
                  </a:cubicBezTo>
                  <a:cubicBezTo>
                    <a:pt x="9" y="0"/>
                    <a:pt x="9" y="0"/>
                    <a:pt x="9" y="0"/>
                  </a:cubicBezTo>
                  <a:cubicBezTo>
                    <a:pt x="9" y="0"/>
                    <a:pt x="9" y="0"/>
                    <a:pt x="9" y="0"/>
                  </a:cubicBezTo>
                  <a:cubicBezTo>
                    <a:pt x="9" y="0"/>
                    <a:pt x="9" y="0"/>
                    <a:pt x="9" y="0"/>
                  </a:cubicBezTo>
                  <a:cubicBezTo>
                    <a:pt x="10" y="0"/>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2"/>
                    <a:pt x="8" y="3"/>
                    <a:pt x="7" y="4"/>
                  </a:cubicBezTo>
                  <a:cubicBezTo>
                    <a:pt x="7" y="4"/>
                    <a:pt x="7" y="4"/>
                    <a:pt x="7" y="4"/>
                  </a:cubicBezTo>
                  <a:cubicBezTo>
                    <a:pt x="6" y="5"/>
                    <a:pt x="5" y="6"/>
                    <a:pt x="4" y="7"/>
                  </a:cubicBezTo>
                  <a:cubicBezTo>
                    <a:pt x="4" y="7"/>
                    <a:pt x="4" y="7"/>
                    <a:pt x="4" y="7"/>
                  </a:cubicBezTo>
                  <a:cubicBezTo>
                    <a:pt x="4" y="7"/>
                    <a:pt x="4" y="7"/>
                    <a:pt x="4" y="7"/>
                  </a:cubicBezTo>
                  <a:cubicBezTo>
                    <a:pt x="4" y="7"/>
                    <a:pt x="4" y="7"/>
                    <a:pt x="4" y="7"/>
                  </a:cubicBezTo>
                  <a:cubicBezTo>
                    <a:pt x="3" y="7"/>
                    <a:pt x="1" y="5"/>
                    <a:pt x="0" y="5"/>
                  </a:cubicBezTo>
                  <a:close/>
                  <a:moveTo>
                    <a:pt x="4" y="6"/>
                  </a:moveTo>
                  <a:cubicBezTo>
                    <a:pt x="4" y="6"/>
                    <a:pt x="4" y="6"/>
                    <a:pt x="4" y="6"/>
                  </a:cubicBezTo>
                  <a:cubicBezTo>
                    <a:pt x="4" y="6"/>
                    <a:pt x="4" y="6"/>
                    <a:pt x="4" y="6"/>
                  </a:cubicBezTo>
                  <a:cubicBezTo>
                    <a:pt x="5" y="6"/>
                    <a:pt x="6" y="4"/>
                    <a:pt x="6" y="3"/>
                  </a:cubicBezTo>
                  <a:cubicBezTo>
                    <a:pt x="6" y="3"/>
                    <a:pt x="6" y="3"/>
                    <a:pt x="6" y="3"/>
                  </a:cubicBezTo>
                  <a:cubicBezTo>
                    <a:pt x="7" y="3"/>
                    <a:pt x="7" y="3"/>
                    <a:pt x="7" y="3"/>
                  </a:cubicBezTo>
                  <a:cubicBezTo>
                    <a:pt x="7" y="3"/>
                    <a:pt x="7" y="3"/>
                    <a:pt x="7" y="3"/>
                  </a:cubicBezTo>
                  <a:cubicBezTo>
                    <a:pt x="7" y="3"/>
                    <a:pt x="6" y="3"/>
                    <a:pt x="6" y="3"/>
                  </a:cubicBezTo>
                  <a:cubicBezTo>
                    <a:pt x="6" y="3"/>
                    <a:pt x="6" y="3"/>
                    <a:pt x="6" y="3"/>
                  </a:cubicBezTo>
                  <a:cubicBezTo>
                    <a:pt x="6" y="4"/>
                    <a:pt x="5" y="5"/>
                    <a:pt x="4" y="6"/>
                  </a:cubicBezTo>
                  <a:cubicBezTo>
                    <a:pt x="4" y="6"/>
                    <a:pt x="4" y="6"/>
                    <a:pt x="4" y="6"/>
                  </a:cubicBezTo>
                  <a:cubicBezTo>
                    <a:pt x="4" y="6"/>
                    <a:pt x="4" y="6"/>
                    <a:pt x="4" y="6"/>
                  </a:cubicBezTo>
                  <a:cubicBezTo>
                    <a:pt x="3" y="5"/>
                    <a:pt x="2" y="5"/>
                    <a:pt x="2" y="5"/>
                  </a:cubicBezTo>
                  <a:cubicBezTo>
                    <a:pt x="2" y="5"/>
                    <a:pt x="2" y="5"/>
                    <a:pt x="2" y="5"/>
                  </a:cubicBezTo>
                  <a:cubicBezTo>
                    <a:pt x="2" y="5"/>
                    <a:pt x="2" y="5"/>
                    <a:pt x="2" y="5"/>
                  </a:cubicBezTo>
                  <a:cubicBezTo>
                    <a:pt x="2" y="5"/>
                    <a:pt x="1" y="5"/>
                    <a:pt x="1" y="5"/>
                  </a:cubicBezTo>
                  <a:cubicBezTo>
                    <a:pt x="1" y="5"/>
                    <a:pt x="1" y="5"/>
                    <a:pt x="1" y="5"/>
                  </a:cubicBezTo>
                  <a:cubicBezTo>
                    <a:pt x="2" y="5"/>
                    <a:pt x="3" y="6"/>
                    <a:pt x="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5" name="Freeform 149"/>
            <p:cNvSpPr/>
            <p:nvPr/>
          </p:nvSpPr>
          <p:spPr bwMode="auto">
            <a:xfrm>
              <a:off x="2625" y="3554"/>
              <a:ext cx="31" cy="18"/>
            </a:xfrm>
            <a:custGeom>
              <a:avLst/>
              <a:gdLst>
                <a:gd name="T0" fmla="*/ 3 w 7"/>
                <a:gd name="T1" fmla="*/ 4 h 4"/>
                <a:gd name="T2" fmla="*/ 0 w 7"/>
                <a:gd name="T3" fmla="*/ 3 h 4"/>
                <a:gd name="T4" fmla="*/ 0 w 7"/>
                <a:gd name="T5" fmla="*/ 3 h 4"/>
                <a:gd name="T6" fmla="*/ 0 w 7"/>
                <a:gd name="T7" fmla="*/ 3 h 4"/>
                <a:gd name="T8" fmla="*/ 0 w 7"/>
                <a:gd name="T9" fmla="*/ 2 h 4"/>
                <a:gd name="T10" fmla="*/ 0 w 7"/>
                <a:gd name="T11" fmla="*/ 2 h 4"/>
                <a:gd name="T12" fmla="*/ 1 w 7"/>
                <a:gd name="T13" fmla="*/ 2 h 4"/>
                <a:gd name="T14" fmla="*/ 1 w 7"/>
                <a:gd name="T15" fmla="*/ 2 h 4"/>
                <a:gd name="T16" fmla="*/ 3 w 7"/>
                <a:gd name="T17" fmla="*/ 3 h 4"/>
                <a:gd name="T18" fmla="*/ 3 w 7"/>
                <a:gd name="T19" fmla="*/ 3 h 4"/>
                <a:gd name="T20" fmla="*/ 6 w 7"/>
                <a:gd name="T21" fmla="*/ 0 h 4"/>
                <a:gd name="T22" fmla="*/ 6 w 7"/>
                <a:gd name="T23" fmla="*/ 0 h 4"/>
                <a:gd name="T24" fmla="*/ 6 w 7"/>
                <a:gd name="T25" fmla="*/ 0 h 4"/>
                <a:gd name="T26" fmla="*/ 6 w 7"/>
                <a:gd name="T27" fmla="*/ 0 h 4"/>
                <a:gd name="T28" fmla="*/ 6 w 7"/>
                <a:gd name="T29" fmla="*/ 1 h 4"/>
                <a:gd name="T30" fmla="*/ 6 w 7"/>
                <a:gd name="T31" fmla="*/ 1 h 4"/>
                <a:gd name="T32" fmla="*/ 4 w 7"/>
                <a:gd name="T33" fmla="*/ 4 h 4"/>
                <a:gd name="T34" fmla="*/ 4 w 7"/>
                <a:gd name="T35" fmla="*/ 4 h 4"/>
                <a:gd name="T36" fmla="*/ 3 w 7"/>
                <a:gd name="T37" fmla="*/ 4 h 4"/>
                <a:gd name="T38" fmla="*/ 3 w 7"/>
                <a:gd name="T39" fmla="*/ 4 h 4"/>
                <a:gd name="T40" fmla="*/ 3 w 7"/>
                <a:gd name="T41"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 h="4">
                  <a:moveTo>
                    <a:pt x="3" y="4"/>
                  </a:moveTo>
                  <a:cubicBezTo>
                    <a:pt x="2" y="4"/>
                    <a:pt x="1" y="4"/>
                    <a:pt x="0" y="3"/>
                  </a:cubicBezTo>
                  <a:cubicBezTo>
                    <a:pt x="0" y="3"/>
                    <a:pt x="0" y="3"/>
                    <a:pt x="0" y="3"/>
                  </a:cubicBezTo>
                  <a:cubicBezTo>
                    <a:pt x="0" y="3"/>
                    <a:pt x="0" y="3"/>
                    <a:pt x="0" y="3"/>
                  </a:cubicBezTo>
                  <a:cubicBezTo>
                    <a:pt x="0" y="3"/>
                    <a:pt x="0" y="2"/>
                    <a:pt x="0" y="2"/>
                  </a:cubicBezTo>
                  <a:cubicBezTo>
                    <a:pt x="0" y="2"/>
                    <a:pt x="0" y="2"/>
                    <a:pt x="0" y="2"/>
                  </a:cubicBezTo>
                  <a:cubicBezTo>
                    <a:pt x="0" y="2"/>
                    <a:pt x="1" y="2"/>
                    <a:pt x="1" y="2"/>
                  </a:cubicBezTo>
                  <a:cubicBezTo>
                    <a:pt x="1" y="2"/>
                    <a:pt x="1" y="2"/>
                    <a:pt x="1" y="2"/>
                  </a:cubicBezTo>
                  <a:cubicBezTo>
                    <a:pt x="1" y="3"/>
                    <a:pt x="2" y="3"/>
                    <a:pt x="3" y="3"/>
                  </a:cubicBezTo>
                  <a:cubicBezTo>
                    <a:pt x="3" y="3"/>
                    <a:pt x="3" y="3"/>
                    <a:pt x="3" y="3"/>
                  </a:cubicBezTo>
                  <a:cubicBezTo>
                    <a:pt x="4" y="2"/>
                    <a:pt x="5" y="1"/>
                    <a:pt x="6" y="0"/>
                  </a:cubicBezTo>
                  <a:cubicBezTo>
                    <a:pt x="6" y="0"/>
                    <a:pt x="6" y="0"/>
                    <a:pt x="6" y="0"/>
                  </a:cubicBezTo>
                  <a:cubicBezTo>
                    <a:pt x="6" y="0"/>
                    <a:pt x="6" y="0"/>
                    <a:pt x="6" y="0"/>
                  </a:cubicBezTo>
                  <a:cubicBezTo>
                    <a:pt x="6" y="0"/>
                    <a:pt x="6" y="0"/>
                    <a:pt x="6" y="0"/>
                  </a:cubicBezTo>
                  <a:cubicBezTo>
                    <a:pt x="7" y="0"/>
                    <a:pt x="7" y="1"/>
                    <a:pt x="6" y="1"/>
                  </a:cubicBezTo>
                  <a:cubicBezTo>
                    <a:pt x="6" y="1"/>
                    <a:pt x="6" y="1"/>
                    <a:pt x="6" y="1"/>
                  </a:cubicBezTo>
                  <a:cubicBezTo>
                    <a:pt x="6" y="2"/>
                    <a:pt x="4" y="3"/>
                    <a:pt x="4" y="4"/>
                  </a:cubicBezTo>
                  <a:cubicBezTo>
                    <a:pt x="4" y="4"/>
                    <a:pt x="4" y="4"/>
                    <a:pt x="4" y="4"/>
                  </a:cubicBezTo>
                  <a:cubicBezTo>
                    <a:pt x="3" y="4"/>
                    <a:pt x="3" y="4"/>
                    <a:pt x="3" y="4"/>
                  </a:cubicBezTo>
                  <a:cubicBezTo>
                    <a:pt x="3" y="4"/>
                    <a:pt x="3" y="4"/>
                    <a:pt x="3" y="4"/>
                  </a:cubicBezTo>
                  <a:cubicBezTo>
                    <a:pt x="3" y="4"/>
                    <a:pt x="3"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6" name="Freeform 150"/>
            <p:cNvSpPr/>
            <p:nvPr/>
          </p:nvSpPr>
          <p:spPr bwMode="auto">
            <a:xfrm>
              <a:off x="2616" y="3550"/>
              <a:ext cx="40" cy="31"/>
            </a:xfrm>
            <a:custGeom>
              <a:avLst/>
              <a:gdLst>
                <a:gd name="T0" fmla="*/ 0 w 9"/>
                <a:gd name="T1" fmla="*/ 0 h 7"/>
                <a:gd name="T2" fmla="*/ 1 w 9"/>
                <a:gd name="T3" fmla="*/ 4 h 7"/>
                <a:gd name="T4" fmla="*/ 1 w 9"/>
                <a:gd name="T5" fmla="*/ 5 h 7"/>
                <a:gd name="T6" fmla="*/ 0 w 9"/>
                <a:gd name="T7" fmla="*/ 7 h 7"/>
                <a:gd name="T8" fmla="*/ 0 w 9"/>
                <a:gd name="T9" fmla="*/ 7 h 7"/>
                <a:gd name="T10" fmla="*/ 4 w 9"/>
                <a:gd name="T11" fmla="*/ 6 h 7"/>
                <a:gd name="T12" fmla="*/ 8 w 9"/>
                <a:gd name="T13" fmla="*/ 6 h 7"/>
                <a:gd name="T14" fmla="*/ 7 w 9"/>
                <a:gd name="T15" fmla="*/ 7 h 7"/>
                <a:gd name="T16" fmla="*/ 8 w 9"/>
                <a:gd name="T17" fmla="*/ 3 h 7"/>
                <a:gd name="T18" fmla="*/ 8 w 9"/>
                <a:gd name="T19" fmla="*/ 2 h 7"/>
                <a:gd name="T20" fmla="*/ 7 w 9"/>
                <a:gd name="T21" fmla="*/ 1 h 7"/>
                <a:gd name="T22" fmla="*/ 6 w 9"/>
                <a:gd name="T23" fmla="*/ 0 h 7"/>
                <a:gd name="T24" fmla="*/ 4 w 9"/>
                <a:gd name="T25" fmla="*/ 0 h 7"/>
                <a:gd name="T26" fmla="*/ 1 w 9"/>
                <a:gd name="T27" fmla="*/ 0 h 7"/>
                <a:gd name="T28" fmla="*/ 4 w 9"/>
                <a:gd name="T29" fmla="*/ 0 h 7"/>
                <a:gd name="T30" fmla="*/ 6 w 9"/>
                <a:gd name="T31" fmla="*/ 0 h 7"/>
                <a:gd name="T32" fmla="*/ 7 w 9"/>
                <a:gd name="T33" fmla="*/ 0 h 7"/>
                <a:gd name="T34" fmla="*/ 8 w 9"/>
                <a:gd name="T35" fmla="*/ 0 h 7"/>
                <a:gd name="T36" fmla="*/ 9 w 9"/>
                <a:gd name="T37" fmla="*/ 4 h 7"/>
                <a:gd name="T38" fmla="*/ 8 w 9"/>
                <a:gd name="T39" fmla="*/ 7 h 7"/>
                <a:gd name="T40" fmla="*/ 8 w 9"/>
                <a:gd name="T41" fmla="*/ 7 h 7"/>
                <a:gd name="T42" fmla="*/ 8 w 9"/>
                <a:gd name="T43" fmla="*/ 7 h 7"/>
                <a:gd name="T44" fmla="*/ 8 w 9"/>
                <a:gd name="T45" fmla="*/ 7 h 7"/>
                <a:gd name="T46" fmla="*/ 4 w 9"/>
                <a:gd name="T47" fmla="*/ 7 h 7"/>
                <a:gd name="T48" fmla="*/ 0 w 9"/>
                <a:gd name="T49" fmla="*/ 7 h 7"/>
                <a:gd name="T50" fmla="*/ 0 w 9"/>
                <a:gd name="T51" fmla="*/ 7 h 7"/>
                <a:gd name="T52" fmla="*/ 0 w 9"/>
                <a:gd name="T53" fmla="*/ 7 h 7"/>
                <a:gd name="T54" fmla="*/ 0 w 9"/>
                <a:gd name="T55" fmla="*/ 4 h 7"/>
                <a:gd name="T56" fmla="*/ 0 w 9"/>
                <a:gd name="T5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 h="7">
                  <a:moveTo>
                    <a:pt x="0" y="0"/>
                  </a:moveTo>
                  <a:cubicBezTo>
                    <a:pt x="1" y="1"/>
                    <a:pt x="0" y="3"/>
                    <a:pt x="1" y="4"/>
                  </a:cubicBezTo>
                  <a:cubicBezTo>
                    <a:pt x="1" y="4"/>
                    <a:pt x="1" y="5"/>
                    <a:pt x="1" y="5"/>
                  </a:cubicBezTo>
                  <a:cubicBezTo>
                    <a:pt x="1" y="6"/>
                    <a:pt x="1" y="7"/>
                    <a:pt x="0" y="7"/>
                  </a:cubicBezTo>
                  <a:cubicBezTo>
                    <a:pt x="0" y="7"/>
                    <a:pt x="0" y="7"/>
                    <a:pt x="0" y="7"/>
                  </a:cubicBezTo>
                  <a:cubicBezTo>
                    <a:pt x="1" y="7"/>
                    <a:pt x="3" y="6"/>
                    <a:pt x="4" y="6"/>
                  </a:cubicBezTo>
                  <a:cubicBezTo>
                    <a:pt x="8" y="6"/>
                    <a:pt x="8" y="6"/>
                    <a:pt x="8" y="6"/>
                  </a:cubicBezTo>
                  <a:cubicBezTo>
                    <a:pt x="7" y="7"/>
                    <a:pt x="7" y="7"/>
                    <a:pt x="7" y="7"/>
                  </a:cubicBezTo>
                  <a:cubicBezTo>
                    <a:pt x="7" y="6"/>
                    <a:pt x="8" y="5"/>
                    <a:pt x="8" y="3"/>
                  </a:cubicBezTo>
                  <a:cubicBezTo>
                    <a:pt x="8" y="3"/>
                    <a:pt x="8" y="2"/>
                    <a:pt x="8" y="2"/>
                  </a:cubicBezTo>
                  <a:cubicBezTo>
                    <a:pt x="8" y="1"/>
                    <a:pt x="7" y="1"/>
                    <a:pt x="7" y="1"/>
                  </a:cubicBezTo>
                  <a:cubicBezTo>
                    <a:pt x="7" y="0"/>
                    <a:pt x="6" y="0"/>
                    <a:pt x="6" y="0"/>
                  </a:cubicBezTo>
                  <a:cubicBezTo>
                    <a:pt x="4" y="0"/>
                    <a:pt x="4" y="0"/>
                    <a:pt x="4" y="0"/>
                  </a:cubicBezTo>
                  <a:cubicBezTo>
                    <a:pt x="1" y="0"/>
                    <a:pt x="1" y="0"/>
                    <a:pt x="1" y="0"/>
                  </a:cubicBezTo>
                  <a:cubicBezTo>
                    <a:pt x="4" y="0"/>
                    <a:pt x="4" y="0"/>
                    <a:pt x="4" y="0"/>
                  </a:cubicBezTo>
                  <a:cubicBezTo>
                    <a:pt x="6" y="0"/>
                    <a:pt x="6" y="0"/>
                    <a:pt x="6" y="0"/>
                  </a:cubicBezTo>
                  <a:cubicBezTo>
                    <a:pt x="6" y="0"/>
                    <a:pt x="6" y="0"/>
                    <a:pt x="7" y="0"/>
                  </a:cubicBezTo>
                  <a:cubicBezTo>
                    <a:pt x="7" y="0"/>
                    <a:pt x="7" y="0"/>
                    <a:pt x="8" y="0"/>
                  </a:cubicBezTo>
                  <a:cubicBezTo>
                    <a:pt x="9" y="1"/>
                    <a:pt x="9" y="2"/>
                    <a:pt x="9" y="4"/>
                  </a:cubicBezTo>
                  <a:cubicBezTo>
                    <a:pt x="9" y="5"/>
                    <a:pt x="8" y="6"/>
                    <a:pt x="8" y="7"/>
                  </a:cubicBezTo>
                  <a:cubicBezTo>
                    <a:pt x="8" y="7"/>
                    <a:pt x="8" y="7"/>
                    <a:pt x="8" y="7"/>
                  </a:cubicBezTo>
                  <a:cubicBezTo>
                    <a:pt x="8" y="7"/>
                    <a:pt x="8" y="7"/>
                    <a:pt x="8" y="7"/>
                  </a:cubicBezTo>
                  <a:cubicBezTo>
                    <a:pt x="8" y="7"/>
                    <a:pt x="8" y="7"/>
                    <a:pt x="8" y="7"/>
                  </a:cubicBezTo>
                  <a:cubicBezTo>
                    <a:pt x="4" y="7"/>
                    <a:pt x="4" y="7"/>
                    <a:pt x="4" y="7"/>
                  </a:cubicBezTo>
                  <a:cubicBezTo>
                    <a:pt x="3" y="7"/>
                    <a:pt x="1" y="7"/>
                    <a:pt x="0" y="7"/>
                  </a:cubicBezTo>
                  <a:cubicBezTo>
                    <a:pt x="0" y="7"/>
                    <a:pt x="0" y="7"/>
                    <a:pt x="0" y="7"/>
                  </a:cubicBezTo>
                  <a:cubicBezTo>
                    <a:pt x="0" y="7"/>
                    <a:pt x="0" y="7"/>
                    <a:pt x="0" y="7"/>
                  </a:cubicBezTo>
                  <a:cubicBezTo>
                    <a:pt x="0" y="6"/>
                    <a:pt x="0" y="5"/>
                    <a:pt x="0" y="4"/>
                  </a:cubicBezTo>
                  <a:cubicBezTo>
                    <a:pt x="0" y="2"/>
                    <a:pt x="0" y="1"/>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7" name="Freeform 151"/>
            <p:cNvSpPr>
              <a:spLocks noEditPoints="1"/>
            </p:cNvSpPr>
            <p:nvPr/>
          </p:nvSpPr>
          <p:spPr bwMode="auto">
            <a:xfrm>
              <a:off x="2620" y="3599"/>
              <a:ext cx="45" cy="28"/>
            </a:xfrm>
            <a:custGeom>
              <a:avLst/>
              <a:gdLst>
                <a:gd name="T0" fmla="*/ 0 w 10"/>
                <a:gd name="T1" fmla="*/ 4 h 6"/>
                <a:gd name="T2" fmla="*/ 0 w 10"/>
                <a:gd name="T3" fmla="*/ 4 h 6"/>
                <a:gd name="T4" fmla="*/ 0 w 10"/>
                <a:gd name="T5" fmla="*/ 4 h 6"/>
                <a:gd name="T6" fmla="*/ 0 w 10"/>
                <a:gd name="T7" fmla="*/ 4 h 6"/>
                <a:gd name="T8" fmla="*/ 0 w 10"/>
                <a:gd name="T9" fmla="*/ 4 h 6"/>
                <a:gd name="T10" fmla="*/ 2 w 10"/>
                <a:gd name="T11" fmla="*/ 3 h 6"/>
                <a:gd name="T12" fmla="*/ 2 w 10"/>
                <a:gd name="T13" fmla="*/ 3 h 6"/>
                <a:gd name="T14" fmla="*/ 2 w 10"/>
                <a:gd name="T15" fmla="*/ 3 h 6"/>
                <a:gd name="T16" fmla="*/ 2 w 10"/>
                <a:gd name="T17" fmla="*/ 3 h 6"/>
                <a:gd name="T18" fmla="*/ 2 w 10"/>
                <a:gd name="T19" fmla="*/ 3 h 6"/>
                <a:gd name="T20" fmla="*/ 2 w 10"/>
                <a:gd name="T21" fmla="*/ 3 h 6"/>
                <a:gd name="T22" fmla="*/ 2 w 10"/>
                <a:gd name="T23" fmla="*/ 3 h 6"/>
                <a:gd name="T24" fmla="*/ 4 w 10"/>
                <a:gd name="T25" fmla="*/ 4 h 6"/>
                <a:gd name="T26" fmla="*/ 4 w 10"/>
                <a:gd name="T27" fmla="*/ 4 h 6"/>
                <a:gd name="T28" fmla="*/ 6 w 10"/>
                <a:gd name="T29" fmla="*/ 2 h 6"/>
                <a:gd name="T30" fmla="*/ 6 w 10"/>
                <a:gd name="T31" fmla="*/ 2 h 6"/>
                <a:gd name="T32" fmla="*/ 9 w 10"/>
                <a:gd name="T33" fmla="*/ 0 h 6"/>
                <a:gd name="T34" fmla="*/ 9 w 10"/>
                <a:gd name="T35" fmla="*/ 0 h 6"/>
                <a:gd name="T36" fmla="*/ 9 w 10"/>
                <a:gd name="T37" fmla="*/ 0 h 6"/>
                <a:gd name="T38" fmla="*/ 9 w 10"/>
                <a:gd name="T39" fmla="*/ 0 h 6"/>
                <a:gd name="T40" fmla="*/ 10 w 10"/>
                <a:gd name="T41" fmla="*/ 0 h 6"/>
                <a:gd name="T42" fmla="*/ 10 w 10"/>
                <a:gd name="T43" fmla="*/ 0 h 6"/>
                <a:gd name="T44" fmla="*/ 10 w 10"/>
                <a:gd name="T45" fmla="*/ 0 h 6"/>
                <a:gd name="T46" fmla="*/ 10 w 10"/>
                <a:gd name="T47" fmla="*/ 0 h 6"/>
                <a:gd name="T48" fmla="*/ 10 w 10"/>
                <a:gd name="T49" fmla="*/ 0 h 6"/>
                <a:gd name="T50" fmla="*/ 10 w 10"/>
                <a:gd name="T51" fmla="*/ 1 h 6"/>
                <a:gd name="T52" fmla="*/ 10 w 10"/>
                <a:gd name="T53" fmla="*/ 1 h 6"/>
                <a:gd name="T54" fmla="*/ 7 w 10"/>
                <a:gd name="T55" fmla="*/ 4 h 6"/>
                <a:gd name="T56" fmla="*/ 7 w 10"/>
                <a:gd name="T57" fmla="*/ 4 h 6"/>
                <a:gd name="T58" fmla="*/ 4 w 10"/>
                <a:gd name="T59" fmla="*/ 6 h 6"/>
                <a:gd name="T60" fmla="*/ 4 w 10"/>
                <a:gd name="T61" fmla="*/ 6 h 6"/>
                <a:gd name="T62" fmla="*/ 4 w 10"/>
                <a:gd name="T63" fmla="*/ 6 h 6"/>
                <a:gd name="T64" fmla="*/ 4 w 10"/>
                <a:gd name="T65" fmla="*/ 6 h 6"/>
                <a:gd name="T66" fmla="*/ 0 w 10"/>
                <a:gd name="T67" fmla="*/ 4 h 6"/>
                <a:gd name="T68" fmla="*/ 4 w 10"/>
                <a:gd name="T69" fmla="*/ 5 h 6"/>
                <a:gd name="T70" fmla="*/ 4 w 10"/>
                <a:gd name="T71" fmla="*/ 5 h 6"/>
                <a:gd name="T72" fmla="*/ 4 w 10"/>
                <a:gd name="T73" fmla="*/ 5 h 6"/>
                <a:gd name="T74" fmla="*/ 6 w 10"/>
                <a:gd name="T75" fmla="*/ 3 h 6"/>
                <a:gd name="T76" fmla="*/ 6 w 10"/>
                <a:gd name="T77" fmla="*/ 3 h 6"/>
                <a:gd name="T78" fmla="*/ 7 w 10"/>
                <a:gd name="T79" fmla="*/ 3 h 6"/>
                <a:gd name="T80" fmla="*/ 7 w 10"/>
                <a:gd name="T81" fmla="*/ 3 h 6"/>
                <a:gd name="T82" fmla="*/ 6 w 10"/>
                <a:gd name="T83" fmla="*/ 3 h 6"/>
                <a:gd name="T84" fmla="*/ 6 w 10"/>
                <a:gd name="T85" fmla="*/ 3 h 6"/>
                <a:gd name="T86" fmla="*/ 4 w 10"/>
                <a:gd name="T87" fmla="*/ 5 h 6"/>
                <a:gd name="T88" fmla="*/ 4 w 10"/>
                <a:gd name="T89" fmla="*/ 5 h 6"/>
                <a:gd name="T90" fmla="*/ 4 w 10"/>
                <a:gd name="T91" fmla="*/ 5 h 6"/>
                <a:gd name="T92" fmla="*/ 2 w 10"/>
                <a:gd name="T93" fmla="*/ 4 h 6"/>
                <a:gd name="T94" fmla="*/ 2 w 10"/>
                <a:gd name="T95" fmla="*/ 4 h 6"/>
                <a:gd name="T96" fmla="*/ 2 w 10"/>
                <a:gd name="T97" fmla="*/ 4 h 6"/>
                <a:gd name="T98" fmla="*/ 1 w 10"/>
                <a:gd name="T99" fmla="*/ 4 h 6"/>
                <a:gd name="T100" fmla="*/ 1 w 10"/>
                <a:gd name="T101" fmla="*/ 4 h 6"/>
                <a:gd name="T102" fmla="*/ 4 w 10"/>
                <a:gd name="T103" fmla="*/ 5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 h="6">
                  <a:moveTo>
                    <a:pt x="0" y="4"/>
                  </a:moveTo>
                  <a:cubicBezTo>
                    <a:pt x="0" y="4"/>
                    <a:pt x="0" y="4"/>
                    <a:pt x="0" y="4"/>
                  </a:cubicBezTo>
                  <a:cubicBezTo>
                    <a:pt x="0" y="4"/>
                    <a:pt x="0" y="4"/>
                    <a:pt x="0" y="4"/>
                  </a:cubicBezTo>
                  <a:cubicBezTo>
                    <a:pt x="0" y="4"/>
                    <a:pt x="0" y="4"/>
                    <a:pt x="0" y="4"/>
                  </a:cubicBezTo>
                  <a:cubicBezTo>
                    <a:pt x="0" y="4"/>
                    <a:pt x="0" y="4"/>
                    <a:pt x="0" y="4"/>
                  </a:cubicBezTo>
                  <a:cubicBezTo>
                    <a:pt x="1" y="3"/>
                    <a:pt x="1"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2" y="3"/>
                    <a:pt x="2" y="3"/>
                    <a:pt x="2" y="3"/>
                  </a:cubicBezTo>
                  <a:cubicBezTo>
                    <a:pt x="3" y="4"/>
                    <a:pt x="3" y="4"/>
                    <a:pt x="4" y="4"/>
                  </a:cubicBezTo>
                  <a:cubicBezTo>
                    <a:pt x="4" y="4"/>
                    <a:pt x="4" y="4"/>
                    <a:pt x="4" y="4"/>
                  </a:cubicBezTo>
                  <a:cubicBezTo>
                    <a:pt x="5" y="4"/>
                    <a:pt x="5" y="3"/>
                    <a:pt x="6" y="2"/>
                  </a:cubicBezTo>
                  <a:cubicBezTo>
                    <a:pt x="6" y="2"/>
                    <a:pt x="6" y="2"/>
                    <a:pt x="6" y="2"/>
                  </a:cubicBezTo>
                  <a:cubicBezTo>
                    <a:pt x="6" y="2"/>
                    <a:pt x="8" y="0"/>
                    <a:pt x="9" y="0"/>
                  </a:cubicBezTo>
                  <a:cubicBezTo>
                    <a:pt x="9" y="0"/>
                    <a:pt x="9" y="0"/>
                    <a:pt x="9" y="0"/>
                  </a:cubicBezTo>
                  <a:cubicBezTo>
                    <a:pt x="9" y="0"/>
                    <a:pt x="9" y="0"/>
                    <a:pt x="9" y="0"/>
                  </a:cubicBezTo>
                  <a:cubicBezTo>
                    <a:pt x="9" y="0"/>
                    <a:pt x="9" y="0"/>
                    <a:pt x="9" y="0"/>
                  </a:cubicBezTo>
                  <a:cubicBezTo>
                    <a:pt x="10" y="0"/>
                    <a:pt x="10" y="0"/>
                    <a:pt x="10" y="0"/>
                  </a:cubicBezTo>
                  <a:cubicBezTo>
                    <a:pt x="10" y="0"/>
                    <a:pt x="10" y="0"/>
                    <a:pt x="10" y="0"/>
                  </a:cubicBezTo>
                  <a:cubicBezTo>
                    <a:pt x="10" y="0"/>
                    <a:pt x="10" y="0"/>
                    <a:pt x="10" y="0"/>
                  </a:cubicBezTo>
                  <a:cubicBezTo>
                    <a:pt x="10" y="0"/>
                    <a:pt x="10" y="0"/>
                    <a:pt x="10" y="0"/>
                  </a:cubicBezTo>
                  <a:cubicBezTo>
                    <a:pt x="10" y="0"/>
                    <a:pt x="10" y="0"/>
                    <a:pt x="10" y="0"/>
                  </a:cubicBezTo>
                  <a:cubicBezTo>
                    <a:pt x="10" y="1"/>
                    <a:pt x="10" y="1"/>
                    <a:pt x="10" y="1"/>
                  </a:cubicBezTo>
                  <a:cubicBezTo>
                    <a:pt x="10" y="1"/>
                    <a:pt x="10" y="1"/>
                    <a:pt x="10" y="1"/>
                  </a:cubicBezTo>
                  <a:cubicBezTo>
                    <a:pt x="9" y="2"/>
                    <a:pt x="8" y="3"/>
                    <a:pt x="7" y="4"/>
                  </a:cubicBezTo>
                  <a:cubicBezTo>
                    <a:pt x="7" y="4"/>
                    <a:pt x="7" y="4"/>
                    <a:pt x="7" y="4"/>
                  </a:cubicBezTo>
                  <a:cubicBezTo>
                    <a:pt x="6" y="4"/>
                    <a:pt x="5" y="6"/>
                    <a:pt x="4" y="6"/>
                  </a:cubicBezTo>
                  <a:cubicBezTo>
                    <a:pt x="4" y="6"/>
                    <a:pt x="4" y="6"/>
                    <a:pt x="4" y="6"/>
                  </a:cubicBezTo>
                  <a:cubicBezTo>
                    <a:pt x="4" y="6"/>
                    <a:pt x="4" y="6"/>
                    <a:pt x="4" y="6"/>
                  </a:cubicBezTo>
                  <a:cubicBezTo>
                    <a:pt x="4" y="6"/>
                    <a:pt x="4" y="6"/>
                    <a:pt x="4" y="6"/>
                  </a:cubicBezTo>
                  <a:cubicBezTo>
                    <a:pt x="3" y="6"/>
                    <a:pt x="1" y="5"/>
                    <a:pt x="0" y="4"/>
                  </a:cubicBezTo>
                  <a:close/>
                  <a:moveTo>
                    <a:pt x="4" y="5"/>
                  </a:moveTo>
                  <a:cubicBezTo>
                    <a:pt x="4" y="5"/>
                    <a:pt x="4" y="5"/>
                    <a:pt x="4" y="5"/>
                  </a:cubicBezTo>
                  <a:cubicBezTo>
                    <a:pt x="4" y="5"/>
                    <a:pt x="4" y="5"/>
                    <a:pt x="4" y="5"/>
                  </a:cubicBezTo>
                  <a:cubicBezTo>
                    <a:pt x="5" y="5"/>
                    <a:pt x="6" y="4"/>
                    <a:pt x="6" y="3"/>
                  </a:cubicBezTo>
                  <a:cubicBezTo>
                    <a:pt x="6" y="3"/>
                    <a:pt x="6" y="3"/>
                    <a:pt x="6" y="3"/>
                  </a:cubicBezTo>
                  <a:cubicBezTo>
                    <a:pt x="7" y="3"/>
                    <a:pt x="7" y="3"/>
                    <a:pt x="7" y="3"/>
                  </a:cubicBezTo>
                  <a:cubicBezTo>
                    <a:pt x="7" y="3"/>
                    <a:pt x="7" y="3"/>
                    <a:pt x="7" y="3"/>
                  </a:cubicBezTo>
                  <a:cubicBezTo>
                    <a:pt x="7" y="3"/>
                    <a:pt x="6" y="3"/>
                    <a:pt x="6" y="3"/>
                  </a:cubicBezTo>
                  <a:cubicBezTo>
                    <a:pt x="6" y="3"/>
                    <a:pt x="6" y="3"/>
                    <a:pt x="6" y="3"/>
                  </a:cubicBezTo>
                  <a:cubicBezTo>
                    <a:pt x="6" y="4"/>
                    <a:pt x="5" y="4"/>
                    <a:pt x="4" y="5"/>
                  </a:cubicBezTo>
                  <a:cubicBezTo>
                    <a:pt x="4" y="5"/>
                    <a:pt x="4" y="5"/>
                    <a:pt x="4" y="5"/>
                  </a:cubicBezTo>
                  <a:cubicBezTo>
                    <a:pt x="4" y="5"/>
                    <a:pt x="4" y="5"/>
                    <a:pt x="4" y="5"/>
                  </a:cubicBezTo>
                  <a:cubicBezTo>
                    <a:pt x="3" y="5"/>
                    <a:pt x="2" y="4"/>
                    <a:pt x="2" y="4"/>
                  </a:cubicBezTo>
                  <a:cubicBezTo>
                    <a:pt x="2" y="4"/>
                    <a:pt x="2" y="4"/>
                    <a:pt x="2" y="4"/>
                  </a:cubicBezTo>
                  <a:cubicBezTo>
                    <a:pt x="2" y="4"/>
                    <a:pt x="2" y="4"/>
                    <a:pt x="2" y="4"/>
                  </a:cubicBezTo>
                  <a:cubicBezTo>
                    <a:pt x="2" y="4"/>
                    <a:pt x="1" y="4"/>
                    <a:pt x="1" y="4"/>
                  </a:cubicBezTo>
                  <a:cubicBezTo>
                    <a:pt x="1" y="4"/>
                    <a:pt x="1" y="4"/>
                    <a:pt x="1" y="4"/>
                  </a:cubicBezTo>
                  <a:cubicBezTo>
                    <a:pt x="2" y="5"/>
                    <a:pt x="3" y="5"/>
                    <a:pt x="4" y="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8" name="Freeform 152"/>
            <p:cNvSpPr/>
            <p:nvPr/>
          </p:nvSpPr>
          <p:spPr bwMode="auto">
            <a:xfrm>
              <a:off x="2625" y="3608"/>
              <a:ext cx="31" cy="19"/>
            </a:xfrm>
            <a:custGeom>
              <a:avLst/>
              <a:gdLst>
                <a:gd name="T0" fmla="*/ 3 w 7"/>
                <a:gd name="T1" fmla="*/ 4 h 4"/>
                <a:gd name="T2" fmla="*/ 0 w 7"/>
                <a:gd name="T3" fmla="*/ 2 h 4"/>
                <a:gd name="T4" fmla="*/ 0 w 7"/>
                <a:gd name="T5" fmla="*/ 2 h 4"/>
                <a:gd name="T6" fmla="*/ 0 w 7"/>
                <a:gd name="T7" fmla="*/ 2 h 4"/>
                <a:gd name="T8" fmla="*/ 0 w 7"/>
                <a:gd name="T9" fmla="*/ 2 h 4"/>
                <a:gd name="T10" fmla="*/ 0 w 7"/>
                <a:gd name="T11" fmla="*/ 2 h 4"/>
                <a:gd name="T12" fmla="*/ 1 w 7"/>
                <a:gd name="T13" fmla="*/ 2 h 4"/>
                <a:gd name="T14" fmla="*/ 1 w 7"/>
                <a:gd name="T15" fmla="*/ 2 h 4"/>
                <a:gd name="T16" fmla="*/ 3 w 7"/>
                <a:gd name="T17" fmla="*/ 3 h 4"/>
                <a:gd name="T18" fmla="*/ 3 w 7"/>
                <a:gd name="T19" fmla="*/ 3 h 4"/>
                <a:gd name="T20" fmla="*/ 6 w 7"/>
                <a:gd name="T21" fmla="*/ 0 h 4"/>
                <a:gd name="T22" fmla="*/ 6 w 7"/>
                <a:gd name="T23" fmla="*/ 0 h 4"/>
                <a:gd name="T24" fmla="*/ 6 w 7"/>
                <a:gd name="T25" fmla="*/ 0 h 4"/>
                <a:gd name="T26" fmla="*/ 6 w 7"/>
                <a:gd name="T27" fmla="*/ 0 h 4"/>
                <a:gd name="T28" fmla="*/ 6 w 7"/>
                <a:gd name="T29" fmla="*/ 0 h 4"/>
                <a:gd name="T30" fmla="*/ 6 w 7"/>
                <a:gd name="T31" fmla="*/ 0 h 4"/>
                <a:gd name="T32" fmla="*/ 4 w 7"/>
                <a:gd name="T33" fmla="*/ 4 h 4"/>
                <a:gd name="T34" fmla="*/ 4 w 7"/>
                <a:gd name="T35" fmla="*/ 4 h 4"/>
                <a:gd name="T36" fmla="*/ 3 w 7"/>
                <a:gd name="T37" fmla="*/ 4 h 4"/>
                <a:gd name="T38" fmla="*/ 3 w 7"/>
                <a:gd name="T39" fmla="*/ 4 h 4"/>
                <a:gd name="T40" fmla="*/ 3 w 7"/>
                <a:gd name="T41"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 h="4">
                  <a:moveTo>
                    <a:pt x="3" y="4"/>
                  </a:moveTo>
                  <a:cubicBezTo>
                    <a:pt x="2" y="4"/>
                    <a:pt x="1" y="3"/>
                    <a:pt x="0" y="2"/>
                  </a:cubicBezTo>
                  <a:cubicBezTo>
                    <a:pt x="0" y="2"/>
                    <a:pt x="0" y="2"/>
                    <a:pt x="0" y="2"/>
                  </a:cubicBezTo>
                  <a:cubicBezTo>
                    <a:pt x="0" y="2"/>
                    <a:pt x="0" y="2"/>
                    <a:pt x="0" y="2"/>
                  </a:cubicBezTo>
                  <a:cubicBezTo>
                    <a:pt x="0" y="2"/>
                    <a:pt x="0" y="2"/>
                    <a:pt x="0" y="2"/>
                  </a:cubicBezTo>
                  <a:cubicBezTo>
                    <a:pt x="0" y="2"/>
                    <a:pt x="0" y="2"/>
                    <a:pt x="0" y="2"/>
                  </a:cubicBezTo>
                  <a:cubicBezTo>
                    <a:pt x="0" y="1"/>
                    <a:pt x="1" y="2"/>
                    <a:pt x="1" y="2"/>
                  </a:cubicBezTo>
                  <a:cubicBezTo>
                    <a:pt x="1" y="2"/>
                    <a:pt x="1" y="2"/>
                    <a:pt x="1" y="2"/>
                  </a:cubicBezTo>
                  <a:cubicBezTo>
                    <a:pt x="1" y="2"/>
                    <a:pt x="2" y="3"/>
                    <a:pt x="3" y="3"/>
                  </a:cubicBezTo>
                  <a:cubicBezTo>
                    <a:pt x="3" y="3"/>
                    <a:pt x="3" y="3"/>
                    <a:pt x="3" y="3"/>
                  </a:cubicBezTo>
                  <a:cubicBezTo>
                    <a:pt x="4" y="2"/>
                    <a:pt x="5" y="1"/>
                    <a:pt x="6" y="0"/>
                  </a:cubicBezTo>
                  <a:cubicBezTo>
                    <a:pt x="6" y="0"/>
                    <a:pt x="6" y="0"/>
                    <a:pt x="6" y="0"/>
                  </a:cubicBezTo>
                  <a:cubicBezTo>
                    <a:pt x="6" y="0"/>
                    <a:pt x="6" y="0"/>
                    <a:pt x="6" y="0"/>
                  </a:cubicBezTo>
                  <a:cubicBezTo>
                    <a:pt x="6" y="0"/>
                    <a:pt x="6" y="0"/>
                    <a:pt x="6" y="0"/>
                  </a:cubicBezTo>
                  <a:cubicBezTo>
                    <a:pt x="7" y="0"/>
                    <a:pt x="7" y="0"/>
                    <a:pt x="6" y="0"/>
                  </a:cubicBezTo>
                  <a:cubicBezTo>
                    <a:pt x="6" y="0"/>
                    <a:pt x="6" y="0"/>
                    <a:pt x="6" y="0"/>
                  </a:cubicBezTo>
                  <a:cubicBezTo>
                    <a:pt x="6" y="2"/>
                    <a:pt x="4" y="3"/>
                    <a:pt x="4" y="4"/>
                  </a:cubicBezTo>
                  <a:cubicBezTo>
                    <a:pt x="4" y="4"/>
                    <a:pt x="4" y="4"/>
                    <a:pt x="4" y="4"/>
                  </a:cubicBezTo>
                  <a:cubicBezTo>
                    <a:pt x="3" y="4"/>
                    <a:pt x="3" y="4"/>
                    <a:pt x="3" y="4"/>
                  </a:cubicBezTo>
                  <a:cubicBezTo>
                    <a:pt x="3" y="4"/>
                    <a:pt x="3" y="4"/>
                    <a:pt x="3" y="4"/>
                  </a:cubicBezTo>
                  <a:cubicBezTo>
                    <a:pt x="3" y="4"/>
                    <a:pt x="3"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49" name="Freeform 153"/>
            <p:cNvSpPr/>
            <p:nvPr/>
          </p:nvSpPr>
          <p:spPr bwMode="auto">
            <a:xfrm>
              <a:off x="2616" y="3599"/>
              <a:ext cx="40" cy="37"/>
            </a:xfrm>
            <a:custGeom>
              <a:avLst/>
              <a:gdLst>
                <a:gd name="T0" fmla="*/ 0 w 9"/>
                <a:gd name="T1" fmla="*/ 1 h 8"/>
                <a:gd name="T2" fmla="*/ 1 w 9"/>
                <a:gd name="T3" fmla="*/ 4 h 8"/>
                <a:gd name="T4" fmla="*/ 1 w 9"/>
                <a:gd name="T5" fmla="*/ 6 h 8"/>
                <a:gd name="T6" fmla="*/ 0 w 9"/>
                <a:gd name="T7" fmla="*/ 8 h 8"/>
                <a:gd name="T8" fmla="*/ 0 w 9"/>
                <a:gd name="T9" fmla="*/ 7 h 8"/>
                <a:gd name="T10" fmla="*/ 4 w 9"/>
                <a:gd name="T11" fmla="*/ 7 h 8"/>
                <a:gd name="T12" fmla="*/ 8 w 9"/>
                <a:gd name="T13" fmla="*/ 7 h 8"/>
                <a:gd name="T14" fmla="*/ 7 w 9"/>
                <a:gd name="T15" fmla="*/ 7 h 8"/>
                <a:gd name="T16" fmla="*/ 8 w 9"/>
                <a:gd name="T17" fmla="*/ 4 h 8"/>
                <a:gd name="T18" fmla="*/ 8 w 9"/>
                <a:gd name="T19" fmla="*/ 2 h 8"/>
                <a:gd name="T20" fmla="*/ 7 w 9"/>
                <a:gd name="T21" fmla="*/ 1 h 8"/>
                <a:gd name="T22" fmla="*/ 6 w 9"/>
                <a:gd name="T23" fmla="*/ 1 h 8"/>
                <a:gd name="T24" fmla="*/ 4 w 9"/>
                <a:gd name="T25" fmla="*/ 1 h 8"/>
                <a:gd name="T26" fmla="*/ 1 w 9"/>
                <a:gd name="T27" fmla="*/ 0 h 8"/>
                <a:gd name="T28" fmla="*/ 4 w 9"/>
                <a:gd name="T29" fmla="*/ 0 h 8"/>
                <a:gd name="T30" fmla="*/ 6 w 9"/>
                <a:gd name="T31" fmla="*/ 0 h 8"/>
                <a:gd name="T32" fmla="*/ 7 w 9"/>
                <a:gd name="T33" fmla="*/ 0 h 8"/>
                <a:gd name="T34" fmla="*/ 8 w 9"/>
                <a:gd name="T35" fmla="*/ 1 h 8"/>
                <a:gd name="T36" fmla="*/ 9 w 9"/>
                <a:gd name="T37" fmla="*/ 4 h 8"/>
                <a:gd name="T38" fmla="*/ 8 w 9"/>
                <a:gd name="T39" fmla="*/ 7 h 8"/>
                <a:gd name="T40" fmla="*/ 8 w 9"/>
                <a:gd name="T41" fmla="*/ 7 h 8"/>
                <a:gd name="T42" fmla="*/ 8 w 9"/>
                <a:gd name="T43" fmla="*/ 8 h 8"/>
                <a:gd name="T44" fmla="*/ 8 w 9"/>
                <a:gd name="T45" fmla="*/ 8 h 8"/>
                <a:gd name="T46" fmla="*/ 4 w 9"/>
                <a:gd name="T47" fmla="*/ 8 h 8"/>
                <a:gd name="T48" fmla="*/ 0 w 9"/>
                <a:gd name="T49" fmla="*/ 8 h 8"/>
                <a:gd name="T50" fmla="*/ 0 w 9"/>
                <a:gd name="T51" fmla="*/ 8 h 8"/>
                <a:gd name="T52" fmla="*/ 0 w 9"/>
                <a:gd name="T53" fmla="*/ 7 h 8"/>
                <a:gd name="T54" fmla="*/ 0 w 9"/>
                <a:gd name="T55" fmla="*/ 4 h 8"/>
                <a:gd name="T56" fmla="*/ 0 w 9"/>
                <a:gd name="T57" fmla="*/ 1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 h="8">
                  <a:moveTo>
                    <a:pt x="0" y="1"/>
                  </a:moveTo>
                  <a:cubicBezTo>
                    <a:pt x="1" y="2"/>
                    <a:pt x="0" y="3"/>
                    <a:pt x="1" y="4"/>
                  </a:cubicBezTo>
                  <a:cubicBezTo>
                    <a:pt x="1" y="5"/>
                    <a:pt x="1" y="5"/>
                    <a:pt x="1" y="6"/>
                  </a:cubicBezTo>
                  <a:cubicBezTo>
                    <a:pt x="1" y="6"/>
                    <a:pt x="1" y="7"/>
                    <a:pt x="0" y="8"/>
                  </a:cubicBezTo>
                  <a:cubicBezTo>
                    <a:pt x="0" y="7"/>
                    <a:pt x="0" y="7"/>
                    <a:pt x="0" y="7"/>
                  </a:cubicBezTo>
                  <a:cubicBezTo>
                    <a:pt x="1" y="7"/>
                    <a:pt x="3" y="7"/>
                    <a:pt x="4" y="7"/>
                  </a:cubicBezTo>
                  <a:cubicBezTo>
                    <a:pt x="8" y="7"/>
                    <a:pt x="8" y="7"/>
                    <a:pt x="8" y="7"/>
                  </a:cubicBezTo>
                  <a:cubicBezTo>
                    <a:pt x="7" y="7"/>
                    <a:pt x="7" y="7"/>
                    <a:pt x="7" y="7"/>
                  </a:cubicBezTo>
                  <a:cubicBezTo>
                    <a:pt x="7" y="6"/>
                    <a:pt x="8" y="5"/>
                    <a:pt x="8" y="4"/>
                  </a:cubicBezTo>
                  <a:cubicBezTo>
                    <a:pt x="8" y="3"/>
                    <a:pt x="8" y="3"/>
                    <a:pt x="8" y="2"/>
                  </a:cubicBezTo>
                  <a:cubicBezTo>
                    <a:pt x="8" y="2"/>
                    <a:pt x="7" y="1"/>
                    <a:pt x="7" y="1"/>
                  </a:cubicBezTo>
                  <a:cubicBezTo>
                    <a:pt x="7" y="1"/>
                    <a:pt x="6" y="1"/>
                    <a:pt x="6" y="1"/>
                  </a:cubicBezTo>
                  <a:cubicBezTo>
                    <a:pt x="4" y="1"/>
                    <a:pt x="4" y="1"/>
                    <a:pt x="4" y="1"/>
                  </a:cubicBezTo>
                  <a:cubicBezTo>
                    <a:pt x="1" y="0"/>
                    <a:pt x="1" y="0"/>
                    <a:pt x="1" y="0"/>
                  </a:cubicBezTo>
                  <a:cubicBezTo>
                    <a:pt x="4" y="0"/>
                    <a:pt x="4" y="0"/>
                    <a:pt x="4" y="0"/>
                  </a:cubicBezTo>
                  <a:cubicBezTo>
                    <a:pt x="6" y="0"/>
                    <a:pt x="6" y="0"/>
                    <a:pt x="6" y="0"/>
                  </a:cubicBezTo>
                  <a:cubicBezTo>
                    <a:pt x="6" y="0"/>
                    <a:pt x="6" y="0"/>
                    <a:pt x="7" y="0"/>
                  </a:cubicBezTo>
                  <a:cubicBezTo>
                    <a:pt x="7" y="0"/>
                    <a:pt x="7" y="0"/>
                    <a:pt x="8" y="1"/>
                  </a:cubicBezTo>
                  <a:cubicBezTo>
                    <a:pt x="9" y="2"/>
                    <a:pt x="9" y="3"/>
                    <a:pt x="9" y="4"/>
                  </a:cubicBezTo>
                  <a:cubicBezTo>
                    <a:pt x="9" y="5"/>
                    <a:pt x="8" y="6"/>
                    <a:pt x="8" y="7"/>
                  </a:cubicBezTo>
                  <a:cubicBezTo>
                    <a:pt x="8" y="7"/>
                    <a:pt x="8" y="7"/>
                    <a:pt x="8" y="7"/>
                  </a:cubicBezTo>
                  <a:cubicBezTo>
                    <a:pt x="8" y="8"/>
                    <a:pt x="8" y="8"/>
                    <a:pt x="8" y="8"/>
                  </a:cubicBezTo>
                  <a:cubicBezTo>
                    <a:pt x="8" y="8"/>
                    <a:pt x="8" y="8"/>
                    <a:pt x="8" y="8"/>
                  </a:cubicBezTo>
                  <a:cubicBezTo>
                    <a:pt x="4" y="8"/>
                    <a:pt x="4" y="8"/>
                    <a:pt x="4" y="8"/>
                  </a:cubicBezTo>
                  <a:cubicBezTo>
                    <a:pt x="3" y="8"/>
                    <a:pt x="1" y="8"/>
                    <a:pt x="0" y="8"/>
                  </a:cubicBezTo>
                  <a:cubicBezTo>
                    <a:pt x="0" y="8"/>
                    <a:pt x="0" y="8"/>
                    <a:pt x="0" y="8"/>
                  </a:cubicBezTo>
                  <a:cubicBezTo>
                    <a:pt x="0" y="8"/>
                    <a:pt x="0" y="7"/>
                    <a:pt x="0" y="7"/>
                  </a:cubicBezTo>
                  <a:cubicBezTo>
                    <a:pt x="0" y="7"/>
                    <a:pt x="0" y="5"/>
                    <a:pt x="0" y="4"/>
                  </a:cubicBezTo>
                  <a:cubicBezTo>
                    <a:pt x="0" y="3"/>
                    <a:pt x="0" y="2"/>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50" name="Freeform 154"/>
            <p:cNvSpPr>
              <a:spLocks noEditPoints="1"/>
            </p:cNvSpPr>
            <p:nvPr/>
          </p:nvSpPr>
          <p:spPr bwMode="auto">
            <a:xfrm>
              <a:off x="2620" y="3654"/>
              <a:ext cx="45" cy="31"/>
            </a:xfrm>
            <a:custGeom>
              <a:avLst/>
              <a:gdLst>
                <a:gd name="T0" fmla="*/ 0 w 10"/>
                <a:gd name="T1" fmla="*/ 5 h 7"/>
                <a:gd name="T2" fmla="*/ 0 w 10"/>
                <a:gd name="T3" fmla="*/ 5 h 7"/>
                <a:gd name="T4" fmla="*/ 0 w 10"/>
                <a:gd name="T5" fmla="*/ 5 h 7"/>
                <a:gd name="T6" fmla="*/ 0 w 10"/>
                <a:gd name="T7" fmla="*/ 4 h 7"/>
                <a:gd name="T8" fmla="*/ 0 w 10"/>
                <a:gd name="T9" fmla="*/ 4 h 7"/>
                <a:gd name="T10" fmla="*/ 2 w 10"/>
                <a:gd name="T11" fmla="*/ 3 h 7"/>
                <a:gd name="T12" fmla="*/ 2 w 10"/>
                <a:gd name="T13" fmla="*/ 3 h 7"/>
                <a:gd name="T14" fmla="*/ 2 w 10"/>
                <a:gd name="T15" fmla="*/ 4 h 7"/>
                <a:gd name="T16" fmla="*/ 2 w 10"/>
                <a:gd name="T17" fmla="*/ 4 h 7"/>
                <a:gd name="T18" fmla="*/ 2 w 10"/>
                <a:gd name="T19" fmla="*/ 4 h 7"/>
                <a:gd name="T20" fmla="*/ 2 w 10"/>
                <a:gd name="T21" fmla="*/ 4 h 7"/>
                <a:gd name="T22" fmla="*/ 2 w 10"/>
                <a:gd name="T23" fmla="*/ 4 h 7"/>
                <a:gd name="T24" fmla="*/ 4 w 10"/>
                <a:gd name="T25" fmla="*/ 5 h 7"/>
                <a:gd name="T26" fmla="*/ 4 w 10"/>
                <a:gd name="T27" fmla="*/ 5 h 7"/>
                <a:gd name="T28" fmla="*/ 6 w 10"/>
                <a:gd name="T29" fmla="*/ 3 h 7"/>
                <a:gd name="T30" fmla="*/ 6 w 10"/>
                <a:gd name="T31" fmla="*/ 3 h 7"/>
                <a:gd name="T32" fmla="*/ 9 w 10"/>
                <a:gd name="T33" fmla="*/ 0 h 7"/>
                <a:gd name="T34" fmla="*/ 9 w 10"/>
                <a:gd name="T35" fmla="*/ 0 h 7"/>
                <a:gd name="T36" fmla="*/ 9 w 10"/>
                <a:gd name="T37" fmla="*/ 0 h 7"/>
                <a:gd name="T38" fmla="*/ 9 w 10"/>
                <a:gd name="T39" fmla="*/ 0 h 7"/>
                <a:gd name="T40" fmla="*/ 10 w 10"/>
                <a:gd name="T41" fmla="*/ 1 h 7"/>
                <a:gd name="T42" fmla="*/ 10 w 10"/>
                <a:gd name="T43" fmla="*/ 1 h 7"/>
                <a:gd name="T44" fmla="*/ 10 w 10"/>
                <a:gd name="T45" fmla="*/ 1 h 7"/>
                <a:gd name="T46" fmla="*/ 10 w 10"/>
                <a:gd name="T47" fmla="*/ 1 h 7"/>
                <a:gd name="T48" fmla="*/ 10 w 10"/>
                <a:gd name="T49" fmla="*/ 1 h 7"/>
                <a:gd name="T50" fmla="*/ 10 w 10"/>
                <a:gd name="T51" fmla="*/ 1 h 7"/>
                <a:gd name="T52" fmla="*/ 10 w 10"/>
                <a:gd name="T53" fmla="*/ 1 h 7"/>
                <a:gd name="T54" fmla="*/ 7 w 10"/>
                <a:gd name="T55" fmla="*/ 4 h 7"/>
                <a:gd name="T56" fmla="*/ 7 w 10"/>
                <a:gd name="T57" fmla="*/ 4 h 7"/>
                <a:gd name="T58" fmla="*/ 4 w 10"/>
                <a:gd name="T59" fmla="*/ 7 h 7"/>
                <a:gd name="T60" fmla="*/ 4 w 10"/>
                <a:gd name="T61" fmla="*/ 7 h 7"/>
                <a:gd name="T62" fmla="*/ 4 w 10"/>
                <a:gd name="T63" fmla="*/ 7 h 7"/>
                <a:gd name="T64" fmla="*/ 4 w 10"/>
                <a:gd name="T65" fmla="*/ 7 h 7"/>
                <a:gd name="T66" fmla="*/ 0 w 10"/>
                <a:gd name="T67" fmla="*/ 5 h 7"/>
                <a:gd name="T68" fmla="*/ 4 w 10"/>
                <a:gd name="T69" fmla="*/ 6 h 7"/>
                <a:gd name="T70" fmla="*/ 4 w 10"/>
                <a:gd name="T71" fmla="*/ 6 h 7"/>
                <a:gd name="T72" fmla="*/ 4 w 10"/>
                <a:gd name="T73" fmla="*/ 6 h 7"/>
                <a:gd name="T74" fmla="*/ 6 w 10"/>
                <a:gd name="T75" fmla="*/ 3 h 7"/>
                <a:gd name="T76" fmla="*/ 6 w 10"/>
                <a:gd name="T77" fmla="*/ 3 h 7"/>
                <a:gd name="T78" fmla="*/ 7 w 10"/>
                <a:gd name="T79" fmla="*/ 3 h 7"/>
                <a:gd name="T80" fmla="*/ 7 w 10"/>
                <a:gd name="T81" fmla="*/ 3 h 7"/>
                <a:gd name="T82" fmla="*/ 6 w 10"/>
                <a:gd name="T83" fmla="*/ 3 h 7"/>
                <a:gd name="T84" fmla="*/ 6 w 10"/>
                <a:gd name="T85" fmla="*/ 3 h 7"/>
                <a:gd name="T86" fmla="*/ 4 w 10"/>
                <a:gd name="T87" fmla="*/ 6 h 7"/>
                <a:gd name="T88" fmla="*/ 4 w 10"/>
                <a:gd name="T89" fmla="*/ 6 h 7"/>
                <a:gd name="T90" fmla="*/ 4 w 10"/>
                <a:gd name="T91" fmla="*/ 6 h 7"/>
                <a:gd name="T92" fmla="*/ 2 w 10"/>
                <a:gd name="T93" fmla="*/ 5 h 7"/>
                <a:gd name="T94" fmla="*/ 2 w 10"/>
                <a:gd name="T95" fmla="*/ 5 h 7"/>
                <a:gd name="T96" fmla="*/ 2 w 10"/>
                <a:gd name="T97" fmla="*/ 5 h 7"/>
                <a:gd name="T98" fmla="*/ 1 w 10"/>
                <a:gd name="T99" fmla="*/ 5 h 7"/>
                <a:gd name="T100" fmla="*/ 1 w 10"/>
                <a:gd name="T101" fmla="*/ 5 h 7"/>
                <a:gd name="T102" fmla="*/ 4 w 10"/>
                <a:gd name="T103" fmla="*/ 6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0" h="7">
                  <a:moveTo>
                    <a:pt x="0" y="5"/>
                  </a:moveTo>
                  <a:cubicBezTo>
                    <a:pt x="0" y="5"/>
                    <a:pt x="0" y="5"/>
                    <a:pt x="0" y="5"/>
                  </a:cubicBezTo>
                  <a:cubicBezTo>
                    <a:pt x="0" y="5"/>
                    <a:pt x="0" y="5"/>
                    <a:pt x="0" y="5"/>
                  </a:cubicBezTo>
                  <a:cubicBezTo>
                    <a:pt x="0" y="5"/>
                    <a:pt x="0" y="4"/>
                    <a:pt x="0" y="4"/>
                  </a:cubicBezTo>
                  <a:cubicBezTo>
                    <a:pt x="0" y="4"/>
                    <a:pt x="0" y="4"/>
                    <a:pt x="0" y="4"/>
                  </a:cubicBezTo>
                  <a:cubicBezTo>
                    <a:pt x="1" y="4"/>
                    <a:pt x="1" y="3"/>
                    <a:pt x="2" y="3"/>
                  </a:cubicBezTo>
                  <a:cubicBezTo>
                    <a:pt x="2" y="3"/>
                    <a:pt x="2" y="3"/>
                    <a:pt x="2" y="3"/>
                  </a:cubicBezTo>
                  <a:cubicBezTo>
                    <a:pt x="2" y="3"/>
                    <a:pt x="2" y="3"/>
                    <a:pt x="2" y="4"/>
                  </a:cubicBezTo>
                  <a:cubicBezTo>
                    <a:pt x="2" y="4"/>
                    <a:pt x="2" y="4"/>
                    <a:pt x="2" y="4"/>
                  </a:cubicBezTo>
                  <a:cubicBezTo>
                    <a:pt x="2" y="4"/>
                    <a:pt x="2" y="4"/>
                    <a:pt x="2" y="4"/>
                  </a:cubicBezTo>
                  <a:cubicBezTo>
                    <a:pt x="2" y="4"/>
                    <a:pt x="2" y="4"/>
                    <a:pt x="2" y="4"/>
                  </a:cubicBezTo>
                  <a:cubicBezTo>
                    <a:pt x="2" y="4"/>
                    <a:pt x="2" y="4"/>
                    <a:pt x="2" y="4"/>
                  </a:cubicBezTo>
                  <a:cubicBezTo>
                    <a:pt x="3" y="4"/>
                    <a:pt x="3" y="4"/>
                    <a:pt x="4" y="5"/>
                  </a:cubicBezTo>
                  <a:cubicBezTo>
                    <a:pt x="4" y="5"/>
                    <a:pt x="4" y="5"/>
                    <a:pt x="4" y="5"/>
                  </a:cubicBezTo>
                  <a:cubicBezTo>
                    <a:pt x="5" y="4"/>
                    <a:pt x="5" y="3"/>
                    <a:pt x="6" y="3"/>
                  </a:cubicBezTo>
                  <a:cubicBezTo>
                    <a:pt x="6" y="3"/>
                    <a:pt x="6" y="3"/>
                    <a:pt x="6" y="3"/>
                  </a:cubicBezTo>
                  <a:cubicBezTo>
                    <a:pt x="6" y="2"/>
                    <a:pt x="8" y="1"/>
                    <a:pt x="9" y="0"/>
                  </a:cubicBezTo>
                  <a:cubicBezTo>
                    <a:pt x="9" y="0"/>
                    <a:pt x="9" y="0"/>
                    <a:pt x="9" y="0"/>
                  </a:cubicBezTo>
                  <a:cubicBezTo>
                    <a:pt x="9" y="0"/>
                    <a:pt x="9" y="0"/>
                    <a:pt x="9" y="0"/>
                  </a:cubicBezTo>
                  <a:cubicBezTo>
                    <a:pt x="9" y="0"/>
                    <a:pt x="9" y="0"/>
                    <a:pt x="9" y="0"/>
                  </a:cubicBezTo>
                  <a:cubicBezTo>
                    <a:pt x="10" y="0"/>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10" y="1"/>
                    <a:pt x="10" y="1"/>
                    <a:pt x="10" y="1"/>
                  </a:cubicBezTo>
                  <a:cubicBezTo>
                    <a:pt x="9" y="2"/>
                    <a:pt x="8" y="3"/>
                    <a:pt x="7" y="4"/>
                  </a:cubicBezTo>
                  <a:cubicBezTo>
                    <a:pt x="7" y="4"/>
                    <a:pt x="7" y="4"/>
                    <a:pt x="7" y="4"/>
                  </a:cubicBezTo>
                  <a:cubicBezTo>
                    <a:pt x="6" y="5"/>
                    <a:pt x="5" y="6"/>
                    <a:pt x="4" y="7"/>
                  </a:cubicBezTo>
                  <a:cubicBezTo>
                    <a:pt x="4" y="7"/>
                    <a:pt x="4" y="7"/>
                    <a:pt x="4" y="7"/>
                  </a:cubicBezTo>
                  <a:cubicBezTo>
                    <a:pt x="4" y="7"/>
                    <a:pt x="4" y="7"/>
                    <a:pt x="4" y="7"/>
                  </a:cubicBezTo>
                  <a:cubicBezTo>
                    <a:pt x="4" y="7"/>
                    <a:pt x="4" y="7"/>
                    <a:pt x="4" y="7"/>
                  </a:cubicBezTo>
                  <a:cubicBezTo>
                    <a:pt x="3" y="7"/>
                    <a:pt x="1" y="5"/>
                    <a:pt x="0" y="5"/>
                  </a:cubicBezTo>
                  <a:close/>
                  <a:moveTo>
                    <a:pt x="4" y="6"/>
                  </a:moveTo>
                  <a:cubicBezTo>
                    <a:pt x="4" y="6"/>
                    <a:pt x="4" y="6"/>
                    <a:pt x="4" y="6"/>
                  </a:cubicBezTo>
                  <a:cubicBezTo>
                    <a:pt x="4" y="6"/>
                    <a:pt x="4" y="6"/>
                    <a:pt x="4" y="6"/>
                  </a:cubicBezTo>
                  <a:cubicBezTo>
                    <a:pt x="5" y="6"/>
                    <a:pt x="6" y="4"/>
                    <a:pt x="6" y="3"/>
                  </a:cubicBezTo>
                  <a:cubicBezTo>
                    <a:pt x="6" y="3"/>
                    <a:pt x="6" y="3"/>
                    <a:pt x="6" y="3"/>
                  </a:cubicBezTo>
                  <a:cubicBezTo>
                    <a:pt x="7" y="3"/>
                    <a:pt x="7" y="3"/>
                    <a:pt x="7" y="3"/>
                  </a:cubicBezTo>
                  <a:cubicBezTo>
                    <a:pt x="7" y="3"/>
                    <a:pt x="7" y="3"/>
                    <a:pt x="7" y="3"/>
                  </a:cubicBezTo>
                  <a:cubicBezTo>
                    <a:pt x="7" y="3"/>
                    <a:pt x="6" y="3"/>
                    <a:pt x="6" y="3"/>
                  </a:cubicBezTo>
                  <a:cubicBezTo>
                    <a:pt x="6" y="3"/>
                    <a:pt x="6" y="3"/>
                    <a:pt x="6" y="3"/>
                  </a:cubicBezTo>
                  <a:cubicBezTo>
                    <a:pt x="6" y="4"/>
                    <a:pt x="5" y="5"/>
                    <a:pt x="4" y="6"/>
                  </a:cubicBezTo>
                  <a:cubicBezTo>
                    <a:pt x="4" y="6"/>
                    <a:pt x="4" y="6"/>
                    <a:pt x="4" y="6"/>
                  </a:cubicBezTo>
                  <a:cubicBezTo>
                    <a:pt x="4" y="6"/>
                    <a:pt x="4" y="6"/>
                    <a:pt x="4" y="6"/>
                  </a:cubicBezTo>
                  <a:cubicBezTo>
                    <a:pt x="3" y="5"/>
                    <a:pt x="2" y="5"/>
                    <a:pt x="2" y="5"/>
                  </a:cubicBezTo>
                  <a:cubicBezTo>
                    <a:pt x="2" y="5"/>
                    <a:pt x="2" y="5"/>
                    <a:pt x="2" y="5"/>
                  </a:cubicBezTo>
                  <a:cubicBezTo>
                    <a:pt x="2" y="5"/>
                    <a:pt x="2" y="5"/>
                    <a:pt x="2" y="5"/>
                  </a:cubicBezTo>
                  <a:cubicBezTo>
                    <a:pt x="2" y="5"/>
                    <a:pt x="1" y="5"/>
                    <a:pt x="1" y="5"/>
                  </a:cubicBezTo>
                  <a:cubicBezTo>
                    <a:pt x="1" y="5"/>
                    <a:pt x="1" y="5"/>
                    <a:pt x="1" y="5"/>
                  </a:cubicBezTo>
                  <a:cubicBezTo>
                    <a:pt x="2" y="5"/>
                    <a:pt x="3" y="6"/>
                    <a:pt x="4"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51" name="Freeform 155"/>
            <p:cNvSpPr/>
            <p:nvPr/>
          </p:nvSpPr>
          <p:spPr bwMode="auto">
            <a:xfrm>
              <a:off x="2625" y="3663"/>
              <a:ext cx="31" cy="18"/>
            </a:xfrm>
            <a:custGeom>
              <a:avLst/>
              <a:gdLst>
                <a:gd name="T0" fmla="*/ 3 w 7"/>
                <a:gd name="T1" fmla="*/ 4 h 4"/>
                <a:gd name="T2" fmla="*/ 0 w 7"/>
                <a:gd name="T3" fmla="*/ 3 h 4"/>
                <a:gd name="T4" fmla="*/ 0 w 7"/>
                <a:gd name="T5" fmla="*/ 3 h 4"/>
                <a:gd name="T6" fmla="*/ 0 w 7"/>
                <a:gd name="T7" fmla="*/ 3 h 4"/>
                <a:gd name="T8" fmla="*/ 0 w 7"/>
                <a:gd name="T9" fmla="*/ 2 h 4"/>
                <a:gd name="T10" fmla="*/ 0 w 7"/>
                <a:gd name="T11" fmla="*/ 2 h 4"/>
                <a:gd name="T12" fmla="*/ 1 w 7"/>
                <a:gd name="T13" fmla="*/ 2 h 4"/>
                <a:gd name="T14" fmla="*/ 1 w 7"/>
                <a:gd name="T15" fmla="*/ 2 h 4"/>
                <a:gd name="T16" fmla="*/ 3 w 7"/>
                <a:gd name="T17" fmla="*/ 3 h 4"/>
                <a:gd name="T18" fmla="*/ 3 w 7"/>
                <a:gd name="T19" fmla="*/ 3 h 4"/>
                <a:gd name="T20" fmla="*/ 6 w 7"/>
                <a:gd name="T21" fmla="*/ 0 h 4"/>
                <a:gd name="T22" fmla="*/ 6 w 7"/>
                <a:gd name="T23" fmla="*/ 0 h 4"/>
                <a:gd name="T24" fmla="*/ 6 w 7"/>
                <a:gd name="T25" fmla="*/ 0 h 4"/>
                <a:gd name="T26" fmla="*/ 6 w 7"/>
                <a:gd name="T27" fmla="*/ 0 h 4"/>
                <a:gd name="T28" fmla="*/ 6 w 7"/>
                <a:gd name="T29" fmla="*/ 1 h 4"/>
                <a:gd name="T30" fmla="*/ 6 w 7"/>
                <a:gd name="T31" fmla="*/ 1 h 4"/>
                <a:gd name="T32" fmla="*/ 4 w 7"/>
                <a:gd name="T33" fmla="*/ 4 h 4"/>
                <a:gd name="T34" fmla="*/ 4 w 7"/>
                <a:gd name="T35" fmla="*/ 4 h 4"/>
                <a:gd name="T36" fmla="*/ 3 w 7"/>
                <a:gd name="T37" fmla="*/ 4 h 4"/>
                <a:gd name="T38" fmla="*/ 3 w 7"/>
                <a:gd name="T39" fmla="*/ 4 h 4"/>
                <a:gd name="T40" fmla="*/ 3 w 7"/>
                <a:gd name="T41"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 h="4">
                  <a:moveTo>
                    <a:pt x="3" y="4"/>
                  </a:moveTo>
                  <a:cubicBezTo>
                    <a:pt x="2" y="4"/>
                    <a:pt x="1" y="4"/>
                    <a:pt x="0" y="3"/>
                  </a:cubicBezTo>
                  <a:cubicBezTo>
                    <a:pt x="0" y="3"/>
                    <a:pt x="0" y="3"/>
                    <a:pt x="0" y="3"/>
                  </a:cubicBezTo>
                  <a:cubicBezTo>
                    <a:pt x="0" y="3"/>
                    <a:pt x="0" y="3"/>
                    <a:pt x="0" y="3"/>
                  </a:cubicBezTo>
                  <a:cubicBezTo>
                    <a:pt x="0" y="3"/>
                    <a:pt x="0" y="2"/>
                    <a:pt x="0" y="2"/>
                  </a:cubicBezTo>
                  <a:cubicBezTo>
                    <a:pt x="0" y="2"/>
                    <a:pt x="0" y="2"/>
                    <a:pt x="0" y="2"/>
                  </a:cubicBezTo>
                  <a:cubicBezTo>
                    <a:pt x="0" y="2"/>
                    <a:pt x="1" y="2"/>
                    <a:pt x="1" y="2"/>
                  </a:cubicBezTo>
                  <a:cubicBezTo>
                    <a:pt x="1" y="2"/>
                    <a:pt x="1" y="2"/>
                    <a:pt x="1" y="2"/>
                  </a:cubicBezTo>
                  <a:cubicBezTo>
                    <a:pt x="1" y="3"/>
                    <a:pt x="2" y="3"/>
                    <a:pt x="3" y="3"/>
                  </a:cubicBezTo>
                  <a:cubicBezTo>
                    <a:pt x="3" y="3"/>
                    <a:pt x="3" y="3"/>
                    <a:pt x="3" y="3"/>
                  </a:cubicBezTo>
                  <a:cubicBezTo>
                    <a:pt x="4" y="2"/>
                    <a:pt x="5" y="1"/>
                    <a:pt x="6" y="0"/>
                  </a:cubicBezTo>
                  <a:cubicBezTo>
                    <a:pt x="6" y="0"/>
                    <a:pt x="6" y="0"/>
                    <a:pt x="6" y="0"/>
                  </a:cubicBezTo>
                  <a:cubicBezTo>
                    <a:pt x="6" y="0"/>
                    <a:pt x="6" y="0"/>
                    <a:pt x="6" y="0"/>
                  </a:cubicBezTo>
                  <a:cubicBezTo>
                    <a:pt x="6" y="0"/>
                    <a:pt x="6" y="0"/>
                    <a:pt x="6" y="0"/>
                  </a:cubicBezTo>
                  <a:cubicBezTo>
                    <a:pt x="7" y="0"/>
                    <a:pt x="7" y="1"/>
                    <a:pt x="6" y="1"/>
                  </a:cubicBezTo>
                  <a:cubicBezTo>
                    <a:pt x="6" y="1"/>
                    <a:pt x="6" y="1"/>
                    <a:pt x="6" y="1"/>
                  </a:cubicBezTo>
                  <a:cubicBezTo>
                    <a:pt x="6" y="2"/>
                    <a:pt x="4" y="3"/>
                    <a:pt x="4" y="4"/>
                  </a:cubicBezTo>
                  <a:cubicBezTo>
                    <a:pt x="4" y="4"/>
                    <a:pt x="4" y="4"/>
                    <a:pt x="4" y="4"/>
                  </a:cubicBezTo>
                  <a:cubicBezTo>
                    <a:pt x="3" y="4"/>
                    <a:pt x="3" y="4"/>
                    <a:pt x="3" y="4"/>
                  </a:cubicBezTo>
                  <a:cubicBezTo>
                    <a:pt x="3" y="4"/>
                    <a:pt x="3" y="4"/>
                    <a:pt x="3" y="4"/>
                  </a:cubicBezTo>
                  <a:cubicBezTo>
                    <a:pt x="3" y="4"/>
                    <a:pt x="3" y="4"/>
                    <a:pt x="3"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52" name="Freeform 156"/>
            <p:cNvSpPr/>
            <p:nvPr/>
          </p:nvSpPr>
          <p:spPr bwMode="auto">
            <a:xfrm>
              <a:off x="2616" y="3658"/>
              <a:ext cx="40" cy="32"/>
            </a:xfrm>
            <a:custGeom>
              <a:avLst/>
              <a:gdLst>
                <a:gd name="T0" fmla="*/ 0 w 9"/>
                <a:gd name="T1" fmla="*/ 0 h 7"/>
                <a:gd name="T2" fmla="*/ 1 w 9"/>
                <a:gd name="T3" fmla="*/ 4 h 7"/>
                <a:gd name="T4" fmla="*/ 1 w 9"/>
                <a:gd name="T5" fmla="*/ 5 h 7"/>
                <a:gd name="T6" fmla="*/ 0 w 9"/>
                <a:gd name="T7" fmla="*/ 7 h 7"/>
                <a:gd name="T8" fmla="*/ 0 w 9"/>
                <a:gd name="T9" fmla="*/ 7 h 7"/>
                <a:gd name="T10" fmla="*/ 4 w 9"/>
                <a:gd name="T11" fmla="*/ 6 h 7"/>
                <a:gd name="T12" fmla="*/ 8 w 9"/>
                <a:gd name="T13" fmla="*/ 6 h 7"/>
                <a:gd name="T14" fmla="*/ 7 w 9"/>
                <a:gd name="T15" fmla="*/ 7 h 7"/>
                <a:gd name="T16" fmla="*/ 8 w 9"/>
                <a:gd name="T17" fmla="*/ 3 h 7"/>
                <a:gd name="T18" fmla="*/ 8 w 9"/>
                <a:gd name="T19" fmla="*/ 2 h 7"/>
                <a:gd name="T20" fmla="*/ 7 w 9"/>
                <a:gd name="T21" fmla="*/ 1 h 7"/>
                <a:gd name="T22" fmla="*/ 6 w 9"/>
                <a:gd name="T23" fmla="*/ 0 h 7"/>
                <a:gd name="T24" fmla="*/ 4 w 9"/>
                <a:gd name="T25" fmla="*/ 0 h 7"/>
                <a:gd name="T26" fmla="*/ 1 w 9"/>
                <a:gd name="T27" fmla="*/ 0 h 7"/>
                <a:gd name="T28" fmla="*/ 4 w 9"/>
                <a:gd name="T29" fmla="*/ 0 h 7"/>
                <a:gd name="T30" fmla="*/ 6 w 9"/>
                <a:gd name="T31" fmla="*/ 0 h 7"/>
                <a:gd name="T32" fmla="*/ 7 w 9"/>
                <a:gd name="T33" fmla="*/ 0 h 7"/>
                <a:gd name="T34" fmla="*/ 8 w 9"/>
                <a:gd name="T35" fmla="*/ 0 h 7"/>
                <a:gd name="T36" fmla="*/ 9 w 9"/>
                <a:gd name="T37" fmla="*/ 4 h 7"/>
                <a:gd name="T38" fmla="*/ 8 w 9"/>
                <a:gd name="T39" fmla="*/ 7 h 7"/>
                <a:gd name="T40" fmla="*/ 8 w 9"/>
                <a:gd name="T41" fmla="*/ 7 h 7"/>
                <a:gd name="T42" fmla="*/ 8 w 9"/>
                <a:gd name="T43" fmla="*/ 7 h 7"/>
                <a:gd name="T44" fmla="*/ 8 w 9"/>
                <a:gd name="T45" fmla="*/ 7 h 7"/>
                <a:gd name="T46" fmla="*/ 4 w 9"/>
                <a:gd name="T47" fmla="*/ 7 h 7"/>
                <a:gd name="T48" fmla="*/ 0 w 9"/>
                <a:gd name="T49" fmla="*/ 7 h 7"/>
                <a:gd name="T50" fmla="*/ 0 w 9"/>
                <a:gd name="T51" fmla="*/ 7 h 7"/>
                <a:gd name="T52" fmla="*/ 0 w 9"/>
                <a:gd name="T53" fmla="*/ 7 h 7"/>
                <a:gd name="T54" fmla="*/ 0 w 9"/>
                <a:gd name="T55" fmla="*/ 4 h 7"/>
                <a:gd name="T56" fmla="*/ 0 w 9"/>
                <a:gd name="T57"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9" h="7">
                  <a:moveTo>
                    <a:pt x="0" y="0"/>
                  </a:moveTo>
                  <a:cubicBezTo>
                    <a:pt x="1" y="1"/>
                    <a:pt x="0" y="3"/>
                    <a:pt x="1" y="4"/>
                  </a:cubicBezTo>
                  <a:cubicBezTo>
                    <a:pt x="1" y="4"/>
                    <a:pt x="1" y="5"/>
                    <a:pt x="1" y="5"/>
                  </a:cubicBezTo>
                  <a:cubicBezTo>
                    <a:pt x="1" y="6"/>
                    <a:pt x="1" y="7"/>
                    <a:pt x="0" y="7"/>
                  </a:cubicBezTo>
                  <a:cubicBezTo>
                    <a:pt x="0" y="7"/>
                    <a:pt x="0" y="7"/>
                    <a:pt x="0" y="7"/>
                  </a:cubicBezTo>
                  <a:cubicBezTo>
                    <a:pt x="1" y="7"/>
                    <a:pt x="3" y="6"/>
                    <a:pt x="4" y="6"/>
                  </a:cubicBezTo>
                  <a:cubicBezTo>
                    <a:pt x="8" y="6"/>
                    <a:pt x="8" y="6"/>
                    <a:pt x="8" y="6"/>
                  </a:cubicBezTo>
                  <a:cubicBezTo>
                    <a:pt x="7" y="7"/>
                    <a:pt x="7" y="7"/>
                    <a:pt x="7" y="7"/>
                  </a:cubicBezTo>
                  <a:cubicBezTo>
                    <a:pt x="7" y="6"/>
                    <a:pt x="8" y="5"/>
                    <a:pt x="8" y="3"/>
                  </a:cubicBezTo>
                  <a:cubicBezTo>
                    <a:pt x="8" y="3"/>
                    <a:pt x="8" y="2"/>
                    <a:pt x="8" y="2"/>
                  </a:cubicBezTo>
                  <a:cubicBezTo>
                    <a:pt x="8" y="1"/>
                    <a:pt x="7" y="1"/>
                    <a:pt x="7" y="1"/>
                  </a:cubicBezTo>
                  <a:cubicBezTo>
                    <a:pt x="7" y="0"/>
                    <a:pt x="6" y="0"/>
                    <a:pt x="6" y="0"/>
                  </a:cubicBezTo>
                  <a:cubicBezTo>
                    <a:pt x="4" y="0"/>
                    <a:pt x="4" y="0"/>
                    <a:pt x="4" y="0"/>
                  </a:cubicBezTo>
                  <a:cubicBezTo>
                    <a:pt x="1" y="0"/>
                    <a:pt x="1" y="0"/>
                    <a:pt x="1" y="0"/>
                  </a:cubicBezTo>
                  <a:cubicBezTo>
                    <a:pt x="4" y="0"/>
                    <a:pt x="4" y="0"/>
                    <a:pt x="4" y="0"/>
                  </a:cubicBezTo>
                  <a:cubicBezTo>
                    <a:pt x="6" y="0"/>
                    <a:pt x="6" y="0"/>
                    <a:pt x="6" y="0"/>
                  </a:cubicBezTo>
                  <a:cubicBezTo>
                    <a:pt x="6" y="0"/>
                    <a:pt x="6" y="0"/>
                    <a:pt x="7" y="0"/>
                  </a:cubicBezTo>
                  <a:cubicBezTo>
                    <a:pt x="7" y="0"/>
                    <a:pt x="7" y="0"/>
                    <a:pt x="8" y="0"/>
                  </a:cubicBezTo>
                  <a:cubicBezTo>
                    <a:pt x="9" y="1"/>
                    <a:pt x="9" y="2"/>
                    <a:pt x="9" y="4"/>
                  </a:cubicBezTo>
                  <a:cubicBezTo>
                    <a:pt x="9" y="5"/>
                    <a:pt x="8" y="6"/>
                    <a:pt x="8" y="7"/>
                  </a:cubicBezTo>
                  <a:cubicBezTo>
                    <a:pt x="8" y="7"/>
                    <a:pt x="8" y="7"/>
                    <a:pt x="8" y="7"/>
                  </a:cubicBezTo>
                  <a:cubicBezTo>
                    <a:pt x="8" y="7"/>
                    <a:pt x="8" y="7"/>
                    <a:pt x="8" y="7"/>
                  </a:cubicBezTo>
                  <a:cubicBezTo>
                    <a:pt x="8" y="7"/>
                    <a:pt x="8" y="7"/>
                    <a:pt x="8" y="7"/>
                  </a:cubicBezTo>
                  <a:cubicBezTo>
                    <a:pt x="4" y="7"/>
                    <a:pt x="4" y="7"/>
                    <a:pt x="4" y="7"/>
                  </a:cubicBezTo>
                  <a:cubicBezTo>
                    <a:pt x="3" y="7"/>
                    <a:pt x="1" y="7"/>
                    <a:pt x="0" y="7"/>
                  </a:cubicBezTo>
                  <a:cubicBezTo>
                    <a:pt x="0" y="7"/>
                    <a:pt x="0" y="7"/>
                    <a:pt x="0" y="7"/>
                  </a:cubicBezTo>
                  <a:cubicBezTo>
                    <a:pt x="0" y="7"/>
                    <a:pt x="0" y="7"/>
                    <a:pt x="0" y="7"/>
                  </a:cubicBezTo>
                  <a:cubicBezTo>
                    <a:pt x="0" y="6"/>
                    <a:pt x="0" y="5"/>
                    <a:pt x="0" y="4"/>
                  </a:cubicBezTo>
                  <a:cubicBezTo>
                    <a:pt x="0" y="2"/>
                    <a:pt x="0" y="1"/>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53" name="Freeform 157"/>
            <p:cNvSpPr/>
            <p:nvPr/>
          </p:nvSpPr>
          <p:spPr bwMode="auto">
            <a:xfrm>
              <a:off x="2670" y="3672"/>
              <a:ext cx="81" cy="13"/>
            </a:xfrm>
            <a:custGeom>
              <a:avLst/>
              <a:gdLst>
                <a:gd name="T0" fmla="*/ 0 w 18"/>
                <a:gd name="T1" fmla="*/ 3 h 3"/>
                <a:gd name="T2" fmla="*/ 0 w 18"/>
                <a:gd name="T3" fmla="*/ 2 h 3"/>
                <a:gd name="T4" fmla="*/ 0 w 18"/>
                <a:gd name="T5" fmla="*/ 2 h 3"/>
                <a:gd name="T6" fmla="*/ 4 w 18"/>
                <a:gd name="T7" fmla="*/ 0 h 3"/>
                <a:gd name="T8" fmla="*/ 4 w 18"/>
                <a:gd name="T9" fmla="*/ 0 h 3"/>
                <a:gd name="T10" fmla="*/ 5 w 18"/>
                <a:gd name="T11" fmla="*/ 2 h 3"/>
                <a:gd name="T12" fmla="*/ 5 w 18"/>
                <a:gd name="T13" fmla="*/ 2 h 3"/>
                <a:gd name="T14" fmla="*/ 8 w 18"/>
                <a:gd name="T15" fmla="*/ 1 h 3"/>
                <a:gd name="T16" fmla="*/ 8 w 18"/>
                <a:gd name="T17" fmla="*/ 1 h 3"/>
                <a:gd name="T18" fmla="*/ 8 w 18"/>
                <a:gd name="T19" fmla="*/ 1 h 3"/>
                <a:gd name="T20" fmla="*/ 8 w 18"/>
                <a:gd name="T21" fmla="*/ 1 h 3"/>
                <a:gd name="T22" fmla="*/ 8 w 18"/>
                <a:gd name="T23" fmla="*/ 1 h 3"/>
                <a:gd name="T24" fmla="*/ 8 w 18"/>
                <a:gd name="T25" fmla="*/ 1 h 3"/>
                <a:gd name="T26" fmla="*/ 9 w 18"/>
                <a:gd name="T27" fmla="*/ 1 h 3"/>
                <a:gd name="T28" fmla="*/ 9 w 18"/>
                <a:gd name="T29" fmla="*/ 1 h 3"/>
                <a:gd name="T30" fmla="*/ 12 w 18"/>
                <a:gd name="T31" fmla="*/ 1 h 3"/>
                <a:gd name="T32" fmla="*/ 12 w 18"/>
                <a:gd name="T33" fmla="*/ 1 h 3"/>
                <a:gd name="T34" fmla="*/ 17 w 18"/>
                <a:gd name="T35" fmla="*/ 1 h 3"/>
                <a:gd name="T36" fmla="*/ 17 w 18"/>
                <a:gd name="T37" fmla="*/ 1 h 3"/>
                <a:gd name="T38" fmla="*/ 18 w 18"/>
                <a:gd name="T39" fmla="*/ 2 h 3"/>
                <a:gd name="T40" fmla="*/ 18 w 18"/>
                <a:gd name="T41" fmla="*/ 2 h 3"/>
                <a:gd name="T42" fmla="*/ 18 w 18"/>
                <a:gd name="T43" fmla="*/ 2 h 3"/>
                <a:gd name="T44" fmla="*/ 18 w 18"/>
                <a:gd name="T45" fmla="*/ 2 h 3"/>
                <a:gd name="T46" fmla="*/ 17 w 18"/>
                <a:gd name="T47" fmla="*/ 2 h 3"/>
                <a:gd name="T48" fmla="*/ 17 w 18"/>
                <a:gd name="T49" fmla="*/ 2 h 3"/>
                <a:gd name="T50" fmla="*/ 17 w 18"/>
                <a:gd name="T51" fmla="*/ 2 h 3"/>
                <a:gd name="T52" fmla="*/ 17 w 18"/>
                <a:gd name="T53" fmla="*/ 2 h 3"/>
                <a:gd name="T54" fmla="*/ 17 w 18"/>
                <a:gd name="T55" fmla="*/ 2 h 3"/>
                <a:gd name="T56" fmla="*/ 17 w 18"/>
                <a:gd name="T57" fmla="*/ 2 h 3"/>
                <a:gd name="T58" fmla="*/ 16 w 18"/>
                <a:gd name="T59" fmla="*/ 2 h 3"/>
                <a:gd name="T60" fmla="*/ 16 w 18"/>
                <a:gd name="T61" fmla="*/ 2 h 3"/>
                <a:gd name="T62" fmla="*/ 13 w 18"/>
                <a:gd name="T63" fmla="*/ 2 h 3"/>
                <a:gd name="T64" fmla="*/ 13 w 18"/>
                <a:gd name="T65" fmla="*/ 2 h 3"/>
                <a:gd name="T66" fmla="*/ 8 w 18"/>
                <a:gd name="T67" fmla="*/ 2 h 3"/>
                <a:gd name="T68" fmla="*/ 8 w 18"/>
                <a:gd name="T69" fmla="*/ 2 h 3"/>
                <a:gd name="T70" fmla="*/ 5 w 18"/>
                <a:gd name="T71" fmla="*/ 3 h 3"/>
                <a:gd name="T72" fmla="*/ 5 w 18"/>
                <a:gd name="T73" fmla="*/ 3 h 3"/>
                <a:gd name="T74" fmla="*/ 5 w 18"/>
                <a:gd name="T75" fmla="*/ 3 h 3"/>
                <a:gd name="T76" fmla="*/ 5 w 18"/>
                <a:gd name="T77" fmla="*/ 3 h 3"/>
                <a:gd name="T78" fmla="*/ 5 w 18"/>
                <a:gd name="T79" fmla="*/ 3 h 3"/>
                <a:gd name="T80" fmla="*/ 5 w 18"/>
                <a:gd name="T81" fmla="*/ 3 h 3"/>
                <a:gd name="T82" fmla="*/ 4 w 18"/>
                <a:gd name="T83" fmla="*/ 2 h 3"/>
                <a:gd name="T84" fmla="*/ 4 w 18"/>
                <a:gd name="T85" fmla="*/ 2 h 3"/>
                <a:gd name="T86" fmla="*/ 4 w 18"/>
                <a:gd name="T87" fmla="*/ 2 h 3"/>
                <a:gd name="T88" fmla="*/ 4 w 18"/>
                <a:gd name="T89" fmla="*/ 2 h 3"/>
                <a:gd name="T90" fmla="*/ 4 w 18"/>
                <a:gd name="T91" fmla="*/ 1 h 3"/>
                <a:gd name="T92" fmla="*/ 4 w 18"/>
                <a:gd name="T93" fmla="*/ 1 h 3"/>
                <a:gd name="T94" fmla="*/ 1 w 18"/>
                <a:gd name="T95" fmla="*/ 3 h 3"/>
                <a:gd name="T96" fmla="*/ 1 w 18"/>
                <a:gd name="T97" fmla="*/ 3 h 3"/>
                <a:gd name="T98" fmla="*/ 1 w 18"/>
                <a:gd name="T99" fmla="*/ 3 h 3"/>
                <a:gd name="T100" fmla="*/ 1 w 18"/>
                <a:gd name="T101" fmla="*/ 3 h 3"/>
                <a:gd name="T102" fmla="*/ 1 w 18"/>
                <a:gd name="T103" fmla="*/ 3 h 3"/>
                <a:gd name="T104" fmla="*/ 0 w 18"/>
                <a:gd name="T105"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8" h="3">
                  <a:moveTo>
                    <a:pt x="0" y="3"/>
                  </a:moveTo>
                  <a:cubicBezTo>
                    <a:pt x="0" y="2"/>
                    <a:pt x="0" y="2"/>
                    <a:pt x="0" y="2"/>
                  </a:cubicBezTo>
                  <a:cubicBezTo>
                    <a:pt x="0" y="2"/>
                    <a:pt x="0" y="2"/>
                    <a:pt x="0" y="2"/>
                  </a:cubicBezTo>
                  <a:cubicBezTo>
                    <a:pt x="1" y="2"/>
                    <a:pt x="3" y="0"/>
                    <a:pt x="4" y="0"/>
                  </a:cubicBezTo>
                  <a:cubicBezTo>
                    <a:pt x="4" y="0"/>
                    <a:pt x="4" y="0"/>
                    <a:pt x="4" y="0"/>
                  </a:cubicBezTo>
                  <a:cubicBezTo>
                    <a:pt x="5" y="0"/>
                    <a:pt x="5" y="1"/>
                    <a:pt x="5" y="2"/>
                  </a:cubicBezTo>
                  <a:cubicBezTo>
                    <a:pt x="5" y="2"/>
                    <a:pt x="5" y="2"/>
                    <a:pt x="5" y="2"/>
                  </a:cubicBezTo>
                  <a:cubicBezTo>
                    <a:pt x="6" y="2"/>
                    <a:pt x="7"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8" y="1"/>
                    <a:pt x="9" y="1"/>
                    <a:pt x="9" y="1"/>
                  </a:cubicBezTo>
                  <a:cubicBezTo>
                    <a:pt x="9" y="1"/>
                    <a:pt x="9" y="1"/>
                    <a:pt x="9" y="1"/>
                  </a:cubicBezTo>
                  <a:cubicBezTo>
                    <a:pt x="10" y="1"/>
                    <a:pt x="11" y="1"/>
                    <a:pt x="12" y="1"/>
                  </a:cubicBezTo>
                  <a:cubicBezTo>
                    <a:pt x="12" y="1"/>
                    <a:pt x="12" y="1"/>
                    <a:pt x="12" y="1"/>
                  </a:cubicBezTo>
                  <a:cubicBezTo>
                    <a:pt x="14" y="1"/>
                    <a:pt x="16" y="1"/>
                    <a:pt x="17" y="1"/>
                  </a:cubicBezTo>
                  <a:cubicBezTo>
                    <a:pt x="17" y="1"/>
                    <a:pt x="17" y="1"/>
                    <a:pt x="17" y="1"/>
                  </a:cubicBezTo>
                  <a:cubicBezTo>
                    <a:pt x="17" y="1"/>
                    <a:pt x="17" y="1"/>
                    <a:pt x="18" y="2"/>
                  </a:cubicBezTo>
                  <a:cubicBezTo>
                    <a:pt x="18" y="2"/>
                    <a:pt x="18" y="2"/>
                    <a:pt x="18" y="2"/>
                  </a:cubicBezTo>
                  <a:cubicBezTo>
                    <a:pt x="18" y="2"/>
                    <a:pt x="18" y="2"/>
                    <a:pt x="18" y="2"/>
                  </a:cubicBezTo>
                  <a:cubicBezTo>
                    <a:pt x="18" y="2"/>
                    <a:pt x="18" y="2"/>
                    <a:pt x="18" y="2"/>
                  </a:cubicBezTo>
                  <a:cubicBezTo>
                    <a:pt x="17" y="2"/>
                    <a:pt x="17" y="2"/>
                    <a:pt x="17" y="2"/>
                  </a:cubicBezTo>
                  <a:cubicBezTo>
                    <a:pt x="17" y="2"/>
                    <a:pt x="17" y="2"/>
                    <a:pt x="17" y="2"/>
                  </a:cubicBezTo>
                  <a:cubicBezTo>
                    <a:pt x="17" y="2"/>
                    <a:pt x="17" y="2"/>
                    <a:pt x="17" y="2"/>
                  </a:cubicBezTo>
                  <a:cubicBezTo>
                    <a:pt x="17" y="2"/>
                    <a:pt x="17" y="2"/>
                    <a:pt x="17" y="2"/>
                  </a:cubicBezTo>
                  <a:cubicBezTo>
                    <a:pt x="17" y="2"/>
                    <a:pt x="17" y="2"/>
                    <a:pt x="17" y="2"/>
                  </a:cubicBezTo>
                  <a:cubicBezTo>
                    <a:pt x="17" y="2"/>
                    <a:pt x="17" y="2"/>
                    <a:pt x="17" y="2"/>
                  </a:cubicBezTo>
                  <a:cubicBezTo>
                    <a:pt x="16" y="2"/>
                    <a:pt x="16" y="2"/>
                    <a:pt x="16" y="2"/>
                  </a:cubicBezTo>
                  <a:cubicBezTo>
                    <a:pt x="16" y="2"/>
                    <a:pt x="16" y="2"/>
                    <a:pt x="16" y="2"/>
                  </a:cubicBezTo>
                  <a:cubicBezTo>
                    <a:pt x="15" y="2"/>
                    <a:pt x="14" y="2"/>
                    <a:pt x="13" y="2"/>
                  </a:cubicBezTo>
                  <a:cubicBezTo>
                    <a:pt x="13" y="2"/>
                    <a:pt x="13" y="2"/>
                    <a:pt x="13" y="2"/>
                  </a:cubicBezTo>
                  <a:cubicBezTo>
                    <a:pt x="11" y="2"/>
                    <a:pt x="9" y="2"/>
                    <a:pt x="8" y="2"/>
                  </a:cubicBezTo>
                  <a:cubicBezTo>
                    <a:pt x="8" y="2"/>
                    <a:pt x="8" y="2"/>
                    <a:pt x="8" y="2"/>
                  </a:cubicBezTo>
                  <a:cubicBezTo>
                    <a:pt x="7" y="2"/>
                    <a:pt x="6"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4" y="2"/>
                    <a:pt x="4" y="2"/>
                    <a:pt x="4" y="2"/>
                  </a:cubicBezTo>
                  <a:cubicBezTo>
                    <a:pt x="4" y="2"/>
                    <a:pt x="4" y="2"/>
                    <a:pt x="4" y="2"/>
                  </a:cubicBezTo>
                  <a:cubicBezTo>
                    <a:pt x="4" y="2"/>
                    <a:pt x="4" y="2"/>
                    <a:pt x="4" y="2"/>
                  </a:cubicBezTo>
                  <a:cubicBezTo>
                    <a:pt x="4" y="2"/>
                    <a:pt x="4" y="2"/>
                    <a:pt x="4" y="2"/>
                  </a:cubicBezTo>
                  <a:cubicBezTo>
                    <a:pt x="4" y="1"/>
                    <a:pt x="4" y="1"/>
                    <a:pt x="4" y="1"/>
                  </a:cubicBezTo>
                  <a:cubicBezTo>
                    <a:pt x="4" y="1"/>
                    <a:pt x="4" y="1"/>
                    <a:pt x="4" y="1"/>
                  </a:cubicBezTo>
                  <a:cubicBezTo>
                    <a:pt x="3" y="1"/>
                    <a:pt x="2" y="3"/>
                    <a:pt x="1" y="3"/>
                  </a:cubicBezTo>
                  <a:cubicBezTo>
                    <a:pt x="1" y="3"/>
                    <a:pt x="1" y="3"/>
                    <a:pt x="1" y="3"/>
                  </a:cubicBezTo>
                  <a:cubicBezTo>
                    <a:pt x="1" y="3"/>
                    <a:pt x="1" y="3"/>
                    <a:pt x="1" y="3"/>
                  </a:cubicBezTo>
                  <a:cubicBezTo>
                    <a:pt x="1" y="3"/>
                    <a:pt x="1" y="3"/>
                    <a:pt x="1" y="3"/>
                  </a:cubicBezTo>
                  <a:cubicBezTo>
                    <a:pt x="1" y="3"/>
                    <a:pt x="1" y="3"/>
                    <a:pt x="1" y="3"/>
                  </a:cubicBezTo>
                  <a:cubicBezTo>
                    <a:pt x="0" y="3"/>
                    <a:pt x="0" y="3"/>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54" name="Freeform 158"/>
            <p:cNvSpPr/>
            <p:nvPr/>
          </p:nvSpPr>
          <p:spPr bwMode="auto">
            <a:xfrm>
              <a:off x="2674" y="3604"/>
              <a:ext cx="82" cy="9"/>
            </a:xfrm>
            <a:custGeom>
              <a:avLst/>
              <a:gdLst>
                <a:gd name="T0" fmla="*/ 3 w 18"/>
                <a:gd name="T1" fmla="*/ 2 h 2"/>
                <a:gd name="T2" fmla="*/ 3 w 18"/>
                <a:gd name="T3" fmla="*/ 2 h 2"/>
                <a:gd name="T4" fmla="*/ 2 w 18"/>
                <a:gd name="T5" fmla="*/ 1 h 2"/>
                <a:gd name="T6" fmla="*/ 2 w 18"/>
                <a:gd name="T7" fmla="*/ 1 h 2"/>
                <a:gd name="T8" fmla="*/ 0 w 18"/>
                <a:gd name="T9" fmla="*/ 2 h 2"/>
                <a:gd name="T10" fmla="*/ 0 w 18"/>
                <a:gd name="T11" fmla="*/ 2 h 2"/>
                <a:gd name="T12" fmla="*/ 0 w 18"/>
                <a:gd name="T13" fmla="*/ 2 h 2"/>
                <a:gd name="T14" fmla="*/ 0 w 18"/>
                <a:gd name="T15" fmla="*/ 2 h 2"/>
                <a:gd name="T16" fmla="*/ 0 w 18"/>
                <a:gd name="T17" fmla="*/ 2 h 2"/>
                <a:gd name="T18" fmla="*/ 0 w 18"/>
                <a:gd name="T19" fmla="*/ 1 h 2"/>
                <a:gd name="T20" fmla="*/ 0 w 18"/>
                <a:gd name="T21" fmla="*/ 1 h 2"/>
                <a:gd name="T22" fmla="*/ 2 w 18"/>
                <a:gd name="T23" fmla="*/ 0 h 2"/>
                <a:gd name="T24" fmla="*/ 2 w 18"/>
                <a:gd name="T25" fmla="*/ 0 h 2"/>
                <a:gd name="T26" fmla="*/ 3 w 18"/>
                <a:gd name="T27" fmla="*/ 1 h 2"/>
                <a:gd name="T28" fmla="*/ 3 w 18"/>
                <a:gd name="T29" fmla="*/ 1 h 2"/>
                <a:gd name="T30" fmla="*/ 4 w 18"/>
                <a:gd name="T31" fmla="*/ 1 h 2"/>
                <a:gd name="T32" fmla="*/ 4 w 18"/>
                <a:gd name="T33" fmla="*/ 1 h 2"/>
                <a:gd name="T34" fmla="*/ 7 w 18"/>
                <a:gd name="T35" fmla="*/ 1 h 2"/>
                <a:gd name="T36" fmla="*/ 7 w 18"/>
                <a:gd name="T37" fmla="*/ 1 h 2"/>
                <a:gd name="T38" fmla="*/ 7 w 18"/>
                <a:gd name="T39" fmla="*/ 0 h 2"/>
                <a:gd name="T40" fmla="*/ 7 w 18"/>
                <a:gd name="T41" fmla="*/ 0 h 2"/>
                <a:gd name="T42" fmla="*/ 10 w 18"/>
                <a:gd name="T43" fmla="*/ 1 h 2"/>
                <a:gd name="T44" fmla="*/ 10 w 18"/>
                <a:gd name="T45" fmla="*/ 1 h 2"/>
                <a:gd name="T46" fmla="*/ 11 w 18"/>
                <a:gd name="T47" fmla="*/ 1 h 2"/>
                <a:gd name="T48" fmla="*/ 11 w 18"/>
                <a:gd name="T49" fmla="*/ 1 h 2"/>
                <a:gd name="T50" fmla="*/ 16 w 18"/>
                <a:gd name="T51" fmla="*/ 0 h 2"/>
                <a:gd name="T52" fmla="*/ 16 w 18"/>
                <a:gd name="T53" fmla="*/ 0 h 2"/>
                <a:gd name="T54" fmla="*/ 18 w 18"/>
                <a:gd name="T55" fmla="*/ 0 h 2"/>
                <a:gd name="T56" fmla="*/ 18 w 18"/>
                <a:gd name="T57" fmla="*/ 0 h 2"/>
                <a:gd name="T58" fmla="*/ 18 w 18"/>
                <a:gd name="T59" fmla="*/ 1 h 2"/>
                <a:gd name="T60" fmla="*/ 18 w 18"/>
                <a:gd name="T61" fmla="*/ 1 h 2"/>
                <a:gd name="T62" fmla="*/ 17 w 18"/>
                <a:gd name="T63" fmla="*/ 1 h 2"/>
                <a:gd name="T64" fmla="*/ 17 w 18"/>
                <a:gd name="T65" fmla="*/ 1 h 2"/>
                <a:gd name="T66" fmla="*/ 16 w 18"/>
                <a:gd name="T67" fmla="*/ 1 h 2"/>
                <a:gd name="T68" fmla="*/ 16 w 18"/>
                <a:gd name="T69" fmla="*/ 1 h 2"/>
                <a:gd name="T70" fmla="*/ 11 w 18"/>
                <a:gd name="T71" fmla="*/ 2 h 2"/>
                <a:gd name="T72" fmla="*/ 11 w 18"/>
                <a:gd name="T73" fmla="*/ 2 h 2"/>
                <a:gd name="T74" fmla="*/ 10 w 18"/>
                <a:gd name="T75" fmla="*/ 2 h 2"/>
                <a:gd name="T76" fmla="*/ 10 w 18"/>
                <a:gd name="T77" fmla="*/ 2 h 2"/>
                <a:gd name="T78" fmla="*/ 7 w 18"/>
                <a:gd name="T79" fmla="*/ 1 h 2"/>
                <a:gd name="T80" fmla="*/ 7 w 18"/>
                <a:gd name="T81" fmla="*/ 1 h 2"/>
                <a:gd name="T82" fmla="*/ 7 w 18"/>
                <a:gd name="T83" fmla="*/ 1 h 2"/>
                <a:gd name="T84" fmla="*/ 7 w 18"/>
                <a:gd name="T85" fmla="*/ 1 h 2"/>
                <a:gd name="T86" fmla="*/ 4 w 18"/>
                <a:gd name="T87" fmla="*/ 2 h 2"/>
                <a:gd name="T88" fmla="*/ 4 w 18"/>
                <a:gd name="T89" fmla="*/ 2 h 2"/>
                <a:gd name="T90" fmla="*/ 3 w 18"/>
                <a:gd name="T91" fmla="*/ 2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 h="2">
                  <a:moveTo>
                    <a:pt x="3" y="2"/>
                  </a:moveTo>
                  <a:cubicBezTo>
                    <a:pt x="3" y="2"/>
                    <a:pt x="3" y="2"/>
                    <a:pt x="3" y="2"/>
                  </a:cubicBezTo>
                  <a:cubicBezTo>
                    <a:pt x="2" y="1"/>
                    <a:pt x="2" y="1"/>
                    <a:pt x="2" y="1"/>
                  </a:cubicBezTo>
                  <a:cubicBezTo>
                    <a:pt x="2" y="1"/>
                    <a:pt x="2" y="1"/>
                    <a:pt x="2" y="1"/>
                  </a:cubicBezTo>
                  <a:cubicBezTo>
                    <a:pt x="2" y="1"/>
                    <a:pt x="1" y="2"/>
                    <a:pt x="0" y="2"/>
                  </a:cubicBezTo>
                  <a:cubicBezTo>
                    <a:pt x="0" y="2"/>
                    <a:pt x="0" y="2"/>
                    <a:pt x="0" y="2"/>
                  </a:cubicBezTo>
                  <a:cubicBezTo>
                    <a:pt x="0" y="2"/>
                    <a:pt x="0" y="2"/>
                    <a:pt x="0" y="2"/>
                  </a:cubicBezTo>
                  <a:cubicBezTo>
                    <a:pt x="0" y="2"/>
                    <a:pt x="0" y="2"/>
                    <a:pt x="0" y="2"/>
                  </a:cubicBezTo>
                  <a:cubicBezTo>
                    <a:pt x="0" y="2"/>
                    <a:pt x="0" y="2"/>
                    <a:pt x="0" y="2"/>
                  </a:cubicBezTo>
                  <a:cubicBezTo>
                    <a:pt x="0" y="2"/>
                    <a:pt x="0" y="1"/>
                    <a:pt x="0" y="1"/>
                  </a:cubicBezTo>
                  <a:cubicBezTo>
                    <a:pt x="0" y="1"/>
                    <a:pt x="0" y="1"/>
                    <a:pt x="0" y="1"/>
                  </a:cubicBezTo>
                  <a:cubicBezTo>
                    <a:pt x="1" y="1"/>
                    <a:pt x="1" y="0"/>
                    <a:pt x="2" y="0"/>
                  </a:cubicBezTo>
                  <a:cubicBezTo>
                    <a:pt x="2" y="0"/>
                    <a:pt x="2" y="0"/>
                    <a:pt x="2" y="0"/>
                  </a:cubicBezTo>
                  <a:cubicBezTo>
                    <a:pt x="3" y="0"/>
                    <a:pt x="3" y="1"/>
                    <a:pt x="3" y="1"/>
                  </a:cubicBezTo>
                  <a:cubicBezTo>
                    <a:pt x="3" y="1"/>
                    <a:pt x="3" y="1"/>
                    <a:pt x="3" y="1"/>
                  </a:cubicBezTo>
                  <a:cubicBezTo>
                    <a:pt x="4" y="1"/>
                    <a:pt x="4" y="1"/>
                    <a:pt x="4" y="1"/>
                  </a:cubicBezTo>
                  <a:cubicBezTo>
                    <a:pt x="4" y="1"/>
                    <a:pt x="4" y="1"/>
                    <a:pt x="4" y="1"/>
                  </a:cubicBezTo>
                  <a:cubicBezTo>
                    <a:pt x="5" y="1"/>
                    <a:pt x="5" y="1"/>
                    <a:pt x="7" y="1"/>
                  </a:cubicBezTo>
                  <a:cubicBezTo>
                    <a:pt x="7" y="1"/>
                    <a:pt x="7" y="1"/>
                    <a:pt x="7" y="1"/>
                  </a:cubicBezTo>
                  <a:cubicBezTo>
                    <a:pt x="7" y="0"/>
                    <a:pt x="7" y="0"/>
                    <a:pt x="7" y="0"/>
                  </a:cubicBezTo>
                  <a:cubicBezTo>
                    <a:pt x="7" y="0"/>
                    <a:pt x="7" y="0"/>
                    <a:pt x="7" y="0"/>
                  </a:cubicBezTo>
                  <a:cubicBezTo>
                    <a:pt x="9" y="0"/>
                    <a:pt x="9" y="1"/>
                    <a:pt x="10" y="1"/>
                  </a:cubicBezTo>
                  <a:cubicBezTo>
                    <a:pt x="10" y="1"/>
                    <a:pt x="10" y="1"/>
                    <a:pt x="10" y="1"/>
                  </a:cubicBezTo>
                  <a:cubicBezTo>
                    <a:pt x="11" y="1"/>
                    <a:pt x="11" y="1"/>
                    <a:pt x="11" y="1"/>
                  </a:cubicBezTo>
                  <a:cubicBezTo>
                    <a:pt x="11" y="1"/>
                    <a:pt x="11" y="1"/>
                    <a:pt x="11" y="1"/>
                  </a:cubicBezTo>
                  <a:cubicBezTo>
                    <a:pt x="12" y="1"/>
                    <a:pt x="14" y="0"/>
                    <a:pt x="16" y="0"/>
                  </a:cubicBezTo>
                  <a:cubicBezTo>
                    <a:pt x="16" y="0"/>
                    <a:pt x="16" y="0"/>
                    <a:pt x="16" y="0"/>
                  </a:cubicBezTo>
                  <a:cubicBezTo>
                    <a:pt x="17" y="0"/>
                    <a:pt x="17" y="0"/>
                    <a:pt x="18" y="0"/>
                  </a:cubicBezTo>
                  <a:cubicBezTo>
                    <a:pt x="18" y="0"/>
                    <a:pt x="18" y="0"/>
                    <a:pt x="18" y="0"/>
                  </a:cubicBezTo>
                  <a:cubicBezTo>
                    <a:pt x="18" y="0"/>
                    <a:pt x="18" y="1"/>
                    <a:pt x="18" y="1"/>
                  </a:cubicBezTo>
                  <a:cubicBezTo>
                    <a:pt x="18" y="1"/>
                    <a:pt x="18" y="1"/>
                    <a:pt x="18" y="1"/>
                  </a:cubicBezTo>
                  <a:cubicBezTo>
                    <a:pt x="18" y="1"/>
                    <a:pt x="17" y="1"/>
                    <a:pt x="17" y="1"/>
                  </a:cubicBezTo>
                  <a:cubicBezTo>
                    <a:pt x="17" y="1"/>
                    <a:pt x="17" y="1"/>
                    <a:pt x="17" y="1"/>
                  </a:cubicBezTo>
                  <a:cubicBezTo>
                    <a:pt x="17" y="1"/>
                    <a:pt x="16" y="1"/>
                    <a:pt x="16" y="1"/>
                  </a:cubicBezTo>
                  <a:cubicBezTo>
                    <a:pt x="16" y="1"/>
                    <a:pt x="16" y="1"/>
                    <a:pt x="16" y="1"/>
                  </a:cubicBezTo>
                  <a:cubicBezTo>
                    <a:pt x="15" y="1"/>
                    <a:pt x="13" y="2"/>
                    <a:pt x="11" y="2"/>
                  </a:cubicBezTo>
                  <a:cubicBezTo>
                    <a:pt x="11" y="2"/>
                    <a:pt x="11" y="2"/>
                    <a:pt x="11" y="2"/>
                  </a:cubicBezTo>
                  <a:cubicBezTo>
                    <a:pt x="11" y="2"/>
                    <a:pt x="10" y="2"/>
                    <a:pt x="10" y="2"/>
                  </a:cubicBezTo>
                  <a:cubicBezTo>
                    <a:pt x="10" y="2"/>
                    <a:pt x="10" y="2"/>
                    <a:pt x="10" y="2"/>
                  </a:cubicBezTo>
                  <a:cubicBezTo>
                    <a:pt x="9" y="2"/>
                    <a:pt x="8" y="1"/>
                    <a:pt x="7" y="1"/>
                  </a:cubicBezTo>
                  <a:cubicBezTo>
                    <a:pt x="7" y="1"/>
                    <a:pt x="7" y="1"/>
                    <a:pt x="7" y="1"/>
                  </a:cubicBezTo>
                  <a:cubicBezTo>
                    <a:pt x="7" y="1"/>
                    <a:pt x="7" y="1"/>
                    <a:pt x="7" y="1"/>
                  </a:cubicBezTo>
                  <a:cubicBezTo>
                    <a:pt x="7" y="1"/>
                    <a:pt x="7" y="1"/>
                    <a:pt x="7" y="1"/>
                  </a:cubicBezTo>
                  <a:cubicBezTo>
                    <a:pt x="6" y="1"/>
                    <a:pt x="5" y="2"/>
                    <a:pt x="4" y="2"/>
                  </a:cubicBezTo>
                  <a:cubicBezTo>
                    <a:pt x="4" y="2"/>
                    <a:pt x="4" y="2"/>
                    <a:pt x="4" y="2"/>
                  </a:cubicBezTo>
                  <a:cubicBezTo>
                    <a:pt x="3" y="2"/>
                    <a:pt x="3" y="2"/>
                    <a:pt x="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55" name="Freeform 159"/>
            <p:cNvSpPr/>
            <p:nvPr/>
          </p:nvSpPr>
          <p:spPr bwMode="auto">
            <a:xfrm>
              <a:off x="2679" y="3622"/>
              <a:ext cx="58" cy="9"/>
            </a:xfrm>
            <a:custGeom>
              <a:avLst/>
              <a:gdLst>
                <a:gd name="T0" fmla="*/ 0 w 13"/>
                <a:gd name="T1" fmla="*/ 1 h 2"/>
                <a:gd name="T2" fmla="*/ 1 w 13"/>
                <a:gd name="T3" fmla="*/ 1 h 2"/>
                <a:gd name="T4" fmla="*/ 1 w 13"/>
                <a:gd name="T5" fmla="*/ 1 h 2"/>
                <a:gd name="T6" fmla="*/ 12 w 13"/>
                <a:gd name="T7" fmla="*/ 0 h 2"/>
                <a:gd name="T8" fmla="*/ 12 w 13"/>
                <a:gd name="T9" fmla="*/ 0 h 2"/>
                <a:gd name="T10" fmla="*/ 13 w 13"/>
                <a:gd name="T11" fmla="*/ 1 h 2"/>
                <a:gd name="T12" fmla="*/ 13 w 13"/>
                <a:gd name="T13" fmla="*/ 1 h 2"/>
                <a:gd name="T14" fmla="*/ 12 w 13"/>
                <a:gd name="T15" fmla="*/ 1 h 2"/>
                <a:gd name="T16" fmla="*/ 12 w 13"/>
                <a:gd name="T17" fmla="*/ 1 h 2"/>
                <a:gd name="T18" fmla="*/ 1 w 13"/>
                <a:gd name="T19" fmla="*/ 2 h 2"/>
                <a:gd name="T20" fmla="*/ 1 w 13"/>
                <a:gd name="T21" fmla="*/ 2 h 2"/>
                <a:gd name="T22" fmla="*/ 1 w 13"/>
                <a:gd name="T23" fmla="*/ 2 h 2"/>
                <a:gd name="T24" fmla="*/ 1 w 13"/>
                <a:gd name="T25" fmla="*/ 2 h 2"/>
                <a:gd name="T26" fmla="*/ 1 w 13"/>
                <a:gd name="T27" fmla="*/ 2 h 2"/>
                <a:gd name="T28" fmla="*/ 0 w 13"/>
                <a:gd name="T29"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 h="2">
                  <a:moveTo>
                    <a:pt x="0" y="1"/>
                  </a:moveTo>
                  <a:cubicBezTo>
                    <a:pt x="0" y="1"/>
                    <a:pt x="0" y="1"/>
                    <a:pt x="1" y="1"/>
                  </a:cubicBezTo>
                  <a:cubicBezTo>
                    <a:pt x="1" y="1"/>
                    <a:pt x="1" y="1"/>
                    <a:pt x="1" y="1"/>
                  </a:cubicBezTo>
                  <a:cubicBezTo>
                    <a:pt x="5" y="0"/>
                    <a:pt x="8" y="0"/>
                    <a:pt x="12" y="0"/>
                  </a:cubicBezTo>
                  <a:cubicBezTo>
                    <a:pt x="12" y="0"/>
                    <a:pt x="12" y="0"/>
                    <a:pt x="12" y="0"/>
                  </a:cubicBezTo>
                  <a:cubicBezTo>
                    <a:pt x="12" y="0"/>
                    <a:pt x="13" y="1"/>
                    <a:pt x="13" y="1"/>
                  </a:cubicBezTo>
                  <a:cubicBezTo>
                    <a:pt x="13" y="1"/>
                    <a:pt x="13" y="1"/>
                    <a:pt x="13" y="1"/>
                  </a:cubicBezTo>
                  <a:cubicBezTo>
                    <a:pt x="13" y="1"/>
                    <a:pt x="12" y="1"/>
                    <a:pt x="12" y="1"/>
                  </a:cubicBezTo>
                  <a:cubicBezTo>
                    <a:pt x="12" y="1"/>
                    <a:pt x="12" y="1"/>
                    <a:pt x="12" y="1"/>
                  </a:cubicBezTo>
                  <a:cubicBezTo>
                    <a:pt x="8" y="1"/>
                    <a:pt x="5" y="1"/>
                    <a:pt x="1" y="2"/>
                  </a:cubicBezTo>
                  <a:cubicBezTo>
                    <a:pt x="1" y="2"/>
                    <a:pt x="1" y="2"/>
                    <a:pt x="1" y="2"/>
                  </a:cubicBezTo>
                  <a:cubicBezTo>
                    <a:pt x="1" y="2"/>
                    <a:pt x="1" y="2"/>
                    <a:pt x="1" y="2"/>
                  </a:cubicBezTo>
                  <a:cubicBezTo>
                    <a:pt x="1" y="2"/>
                    <a:pt x="1" y="2"/>
                    <a:pt x="1" y="2"/>
                  </a:cubicBezTo>
                  <a:cubicBezTo>
                    <a:pt x="1" y="2"/>
                    <a:pt x="1" y="2"/>
                    <a:pt x="1" y="2"/>
                  </a:cubicBezTo>
                  <a:cubicBezTo>
                    <a:pt x="0" y="2"/>
                    <a:pt x="0" y="2"/>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56" name="Freeform 160"/>
            <p:cNvSpPr/>
            <p:nvPr/>
          </p:nvSpPr>
          <p:spPr bwMode="auto">
            <a:xfrm>
              <a:off x="2679" y="3559"/>
              <a:ext cx="63" cy="9"/>
            </a:xfrm>
            <a:custGeom>
              <a:avLst/>
              <a:gdLst>
                <a:gd name="T0" fmla="*/ 4 w 14"/>
                <a:gd name="T1" fmla="*/ 1 h 2"/>
                <a:gd name="T2" fmla="*/ 4 w 14"/>
                <a:gd name="T3" fmla="*/ 1 h 2"/>
                <a:gd name="T4" fmla="*/ 4 w 14"/>
                <a:gd name="T5" fmla="*/ 1 h 2"/>
                <a:gd name="T6" fmla="*/ 0 w 14"/>
                <a:gd name="T7" fmla="*/ 1 h 2"/>
                <a:gd name="T8" fmla="*/ 0 w 14"/>
                <a:gd name="T9" fmla="*/ 1 h 2"/>
                <a:gd name="T10" fmla="*/ 0 w 14"/>
                <a:gd name="T11" fmla="*/ 1 h 2"/>
                <a:gd name="T12" fmla="*/ 0 w 14"/>
                <a:gd name="T13" fmla="*/ 1 h 2"/>
                <a:gd name="T14" fmla="*/ 0 w 14"/>
                <a:gd name="T15" fmla="*/ 1 h 2"/>
                <a:gd name="T16" fmla="*/ 0 w 14"/>
                <a:gd name="T17" fmla="*/ 0 h 2"/>
                <a:gd name="T18" fmla="*/ 0 w 14"/>
                <a:gd name="T19" fmla="*/ 0 h 2"/>
                <a:gd name="T20" fmla="*/ 4 w 14"/>
                <a:gd name="T21" fmla="*/ 0 h 2"/>
                <a:gd name="T22" fmla="*/ 4 w 14"/>
                <a:gd name="T23" fmla="*/ 0 h 2"/>
                <a:gd name="T24" fmla="*/ 5 w 14"/>
                <a:gd name="T25" fmla="*/ 0 h 2"/>
                <a:gd name="T26" fmla="*/ 5 w 14"/>
                <a:gd name="T27" fmla="*/ 0 h 2"/>
                <a:gd name="T28" fmla="*/ 8 w 14"/>
                <a:gd name="T29" fmla="*/ 1 h 2"/>
                <a:gd name="T30" fmla="*/ 8 w 14"/>
                <a:gd name="T31" fmla="*/ 1 h 2"/>
                <a:gd name="T32" fmla="*/ 8 w 14"/>
                <a:gd name="T33" fmla="*/ 1 h 2"/>
                <a:gd name="T34" fmla="*/ 8 w 14"/>
                <a:gd name="T35" fmla="*/ 1 h 2"/>
                <a:gd name="T36" fmla="*/ 8 w 14"/>
                <a:gd name="T37" fmla="*/ 1 h 2"/>
                <a:gd name="T38" fmla="*/ 8 w 14"/>
                <a:gd name="T39" fmla="*/ 1 h 2"/>
                <a:gd name="T40" fmla="*/ 11 w 14"/>
                <a:gd name="T41" fmla="*/ 0 h 2"/>
                <a:gd name="T42" fmla="*/ 11 w 14"/>
                <a:gd name="T43" fmla="*/ 0 h 2"/>
                <a:gd name="T44" fmla="*/ 12 w 14"/>
                <a:gd name="T45" fmla="*/ 0 h 2"/>
                <a:gd name="T46" fmla="*/ 12 w 14"/>
                <a:gd name="T47" fmla="*/ 0 h 2"/>
                <a:gd name="T48" fmla="*/ 13 w 14"/>
                <a:gd name="T49" fmla="*/ 0 h 2"/>
                <a:gd name="T50" fmla="*/ 13 w 14"/>
                <a:gd name="T51" fmla="*/ 0 h 2"/>
                <a:gd name="T52" fmla="*/ 14 w 14"/>
                <a:gd name="T53" fmla="*/ 0 h 2"/>
                <a:gd name="T54" fmla="*/ 14 w 14"/>
                <a:gd name="T55" fmla="*/ 0 h 2"/>
                <a:gd name="T56" fmla="*/ 14 w 14"/>
                <a:gd name="T57" fmla="*/ 0 h 2"/>
                <a:gd name="T58" fmla="*/ 14 w 14"/>
                <a:gd name="T59" fmla="*/ 0 h 2"/>
                <a:gd name="T60" fmla="*/ 14 w 14"/>
                <a:gd name="T61" fmla="*/ 1 h 2"/>
                <a:gd name="T62" fmla="*/ 14 w 14"/>
                <a:gd name="T63" fmla="*/ 1 h 2"/>
                <a:gd name="T64" fmla="*/ 14 w 14"/>
                <a:gd name="T65" fmla="*/ 1 h 2"/>
                <a:gd name="T66" fmla="*/ 14 w 14"/>
                <a:gd name="T67" fmla="*/ 1 h 2"/>
                <a:gd name="T68" fmla="*/ 14 w 14"/>
                <a:gd name="T69" fmla="*/ 1 h 2"/>
                <a:gd name="T70" fmla="*/ 14 w 14"/>
                <a:gd name="T71" fmla="*/ 1 h 2"/>
                <a:gd name="T72" fmla="*/ 14 w 14"/>
                <a:gd name="T73" fmla="*/ 1 h 2"/>
                <a:gd name="T74" fmla="*/ 14 w 14"/>
                <a:gd name="T75" fmla="*/ 1 h 2"/>
                <a:gd name="T76" fmla="*/ 13 w 14"/>
                <a:gd name="T77" fmla="*/ 1 h 2"/>
                <a:gd name="T78" fmla="*/ 13 w 14"/>
                <a:gd name="T79" fmla="*/ 1 h 2"/>
                <a:gd name="T80" fmla="*/ 12 w 14"/>
                <a:gd name="T81" fmla="*/ 1 h 2"/>
                <a:gd name="T82" fmla="*/ 12 w 14"/>
                <a:gd name="T83" fmla="*/ 1 h 2"/>
                <a:gd name="T84" fmla="*/ 11 w 14"/>
                <a:gd name="T85" fmla="*/ 1 h 2"/>
                <a:gd name="T86" fmla="*/ 11 w 14"/>
                <a:gd name="T87" fmla="*/ 1 h 2"/>
                <a:gd name="T88" fmla="*/ 8 w 14"/>
                <a:gd name="T89" fmla="*/ 2 h 2"/>
                <a:gd name="T90" fmla="*/ 8 w 14"/>
                <a:gd name="T91" fmla="*/ 2 h 2"/>
                <a:gd name="T92" fmla="*/ 8 w 14"/>
                <a:gd name="T93" fmla="*/ 2 h 2"/>
                <a:gd name="T94" fmla="*/ 4 w 14"/>
                <a:gd name="T95" fmla="*/ 1 h 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4" h="2">
                  <a:moveTo>
                    <a:pt x="4" y="1"/>
                  </a:moveTo>
                  <a:cubicBezTo>
                    <a:pt x="4" y="1"/>
                    <a:pt x="4" y="1"/>
                    <a:pt x="4" y="1"/>
                  </a:cubicBezTo>
                  <a:cubicBezTo>
                    <a:pt x="4" y="1"/>
                    <a:pt x="4" y="1"/>
                    <a:pt x="4" y="1"/>
                  </a:cubicBezTo>
                  <a:cubicBezTo>
                    <a:pt x="3" y="1"/>
                    <a:pt x="2" y="1"/>
                    <a:pt x="0" y="1"/>
                  </a:cubicBezTo>
                  <a:cubicBezTo>
                    <a:pt x="0" y="1"/>
                    <a:pt x="0" y="1"/>
                    <a:pt x="0" y="1"/>
                  </a:cubicBezTo>
                  <a:cubicBezTo>
                    <a:pt x="0" y="1"/>
                    <a:pt x="0" y="1"/>
                    <a:pt x="0" y="1"/>
                  </a:cubicBezTo>
                  <a:cubicBezTo>
                    <a:pt x="0" y="1"/>
                    <a:pt x="0" y="1"/>
                    <a:pt x="0" y="1"/>
                  </a:cubicBezTo>
                  <a:cubicBezTo>
                    <a:pt x="0" y="1"/>
                    <a:pt x="0" y="1"/>
                    <a:pt x="0" y="1"/>
                  </a:cubicBezTo>
                  <a:cubicBezTo>
                    <a:pt x="0" y="1"/>
                    <a:pt x="0" y="0"/>
                    <a:pt x="0" y="0"/>
                  </a:cubicBezTo>
                  <a:cubicBezTo>
                    <a:pt x="0" y="0"/>
                    <a:pt x="0" y="0"/>
                    <a:pt x="0" y="0"/>
                  </a:cubicBezTo>
                  <a:cubicBezTo>
                    <a:pt x="1" y="0"/>
                    <a:pt x="3" y="0"/>
                    <a:pt x="4" y="0"/>
                  </a:cubicBezTo>
                  <a:cubicBezTo>
                    <a:pt x="4" y="0"/>
                    <a:pt x="4" y="0"/>
                    <a:pt x="4" y="0"/>
                  </a:cubicBezTo>
                  <a:cubicBezTo>
                    <a:pt x="4" y="0"/>
                    <a:pt x="4" y="0"/>
                    <a:pt x="5" y="0"/>
                  </a:cubicBezTo>
                  <a:cubicBezTo>
                    <a:pt x="5" y="0"/>
                    <a:pt x="5" y="0"/>
                    <a:pt x="5" y="0"/>
                  </a:cubicBezTo>
                  <a:cubicBezTo>
                    <a:pt x="6" y="0"/>
                    <a:pt x="7" y="1"/>
                    <a:pt x="8" y="1"/>
                  </a:cubicBezTo>
                  <a:cubicBezTo>
                    <a:pt x="8" y="1"/>
                    <a:pt x="8" y="1"/>
                    <a:pt x="8" y="1"/>
                  </a:cubicBezTo>
                  <a:cubicBezTo>
                    <a:pt x="8" y="1"/>
                    <a:pt x="8" y="1"/>
                    <a:pt x="8" y="1"/>
                  </a:cubicBezTo>
                  <a:cubicBezTo>
                    <a:pt x="8" y="1"/>
                    <a:pt x="8" y="1"/>
                    <a:pt x="8" y="1"/>
                  </a:cubicBezTo>
                  <a:cubicBezTo>
                    <a:pt x="8" y="1"/>
                    <a:pt x="8" y="1"/>
                    <a:pt x="8" y="1"/>
                  </a:cubicBezTo>
                  <a:cubicBezTo>
                    <a:pt x="8" y="1"/>
                    <a:pt x="8" y="1"/>
                    <a:pt x="8" y="1"/>
                  </a:cubicBezTo>
                  <a:cubicBezTo>
                    <a:pt x="9" y="1"/>
                    <a:pt x="10" y="0"/>
                    <a:pt x="11" y="0"/>
                  </a:cubicBezTo>
                  <a:cubicBezTo>
                    <a:pt x="11" y="0"/>
                    <a:pt x="11" y="0"/>
                    <a:pt x="11" y="0"/>
                  </a:cubicBezTo>
                  <a:cubicBezTo>
                    <a:pt x="12" y="0"/>
                    <a:pt x="12" y="0"/>
                    <a:pt x="12" y="0"/>
                  </a:cubicBezTo>
                  <a:cubicBezTo>
                    <a:pt x="12" y="0"/>
                    <a:pt x="12" y="0"/>
                    <a:pt x="12" y="0"/>
                  </a:cubicBezTo>
                  <a:cubicBezTo>
                    <a:pt x="13" y="0"/>
                    <a:pt x="13" y="0"/>
                    <a:pt x="13" y="0"/>
                  </a:cubicBezTo>
                  <a:cubicBezTo>
                    <a:pt x="13" y="0"/>
                    <a:pt x="13" y="0"/>
                    <a:pt x="13" y="0"/>
                  </a:cubicBezTo>
                  <a:cubicBezTo>
                    <a:pt x="14" y="0"/>
                    <a:pt x="14" y="0"/>
                    <a:pt x="14" y="0"/>
                  </a:cubicBezTo>
                  <a:cubicBezTo>
                    <a:pt x="14" y="0"/>
                    <a:pt x="14" y="0"/>
                    <a:pt x="14" y="0"/>
                  </a:cubicBezTo>
                  <a:cubicBezTo>
                    <a:pt x="14" y="0"/>
                    <a:pt x="14" y="0"/>
                    <a:pt x="14" y="0"/>
                  </a:cubicBezTo>
                  <a:cubicBezTo>
                    <a:pt x="14" y="0"/>
                    <a:pt x="14" y="0"/>
                    <a:pt x="14" y="0"/>
                  </a:cubicBezTo>
                  <a:cubicBezTo>
                    <a:pt x="14" y="1"/>
                    <a:pt x="14" y="1"/>
                    <a:pt x="14" y="1"/>
                  </a:cubicBezTo>
                  <a:cubicBezTo>
                    <a:pt x="14" y="1"/>
                    <a:pt x="14" y="1"/>
                    <a:pt x="14" y="1"/>
                  </a:cubicBezTo>
                  <a:cubicBezTo>
                    <a:pt x="14" y="1"/>
                    <a:pt x="14" y="1"/>
                    <a:pt x="14" y="1"/>
                  </a:cubicBezTo>
                  <a:cubicBezTo>
                    <a:pt x="14" y="1"/>
                    <a:pt x="14" y="1"/>
                    <a:pt x="14" y="1"/>
                  </a:cubicBezTo>
                  <a:cubicBezTo>
                    <a:pt x="14" y="1"/>
                    <a:pt x="14" y="1"/>
                    <a:pt x="14" y="1"/>
                  </a:cubicBezTo>
                  <a:cubicBezTo>
                    <a:pt x="14" y="1"/>
                    <a:pt x="14" y="1"/>
                    <a:pt x="14" y="1"/>
                  </a:cubicBezTo>
                  <a:cubicBezTo>
                    <a:pt x="14" y="1"/>
                    <a:pt x="14" y="1"/>
                    <a:pt x="14" y="1"/>
                  </a:cubicBezTo>
                  <a:cubicBezTo>
                    <a:pt x="14" y="1"/>
                    <a:pt x="14" y="1"/>
                    <a:pt x="14" y="1"/>
                  </a:cubicBezTo>
                  <a:cubicBezTo>
                    <a:pt x="14" y="1"/>
                    <a:pt x="14" y="1"/>
                    <a:pt x="13" y="1"/>
                  </a:cubicBezTo>
                  <a:cubicBezTo>
                    <a:pt x="13" y="1"/>
                    <a:pt x="13" y="1"/>
                    <a:pt x="13" y="1"/>
                  </a:cubicBezTo>
                  <a:cubicBezTo>
                    <a:pt x="13" y="1"/>
                    <a:pt x="13" y="1"/>
                    <a:pt x="12" y="1"/>
                  </a:cubicBezTo>
                  <a:cubicBezTo>
                    <a:pt x="12" y="1"/>
                    <a:pt x="12" y="1"/>
                    <a:pt x="12" y="1"/>
                  </a:cubicBezTo>
                  <a:cubicBezTo>
                    <a:pt x="12" y="1"/>
                    <a:pt x="12" y="1"/>
                    <a:pt x="11" y="1"/>
                  </a:cubicBezTo>
                  <a:cubicBezTo>
                    <a:pt x="11" y="1"/>
                    <a:pt x="11" y="1"/>
                    <a:pt x="11" y="1"/>
                  </a:cubicBezTo>
                  <a:cubicBezTo>
                    <a:pt x="10" y="1"/>
                    <a:pt x="9" y="2"/>
                    <a:pt x="8" y="2"/>
                  </a:cubicBezTo>
                  <a:cubicBezTo>
                    <a:pt x="8" y="2"/>
                    <a:pt x="8" y="2"/>
                    <a:pt x="8" y="2"/>
                  </a:cubicBezTo>
                  <a:cubicBezTo>
                    <a:pt x="8" y="2"/>
                    <a:pt x="8" y="2"/>
                    <a:pt x="8" y="2"/>
                  </a:cubicBezTo>
                  <a:cubicBezTo>
                    <a:pt x="6" y="2"/>
                    <a:pt x="6" y="1"/>
                    <a:pt x="4"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57" name="Freeform 161"/>
            <p:cNvSpPr/>
            <p:nvPr/>
          </p:nvSpPr>
          <p:spPr bwMode="auto">
            <a:xfrm>
              <a:off x="2688" y="3577"/>
              <a:ext cx="31" cy="4"/>
            </a:xfrm>
            <a:custGeom>
              <a:avLst/>
              <a:gdLst>
                <a:gd name="T0" fmla="*/ 2 w 7"/>
                <a:gd name="T1" fmla="*/ 1 h 1"/>
                <a:gd name="T2" fmla="*/ 0 w 7"/>
                <a:gd name="T3" fmla="*/ 1 h 1"/>
                <a:gd name="T4" fmla="*/ 0 w 7"/>
                <a:gd name="T5" fmla="*/ 1 h 1"/>
                <a:gd name="T6" fmla="*/ 0 w 7"/>
                <a:gd name="T7" fmla="*/ 1 h 1"/>
                <a:gd name="T8" fmla="*/ 0 w 7"/>
                <a:gd name="T9" fmla="*/ 0 h 1"/>
                <a:gd name="T10" fmla="*/ 0 w 7"/>
                <a:gd name="T11" fmla="*/ 0 h 1"/>
                <a:gd name="T12" fmla="*/ 0 w 7"/>
                <a:gd name="T13" fmla="*/ 0 h 1"/>
                <a:gd name="T14" fmla="*/ 0 w 7"/>
                <a:gd name="T15" fmla="*/ 0 h 1"/>
                <a:gd name="T16" fmla="*/ 2 w 7"/>
                <a:gd name="T17" fmla="*/ 0 h 1"/>
                <a:gd name="T18" fmla="*/ 2 w 7"/>
                <a:gd name="T19" fmla="*/ 0 h 1"/>
                <a:gd name="T20" fmla="*/ 5 w 7"/>
                <a:gd name="T21" fmla="*/ 0 h 1"/>
                <a:gd name="T22" fmla="*/ 5 w 7"/>
                <a:gd name="T23" fmla="*/ 0 h 1"/>
                <a:gd name="T24" fmla="*/ 6 w 7"/>
                <a:gd name="T25" fmla="*/ 0 h 1"/>
                <a:gd name="T26" fmla="*/ 6 w 7"/>
                <a:gd name="T27" fmla="*/ 0 h 1"/>
                <a:gd name="T28" fmla="*/ 6 w 7"/>
                <a:gd name="T29" fmla="*/ 0 h 1"/>
                <a:gd name="T30" fmla="*/ 6 w 7"/>
                <a:gd name="T31" fmla="*/ 0 h 1"/>
                <a:gd name="T32" fmla="*/ 6 w 7"/>
                <a:gd name="T33" fmla="*/ 0 h 1"/>
                <a:gd name="T34" fmla="*/ 6 w 7"/>
                <a:gd name="T35" fmla="*/ 0 h 1"/>
                <a:gd name="T36" fmla="*/ 5 w 7"/>
                <a:gd name="T37" fmla="*/ 1 h 1"/>
                <a:gd name="T38" fmla="*/ 5 w 7"/>
                <a:gd name="T39" fmla="*/ 1 h 1"/>
                <a:gd name="T40" fmla="*/ 2 w 7"/>
                <a:gd name="T41"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7" h="1">
                  <a:moveTo>
                    <a:pt x="2" y="1"/>
                  </a:moveTo>
                  <a:cubicBezTo>
                    <a:pt x="1" y="1"/>
                    <a:pt x="1" y="1"/>
                    <a:pt x="0" y="1"/>
                  </a:cubicBezTo>
                  <a:cubicBezTo>
                    <a:pt x="0" y="1"/>
                    <a:pt x="0" y="1"/>
                    <a:pt x="0" y="1"/>
                  </a:cubicBezTo>
                  <a:cubicBezTo>
                    <a:pt x="0" y="1"/>
                    <a:pt x="0" y="1"/>
                    <a:pt x="0" y="1"/>
                  </a:cubicBezTo>
                  <a:cubicBezTo>
                    <a:pt x="0" y="1"/>
                    <a:pt x="0" y="1"/>
                    <a:pt x="0" y="0"/>
                  </a:cubicBezTo>
                  <a:cubicBezTo>
                    <a:pt x="0" y="0"/>
                    <a:pt x="0" y="0"/>
                    <a:pt x="0" y="0"/>
                  </a:cubicBezTo>
                  <a:cubicBezTo>
                    <a:pt x="0" y="0"/>
                    <a:pt x="0" y="0"/>
                    <a:pt x="0" y="0"/>
                  </a:cubicBezTo>
                  <a:cubicBezTo>
                    <a:pt x="0" y="0"/>
                    <a:pt x="0" y="0"/>
                    <a:pt x="0" y="0"/>
                  </a:cubicBezTo>
                  <a:cubicBezTo>
                    <a:pt x="1" y="0"/>
                    <a:pt x="1" y="0"/>
                    <a:pt x="2" y="0"/>
                  </a:cubicBezTo>
                  <a:cubicBezTo>
                    <a:pt x="2" y="0"/>
                    <a:pt x="2" y="0"/>
                    <a:pt x="2" y="0"/>
                  </a:cubicBezTo>
                  <a:cubicBezTo>
                    <a:pt x="3" y="0"/>
                    <a:pt x="4" y="0"/>
                    <a:pt x="5" y="0"/>
                  </a:cubicBezTo>
                  <a:cubicBezTo>
                    <a:pt x="5" y="0"/>
                    <a:pt x="5" y="0"/>
                    <a:pt x="5" y="0"/>
                  </a:cubicBezTo>
                  <a:cubicBezTo>
                    <a:pt x="5" y="0"/>
                    <a:pt x="6" y="0"/>
                    <a:pt x="6" y="0"/>
                  </a:cubicBezTo>
                  <a:cubicBezTo>
                    <a:pt x="6" y="0"/>
                    <a:pt x="6" y="0"/>
                    <a:pt x="6" y="0"/>
                  </a:cubicBezTo>
                  <a:cubicBezTo>
                    <a:pt x="6" y="0"/>
                    <a:pt x="6" y="0"/>
                    <a:pt x="6" y="0"/>
                  </a:cubicBezTo>
                  <a:cubicBezTo>
                    <a:pt x="6" y="0"/>
                    <a:pt x="6" y="0"/>
                    <a:pt x="6" y="0"/>
                  </a:cubicBezTo>
                  <a:cubicBezTo>
                    <a:pt x="7" y="0"/>
                    <a:pt x="7" y="0"/>
                    <a:pt x="6" y="0"/>
                  </a:cubicBezTo>
                  <a:cubicBezTo>
                    <a:pt x="6" y="0"/>
                    <a:pt x="6" y="0"/>
                    <a:pt x="6" y="0"/>
                  </a:cubicBezTo>
                  <a:cubicBezTo>
                    <a:pt x="6" y="1"/>
                    <a:pt x="5" y="1"/>
                    <a:pt x="5" y="1"/>
                  </a:cubicBezTo>
                  <a:cubicBezTo>
                    <a:pt x="5" y="1"/>
                    <a:pt x="5" y="1"/>
                    <a:pt x="5" y="1"/>
                  </a:cubicBezTo>
                  <a:cubicBezTo>
                    <a:pt x="4" y="1"/>
                    <a:pt x="3" y="1"/>
                    <a:pt x="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58" name="Freeform 162"/>
            <p:cNvSpPr/>
            <p:nvPr/>
          </p:nvSpPr>
          <p:spPr bwMode="auto">
            <a:xfrm>
              <a:off x="2792" y="3482"/>
              <a:ext cx="13" cy="63"/>
            </a:xfrm>
            <a:custGeom>
              <a:avLst/>
              <a:gdLst>
                <a:gd name="T0" fmla="*/ 0 w 3"/>
                <a:gd name="T1" fmla="*/ 0 h 14"/>
                <a:gd name="T2" fmla="*/ 1 w 3"/>
                <a:gd name="T3" fmla="*/ 0 h 14"/>
                <a:gd name="T4" fmla="*/ 2 w 3"/>
                <a:gd name="T5" fmla="*/ 1 h 14"/>
                <a:gd name="T6" fmla="*/ 2 w 3"/>
                <a:gd name="T7" fmla="*/ 2 h 14"/>
                <a:gd name="T8" fmla="*/ 3 w 3"/>
                <a:gd name="T9" fmla="*/ 7 h 14"/>
                <a:gd name="T10" fmla="*/ 3 w 3"/>
                <a:gd name="T11" fmla="*/ 12 h 14"/>
                <a:gd name="T12" fmla="*/ 3 w 3"/>
                <a:gd name="T13" fmla="*/ 14 h 14"/>
                <a:gd name="T14" fmla="*/ 2 w 3"/>
                <a:gd name="T15" fmla="*/ 12 h 14"/>
                <a:gd name="T16" fmla="*/ 1 w 3"/>
                <a:gd name="T17" fmla="*/ 7 h 14"/>
                <a:gd name="T18" fmla="*/ 1 w 3"/>
                <a:gd name="T19" fmla="*/ 4 h 14"/>
                <a:gd name="T20" fmla="*/ 1 w 3"/>
                <a:gd name="T21" fmla="*/ 2 h 14"/>
                <a:gd name="T22" fmla="*/ 1 w 3"/>
                <a:gd name="T23" fmla="*/ 1 h 14"/>
                <a:gd name="T24" fmla="*/ 1 w 3"/>
                <a:gd name="T25" fmla="*/ 1 h 14"/>
                <a:gd name="T26" fmla="*/ 0 w 3"/>
                <a:gd name="T27"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 h="14">
                  <a:moveTo>
                    <a:pt x="0" y="0"/>
                  </a:moveTo>
                  <a:cubicBezTo>
                    <a:pt x="0" y="0"/>
                    <a:pt x="1" y="0"/>
                    <a:pt x="1" y="0"/>
                  </a:cubicBezTo>
                  <a:cubicBezTo>
                    <a:pt x="1" y="0"/>
                    <a:pt x="1" y="0"/>
                    <a:pt x="2" y="1"/>
                  </a:cubicBezTo>
                  <a:cubicBezTo>
                    <a:pt x="2" y="1"/>
                    <a:pt x="2" y="1"/>
                    <a:pt x="2" y="2"/>
                  </a:cubicBezTo>
                  <a:cubicBezTo>
                    <a:pt x="3" y="3"/>
                    <a:pt x="3" y="5"/>
                    <a:pt x="3" y="7"/>
                  </a:cubicBezTo>
                  <a:cubicBezTo>
                    <a:pt x="3" y="9"/>
                    <a:pt x="3" y="10"/>
                    <a:pt x="3" y="12"/>
                  </a:cubicBezTo>
                  <a:cubicBezTo>
                    <a:pt x="3" y="13"/>
                    <a:pt x="3" y="14"/>
                    <a:pt x="3" y="14"/>
                  </a:cubicBezTo>
                  <a:cubicBezTo>
                    <a:pt x="3" y="14"/>
                    <a:pt x="2" y="13"/>
                    <a:pt x="2" y="12"/>
                  </a:cubicBezTo>
                  <a:cubicBezTo>
                    <a:pt x="2" y="10"/>
                    <a:pt x="1" y="9"/>
                    <a:pt x="1" y="7"/>
                  </a:cubicBezTo>
                  <a:cubicBezTo>
                    <a:pt x="1" y="6"/>
                    <a:pt x="1" y="5"/>
                    <a:pt x="1" y="4"/>
                  </a:cubicBezTo>
                  <a:cubicBezTo>
                    <a:pt x="1" y="3"/>
                    <a:pt x="2" y="2"/>
                    <a:pt x="1" y="2"/>
                  </a:cubicBezTo>
                  <a:cubicBezTo>
                    <a:pt x="1" y="2"/>
                    <a:pt x="1" y="1"/>
                    <a:pt x="1" y="1"/>
                  </a:cubicBezTo>
                  <a:cubicBezTo>
                    <a:pt x="1" y="1"/>
                    <a:pt x="1" y="1"/>
                    <a:pt x="1" y="1"/>
                  </a:cubicBezTo>
                  <a:cubicBezTo>
                    <a:pt x="1"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159" name="Freeform 163"/>
            <p:cNvSpPr/>
            <p:nvPr/>
          </p:nvSpPr>
          <p:spPr bwMode="auto">
            <a:xfrm>
              <a:off x="2801" y="3622"/>
              <a:ext cx="9" cy="131"/>
            </a:xfrm>
            <a:custGeom>
              <a:avLst/>
              <a:gdLst>
                <a:gd name="T0" fmla="*/ 1 w 2"/>
                <a:gd name="T1" fmla="*/ 0 h 29"/>
                <a:gd name="T2" fmla="*/ 1 w 2"/>
                <a:gd name="T3" fmla="*/ 5 h 29"/>
                <a:gd name="T4" fmla="*/ 2 w 2"/>
                <a:gd name="T5" fmla="*/ 15 h 29"/>
                <a:gd name="T6" fmla="*/ 2 w 2"/>
                <a:gd name="T7" fmla="*/ 20 h 29"/>
                <a:gd name="T8" fmla="*/ 2 w 2"/>
                <a:gd name="T9" fmla="*/ 25 h 29"/>
                <a:gd name="T10" fmla="*/ 1 w 2"/>
                <a:gd name="T11" fmla="*/ 28 h 29"/>
                <a:gd name="T12" fmla="*/ 1 w 2"/>
                <a:gd name="T13" fmla="*/ 29 h 29"/>
                <a:gd name="T14" fmla="*/ 1 w 2"/>
                <a:gd name="T15" fmla="*/ 28 h 29"/>
                <a:gd name="T16" fmla="*/ 0 w 2"/>
                <a:gd name="T17" fmla="*/ 25 h 29"/>
                <a:gd name="T18" fmla="*/ 0 w 2"/>
                <a:gd name="T19" fmla="*/ 20 h 29"/>
                <a:gd name="T20" fmla="*/ 0 w 2"/>
                <a:gd name="T21" fmla="*/ 15 h 29"/>
                <a:gd name="T22" fmla="*/ 0 w 2"/>
                <a:gd name="T23" fmla="*/ 5 h 29"/>
                <a:gd name="T24" fmla="*/ 1 w 2"/>
                <a:gd name="T25"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 h="29">
                  <a:moveTo>
                    <a:pt x="1" y="0"/>
                  </a:moveTo>
                  <a:cubicBezTo>
                    <a:pt x="1" y="0"/>
                    <a:pt x="1" y="2"/>
                    <a:pt x="1" y="5"/>
                  </a:cubicBezTo>
                  <a:cubicBezTo>
                    <a:pt x="2" y="8"/>
                    <a:pt x="2" y="11"/>
                    <a:pt x="2" y="15"/>
                  </a:cubicBezTo>
                  <a:cubicBezTo>
                    <a:pt x="2" y="17"/>
                    <a:pt x="2" y="18"/>
                    <a:pt x="2" y="20"/>
                  </a:cubicBezTo>
                  <a:cubicBezTo>
                    <a:pt x="2" y="22"/>
                    <a:pt x="2" y="23"/>
                    <a:pt x="2" y="25"/>
                  </a:cubicBezTo>
                  <a:cubicBezTo>
                    <a:pt x="2" y="26"/>
                    <a:pt x="1" y="27"/>
                    <a:pt x="1" y="28"/>
                  </a:cubicBezTo>
                  <a:cubicBezTo>
                    <a:pt x="1" y="29"/>
                    <a:pt x="1" y="29"/>
                    <a:pt x="1" y="29"/>
                  </a:cubicBezTo>
                  <a:cubicBezTo>
                    <a:pt x="1" y="29"/>
                    <a:pt x="1" y="29"/>
                    <a:pt x="1" y="28"/>
                  </a:cubicBezTo>
                  <a:cubicBezTo>
                    <a:pt x="1" y="27"/>
                    <a:pt x="1" y="26"/>
                    <a:pt x="0" y="25"/>
                  </a:cubicBezTo>
                  <a:cubicBezTo>
                    <a:pt x="0" y="23"/>
                    <a:pt x="0" y="22"/>
                    <a:pt x="0" y="20"/>
                  </a:cubicBezTo>
                  <a:cubicBezTo>
                    <a:pt x="0" y="18"/>
                    <a:pt x="0" y="17"/>
                    <a:pt x="0" y="15"/>
                  </a:cubicBezTo>
                  <a:cubicBezTo>
                    <a:pt x="0" y="11"/>
                    <a:pt x="0" y="8"/>
                    <a:pt x="0" y="5"/>
                  </a:cubicBezTo>
                  <a:cubicBezTo>
                    <a:pt x="1" y="2"/>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grpSp>
      <p:sp>
        <p:nvSpPr>
          <p:cNvPr id="160" name="TextBox 28"/>
          <p:cNvSpPr txBox="1"/>
          <p:nvPr/>
        </p:nvSpPr>
        <p:spPr>
          <a:xfrm>
            <a:off x="8890369" y="3657091"/>
            <a:ext cx="2040943" cy="461665"/>
          </a:xfrm>
          <a:prstGeom prst="rect">
            <a:avLst/>
          </a:prstGeom>
          <a:noFill/>
        </p:spPr>
        <p:txBody>
          <a:bodyPr wrap="none" rtlCol="0">
            <a:spAutoFit/>
          </a:bodyPr>
          <a:lstStyle/>
          <a:p>
            <a:r>
              <a:rPr lang="zh-CN" altLang="en-US" sz="2400" b="1" dirty="0">
                <a:solidFill>
                  <a:srgbClr val="6EBF84"/>
                </a:solidFill>
                <a:cs typeface="+mn-ea"/>
                <a:sym typeface="+mn-lt"/>
              </a:rPr>
              <a:t>职位能力要求</a:t>
            </a:r>
            <a:endParaRPr lang="id-ID" sz="2400" b="1" dirty="0">
              <a:solidFill>
                <a:srgbClr val="6EBF84"/>
              </a:solidFill>
              <a:cs typeface="+mn-ea"/>
              <a:sym typeface="+mn-lt"/>
            </a:endParaRPr>
          </a:p>
        </p:txBody>
      </p:sp>
      <p:sp>
        <p:nvSpPr>
          <p:cNvPr id="161" name="矩形 160"/>
          <p:cNvSpPr/>
          <p:nvPr/>
        </p:nvSpPr>
        <p:spPr>
          <a:xfrm>
            <a:off x="8784373" y="4076945"/>
            <a:ext cx="2364057" cy="1061829"/>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pic>
        <p:nvPicPr>
          <p:cNvPr id="162" name="图片 161"/>
          <p:cNvPicPr>
            <a:picLocks noChangeAspect="1"/>
          </p:cNvPicPr>
          <p:nvPr/>
        </p:nvPicPr>
        <p:blipFill rotWithShape="1">
          <a:blip r:embed="rId1" cstate="screen"/>
          <a:srcRect/>
          <a:stretch>
            <a:fillRect/>
          </a:stretch>
        </p:blipFill>
        <p:spPr>
          <a:xfrm>
            <a:off x="3070687" y="5044465"/>
            <a:ext cx="699017" cy="953820"/>
          </a:xfrm>
          <a:prstGeom prst="rect">
            <a:avLst/>
          </a:prstGeom>
        </p:spPr>
      </p:pic>
      <p:pic>
        <p:nvPicPr>
          <p:cNvPr id="163" name="图片 162"/>
          <p:cNvPicPr>
            <a:picLocks noChangeAspect="1"/>
          </p:cNvPicPr>
          <p:nvPr/>
        </p:nvPicPr>
        <p:blipFill rotWithShape="1">
          <a:blip r:embed="rId1" cstate="screen"/>
          <a:srcRect/>
          <a:stretch>
            <a:fillRect/>
          </a:stretch>
        </p:blipFill>
        <p:spPr>
          <a:xfrm>
            <a:off x="7644443" y="1138326"/>
            <a:ext cx="699017" cy="953820"/>
          </a:xfrm>
          <a:prstGeom prst="rect">
            <a:avLst/>
          </a:prstGeom>
        </p:spPr>
      </p:pic>
      <p:pic>
        <p:nvPicPr>
          <p:cNvPr id="164" name="图片 163"/>
          <p:cNvPicPr>
            <a:picLocks noChangeAspect="1"/>
          </p:cNvPicPr>
          <p:nvPr/>
        </p:nvPicPr>
        <p:blipFill rotWithShape="1">
          <a:blip r:embed="rId1" cstate="screen"/>
          <a:srcRect/>
          <a:stretch>
            <a:fillRect/>
          </a:stretch>
        </p:blipFill>
        <p:spPr>
          <a:xfrm>
            <a:off x="10962312" y="5043698"/>
            <a:ext cx="699017" cy="95382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wipe(down)">
                                      <p:cBhvr>
                                        <p:cTn id="12" dur="500"/>
                                        <p:tgtEl>
                                          <p:spTgt spid="40"/>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41"/>
                                        </p:tgtEl>
                                        <p:attrNameLst>
                                          <p:attrName>style.visibility</p:attrName>
                                        </p:attrNameLst>
                                      </p:cBhvr>
                                      <p:to>
                                        <p:strVal val="visible"/>
                                      </p:to>
                                    </p:set>
                                    <p:animEffect transition="in" filter="randombar(horizontal)">
                                      <p:cBhvr>
                                        <p:cTn id="15" dur="500"/>
                                        <p:tgtEl>
                                          <p:spTgt spid="41"/>
                                        </p:tgtEl>
                                      </p:cBhvr>
                                    </p:animEffect>
                                  </p:childTnLst>
                                </p:cTn>
                              </p:par>
                              <p:par>
                                <p:cTn id="16" presetID="21" presetClass="entr" presetSubtype="1" fill="hold" nodeType="with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wheel(1)">
                                      <p:cBhvr>
                                        <p:cTn id="18" dur="2000"/>
                                        <p:tgtEl>
                                          <p:spTgt spid="4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80"/>
                                        </p:tgtEl>
                                        <p:attrNameLst>
                                          <p:attrName>style.visibility</p:attrName>
                                        </p:attrNameLst>
                                      </p:cBhvr>
                                      <p:to>
                                        <p:strVal val="visible"/>
                                      </p:to>
                                    </p:set>
                                    <p:animEffect transition="in" filter="wipe(down)">
                                      <p:cBhvr>
                                        <p:cTn id="23" dur="500"/>
                                        <p:tgtEl>
                                          <p:spTgt spid="80"/>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81"/>
                                        </p:tgtEl>
                                        <p:attrNameLst>
                                          <p:attrName>style.visibility</p:attrName>
                                        </p:attrNameLst>
                                      </p:cBhvr>
                                      <p:to>
                                        <p:strVal val="visible"/>
                                      </p:to>
                                    </p:set>
                                    <p:animEffect transition="in" filter="randombar(horizontal)">
                                      <p:cBhvr>
                                        <p:cTn id="26" dur="500"/>
                                        <p:tgtEl>
                                          <p:spTgt spid="81"/>
                                        </p:tgtEl>
                                      </p:cBhvr>
                                    </p:animEffect>
                                  </p:childTnLst>
                                </p:cTn>
                              </p:par>
                              <p:par>
                                <p:cTn id="27" presetID="21" presetClass="entr" presetSubtype="1" fill="hold" nodeType="withEffect">
                                  <p:stCondLst>
                                    <p:cond delay="0"/>
                                  </p:stCondLst>
                                  <p:childTnLst>
                                    <p:set>
                                      <p:cBhvr>
                                        <p:cTn id="28" dur="1" fill="hold">
                                          <p:stCondLst>
                                            <p:cond delay="0"/>
                                          </p:stCondLst>
                                        </p:cTn>
                                        <p:tgtEl>
                                          <p:spTgt spid="122"/>
                                        </p:tgtEl>
                                        <p:attrNameLst>
                                          <p:attrName>style.visibility</p:attrName>
                                        </p:attrNameLst>
                                      </p:cBhvr>
                                      <p:to>
                                        <p:strVal val="visible"/>
                                      </p:to>
                                    </p:set>
                                    <p:animEffect transition="in" filter="wheel(1)">
                                      <p:cBhvr>
                                        <p:cTn id="29" dur="2000"/>
                                        <p:tgtEl>
                                          <p:spTgt spid="122"/>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160"/>
                                        </p:tgtEl>
                                        <p:attrNameLst>
                                          <p:attrName>style.visibility</p:attrName>
                                        </p:attrNameLst>
                                      </p:cBhvr>
                                      <p:to>
                                        <p:strVal val="visible"/>
                                      </p:to>
                                    </p:set>
                                    <p:animEffect transition="in" filter="wipe(down)">
                                      <p:cBhvr>
                                        <p:cTn id="34" dur="500"/>
                                        <p:tgtEl>
                                          <p:spTgt spid="160"/>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161"/>
                                        </p:tgtEl>
                                        <p:attrNameLst>
                                          <p:attrName>style.visibility</p:attrName>
                                        </p:attrNameLst>
                                      </p:cBhvr>
                                      <p:to>
                                        <p:strVal val="visible"/>
                                      </p:to>
                                    </p:set>
                                    <p:animEffect transition="in" filter="randombar(horizontal)">
                                      <p:cBhvr>
                                        <p:cTn id="37" dur="500"/>
                                        <p:tgtEl>
                                          <p:spTgt spid="161"/>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nodeType="clickEffect">
                                  <p:stCondLst>
                                    <p:cond delay="0"/>
                                  </p:stCondLst>
                                  <p:childTnLst>
                                    <p:set>
                                      <p:cBhvr>
                                        <p:cTn id="41" dur="1" fill="hold">
                                          <p:stCondLst>
                                            <p:cond delay="0"/>
                                          </p:stCondLst>
                                        </p:cTn>
                                        <p:tgtEl>
                                          <p:spTgt spid="162"/>
                                        </p:tgtEl>
                                        <p:attrNameLst>
                                          <p:attrName>style.visibility</p:attrName>
                                        </p:attrNameLst>
                                      </p:cBhvr>
                                      <p:to>
                                        <p:strVal val="visible"/>
                                      </p:to>
                                    </p:set>
                                    <p:anim calcmode="lin" valueType="num">
                                      <p:cBhvr>
                                        <p:cTn id="42" dur="500" fill="hold"/>
                                        <p:tgtEl>
                                          <p:spTgt spid="162"/>
                                        </p:tgtEl>
                                        <p:attrNameLst>
                                          <p:attrName>ppt_w</p:attrName>
                                        </p:attrNameLst>
                                      </p:cBhvr>
                                      <p:tavLst>
                                        <p:tav tm="0">
                                          <p:val>
                                            <p:fltVal val="0"/>
                                          </p:val>
                                        </p:tav>
                                        <p:tav tm="100000">
                                          <p:val>
                                            <p:strVal val="#ppt_w"/>
                                          </p:val>
                                        </p:tav>
                                      </p:tavLst>
                                    </p:anim>
                                    <p:anim calcmode="lin" valueType="num">
                                      <p:cBhvr>
                                        <p:cTn id="43" dur="500" fill="hold"/>
                                        <p:tgtEl>
                                          <p:spTgt spid="162"/>
                                        </p:tgtEl>
                                        <p:attrNameLst>
                                          <p:attrName>ppt_h</p:attrName>
                                        </p:attrNameLst>
                                      </p:cBhvr>
                                      <p:tavLst>
                                        <p:tav tm="0">
                                          <p:val>
                                            <p:fltVal val="0"/>
                                          </p:val>
                                        </p:tav>
                                        <p:tav tm="100000">
                                          <p:val>
                                            <p:strVal val="#ppt_h"/>
                                          </p:val>
                                        </p:tav>
                                      </p:tavLst>
                                    </p:anim>
                                    <p:animEffect transition="in" filter="fade">
                                      <p:cBhvr>
                                        <p:cTn id="44" dur="500"/>
                                        <p:tgtEl>
                                          <p:spTgt spid="162"/>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163"/>
                                        </p:tgtEl>
                                        <p:attrNameLst>
                                          <p:attrName>style.visibility</p:attrName>
                                        </p:attrNameLst>
                                      </p:cBhvr>
                                      <p:to>
                                        <p:strVal val="visible"/>
                                      </p:to>
                                    </p:set>
                                    <p:anim calcmode="lin" valueType="num">
                                      <p:cBhvr>
                                        <p:cTn id="49" dur="500" fill="hold"/>
                                        <p:tgtEl>
                                          <p:spTgt spid="163"/>
                                        </p:tgtEl>
                                        <p:attrNameLst>
                                          <p:attrName>ppt_w</p:attrName>
                                        </p:attrNameLst>
                                      </p:cBhvr>
                                      <p:tavLst>
                                        <p:tav tm="0">
                                          <p:val>
                                            <p:fltVal val="0"/>
                                          </p:val>
                                        </p:tav>
                                        <p:tav tm="100000">
                                          <p:val>
                                            <p:strVal val="#ppt_w"/>
                                          </p:val>
                                        </p:tav>
                                      </p:tavLst>
                                    </p:anim>
                                    <p:anim calcmode="lin" valueType="num">
                                      <p:cBhvr>
                                        <p:cTn id="50" dur="500" fill="hold"/>
                                        <p:tgtEl>
                                          <p:spTgt spid="163"/>
                                        </p:tgtEl>
                                        <p:attrNameLst>
                                          <p:attrName>ppt_h</p:attrName>
                                        </p:attrNameLst>
                                      </p:cBhvr>
                                      <p:tavLst>
                                        <p:tav tm="0">
                                          <p:val>
                                            <p:fltVal val="0"/>
                                          </p:val>
                                        </p:tav>
                                        <p:tav tm="100000">
                                          <p:val>
                                            <p:strVal val="#ppt_h"/>
                                          </p:val>
                                        </p:tav>
                                      </p:tavLst>
                                    </p:anim>
                                    <p:animEffect transition="in" filter="fade">
                                      <p:cBhvr>
                                        <p:cTn id="51" dur="500"/>
                                        <p:tgtEl>
                                          <p:spTgt spid="163"/>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nodeType="clickEffect">
                                  <p:stCondLst>
                                    <p:cond delay="0"/>
                                  </p:stCondLst>
                                  <p:childTnLst>
                                    <p:set>
                                      <p:cBhvr>
                                        <p:cTn id="55" dur="1" fill="hold">
                                          <p:stCondLst>
                                            <p:cond delay="0"/>
                                          </p:stCondLst>
                                        </p:cTn>
                                        <p:tgtEl>
                                          <p:spTgt spid="164"/>
                                        </p:tgtEl>
                                        <p:attrNameLst>
                                          <p:attrName>style.visibility</p:attrName>
                                        </p:attrNameLst>
                                      </p:cBhvr>
                                      <p:to>
                                        <p:strVal val="visible"/>
                                      </p:to>
                                    </p:set>
                                    <p:anim calcmode="lin" valueType="num">
                                      <p:cBhvr>
                                        <p:cTn id="56" dur="500" fill="hold"/>
                                        <p:tgtEl>
                                          <p:spTgt spid="164"/>
                                        </p:tgtEl>
                                        <p:attrNameLst>
                                          <p:attrName>ppt_w</p:attrName>
                                        </p:attrNameLst>
                                      </p:cBhvr>
                                      <p:tavLst>
                                        <p:tav tm="0">
                                          <p:val>
                                            <p:fltVal val="0"/>
                                          </p:val>
                                        </p:tav>
                                        <p:tav tm="100000">
                                          <p:val>
                                            <p:strVal val="#ppt_w"/>
                                          </p:val>
                                        </p:tav>
                                      </p:tavLst>
                                    </p:anim>
                                    <p:anim calcmode="lin" valueType="num">
                                      <p:cBhvr>
                                        <p:cTn id="57" dur="500" fill="hold"/>
                                        <p:tgtEl>
                                          <p:spTgt spid="164"/>
                                        </p:tgtEl>
                                        <p:attrNameLst>
                                          <p:attrName>ppt_h</p:attrName>
                                        </p:attrNameLst>
                                      </p:cBhvr>
                                      <p:tavLst>
                                        <p:tav tm="0">
                                          <p:val>
                                            <p:fltVal val="0"/>
                                          </p:val>
                                        </p:tav>
                                        <p:tav tm="100000">
                                          <p:val>
                                            <p:strVal val="#ppt_h"/>
                                          </p:val>
                                        </p:tav>
                                      </p:tavLst>
                                    </p:anim>
                                    <p:animEffect transition="in" filter="fade">
                                      <p:cBhvr>
                                        <p:cTn id="58" dur="500"/>
                                        <p:tgtEl>
                                          <p:spTgt spid="1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1" grpId="0"/>
      <p:bldP spid="80" grpId="0"/>
      <p:bldP spid="81" grpId="0"/>
      <p:bldP spid="160" grpId="0"/>
      <p:bldP spid="16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8" name="组合 107"/>
          <p:cNvGrpSpPr/>
          <p:nvPr/>
        </p:nvGrpSpPr>
        <p:grpSpPr>
          <a:xfrm>
            <a:off x="9277839" y="3242749"/>
            <a:ext cx="2307960" cy="3121874"/>
            <a:chOff x="8927272" y="2768553"/>
            <a:chExt cx="2658527" cy="3596070"/>
          </a:xfrm>
        </p:grpSpPr>
        <p:grpSp>
          <p:nvGrpSpPr>
            <p:cNvPr id="20" name="Group 41"/>
            <p:cNvGrpSpPr>
              <a:grpSpLocks noChangeAspect="1"/>
            </p:cNvGrpSpPr>
            <p:nvPr/>
          </p:nvGrpSpPr>
          <p:grpSpPr bwMode="auto">
            <a:xfrm>
              <a:off x="9525001" y="4114757"/>
              <a:ext cx="1812578" cy="1981636"/>
              <a:chOff x="5674" y="2267"/>
              <a:chExt cx="193" cy="211"/>
            </a:xfrm>
            <a:solidFill>
              <a:srgbClr val="2C91B0"/>
            </a:solidFill>
          </p:grpSpPr>
          <p:sp>
            <p:nvSpPr>
              <p:cNvPr id="21" name="Freeform 42"/>
              <p:cNvSpPr/>
              <p:nvPr/>
            </p:nvSpPr>
            <p:spPr bwMode="auto">
              <a:xfrm>
                <a:off x="5784" y="2427"/>
                <a:ext cx="81" cy="46"/>
              </a:xfrm>
              <a:custGeom>
                <a:avLst/>
                <a:gdLst>
                  <a:gd name="T0" fmla="*/ 3 w 33"/>
                  <a:gd name="T1" fmla="*/ 19 h 19"/>
                  <a:gd name="T2" fmla="*/ 1 w 33"/>
                  <a:gd name="T3" fmla="*/ 17 h 19"/>
                  <a:gd name="T4" fmla="*/ 0 w 33"/>
                  <a:gd name="T5" fmla="*/ 15 h 19"/>
                  <a:gd name="T6" fmla="*/ 0 w 33"/>
                  <a:gd name="T7" fmla="*/ 15 h 19"/>
                  <a:gd name="T8" fmla="*/ 0 w 33"/>
                  <a:gd name="T9" fmla="*/ 15 h 19"/>
                  <a:gd name="T10" fmla="*/ 7 w 33"/>
                  <a:gd name="T11" fmla="*/ 10 h 19"/>
                  <a:gd name="T12" fmla="*/ 14 w 33"/>
                  <a:gd name="T13" fmla="*/ 6 h 19"/>
                  <a:gd name="T14" fmla="*/ 21 w 33"/>
                  <a:gd name="T15" fmla="*/ 3 h 19"/>
                  <a:gd name="T16" fmla="*/ 29 w 33"/>
                  <a:gd name="T17" fmla="*/ 0 h 19"/>
                  <a:gd name="T18" fmla="*/ 30 w 33"/>
                  <a:gd name="T19" fmla="*/ 0 h 19"/>
                  <a:gd name="T20" fmla="*/ 30 w 33"/>
                  <a:gd name="T21" fmla="*/ 0 h 19"/>
                  <a:gd name="T22" fmla="*/ 32 w 33"/>
                  <a:gd name="T23" fmla="*/ 3 h 19"/>
                  <a:gd name="T24" fmla="*/ 32 w 33"/>
                  <a:gd name="T25" fmla="*/ 5 h 19"/>
                  <a:gd name="T26" fmla="*/ 33 w 33"/>
                  <a:gd name="T27" fmla="*/ 5 h 19"/>
                  <a:gd name="T28" fmla="*/ 33 w 33"/>
                  <a:gd name="T29" fmla="*/ 6 h 19"/>
                  <a:gd name="T30" fmla="*/ 33 w 33"/>
                  <a:gd name="T31" fmla="*/ 6 h 19"/>
                  <a:gd name="T32" fmla="*/ 33 w 33"/>
                  <a:gd name="T33" fmla="*/ 6 h 19"/>
                  <a:gd name="T34" fmla="*/ 33 w 33"/>
                  <a:gd name="T35" fmla="*/ 5 h 19"/>
                  <a:gd name="T36" fmla="*/ 32 w 33"/>
                  <a:gd name="T37" fmla="*/ 5 h 19"/>
                  <a:gd name="T38" fmla="*/ 31 w 33"/>
                  <a:gd name="T39" fmla="*/ 4 h 19"/>
                  <a:gd name="T40" fmla="*/ 29 w 33"/>
                  <a:gd name="T41" fmla="*/ 1 h 19"/>
                  <a:gd name="T42" fmla="*/ 30 w 33"/>
                  <a:gd name="T43" fmla="*/ 1 h 19"/>
                  <a:gd name="T44" fmla="*/ 26 w 33"/>
                  <a:gd name="T45" fmla="*/ 3 h 19"/>
                  <a:gd name="T46" fmla="*/ 22 w 33"/>
                  <a:gd name="T47" fmla="*/ 4 h 19"/>
                  <a:gd name="T48" fmla="*/ 15 w 33"/>
                  <a:gd name="T49" fmla="*/ 8 h 19"/>
                  <a:gd name="T50" fmla="*/ 8 w 33"/>
                  <a:gd name="T51" fmla="*/ 12 h 19"/>
                  <a:gd name="T52" fmla="*/ 1 w 33"/>
                  <a:gd name="T53" fmla="*/ 16 h 19"/>
                  <a:gd name="T54" fmla="*/ 1 w 33"/>
                  <a:gd name="T55" fmla="*/ 15 h 19"/>
                  <a:gd name="T56" fmla="*/ 2 w 33"/>
                  <a:gd name="T57" fmla="*/ 17 h 19"/>
                  <a:gd name="T58" fmla="*/ 3 w 33"/>
                  <a:gd name="T59"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3" h="19">
                    <a:moveTo>
                      <a:pt x="3" y="19"/>
                    </a:moveTo>
                    <a:cubicBezTo>
                      <a:pt x="2" y="18"/>
                      <a:pt x="2" y="18"/>
                      <a:pt x="1" y="17"/>
                    </a:cubicBezTo>
                    <a:cubicBezTo>
                      <a:pt x="0" y="15"/>
                      <a:pt x="0" y="15"/>
                      <a:pt x="0" y="15"/>
                    </a:cubicBezTo>
                    <a:cubicBezTo>
                      <a:pt x="0" y="15"/>
                      <a:pt x="0" y="15"/>
                      <a:pt x="0" y="15"/>
                    </a:cubicBezTo>
                    <a:cubicBezTo>
                      <a:pt x="0" y="15"/>
                      <a:pt x="0" y="15"/>
                      <a:pt x="0" y="15"/>
                    </a:cubicBezTo>
                    <a:cubicBezTo>
                      <a:pt x="2" y="13"/>
                      <a:pt x="5" y="12"/>
                      <a:pt x="7" y="10"/>
                    </a:cubicBezTo>
                    <a:cubicBezTo>
                      <a:pt x="9" y="9"/>
                      <a:pt x="12" y="7"/>
                      <a:pt x="14" y="6"/>
                    </a:cubicBezTo>
                    <a:cubicBezTo>
                      <a:pt x="16" y="5"/>
                      <a:pt x="19" y="4"/>
                      <a:pt x="21" y="3"/>
                    </a:cubicBezTo>
                    <a:cubicBezTo>
                      <a:pt x="24" y="2"/>
                      <a:pt x="27" y="1"/>
                      <a:pt x="29" y="0"/>
                    </a:cubicBezTo>
                    <a:cubicBezTo>
                      <a:pt x="30" y="0"/>
                      <a:pt x="30" y="0"/>
                      <a:pt x="30" y="0"/>
                    </a:cubicBezTo>
                    <a:cubicBezTo>
                      <a:pt x="30" y="0"/>
                      <a:pt x="30" y="0"/>
                      <a:pt x="30" y="0"/>
                    </a:cubicBezTo>
                    <a:cubicBezTo>
                      <a:pt x="30" y="1"/>
                      <a:pt x="31" y="2"/>
                      <a:pt x="32" y="3"/>
                    </a:cubicBezTo>
                    <a:cubicBezTo>
                      <a:pt x="32" y="5"/>
                      <a:pt x="32" y="5"/>
                      <a:pt x="32" y="5"/>
                    </a:cubicBezTo>
                    <a:cubicBezTo>
                      <a:pt x="33" y="5"/>
                      <a:pt x="33" y="5"/>
                      <a:pt x="33" y="5"/>
                    </a:cubicBezTo>
                    <a:cubicBezTo>
                      <a:pt x="33" y="5"/>
                      <a:pt x="33" y="6"/>
                      <a:pt x="33" y="6"/>
                    </a:cubicBezTo>
                    <a:cubicBezTo>
                      <a:pt x="33" y="6"/>
                      <a:pt x="33" y="6"/>
                      <a:pt x="33" y="6"/>
                    </a:cubicBezTo>
                    <a:cubicBezTo>
                      <a:pt x="33" y="6"/>
                      <a:pt x="33" y="6"/>
                      <a:pt x="33" y="6"/>
                    </a:cubicBezTo>
                    <a:cubicBezTo>
                      <a:pt x="33" y="6"/>
                      <a:pt x="33" y="5"/>
                      <a:pt x="33" y="5"/>
                    </a:cubicBezTo>
                    <a:cubicBezTo>
                      <a:pt x="32" y="5"/>
                      <a:pt x="32" y="5"/>
                      <a:pt x="32" y="5"/>
                    </a:cubicBezTo>
                    <a:cubicBezTo>
                      <a:pt x="31" y="4"/>
                      <a:pt x="31" y="4"/>
                      <a:pt x="31" y="4"/>
                    </a:cubicBezTo>
                    <a:cubicBezTo>
                      <a:pt x="30" y="3"/>
                      <a:pt x="30" y="2"/>
                      <a:pt x="29" y="1"/>
                    </a:cubicBezTo>
                    <a:cubicBezTo>
                      <a:pt x="30" y="1"/>
                      <a:pt x="30" y="1"/>
                      <a:pt x="30" y="1"/>
                    </a:cubicBezTo>
                    <a:cubicBezTo>
                      <a:pt x="26" y="3"/>
                      <a:pt x="26" y="3"/>
                      <a:pt x="26" y="3"/>
                    </a:cubicBezTo>
                    <a:cubicBezTo>
                      <a:pt x="25" y="3"/>
                      <a:pt x="23" y="4"/>
                      <a:pt x="22" y="4"/>
                    </a:cubicBezTo>
                    <a:cubicBezTo>
                      <a:pt x="20" y="5"/>
                      <a:pt x="17" y="7"/>
                      <a:pt x="15" y="8"/>
                    </a:cubicBezTo>
                    <a:cubicBezTo>
                      <a:pt x="13" y="9"/>
                      <a:pt x="10" y="10"/>
                      <a:pt x="8" y="12"/>
                    </a:cubicBezTo>
                    <a:cubicBezTo>
                      <a:pt x="5" y="13"/>
                      <a:pt x="3" y="14"/>
                      <a:pt x="1" y="16"/>
                    </a:cubicBezTo>
                    <a:cubicBezTo>
                      <a:pt x="1" y="15"/>
                      <a:pt x="1" y="15"/>
                      <a:pt x="1" y="15"/>
                    </a:cubicBezTo>
                    <a:cubicBezTo>
                      <a:pt x="2" y="17"/>
                      <a:pt x="2" y="17"/>
                      <a:pt x="2" y="17"/>
                    </a:cubicBezTo>
                    <a:lnTo>
                      <a:pt x="3" y="1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2" name="Freeform 43"/>
              <p:cNvSpPr/>
              <p:nvPr/>
            </p:nvSpPr>
            <p:spPr bwMode="auto">
              <a:xfrm>
                <a:off x="5784" y="2424"/>
                <a:ext cx="61" cy="40"/>
              </a:xfrm>
              <a:custGeom>
                <a:avLst/>
                <a:gdLst>
                  <a:gd name="T0" fmla="*/ 3 w 25"/>
                  <a:gd name="T1" fmla="*/ 16 h 16"/>
                  <a:gd name="T2" fmla="*/ 1 w 25"/>
                  <a:gd name="T3" fmla="*/ 11 h 16"/>
                  <a:gd name="T4" fmla="*/ 1 w 25"/>
                  <a:gd name="T5" fmla="*/ 11 h 16"/>
                  <a:gd name="T6" fmla="*/ 1 w 25"/>
                  <a:gd name="T7" fmla="*/ 11 h 16"/>
                  <a:gd name="T8" fmla="*/ 7 w 25"/>
                  <a:gd name="T9" fmla="*/ 7 h 16"/>
                  <a:gd name="T10" fmla="*/ 13 w 25"/>
                  <a:gd name="T11" fmla="*/ 3 h 16"/>
                  <a:gd name="T12" fmla="*/ 19 w 25"/>
                  <a:gd name="T13" fmla="*/ 0 h 16"/>
                  <a:gd name="T14" fmla="*/ 23 w 25"/>
                  <a:gd name="T15" fmla="*/ 0 h 16"/>
                  <a:gd name="T16" fmla="*/ 25 w 25"/>
                  <a:gd name="T17" fmla="*/ 1 h 16"/>
                  <a:gd name="T18" fmla="*/ 25 w 25"/>
                  <a:gd name="T19" fmla="*/ 2 h 16"/>
                  <a:gd name="T20" fmla="*/ 23 w 25"/>
                  <a:gd name="T21" fmla="*/ 1 h 16"/>
                  <a:gd name="T22" fmla="*/ 20 w 25"/>
                  <a:gd name="T23" fmla="*/ 2 h 16"/>
                  <a:gd name="T24" fmla="*/ 13 w 25"/>
                  <a:gd name="T25" fmla="*/ 5 h 16"/>
                  <a:gd name="T26" fmla="*/ 1 w 25"/>
                  <a:gd name="T27" fmla="*/ 12 h 16"/>
                  <a:gd name="T28" fmla="*/ 2 w 25"/>
                  <a:gd name="T29" fmla="*/ 11 h 16"/>
                  <a:gd name="T30" fmla="*/ 2 w 25"/>
                  <a:gd name="T31" fmla="*/ 13 h 16"/>
                  <a:gd name="T32" fmla="*/ 3 w 25"/>
                  <a:gd name="T33" fmla="*/ 16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5" h="16">
                    <a:moveTo>
                      <a:pt x="3" y="16"/>
                    </a:moveTo>
                    <a:cubicBezTo>
                      <a:pt x="2" y="14"/>
                      <a:pt x="1" y="13"/>
                      <a:pt x="1" y="11"/>
                    </a:cubicBezTo>
                    <a:cubicBezTo>
                      <a:pt x="0" y="11"/>
                      <a:pt x="1" y="11"/>
                      <a:pt x="1" y="11"/>
                    </a:cubicBezTo>
                    <a:cubicBezTo>
                      <a:pt x="1" y="11"/>
                      <a:pt x="1" y="11"/>
                      <a:pt x="1" y="11"/>
                    </a:cubicBezTo>
                    <a:cubicBezTo>
                      <a:pt x="3" y="9"/>
                      <a:pt x="5" y="8"/>
                      <a:pt x="7" y="7"/>
                    </a:cubicBezTo>
                    <a:cubicBezTo>
                      <a:pt x="8" y="5"/>
                      <a:pt x="10" y="4"/>
                      <a:pt x="13" y="3"/>
                    </a:cubicBezTo>
                    <a:cubicBezTo>
                      <a:pt x="15" y="2"/>
                      <a:pt x="17" y="1"/>
                      <a:pt x="19" y="0"/>
                    </a:cubicBezTo>
                    <a:cubicBezTo>
                      <a:pt x="20" y="0"/>
                      <a:pt x="22" y="0"/>
                      <a:pt x="23" y="0"/>
                    </a:cubicBezTo>
                    <a:cubicBezTo>
                      <a:pt x="23" y="0"/>
                      <a:pt x="24" y="0"/>
                      <a:pt x="25" y="1"/>
                    </a:cubicBezTo>
                    <a:cubicBezTo>
                      <a:pt x="25" y="1"/>
                      <a:pt x="25" y="2"/>
                      <a:pt x="25" y="2"/>
                    </a:cubicBezTo>
                    <a:cubicBezTo>
                      <a:pt x="25" y="1"/>
                      <a:pt x="24" y="1"/>
                      <a:pt x="23" y="1"/>
                    </a:cubicBezTo>
                    <a:cubicBezTo>
                      <a:pt x="22" y="1"/>
                      <a:pt x="21" y="1"/>
                      <a:pt x="20" y="2"/>
                    </a:cubicBezTo>
                    <a:cubicBezTo>
                      <a:pt x="18" y="3"/>
                      <a:pt x="16" y="4"/>
                      <a:pt x="13" y="5"/>
                    </a:cubicBezTo>
                    <a:cubicBezTo>
                      <a:pt x="9" y="7"/>
                      <a:pt x="6" y="9"/>
                      <a:pt x="1" y="12"/>
                    </a:cubicBezTo>
                    <a:cubicBezTo>
                      <a:pt x="2" y="11"/>
                      <a:pt x="2" y="11"/>
                      <a:pt x="2" y="11"/>
                    </a:cubicBezTo>
                    <a:cubicBezTo>
                      <a:pt x="2" y="12"/>
                      <a:pt x="2" y="12"/>
                      <a:pt x="2" y="13"/>
                    </a:cubicBezTo>
                    <a:cubicBezTo>
                      <a:pt x="3" y="14"/>
                      <a:pt x="3" y="15"/>
                      <a:pt x="3"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3" name="Freeform 44"/>
              <p:cNvSpPr/>
              <p:nvPr/>
            </p:nvSpPr>
            <p:spPr bwMode="auto">
              <a:xfrm>
                <a:off x="5797" y="2451"/>
                <a:ext cx="7" cy="22"/>
              </a:xfrm>
              <a:custGeom>
                <a:avLst/>
                <a:gdLst>
                  <a:gd name="T0" fmla="*/ 2 w 3"/>
                  <a:gd name="T1" fmla="*/ 0 h 9"/>
                  <a:gd name="T2" fmla="*/ 2 w 3"/>
                  <a:gd name="T3" fmla="*/ 2 h 9"/>
                  <a:gd name="T4" fmla="*/ 3 w 3"/>
                  <a:gd name="T5" fmla="*/ 3 h 9"/>
                  <a:gd name="T6" fmla="*/ 2 w 3"/>
                  <a:gd name="T7" fmla="*/ 5 h 9"/>
                  <a:gd name="T8" fmla="*/ 1 w 3"/>
                  <a:gd name="T9" fmla="*/ 7 h 9"/>
                  <a:gd name="T10" fmla="*/ 1 w 3"/>
                  <a:gd name="T11" fmla="*/ 9 h 9"/>
                  <a:gd name="T12" fmla="*/ 0 w 3"/>
                  <a:gd name="T13" fmla="*/ 7 h 9"/>
                  <a:gd name="T14" fmla="*/ 0 w 3"/>
                  <a:gd name="T15" fmla="*/ 4 h 9"/>
                  <a:gd name="T16" fmla="*/ 1 w 3"/>
                  <a:gd name="T17" fmla="*/ 2 h 9"/>
                  <a:gd name="T18" fmla="*/ 2 w 3"/>
                  <a:gd name="T19"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 h="9">
                    <a:moveTo>
                      <a:pt x="2" y="0"/>
                    </a:moveTo>
                    <a:cubicBezTo>
                      <a:pt x="2" y="0"/>
                      <a:pt x="2" y="1"/>
                      <a:pt x="2" y="2"/>
                    </a:cubicBezTo>
                    <a:cubicBezTo>
                      <a:pt x="2" y="2"/>
                      <a:pt x="3" y="3"/>
                      <a:pt x="3" y="3"/>
                    </a:cubicBezTo>
                    <a:cubicBezTo>
                      <a:pt x="3" y="4"/>
                      <a:pt x="2" y="4"/>
                      <a:pt x="2" y="5"/>
                    </a:cubicBezTo>
                    <a:cubicBezTo>
                      <a:pt x="2" y="6"/>
                      <a:pt x="1" y="7"/>
                      <a:pt x="1" y="7"/>
                    </a:cubicBezTo>
                    <a:cubicBezTo>
                      <a:pt x="1" y="8"/>
                      <a:pt x="1" y="9"/>
                      <a:pt x="1" y="9"/>
                    </a:cubicBezTo>
                    <a:cubicBezTo>
                      <a:pt x="1" y="9"/>
                      <a:pt x="0" y="8"/>
                      <a:pt x="0" y="7"/>
                    </a:cubicBezTo>
                    <a:cubicBezTo>
                      <a:pt x="0" y="6"/>
                      <a:pt x="0" y="5"/>
                      <a:pt x="0" y="4"/>
                    </a:cubicBezTo>
                    <a:cubicBezTo>
                      <a:pt x="1" y="3"/>
                      <a:pt x="1" y="3"/>
                      <a:pt x="1" y="2"/>
                    </a:cubicBezTo>
                    <a:cubicBezTo>
                      <a:pt x="2" y="1"/>
                      <a:pt x="2"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4" name="Freeform 45"/>
              <p:cNvSpPr/>
              <p:nvPr/>
            </p:nvSpPr>
            <p:spPr bwMode="auto">
              <a:xfrm>
                <a:off x="5801" y="2432"/>
                <a:ext cx="66" cy="46"/>
              </a:xfrm>
              <a:custGeom>
                <a:avLst/>
                <a:gdLst>
                  <a:gd name="T0" fmla="*/ 2 w 27"/>
                  <a:gd name="T1" fmla="*/ 12 h 19"/>
                  <a:gd name="T2" fmla="*/ 4 w 27"/>
                  <a:gd name="T3" fmla="*/ 8 h 19"/>
                  <a:gd name="T4" fmla="*/ 4 w 27"/>
                  <a:gd name="T5" fmla="*/ 13 h 19"/>
                  <a:gd name="T6" fmla="*/ 3 w 27"/>
                  <a:gd name="T7" fmla="*/ 18 h 19"/>
                  <a:gd name="T8" fmla="*/ 3 w 27"/>
                  <a:gd name="T9" fmla="*/ 17 h 19"/>
                  <a:gd name="T10" fmla="*/ 5 w 27"/>
                  <a:gd name="T11" fmla="*/ 12 h 19"/>
                  <a:gd name="T12" fmla="*/ 9 w 27"/>
                  <a:gd name="T13" fmla="*/ 5 h 19"/>
                  <a:gd name="T14" fmla="*/ 9 w 27"/>
                  <a:gd name="T15" fmla="*/ 6 h 19"/>
                  <a:gd name="T16" fmla="*/ 7 w 27"/>
                  <a:gd name="T17" fmla="*/ 15 h 19"/>
                  <a:gd name="T18" fmla="*/ 6 w 27"/>
                  <a:gd name="T19" fmla="*/ 17 h 19"/>
                  <a:gd name="T20" fmla="*/ 8 w 27"/>
                  <a:gd name="T21" fmla="*/ 14 h 19"/>
                  <a:gd name="T22" fmla="*/ 11 w 27"/>
                  <a:gd name="T23" fmla="*/ 6 h 19"/>
                  <a:gd name="T24" fmla="*/ 13 w 27"/>
                  <a:gd name="T25" fmla="*/ 2 h 19"/>
                  <a:gd name="T26" fmla="*/ 14 w 27"/>
                  <a:gd name="T27" fmla="*/ 3 h 19"/>
                  <a:gd name="T28" fmla="*/ 13 w 27"/>
                  <a:gd name="T29" fmla="*/ 10 h 19"/>
                  <a:gd name="T30" fmla="*/ 10 w 27"/>
                  <a:gd name="T31" fmla="*/ 17 h 19"/>
                  <a:gd name="T32" fmla="*/ 14 w 27"/>
                  <a:gd name="T33" fmla="*/ 9 h 19"/>
                  <a:gd name="T34" fmla="*/ 18 w 27"/>
                  <a:gd name="T35" fmla="*/ 0 h 19"/>
                  <a:gd name="T36" fmla="*/ 19 w 27"/>
                  <a:gd name="T37" fmla="*/ 1 h 19"/>
                  <a:gd name="T38" fmla="*/ 18 w 27"/>
                  <a:gd name="T39" fmla="*/ 9 h 19"/>
                  <a:gd name="T40" fmla="*/ 16 w 27"/>
                  <a:gd name="T41" fmla="*/ 16 h 19"/>
                  <a:gd name="T42" fmla="*/ 17 w 27"/>
                  <a:gd name="T43" fmla="*/ 15 h 19"/>
                  <a:gd name="T44" fmla="*/ 19 w 27"/>
                  <a:gd name="T45" fmla="*/ 11 h 19"/>
                  <a:gd name="T46" fmla="*/ 23 w 27"/>
                  <a:gd name="T47" fmla="*/ 5 h 19"/>
                  <a:gd name="T48" fmla="*/ 23 w 27"/>
                  <a:gd name="T49" fmla="*/ 5 h 19"/>
                  <a:gd name="T50" fmla="*/ 23 w 27"/>
                  <a:gd name="T51" fmla="*/ 8 h 19"/>
                  <a:gd name="T52" fmla="*/ 21 w 27"/>
                  <a:gd name="T53" fmla="*/ 13 h 19"/>
                  <a:gd name="T54" fmla="*/ 21 w 27"/>
                  <a:gd name="T55" fmla="*/ 15 h 19"/>
                  <a:gd name="T56" fmla="*/ 26 w 27"/>
                  <a:gd name="T57" fmla="*/ 10 h 19"/>
                  <a:gd name="T58" fmla="*/ 26 w 27"/>
                  <a:gd name="T59" fmla="*/ 10 h 19"/>
                  <a:gd name="T60" fmla="*/ 21 w 27"/>
                  <a:gd name="T61" fmla="*/ 15 h 19"/>
                  <a:gd name="T62" fmla="*/ 21 w 27"/>
                  <a:gd name="T63" fmla="*/ 15 h 19"/>
                  <a:gd name="T64" fmla="*/ 21 w 27"/>
                  <a:gd name="T65" fmla="*/ 10 h 19"/>
                  <a:gd name="T66" fmla="*/ 23 w 27"/>
                  <a:gd name="T67" fmla="*/ 5 h 19"/>
                  <a:gd name="T68" fmla="*/ 22 w 27"/>
                  <a:gd name="T69" fmla="*/ 8 h 19"/>
                  <a:gd name="T70" fmla="*/ 19 w 27"/>
                  <a:gd name="T71" fmla="*/ 14 h 19"/>
                  <a:gd name="T72" fmla="*/ 16 w 27"/>
                  <a:gd name="T73" fmla="*/ 17 h 19"/>
                  <a:gd name="T74" fmla="*/ 15 w 27"/>
                  <a:gd name="T75" fmla="*/ 16 h 19"/>
                  <a:gd name="T76" fmla="*/ 15 w 27"/>
                  <a:gd name="T77" fmla="*/ 12 h 19"/>
                  <a:gd name="T78" fmla="*/ 17 w 27"/>
                  <a:gd name="T79" fmla="*/ 4 h 19"/>
                  <a:gd name="T80" fmla="*/ 19 w 27"/>
                  <a:gd name="T81" fmla="*/ 1 h 19"/>
                  <a:gd name="T82" fmla="*/ 14 w 27"/>
                  <a:gd name="T83" fmla="*/ 14 h 19"/>
                  <a:gd name="T84" fmla="*/ 11 w 27"/>
                  <a:gd name="T85" fmla="*/ 18 h 19"/>
                  <a:gd name="T86" fmla="*/ 10 w 27"/>
                  <a:gd name="T87" fmla="*/ 17 h 19"/>
                  <a:gd name="T88" fmla="*/ 13 w 27"/>
                  <a:gd name="T89" fmla="*/ 3 h 19"/>
                  <a:gd name="T90" fmla="*/ 13 w 27"/>
                  <a:gd name="T91" fmla="*/ 5 h 19"/>
                  <a:gd name="T92" fmla="*/ 11 w 27"/>
                  <a:gd name="T93" fmla="*/ 11 h 19"/>
                  <a:gd name="T94" fmla="*/ 9 w 27"/>
                  <a:gd name="T95" fmla="*/ 17 h 19"/>
                  <a:gd name="T96" fmla="*/ 6 w 27"/>
                  <a:gd name="T97" fmla="*/ 19 h 19"/>
                  <a:gd name="T98" fmla="*/ 6 w 27"/>
                  <a:gd name="T99" fmla="*/ 15 h 19"/>
                  <a:gd name="T100" fmla="*/ 8 w 27"/>
                  <a:gd name="T101" fmla="*/ 6 h 19"/>
                  <a:gd name="T102" fmla="*/ 6 w 27"/>
                  <a:gd name="T103" fmla="*/ 13 h 19"/>
                  <a:gd name="T104" fmla="*/ 4 w 27"/>
                  <a:gd name="T105" fmla="*/ 17 h 19"/>
                  <a:gd name="T106" fmla="*/ 2 w 27"/>
                  <a:gd name="T107" fmla="*/ 19 h 19"/>
                  <a:gd name="T108" fmla="*/ 2 w 27"/>
                  <a:gd name="T109" fmla="*/ 16 h 19"/>
                  <a:gd name="T110" fmla="*/ 4 w 27"/>
                  <a:gd name="T111" fmla="*/ 8 h 19"/>
                  <a:gd name="T112" fmla="*/ 2 w 27"/>
                  <a:gd name="T113" fmla="*/ 13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7" h="19">
                    <a:moveTo>
                      <a:pt x="0" y="17"/>
                    </a:moveTo>
                    <a:cubicBezTo>
                      <a:pt x="2" y="12"/>
                      <a:pt x="2" y="12"/>
                      <a:pt x="2" y="12"/>
                    </a:cubicBezTo>
                    <a:cubicBezTo>
                      <a:pt x="4" y="8"/>
                      <a:pt x="4" y="8"/>
                      <a:pt x="4" y="8"/>
                    </a:cubicBezTo>
                    <a:cubicBezTo>
                      <a:pt x="4" y="8"/>
                      <a:pt x="4" y="8"/>
                      <a:pt x="4" y="8"/>
                    </a:cubicBezTo>
                    <a:cubicBezTo>
                      <a:pt x="4" y="8"/>
                      <a:pt x="4" y="8"/>
                      <a:pt x="4" y="8"/>
                    </a:cubicBezTo>
                    <a:cubicBezTo>
                      <a:pt x="4" y="10"/>
                      <a:pt x="4" y="12"/>
                      <a:pt x="4" y="13"/>
                    </a:cubicBezTo>
                    <a:cubicBezTo>
                      <a:pt x="3" y="16"/>
                      <a:pt x="3" y="16"/>
                      <a:pt x="3" y="16"/>
                    </a:cubicBezTo>
                    <a:cubicBezTo>
                      <a:pt x="3" y="18"/>
                      <a:pt x="3" y="18"/>
                      <a:pt x="3" y="18"/>
                    </a:cubicBezTo>
                    <a:cubicBezTo>
                      <a:pt x="2" y="18"/>
                      <a:pt x="2" y="18"/>
                      <a:pt x="2" y="18"/>
                    </a:cubicBezTo>
                    <a:cubicBezTo>
                      <a:pt x="3" y="17"/>
                      <a:pt x="3" y="17"/>
                      <a:pt x="3" y="17"/>
                    </a:cubicBezTo>
                    <a:cubicBezTo>
                      <a:pt x="3" y="16"/>
                      <a:pt x="4" y="16"/>
                      <a:pt x="4" y="15"/>
                    </a:cubicBezTo>
                    <a:cubicBezTo>
                      <a:pt x="5" y="12"/>
                      <a:pt x="5" y="12"/>
                      <a:pt x="5" y="12"/>
                    </a:cubicBezTo>
                    <a:cubicBezTo>
                      <a:pt x="6" y="10"/>
                      <a:pt x="7" y="8"/>
                      <a:pt x="8" y="6"/>
                    </a:cubicBezTo>
                    <a:cubicBezTo>
                      <a:pt x="8" y="5"/>
                      <a:pt x="9" y="5"/>
                      <a:pt x="9" y="5"/>
                    </a:cubicBezTo>
                    <a:cubicBezTo>
                      <a:pt x="9" y="5"/>
                      <a:pt x="9" y="6"/>
                      <a:pt x="9" y="6"/>
                    </a:cubicBezTo>
                    <a:cubicBezTo>
                      <a:pt x="9" y="6"/>
                      <a:pt x="9" y="6"/>
                      <a:pt x="9" y="6"/>
                    </a:cubicBezTo>
                    <a:cubicBezTo>
                      <a:pt x="9" y="8"/>
                      <a:pt x="8" y="10"/>
                      <a:pt x="8" y="12"/>
                    </a:cubicBezTo>
                    <a:cubicBezTo>
                      <a:pt x="7" y="15"/>
                      <a:pt x="7" y="15"/>
                      <a:pt x="7" y="15"/>
                    </a:cubicBezTo>
                    <a:cubicBezTo>
                      <a:pt x="7" y="18"/>
                      <a:pt x="7" y="18"/>
                      <a:pt x="7" y="18"/>
                    </a:cubicBezTo>
                    <a:cubicBezTo>
                      <a:pt x="6" y="17"/>
                      <a:pt x="6" y="17"/>
                      <a:pt x="6" y="17"/>
                    </a:cubicBezTo>
                    <a:cubicBezTo>
                      <a:pt x="6" y="17"/>
                      <a:pt x="7" y="16"/>
                      <a:pt x="7" y="16"/>
                    </a:cubicBezTo>
                    <a:cubicBezTo>
                      <a:pt x="7" y="15"/>
                      <a:pt x="8" y="15"/>
                      <a:pt x="8" y="14"/>
                    </a:cubicBezTo>
                    <a:cubicBezTo>
                      <a:pt x="8" y="13"/>
                      <a:pt x="9" y="12"/>
                      <a:pt x="9" y="10"/>
                    </a:cubicBezTo>
                    <a:cubicBezTo>
                      <a:pt x="10" y="9"/>
                      <a:pt x="10" y="7"/>
                      <a:pt x="11" y="6"/>
                    </a:cubicBezTo>
                    <a:cubicBezTo>
                      <a:pt x="11" y="5"/>
                      <a:pt x="11" y="5"/>
                      <a:pt x="12" y="4"/>
                    </a:cubicBezTo>
                    <a:cubicBezTo>
                      <a:pt x="12" y="3"/>
                      <a:pt x="12" y="3"/>
                      <a:pt x="13" y="2"/>
                    </a:cubicBezTo>
                    <a:cubicBezTo>
                      <a:pt x="13" y="2"/>
                      <a:pt x="14" y="2"/>
                      <a:pt x="14" y="2"/>
                    </a:cubicBezTo>
                    <a:cubicBezTo>
                      <a:pt x="14" y="2"/>
                      <a:pt x="15" y="3"/>
                      <a:pt x="14" y="3"/>
                    </a:cubicBezTo>
                    <a:cubicBezTo>
                      <a:pt x="14" y="3"/>
                      <a:pt x="14" y="3"/>
                      <a:pt x="14" y="3"/>
                    </a:cubicBezTo>
                    <a:cubicBezTo>
                      <a:pt x="13" y="10"/>
                      <a:pt x="13" y="10"/>
                      <a:pt x="13" y="10"/>
                    </a:cubicBezTo>
                    <a:cubicBezTo>
                      <a:pt x="12" y="18"/>
                      <a:pt x="12" y="18"/>
                      <a:pt x="12" y="18"/>
                    </a:cubicBezTo>
                    <a:cubicBezTo>
                      <a:pt x="10" y="17"/>
                      <a:pt x="10" y="17"/>
                      <a:pt x="10" y="17"/>
                    </a:cubicBezTo>
                    <a:cubicBezTo>
                      <a:pt x="12" y="13"/>
                      <a:pt x="12" y="13"/>
                      <a:pt x="12" y="13"/>
                    </a:cubicBezTo>
                    <a:cubicBezTo>
                      <a:pt x="14" y="9"/>
                      <a:pt x="14" y="9"/>
                      <a:pt x="14" y="9"/>
                    </a:cubicBezTo>
                    <a:cubicBezTo>
                      <a:pt x="15" y="6"/>
                      <a:pt x="16" y="3"/>
                      <a:pt x="18" y="0"/>
                    </a:cubicBezTo>
                    <a:cubicBezTo>
                      <a:pt x="18" y="0"/>
                      <a:pt x="18" y="0"/>
                      <a:pt x="18" y="0"/>
                    </a:cubicBezTo>
                    <a:cubicBezTo>
                      <a:pt x="18" y="0"/>
                      <a:pt x="18" y="0"/>
                      <a:pt x="19" y="0"/>
                    </a:cubicBezTo>
                    <a:cubicBezTo>
                      <a:pt x="19" y="0"/>
                      <a:pt x="19" y="0"/>
                      <a:pt x="19" y="1"/>
                    </a:cubicBezTo>
                    <a:cubicBezTo>
                      <a:pt x="19" y="5"/>
                      <a:pt x="19" y="5"/>
                      <a:pt x="19" y="5"/>
                    </a:cubicBezTo>
                    <a:cubicBezTo>
                      <a:pt x="18" y="9"/>
                      <a:pt x="18" y="9"/>
                      <a:pt x="18" y="9"/>
                    </a:cubicBezTo>
                    <a:cubicBezTo>
                      <a:pt x="17" y="12"/>
                      <a:pt x="17" y="12"/>
                      <a:pt x="17" y="12"/>
                    </a:cubicBezTo>
                    <a:cubicBezTo>
                      <a:pt x="16" y="16"/>
                      <a:pt x="16" y="16"/>
                      <a:pt x="16" y="16"/>
                    </a:cubicBezTo>
                    <a:cubicBezTo>
                      <a:pt x="15" y="15"/>
                      <a:pt x="15" y="15"/>
                      <a:pt x="15" y="15"/>
                    </a:cubicBezTo>
                    <a:cubicBezTo>
                      <a:pt x="16" y="15"/>
                      <a:pt x="16" y="15"/>
                      <a:pt x="17" y="15"/>
                    </a:cubicBezTo>
                    <a:cubicBezTo>
                      <a:pt x="17" y="14"/>
                      <a:pt x="17" y="14"/>
                      <a:pt x="18" y="13"/>
                    </a:cubicBezTo>
                    <a:cubicBezTo>
                      <a:pt x="18" y="13"/>
                      <a:pt x="19" y="12"/>
                      <a:pt x="19" y="11"/>
                    </a:cubicBezTo>
                    <a:cubicBezTo>
                      <a:pt x="21" y="8"/>
                      <a:pt x="21" y="8"/>
                      <a:pt x="21" y="8"/>
                    </a:cubicBezTo>
                    <a:cubicBezTo>
                      <a:pt x="21" y="7"/>
                      <a:pt x="22" y="6"/>
                      <a:pt x="23" y="5"/>
                    </a:cubicBezTo>
                    <a:cubicBezTo>
                      <a:pt x="23" y="5"/>
                      <a:pt x="23" y="5"/>
                      <a:pt x="23" y="5"/>
                    </a:cubicBezTo>
                    <a:cubicBezTo>
                      <a:pt x="23" y="5"/>
                      <a:pt x="23" y="5"/>
                      <a:pt x="23" y="5"/>
                    </a:cubicBezTo>
                    <a:cubicBezTo>
                      <a:pt x="24" y="5"/>
                      <a:pt x="24" y="5"/>
                      <a:pt x="24" y="5"/>
                    </a:cubicBezTo>
                    <a:cubicBezTo>
                      <a:pt x="23" y="8"/>
                      <a:pt x="23" y="8"/>
                      <a:pt x="23" y="8"/>
                    </a:cubicBezTo>
                    <a:cubicBezTo>
                      <a:pt x="22" y="10"/>
                      <a:pt x="22" y="10"/>
                      <a:pt x="22" y="10"/>
                    </a:cubicBezTo>
                    <a:cubicBezTo>
                      <a:pt x="21" y="13"/>
                      <a:pt x="21" y="13"/>
                      <a:pt x="21" y="13"/>
                    </a:cubicBezTo>
                    <a:cubicBezTo>
                      <a:pt x="21" y="15"/>
                      <a:pt x="21" y="15"/>
                      <a:pt x="21" y="15"/>
                    </a:cubicBezTo>
                    <a:cubicBezTo>
                      <a:pt x="21" y="15"/>
                      <a:pt x="21" y="15"/>
                      <a:pt x="21" y="15"/>
                    </a:cubicBezTo>
                    <a:cubicBezTo>
                      <a:pt x="22" y="14"/>
                      <a:pt x="23" y="13"/>
                      <a:pt x="24" y="12"/>
                    </a:cubicBezTo>
                    <a:cubicBezTo>
                      <a:pt x="25" y="11"/>
                      <a:pt x="25" y="11"/>
                      <a:pt x="26" y="10"/>
                    </a:cubicBezTo>
                    <a:cubicBezTo>
                      <a:pt x="26" y="9"/>
                      <a:pt x="27" y="9"/>
                      <a:pt x="27" y="8"/>
                    </a:cubicBezTo>
                    <a:cubicBezTo>
                      <a:pt x="27" y="9"/>
                      <a:pt x="26" y="9"/>
                      <a:pt x="26" y="10"/>
                    </a:cubicBezTo>
                    <a:cubicBezTo>
                      <a:pt x="25" y="11"/>
                      <a:pt x="25" y="11"/>
                      <a:pt x="24" y="12"/>
                    </a:cubicBezTo>
                    <a:cubicBezTo>
                      <a:pt x="23" y="13"/>
                      <a:pt x="22" y="14"/>
                      <a:pt x="21" y="15"/>
                    </a:cubicBezTo>
                    <a:cubicBezTo>
                      <a:pt x="21" y="15"/>
                      <a:pt x="21" y="15"/>
                      <a:pt x="21" y="15"/>
                    </a:cubicBezTo>
                    <a:cubicBezTo>
                      <a:pt x="21" y="15"/>
                      <a:pt x="21" y="15"/>
                      <a:pt x="21" y="15"/>
                    </a:cubicBezTo>
                    <a:cubicBezTo>
                      <a:pt x="21" y="13"/>
                      <a:pt x="21" y="13"/>
                      <a:pt x="21" y="13"/>
                    </a:cubicBezTo>
                    <a:cubicBezTo>
                      <a:pt x="21" y="10"/>
                      <a:pt x="21" y="10"/>
                      <a:pt x="21" y="10"/>
                    </a:cubicBezTo>
                    <a:cubicBezTo>
                      <a:pt x="22" y="8"/>
                      <a:pt x="22" y="8"/>
                      <a:pt x="22" y="8"/>
                    </a:cubicBezTo>
                    <a:cubicBezTo>
                      <a:pt x="23" y="5"/>
                      <a:pt x="23" y="5"/>
                      <a:pt x="23" y="5"/>
                    </a:cubicBezTo>
                    <a:cubicBezTo>
                      <a:pt x="23" y="6"/>
                      <a:pt x="23" y="6"/>
                      <a:pt x="23" y="6"/>
                    </a:cubicBezTo>
                    <a:cubicBezTo>
                      <a:pt x="23" y="6"/>
                      <a:pt x="22" y="7"/>
                      <a:pt x="22" y="8"/>
                    </a:cubicBezTo>
                    <a:cubicBezTo>
                      <a:pt x="20" y="11"/>
                      <a:pt x="20" y="11"/>
                      <a:pt x="20" y="11"/>
                    </a:cubicBezTo>
                    <a:cubicBezTo>
                      <a:pt x="20" y="12"/>
                      <a:pt x="19" y="13"/>
                      <a:pt x="19" y="14"/>
                    </a:cubicBezTo>
                    <a:cubicBezTo>
                      <a:pt x="18" y="15"/>
                      <a:pt x="18" y="15"/>
                      <a:pt x="18" y="16"/>
                    </a:cubicBezTo>
                    <a:cubicBezTo>
                      <a:pt x="17" y="16"/>
                      <a:pt x="16" y="16"/>
                      <a:pt x="16" y="17"/>
                    </a:cubicBezTo>
                    <a:cubicBezTo>
                      <a:pt x="16" y="17"/>
                      <a:pt x="15" y="17"/>
                      <a:pt x="15" y="17"/>
                    </a:cubicBezTo>
                    <a:cubicBezTo>
                      <a:pt x="15" y="17"/>
                      <a:pt x="15" y="16"/>
                      <a:pt x="15" y="16"/>
                    </a:cubicBezTo>
                    <a:cubicBezTo>
                      <a:pt x="15" y="16"/>
                      <a:pt x="15" y="16"/>
                      <a:pt x="15" y="16"/>
                    </a:cubicBezTo>
                    <a:cubicBezTo>
                      <a:pt x="15" y="15"/>
                      <a:pt x="15" y="13"/>
                      <a:pt x="15" y="12"/>
                    </a:cubicBezTo>
                    <a:cubicBezTo>
                      <a:pt x="16" y="8"/>
                      <a:pt x="16" y="8"/>
                      <a:pt x="16" y="8"/>
                    </a:cubicBezTo>
                    <a:cubicBezTo>
                      <a:pt x="17" y="4"/>
                      <a:pt x="17" y="4"/>
                      <a:pt x="17" y="4"/>
                    </a:cubicBezTo>
                    <a:cubicBezTo>
                      <a:pt x="18" y="1"/>
                      <a:pt x="18" y="1"/>
                      <a:pt x="18" y="1"/>
                    </a:cubicBezTo>
                    <a:cubicBezTo>
                      <a:pt x="19" y="1"/>
                      <a:pt x="19" y="1"/>
                      <a:pt x="19" y="1"/>
                    </a:cubicBezTo>
                    <a:cubicBezTo>
                      <a:pt x="18" y="4"/>
                      <a:pt x="17" y="7"/>
                      <a:pt x="16" y="10"/>
                    </a:cubicBezTo>
                    <a:cubicBezTo>
                      <a:pt x="14" y="14"/>
                      <a:pt x="14" y="14"/>
                      <a:pt x="14" y="14"/>
                    </a:cubicBezTo>
                    <a:cubicBezTo>
                      <a:pt x="12" y="18"/>
                      <a:pt x="12" y="18"/>
                      <a:pt x="12" y="18"/>
                    </a:cubicBezTo>
                    <a:cubicBezTo>
                      <a:pt x="12" y="18"/>
                      <a:pt x="11" y="19"/>
                      <a:pt x="11" y="18"/>
                    </a:cubicBezTo>
                    <a:cubicBezTo>
                      <a:pt x="10" y="18"/>
                      <a:pt x="10" y="18"/>
                      <a:pt x="10" y="17"/>
                    </a:cubicBezTo>
                    <a:cubicBezTo>
                      <a:pt x="10" y="17"/>
                      <a:pt x="10" y="17"/>
                      <a:pt x="10" y="17"/>
                    </a:cubicBezTo>
                    <a:cubicBezTo>
                      <a:pt x="11" y="10"/>
                      <a:pt x="11" y="10"/>
                      <a:pt x="11" y="10"/>
                    </a:cubicBezTo>
                    <a:cubicBezTo>
                      <a:pt x="13" y="3"/>
                      <a:pt x="13" y="3"/>
                      <a:pt x="13" y="3"/>
                    </a:cubicBezTo>
                    <a:cubicBezTo>
                      <a:pt x="14" y="3"/>
                      <a:pt x="14" y="3"/>
                      <a:pt x="14" y="3"/>
                    </a:cubicBezTo>
                    <a:cubicBezTo>
                      <a:pt x="14" y="4"/>
                      <a:pt x="14" y="4"/>
                      <a:pt x="13" y="5"/>
                    </a:cubicBezTo>
                    <a:cubicBezTo>
                      <a:pt x="12" y="7"/>
                      <a:pt x="12" y="7"/>
                      <a:pt x="12" y="7"/>
                    </a:cubicBezTo>
                    <a:cubicBezTo>
                      <a:pt x="12" y="8"/>
                      <a:pt x="11" y="9"/>
                      <a:pt x="11" y="11"/>
                    </a:cubicBezTo>
                    <a:cubicBezTo>
                      <a:pt x="11" y="12"/>
                      <a:pt x="10" y="13"/>
                      <a:pt x="10" y="15"/>
                    </a:cubicBezTo>
                    <a:cubicBezTo>
                      <a:pt x="9" y="15"/>
                      <a:pt x="9" y="16"/>
                      <a:pt x="9" y="17"/>
                    </a:cubicBezTo>
                    <a:cubicBezTo>
                      <a:pt x="8" y="17"/>
                      <a:pt x="8" y="18"/>
                      <a:pt x="7" y="19"/>
                    </a:cubicBezTo>
                    <a:cubicBezTo>
                      <a:pt x="7" y="19"/>
                      <a:pt x="6" y="19"/>
                      <a:pt x="6" y="19"/>
                    </a:cubicBezTo>
                    <a:cubicBezTo>
                      <a:pt x="6" y="18"/>
                      <a:pt x="6" y="18"/>
                      <a:pt x="6" y="18"/>
                    </a:cubicBezTo>
                    <a:cubicBezTo>
                      <a:pt x="6" y="17"/>
                      <a:pt x="6" y="16"/>
                      <a:pt x="6" y="15"/>
                    </a:cubicBezTo>
                    <a:cubicBezTo>
                      <a:pt x="6" y="12"/>
                      <a:pt x="6" y="12"/>
                      <a:pt x="6" y="12"/>
                    </a:cubicBezTo>
                    <a:cubicBezTo>
                      <a:pt x="7" y="10"/>
                      <a:pt x="7" y="8"/>
                      <a:pt x="8" y="6"/>
                    </a:cubicBezTo>
                    <a:cubicBezTo>
                      <a:pt x="9" y="6"/>
                      <a:pt x="9" y="6"/>
                      <a:pt x="9" y="6"/>
                    </a:cubicBezTo>
                    <a:cubicBezTo>
                      <a:pt x="8" y="8"/>
                      <a:pt x="7" y="10"/>
                      <a:pt x="6" y="13"/>
                    </a:cubicBezTo>
                    <a:cubicBezTo>
                      <a:pt x="5" y="16"/>
                      <a:pt x="5" y="16"/>
                      <a:pt x="5" y="16"/>
                    </a:cubicBezTo>
                    <a:cubicBezTo>
                      <a:pt x="5" y="16"/>
                      <a:pt x="4" y="17"/>
                      <a:pt x="4" y="17"/>
                    </a:cubicBezTo>
                    <a:cubicBezTo>
                      <a:pt x="3" y="19"/>
                      <a:pt x="3" y="19"/>
                      <a:pt x="3" y="19"/>
                    </a:cubicBezTo>
                    <a:cubicBezTo>
                      <a:pt x="3" y="19"/>
                      <a:pt x="3" y="19"/>
                      <a:pt x="2" y="19"/>
                    </a:cubicBezTo>
                    <a:cubicBezTo>
                      <a:pt x="2" y="19"/>
                      <a:pt x="2" y="18"/>
                      <a:pt x="2" y="18"/>
                    </a:cubicBezTo>
                    <a:cubicBezTo>
                      <a:pt x="2" y="16"/>
                      <a:pt x="2" y="16"/>
                      <a:pt x="2" y="16"/>
                    </a:cubicBezTo>
                    <a:cubicBezTo>
                      <a:pt x="3" y="13"/>
                      <a:pt x="3" y="13"/>
                      <a:pt x="3" y="13"/>
                    </a:cubicBezTo>
                    <a:cubicBezTo>
                      <a:pt x="3" y="11"/>
                      <a:pt x="4" y="10"/>
                      <a:pt x="4" y="8"/>
                    </a:cubicBezTo>
                    <a:cubicBezTo>
                      <a:pt x="4" y="8"/>
                      <a:pt x="4" y="8"/>
                      <a:pt x="4" y="8"/>
                    </a:cubicBezTo>
                    <a:cubicBezTo>
                      <a:pt x="2" y="13"/>
                      <a:pt x="2" y="13"/>
                      <a:pt x="2" y="13"/>
                    </a:cubicBezTo>
                    <a:lnTo>
                      <a:pt x="0" y="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5" name="Freeform 46"/>
              <p:cNvSpPr/>
              <p:nvPr/>
            </p:nvSpPr>
            <p:spPr bwMode="auto">
              <a:xfrm>
                <a:off x="5762" y="2343"/>
                <a:ext cx="42" cy="76"/>
              </a:xfrm>
              <a:custGeom>
                <a:avLst/>
                <a:gdLst>
                  <a:gd name="T0" fmla="*/ 9 w 17"/>
                  <a:gd name="T1" fmla="*/ 31 h 31"/>
                  <a:gd name="T2" fmla="*/ 10 w 17"/>
                  <a:gd name="T3" fmla="*/ 30 h 31"/>
                  <a:gd name="T4" fmla="*/ 10 w 17"/>
                  <a:gd name="T5" fmla="*/ 29 h 31"/>
                  <a:gd name="T6" fmla="*/ 9 w 17"/>
                  <a:gd name="T7" fmla="*/ 26 h 31"/>
                  <a:gd name="T8" fmla="*/ 7 w 17"/>
                  <a:gd name="T9" fmla="*/ 23 h 31"/>
                  <a:gd name="T10" fmla="*/ 6 w 17"/>
                  <a:gd name="T11" fmla="*/ 18 h 31"/>
                  <a:gd name="T12" fmla="*/ 4 w 17"/>
                  <a:gd name="T13" fmla="*/ 14 h 31"/>
                  <a:gd name="T14" fmla="*/ 1 w 17"/>
                  <a:gd name="T15" fmla="*/ 9 h 31"/>
                  <a:gd name="T16" fmla="*/ 1 w 17"/>
                  <a:gd name="T17" fmla="*/ 3 h 31"/>
                  <a:gd name="T18" fmla="*/ 4 w 17"/>
                  <a:gd name="T19" fmla="*/ 0 h 31"/>
                  <a:gd name="T20" fmla="*/ 7 w 17"/>
                  <a:gd name="T21" fmla="*/ 2 h 31"/>
                  <a:gd name="T22" fmla="*/ 10 w 17"/>
                  <a:gd name="T23" fmla="*/ 7 h 31"/>
                  <a:gd name="T24" fmla="*/ 13 w 17"/>
                  <a:gd name="T25" fmla="*/ 12 h 31"/>
                  <a:gd name="T26" fmla="*/ 14 w 17"/>
                  <a:gd name="T27" fmla="*/ 16 h 31"/>
                  <a:gd name="T28" fmla="*/ 15 w 17"/>
                  <a:gd name="T29" fmla="*/ 20 h 31"/>
                  <a:gd name="T30" fmla="*/ 16 w 17"/>
                  <a:gd name="T31" fmla="*/ 23 h 31"/>
                  <a:gd name="T32" fmla="*/ 17 w 17"/>
                  <a:gd name="T33" fmla="*/ 25 h 31"/>
                  <a:gd name="T34" fmla="*/ 17 w 17"/>
                  <a:gd name="T35" fmla="*/ 25 h 31"/>
                  <a:gd name="T36" fmla="*/ 16 w 17"/>
                  <a:gd name="T37" fmla="*/ 23 h 31"/>
                  <a:gd name="T38" fmla="*/ 15 w 17"/>
                  <a:gd name="T39" fmla="*/ 20 h 31"/>
                  <a:gd name="T40" fmla="*/ 13 w 17"/>
                  <a:gd name="T41" fmla="*/ 17 h 31"/>
                  <a:gd name="T42" fmla="*/ 11 w 17"/>
                  <a:gd name="T43" fmla="*/ 13 h 31"/>
                  <a:gd name="T44" fmla="*/ 9 w 17"/>
                  <a:gd name="T45" fmla="*/ 8 h 31"/>
                  <a:gd name="T46" fmla="*/ 6 w 17"/>
                  <a:gd name="T47" fmla="*/ 3 h 31"/>
                  <a:gd name="T48" fmla="*/ 5 w 17"/>
                  <a:gd name="T49" fmla="*/ 2 h 31"/>
                  <a:gd name="T50" fmla="*/ 3 w 17"/>
                  <a:gd name="T51" fmla="*/ 4 h 31"/>
                  <a:gd name="T52" fmla="*/ 3 w 17"/>
                  <a:gd name="T53" fmla="*/ 8 h 31"/>
                  <a:gd name="T54" fmla="*/ 5 w 17"/>
                  <a:gd name="T55" fmla="*/ 13 h 31"/>
                  <a:gd name="T56" fmla="*/ 7 w 17"/>
                  <a:gd name="T57" fmla="*/ 18 h 31"/>
                  <a:gd name="T58" fmla="*/ 8 w 17"/>
                  <a:gd name="T59" fmla="*/ 22 h 31"/>
                  <a:gd name="T60" fmla="*/ 10 w 17"/>
                  <a:gd name="T61" fmla="*/ 26 h 31"/>
                  <a:gd name="T62" fmla="*/ 11 w 17"/>
                  <a:gd name="T63" fmla="*/ 29 h 31"/>
                  <a:gd name="T64" fmla="*/ 10 w 17"/>
                  <a:gd name="T65" fmla="*/ 30 h 31"/>
                  <a:gd name="T66" fmla="*/ 9 w 17"/>
                  <a:gd name="T67" fmla="*/ 31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 h="31">
                    <a:moveTo>
                      <a:pt x="9" y="31"/>
                    </a:moveTo>
                    <a:cubicBezTo>
                      <a:pt x="9" y="31"/>
                      <a:pt x="9" y="31"/>
                      <a:pt x="10" y="30"/>
                    </a:cubicBezTo>
                    <a:cubicBezTo>
                      <a:pt x="10" y="30"/>
                      <a:pt x="10" y="29"/>
                      <a:pt x="10" y="29"/>
                    </a:cubicBezTo>
                    <a:cubicBezTo>
                      <a:pt x="10" y="28"/>
                      <a:pt x="10" y="27"/>
                      <a:pt x="9" y="26"/>
                    </a:cubicBezTo>
                    <a:cubicBezTo>
                      <a:pt x="9" y="25"/>
                      <a:pt x="8" y="24"/>
                      <a:pt x="7" y="23"/>
                    </a:cubicBezTo>
                    <a:cubicBezTo>
                      <a:pt x="7" y="21"/>
                      <a:pt x="6" y="20"/>
                      <a:pt x="6" y="18"/>
                    </a:cubicBezTo>
                    <a:cubicBezTo>
                      <a:pt x="5" y="17"/>
                      <a:pt x="4" y="15"/>
                      <a:pt x="4" y="14"/>
                    </a:cubicBezTo>
                    <a:cubicBezTo>
                      <a:pt x="3" y="12"/>
                      <a:pt x="2" y="11"/>
                      <a:pt x="1" y="9"/>
                    </a:cubicBezTo>
                    <a:cubicBezTo>
                      <a:pt x="0" y="7"/>
                      <a:pt x="0" y="4"/>
                      <a:pt x="1" y="3"/>
                    </a:cubicBezTo>
                    <a:cubicBezTo>
                      <a:pt x="2" y="2"/>
                      <a:pt x="3" y="1"/>
                      <a:pt x="4" y="0"/>
                    </a:cubicBezTo>
                    <a:cubicBezTo>
                      <a:pt x="6" y="0"/>
                      <a:pt x="7" y="2"/>
                      <a:pt x="7" y="2"/>
                    </a:cubicBezTo>
                    <a:cubicBezTo>
                      <a:pt x="9" y="4"/>
                      <a:pt x="9" y="6"/>
                      <a:pt x="10" y="7"/>
                    </a:cubicBezTo>
                    <a:cubicBezTo>
                      <a:pt x="11" y="9"/>
                      <a:pt x="12" y="10"/>
                      <a:pt x="13" y="12"/>
                    </a:cubicBezTo>
                    <a:cubicBezTo>
                      <a:pt x="13" y="13"/>
                      <a:pt x="14" y="15"/>
                      <a:pt x="14" y="16"/>
                    </a:cubicBezTo>
                    <a:cubicBezTo>
                      <a:pt x="15" y="18"/>
                      <a:pt x="15" y="19"/>
                      <a:pt x="15" y="20"/>
                    </a:cubicBezTo>
                    <a:cubicBezTo>
                      <a:pt x="16" y="21"/>
                      <a:pt x="16" y="22"/>
                      <a:pt x="16" y="23"/>
                    </a:cubicBezTo>
                    <a:cubicBezTo>
                      <a:pt x="17" y="24"/>
                      <a:pt x="17" y="24"/>
                      <a:pt x="17" y="25"/>
                    </a:cubicBezTo>
                    <a:cubicBezTo>
                      <a:pt x="17" y="25"/>
                      <a:pt x="17" y="25"/>
                      <a:pt x="17" y="25"/>
                    </a:cubicBezTo>
                    <a:cubicBezTo>
                      <a:pt x="17" y="25"/>
                      <a:pt x="17" y="24"/>
                      <a:pt x="16" y="23"/>
                    </a:cubicBezTo>
                    <a:cubicBezTo>
                      <a:pt x="16" y="22"/>
                      <a:pt x="15" y="21"/>
                      <a:pt x="15" y="20"/>
                    </a:cubicBezTo>
                    <a:cubicBezTo>
                      <a:pt x="14" y="19"/>
                      <a:pt x="14" y="18"/>
                      <a:pt x="13" y="17"/>
                    </a:cubicBezTo>
                    <a:cubicBezTo>
                      <a:pt x="13" y="15"/>
                      <a:pt x="12" y="14"/>
                      <a:pt x="11" y="13"/>
                    </a:cubicBezTo>
                    <a:cubicBezTo>
                      <a:pt x="10" y="11"/>
                      <a:pt x="9" y="10"/>
                      <a:pt x="9" y="8"/>
                    </a:cubicBezTo>
                    <a:cubicBezTo>
                      <a:pt x="8" y="7"/>
                      <a:pt x="7" y="5"/>
                      <a:pt x="6" y="3"/>
                    </a:cubicBezTo>
                    <a:cubicBezTo>
                      <a:pt x="5" y="3"/>
                      <a:pt x="5" y="2"/>
                      <a:pt x="5" y="2"/>
                    </a:cubicBezTo>
                    <a:cubicBezTo>
                      <a:pt x="4" y="2"/>
                      <a:pt x="4" y="3"/>
                      <a:pt x="3" y="4"/>
                    </a:cubicBezTo>
                    <a:cubicBezTo>
                      <a:pt x="2" y="5"/>
                      <a:pt x="2" y="7"/>
                      <a:pt x="3" y="8"/>
                    </a:cubicBezTo>
                    <a:cubicBezTo>
                      <a:pt x="3" y="10"/>
                      <a:pt x="4" y="11"/>
                      <a:pt x="5" y="13"/>
                    </a:cubicBezTo>
                    <a:cubicBezTo>
                      <a:pt x="6" y="15"/>
                      <a:pt x="6" y="16"/>
                      <a:pt x="7" y="18"/>
                    </a:cubicBezTo>
                    <a:cubicBezTo>
                      <a:pt x="8" y="19"/>
                      <a:pt x="8" y="21"/>
                      <a:pt x="8" y="22"/>
                    </a:cubicBezTo>
                    <a:cubicBezTo>
                      <a:pt x="9" y="24"/>
                      <a:pt x="9" y="25"/>
                      <a:pt x="10" y="26"/>
                    </a:cubicBezTo>
                    <a:cubicBezTo>
                      <a:pt x="10" y="27"/>
                      <a:pt x="11" y="28"/>
                      <a:pt x="11" y="29"/>
                    </a:cubicBezTo>
                    <a:cubicBezTo>
                      <a:pt x="11" y="30"/>
                      <a:pt x="10" y="30"/>
                      <a:pt x="10" y="30"/>
                    </a:cubicBezTo>
                    <a:cubicBezTo>
                      <a:pt x="9" y="31"/>
                      <a:pt x="9" y="31"/>
                      <a:pt x="9" y="3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6" name="Freeform 47"/>
              <p:cNvSpPr/>
              <p:nvPr/>
            </p:nvSpPr>
            <p:spPr bwMode="auto">
              <a:xfrm>
                <a:off x="5794" y="2378"/>
                <a:ext cx="22" cy="22"/>
              </a:xfrm>
              <a:custGeom>
                <a:avLst/>
                <a:gdLst>
                  <a:gd name="T0" fmla="*/ 0 w 9"/>
                  <a:gd name="T1" fmla="*/ 0 h 9"/>
                  <a:gd name="T2" fmla="*/ 2 w 9"/>
                  <a:gd name="T3" fmla="*/ 0 h 9"/>
                  <a:gd name="T4" fmla="*/ 4 w 9"/>
                  <a:gd name="T5" fmla="*/ 1 h 9"/>
                  <a:gd name="T6" fmla="*/ 5 w 9"/>
                  <a:gd name="T7" fmla="*/ 2 h 9"/>
                  <a:gd name="T8" fmla="*/ 6 w 9"/>
                  <a:gd name="T9" fmla="*/ 3 h 9"/>
                  <a:gd name="T10" fmla="*/ 8 w 9"/>
                  <a:gd name="T11" fmla="*/ 7 h 9"/>
                  <a:gd name="T12" fmla="*/ 9 w 9"/>
                  <a:gd name="T13" fmla="*/ 9 h 9"/>
                  <a:gd name="T14" fmla="*/ 7 w 9"/>
                  <a:gd name="T15" fmla="*/ 7 h 9"/>
                  <a:gd name="T16" fmla="*/ 5 w 9"/>
                  <a:gd name="T17" fmla="*/ 4 h 9"/>
                  <a:gd name="T18" fmla="*/ 4 w 9"/>
                  <a:gd name="T19" fmla="*/ 3 h 9"/>
                  <a:gd name="T20" fmla="*/ 3 w 9"/>
                  <a:gd name="T21" fmla="*/ 3 h 9"/>
                  <a:gd name="T22" fmla="*/ 2 w 9"/>
                  <a:gd name="T23" fmla="*/ 1 h 9"/>
                  <a:gd name="T24" fmla="*/ 1 w 9"/>
                  <a:gd name="T25" fmla="*/ 0 h 9"/>
                  <a:gd name="T26" fmla="*/ 0 w 9"/>
                  <a:gd name="T2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 h="9">
                    <a:moveTo>
                      <a:pt x="0" y="0"/>
                    </a:moveTo>
                    <a:cubicBezTo>
                      <a:pt x="0" y="0"/>
                      <a:pt x="1" y="0"/>
                      <a:pt x="2" y="0"/>
                    </a:cubicBezTo>
                    <a:cubicBezTo>
                      <a:pt x="3" y="0"/>
                      <a:pt x="4" y="0"/>
                      <a:pt x="4" y="1"/>
                    </a:cubicBezTo>
                    <a:cubicBezTo>
                      <a:pt x="5" y="1"/>
                      <a:pt x="5" y="2"/>
                      <a:pt x="5" y="2"/>
                    </a:cubicBezTo>
                    <a:cubicBezTo>
                      <a:pt x="6" y="3"/>
                      <a:pt x="6" y="3"/>
                      <a:pt x="6" y="3"/>
                    </a:cubicBezTo>
                    <a:cubicBezTo>
                      <a:pt x="7" y="4"/>
                      <a:pt x="8" y="6"/>
                      <a:pt x="8" y="7"/>
                    </a:cubicBezTo>
                    <a:cubicBezTo>
                      <a:pt x="9" y="8"/>
                      <a:pt x="9" y="9"/>
                      <a:pt x="9" y="9"/>
                    </a:cubicBezTo>
                    <a:cubicBezTo>
                      <a:pt x="9" y="9"/>
                      <a:pt x="8" y="8"/>
                      <a:pt x="7" y="7"/>
                    </a:cubicBezTo>
                    <a:cubicBezTo>
                      <a:pt x="7" y="6"/>
                      <a:pt x="5" y="5"/>
                      <a:pt x="5" y="4"/>
                    </a:cubicBezTo>
                    <a:cubicBezTo>
                      <a:pt x="4" y="3"/>
                      <a:pt x="4" y="3"/>
                      <a:pt x="4" y="3"/>
                    </a:cubicBezTo>
                    <a:cubicBezTo>
                      <a:pt x="4" y="3"/>
                      <a:pt x="3" y="3"/>
                      <a:pt x="3" y="3"/>
                    </a:cubicBezTo>
                    <a:cubicBezTo>
                      <a:pt x="3" y="2"/>
                      <a:pt x="2" y="2"/>
                      <a:pt x="2" y="1"/>
                    </a:cubicBezTo>
                    <a:cubicBezTo>
                      <a:pt x="1" y="1"/>
                      <a:pt x="1" y="1"/>
                      <a:pt x="1"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7" name="Freeform 48"/>
              <p:cNvSpPr/>
              <p:nvPr/>
            </p:nvSpPr>
            <p:spPr bwMode="auto">
              <a:xfrm>
                <a:off x="5809" y="2388"/>
                <a:ext cx="10" cy="17"/>
              </a:xfrm>
              <a:custGeom>
                <a:avLst/>
                <a:gdLst>
                  <a:gd name="T0" fmla="*/ 0 w 4"/>
                  <a:gd name="T1" fmla="*/ 0 h 7"/>
                  <a:gd name="T2" fmla="*/ 1 w 4"/>
                  <a:gd name="T3" fmla="*/ 1 h 7"/>
                  <a:gd name="T4" fmla="*/ 2 w 4"/>
                  <a:gd name="T5" fmla="*/ 2 h 7"/>
                  <a:gd name="T6" fmla="*/ 3 w 4"/>
                  <a:gd name="T7" fmla="*/ 3 h 7"/>
                  <a:gd name="T8" fmla="*/ 4 w 4"/>
                  <a:gd name="T9" fmla="*/ 6 h 7"/>
                  <a:gd name="T10" fmla="*/ 4 w 4"/>
                  <a:gd name="T11" fmla="*/ 7 h 7"/>
                  <a:gd name="T12" fmla="*/ 3 w 4"/>
                  <a:gd name="T13" fmla="*/ 6 h 7"/>
                  <a:gd name="T14" fmla="*/ 2 w 4"/>
                  <a:gd name="T15" fmla="*/ 5 h 7"/>
                  <a:gd name="T16" fmla="*/ 1 w 4"/>
                  <a:gd name="T17" fmla="*/ 4 h 7"/>
                  <a:gd name="T18" fmla="*/ 0 w 4"/>
                  <a:gd name="T19" fmla="*/ 2 h 7"/>
                  <a:gd name="T20" fmla="*/ 0 w 4"/>
                  <a:gd name="T21" fmla="*/ 0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 h="7">
                    <a:moveTo>
                      <a:pt x="0" y="0"/>
                    </a:moveTo>
                    <a:cubicBezTo>
                      <a:pt x="0" y="0"/>
                      <a:pt x="1" y="1"/>
                      <a:pt x="1" y="1"/>
                    </a:cubicBezTo>
                    <a:cubicBezTo>
                      <a:pt x="1" y="1"/>
                      <a:pt x="2" y="2"/>
                      <a:pt x="2" y="2"/>
                    </a:cubicBezTo>
                    <a:cubicBezTo>
                      <a:pt x="2" y="2"/>
                      <a:pt x="3" y="3"/>
                      <a:pt x="3" y="3"/>
                    </a:cubicBezTo>
                    <a:cubicBezTo>
                      <a:pt x="3" y="4"/>
                      <a:pt x="4" y="5"/>
                      <a:pt x="4" y="6"/>
                    </a:cubicBezTo>
                    <a:cubicBezTo>
                      <a:pt x="4" y="6"/>
                      <a:pt x="4" y="7"/>
                      <a:pt x="4" y="7"/>
                    </a:cubicBezTo>
                    <a:cubicBezTo>
                      <a:pt x="4" y="7"/>
                      <a:pt x="3" y="7"/>
                      <a:pt x="3" y="6"/>
                    </a:cubicBezTo>
                    <a:cubicBezTo>
                      <a:pt x="3" y="6"/>
                      <a:pt x="2" y="6"/>
                      <a:pt x="2" y="5"/>
                    </a:cubicBezTo>
                    <a:cubicBezTo>
                      <a:pt x="2" y="5"/>
                      <a:pt x="2" y="5"/>
                      <a:pt x="1" y="4"/>
                    </a:cubicBezTo>
                    <a:cubicBezTo>
                      <a:pt x="1" y="3"/>
                      <a:pt x="0" y="2"/>
                      <a:pt x="0" y="2"/>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8" name="Freeform 49"/>
              <p:cNvSpPr/>
              <p:nvPr/>
            </p:nvSpPr>
            <p:spPr bwMode="auto">
              <a:xfrm>
                <a:off x="5806" y="2383"/>
                <a:ext cx="22" cy="19"/>
              </a:xfrm>
              <a:custGeom>
                <a:avLst/>
                <a:gdLst>
                  <a:gd name="T0" fmla="*/ 0 w 9"/>
                  <a:gd name="T1" fmla="*/ 0 h 8"/>
                  <a:gd name="T2" fmla="*/ 2 w 9"/>
                  <a:gd name="T3" fmla="*/ 0 h 8"/>
                  <a:gd name="T4" fmla="*/ 4 w 9"/>
                  <a:gd name="T5" fmla="*/ 0 h 8"/>
                  <a:gd name="T6" fmla="*/ 5 w 9"/>
                  <a:gd name="T7" fmla="*/ 1 h 8"/>
                  <a:gd name="T8" fmla="*/ 6 w 9"/>
                  <a:gd name="T9" fmla="*/ 1 h 8"/>
                  <a:gd name="T10" fmla="*/ 7 w 9"/>
                  <a:gd name="T11" fmla="*/ 2 h 8"/>
                  <a:gd name="T12" fmla="*/ 8 w 9"/>
                  <a:gd name="T13" fmla="*/ 6 h 8"/>
                  <a:gd name="T14" fmla="*/ 9 w 9"/>
                  <a:gd name="T15" fmla="*/ 8 h 8"/>
                  <a:gd name="T16" fmla="*/ 9 w 9"/>
                  <a:gd name="T17" fmla="*/ 8 h 8"/>
                  <a:gd name="T18" fmla="*/ 8 w 9"/>
                  <a:gd name="T19" fmla="*/ 7 h 8"/>
                  <a:gd name="T20" fmla="*/ 5 w 9"/>
                  <a:gd name="T21" fmla="*/ 3 h 8"/>
                  <a:gd name="T22" fmla="*/ 5 w 9"/>
                  <a:gd name="T23" fmla="*/ 3 h 8"/>
                  <a:gd name="T24" fmla="*/ 5 w 9"/>
                  <a:gd name="T25" fmla="*/ 2 h 8"/>
                  <a:gd name="T26" fmla="*/ 4 w 9"/>
                  <a:gd name="T27" fmla="*/ 2 h 8"/>
                  <a:gd name="T28" fmla="*/ 2 w 9"/>
                  <a:gd name="T29" fmla="*/ 2 h 8"/>
                  <a:gd name="T30" fmla="*/ 0 w 9"/>
                  <a:gd name="T3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 h="8">
                    <a:moveTo>
                      <a:pt x="0" y="0"/>
                    </a:moveTo>
                    <a:cubicBezTo>
                      <a:pt x="0" y="0"/>
                      <a:pt x="1" y="0"/>
                      <a:pt x="2" y="0"/>
                    </a:cubicBezTo>
                    <a:cubicBezTo>
                      <a:pt x="2" y="0"/>
                      <a:pt x="3" y="0"/>
                      <a:pt x="4" y="0"/>
                    </a:cubicBezTo>
                    <a:cubicBezTo>
                      <a:pt x="5" y="0"/>
                      <a:pt x="5" y="0"/>
                      <a:pt x="5" y="1"/>
                    </a:cubicBezTo>
                    <a:cubicBezTo>
                      <a:pt x="6" y="1"/>
                      <a:pt x="6" y="1"/>
                      <a:pt x="6" y="1"/>
                    </a:cubicBezTo>
                    <a:cubicBezTo>
                      <a:pt x="6" y="1"/>
                      <a:pt x="7" y="2"/>
                      <a:pt x="7" y="2"/>
                    </a:cubicBezTo>
                    <a:cubicBezTo>
                      <a:pt x="8" y="3"/>
                      <a:pt x="8" y="5"/>
                      <a:pt x="8" y="6"/>
                    </a:cubicBezTo>
                    <a:cubicBezTo>
                      <a:pt x="9" y="7"/>
                      <a:pt x="9" y="8"/>
                      <a:pt x="9" y="8"/>
                    </a:cubicBezTo>
                    <a:cubicBezTo>
                      <a:pt x="9" y="8"/>
                      <a:pt x="9" y="8"/>
                      <a:pt x="9" y="8"/>
                    </a:cubicBezTo>
                    <a:cubicBezTo>
                      <a:pt x="8" y="8"/>
                      <a:pt x="8" y="7"/>
                      <a:pt x="8" y="7"/>
                    </a:cubicBezTo>
                    <a:cubicBezTo>
                      <a:pt x="7" y="6"/>
                      <a:pt x="6" y="4"/>
                      <a:pt x="5" y="3"/>
                    </a:cubicBezTo>
                    <a:cubicBezTo>
                      <a:pt x="5" y="3"/>
                      <a:pt x="5" y="3"/>
                      <a:pt x="5" y="3"/>
                    </a:cubicBezTo>
                    <a:cubicBezTo>
                      <a:pt x="5" y="2"/>
                      <a:pt x="5" y="2"/>
                      <a:pt x="5" y="2"/>
                    </a:cubicBezTo>
                    <a:cubicBezTo>
                      <a:pt x="4" y="2"/>
                      <a:pt x="4" y="2"/>
                      <a:pt x="4" y="2"/>
                    </a:cubicBezTo>
                    <a:cubicBezTo>
                      <a:pt x="3" y="2"/>
                      <a:pt x="2" y="2"/>
                      <a:pt x="2" y="2"/>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29" name="Freeform 50"/>
              <p:cNvSpPr/>
              <p:nvPr/>
            </p:nvSpPr>
            <p:spPr bwMode="auto">
              <a:xfrm>
                <a:off x="5823" y="2390"/>
                <a:ext cx="15" cy="34"/>
              </a:xfrm>
              <a:custGeom>
                <a:avLst/>
                <a:gdLst>
                  <a:gd name="T0" fmla="*/ 0 w 6"/>
                  <a:gd name="T1" fmla="*/ 0 h 14"/>
                  <a:gd name="T2" fmla="*/ 2 w 6"/>
                  <a:gd name="T3" fmla="*/ 1 h 14"/>
                  <a:gd name="T4" fmla="*/ 5 w 6"/>
                  <a:gd name="T5" fmla="*/ 2 h 14"/>
                  <a:gd name="T6" fmla="*/ 6 w 6"/>
                  <a:gd name="T7" fmla="*/ 6 h 14"/>
                  <a:gd name="T8" fmla="*/ 6 w 6"/>
                  <a:gd name="T9" fmla="*/ 12 h 14"/>
                  <a:gd name="T10" fmla="*/ 6 w 6"/>
                  <a:gd name="T11" fmla="*/ 14 h 14"/>
                  <a:gd name="T12" fmla="*/ 5 w 6"/>
                  <a:gd name="T13" fmla="*/ 14 h 14"/>
                  <a:gd name="T14" fmla="*/ 5 w 6"/>
                  <a:gd name="T15" fmla="*/ 14 h 14"/>
                  <a:gd name="T16" fmla="*/ 5 w 6"/>
                  <a:gd name="T17" fmla="*/ 12 h 14"/>
                  <a:gd name="T18" fmla="*/ 4 w 6"/>
                  <a:gd name="T19" fmla="*/ 6 h 14"/>
                  <a:gd name="T20" fmla="*/ 2 w 6"/>
                  <a:gd name="T21" fmla="*/ 2 h 14"/>
                  <a:gd name="T22" fmla="*/ 0 w 6"/>
                  <a:gd name="T23" fmla="*/ 0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 h="14">
                    <a:moveTo>
                      <a:pt x="0" y="0"/>
                    </a:moveTo>
                    <a:cubicBezTo>
                      <a:pt x="0" y="0"/>
                      <a:pt x="1" y="0"/>
                      <a:pt x="2" y="1"/>
                    </a:cubicBezTo>
                    <a:cubicBezTo>
                      <a:pt x="3" y="1"/>
                      <a:pt x="4" y="2"/>
                      <a:pt x="5" y="2"/>
                    </a:cubicBezTo>
                    <a:cubicBezTo>
                      <a:pt x="6" y="3"/>
                      <a:pt x="6" y="5"/>
                      <a:pt x="6" y="6"/>
                    </a:cubicBezTo>
                    <a:cubicBezTo>
                      <a:pt x="6" y="8"/>
                      <a:pt x="6" y="10"/>
                      <a:pt x="6" y="12"/>
                    </a:cubicBezTo>
                    <a:cubicBezTo>
                      <a:pt x="6" y="13"/>
                      <a:pt x="6" y="13"/>
                      <a:pt x="6" y="14"/>
                    </a:cubicBezTo>
                    <a:cubicBezTo>
                      <a:pt x="5" y="14"/>
                      <a:pt x="5" y="14"/>
                      <a:pt x="5" y="14"/>
                    </a:cubicBezTo>
                    <a:cubicBezTo>
                      <a:pt x="5" y="14"/>
                      <a:pt x="5" y="14"/>
                      <a:pt x="5" y="14"/>
                    </a:cubicBezTo>
                    <a:cubicBezTo>
                      <a:pt x="5" y="13"/>
                      <a:pt x="5" y="13"/>
                      <a:pt x="5" y="12"/>
                    </a:cubicBezTo>
                    <a:cubicBezTo>
                      <a:pt x="5" y="10"/>
                      <a:pt x="4" y="8"/>
                      <a:pt x="4" y="6"/>
                    </a:cubicBezTo>
                    <a:cubicBezTo>
                      <a:pt x="4" y="4"/>
                      <a:pt x="3" y="3"/>
                      <a:pt x="2" y="2"/>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0" name="Freeform 51"/>
              <p:cNvSpPr/>
              <p:nvPr/>
            </p:nvSpPr>
            <p:spPr bwMode="auto">
              <a:xfrm>
                <a:off x="5767" y="2348"/>
                <a:ext cx="15" cy="15"/>
              </a:xfrm>
              <a:custGeom>
                <a:avLst/>
                <a:gdLst>
                  <a:gd name="T0" fmla="*/ 1 w 6"/>
                  <a:gd name="T1" fmla="*/ 0 h 6"/>
                  <a:gd name="T2" fmla="*/ 1 w 6"/>
                  <a:gd name="T3" fmla="*/ 1 h 6"/>
                  <a:gd name="T4" fmla="*/ 1 w 6"/>
                  <a:gd name="T5" fmla="*/ 1 h 6"/>
                  <a:gd name="T6" fmla="*/ 2 w 6"/>
                  <a:gd name="T7" fmla="*/ 3 h 6"/>
                  <a:gd name="T8" fmla="*/ 3 w 6"/>
                  <a:gd name="T9" fmla="*/ 6 h 6"/>
                  <a:gd name="T10" fmla="*/ 3 w 6"/>
                  <a:gd name="T11" fmla="*/ 5 h 6"/>
                  <a:gd name="T12" fmla="*/ 5 w 6"/>
                  <a:gd name="T13" fmla="*/ 5 h 6"/>
                  <a:gd name="T14" fmla="*/ 6 w 6"/>
                  <a:gd name="T15" fmla="*/ 4 h 6"/>
                  <a:gd name="T16" fmla="*/ 5 w 6"/>
                  <a:gd name="T17" fmla="*/ 6 h 6"/>
                  <a:gd name="T18" fmla="*/ 3 w 6"/>
                  <a:gd name="T19" fmla="*/ 6 h 6"/>
                  <a:gd name="T20" fmla="*/ 3 w 6"/>
                  <a:gd name="T21" fmla="*/ 6 h 6"/>
                  <a:gd name="T22" fmla="*/ 3 w 6"/>
                  <a:gd name="T23" fmla="*/ 6 h 6"/>
                  <a:gd name="T24" fmla="*/ 1 w 6"/>
                  <a:gd name="T25" fmla="*/ 3 h 6"/>
                  <a:gd name="T26" fmla="*/ 0 w 6"/>
                  <a:gd name="T27" fmla="*/ 1 h 6"/>
                  <a:gd name="T28" fmla="*/ 1 w 6"/>
                  <a:gd name="T29"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 h="6">
                    <a:moveTo>
                      <a:pt x="1" y="0"/>
                    </a:moveTo>
                    <a:cubicBezTo>
                      <a:pt x="1" y="1"/>
                      <a:pt x="1" y="1"/>
                      <a:pt x="1" y="1"/>
                    </a:cubicBezTo>
                    <a:cubicBezTo>
                      <a:pt x="1" y="1"/>
                      <a:pt x="1" y="1"/>
                      <a:pt x="1" y="1"/>
                    </a:cubicBezTo>
                    <a:cubicBezTo>
                      <a:pt x="1" y="2"/>
                      <a:pt x="1" y="2"/>
                      <a:pt x="2" y="3"/>
                    </a:cubicBezTo>
                    <a:cubicBezTo>
                      <a:pt x="2" y="4"/>
                      <a:pt x="3" y="5"/>
                      <a:pt x="3" y="6"/>
                    </a:cubicBezTo>
                    <a:cubicBezTo>
                      <a:pt x="3" y="5"/>
                      <a:pt x="3" y="5"/>
                      <a:pt x="3" y="5"/>
                    </a:cubicBezTo>
                    <a:cubicBezTo>
                      <a:pt x="4" y="5"/>
                      <a:pt x="4" y="5"/>
                      <a:pt x="5" y="5"/>
                    </a:cubicBezTo>
                    <a:cubicBezTo>
                      <a:pt x="5" y="5"/>
                      <a:pt x="6" y="5"/>
                      <a:pt x="6" y="4"/>
                    </a:cubicBezTo>
                    <a:cubicBezTo>
                      <a:pt x="6" y="5"/>
                      <a:pt x="6" y="5"/>
                      <a:pt x="5" y="6"/>
                    </a:cubicBezTo>
                    <a:cubicBezTo>
                      <a:pt x="4" y="6"/>
                      <a:pt x="4" y="6"/>
                      <a:pt x="3" y="6"/>
                    </a:cubicBezTo>
                    <a:cubicBezTo>
                      <a:pt x="3" y="6"/>
                      <a:pt x="3" y="6"/>
                      <a:pt x="3" y="6"/>
                    </a:cubicBezTo>
                    <a:cubicBezTo>
                      <a:pt x="3" y="6"/>
                      <a:pt x="3" y="6"/>
                      <a:pt x="3" y="6"/>
                    </a:cubicBezTo>
                    <a:cubicBezTo>
                      <a:pt x="2" y="5"/>
                      <a:pt x="1" y="4"/>
                      <a:pt x="1" y="3"/>
                    </a:cubicBezTo>
                    <a:cubicBezTo>
                      <a:pt x="0" y="3"/>
                      <a:pt x="0" y="2"/>
                      <a:pt x="0" y="1"/>
                    </a:cubicBezTo>
                    <a:cubicBezTo>
                      <a:pt x="1" y="1"/>
                      <a:pt x="1" y="1"/>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1" name="Freeform 52"/>
              <p:cNvSpPr/>
              <p:nvPr/>
            </p:nvSpPr>
            <p:spPr bwMode="auto">
              <a:xfrm>
                <a:off x="5787" y="2378"/>
                <a:ext cx="5" cy="2"/>
              </a:xfrm>
              <a:custGeom>
                <a:avLst/>
                <a:gdLst>
                  <a:gd name="T0" fmla="*/ 2 w 2"/>
                  <a:gd name="T1" fmla="*/ 0 h 1"/>
                  <a:gd name="T2" fmla="*/ 1 w 2"/>
                  <a:gd name="T3" fmla="*/ 0 h 1"/>
                  <a:gd name="T4" fmla="*/ 1 w 2"/>
                  <a:gd name="T5" fmla="*/ 1 h 1"/>
                  <a:gd name="T6" fmla="*/ 0 w 2"/>
                  <a:gd name="T7" fmla="*/ 1 h 1"/>
                  <a:gd name="T8" fmla="*/ 0 w 2"/>
                  <a:gd name="T9" fmla="*/ 1 h 1"/>
                  <a:gd name="T10" fmla="*/ 0 w 2"/>
                  <a:gd name="T11" fmla="*/ 0 h 1"/>
                  <a:gd name="T12" fmla="*/ 1 w 2"/>
                  <a:gd name="T13" fmla="*/ 0 h 1"/>
                  <a:gd name="T14" fmla="*/ 2 w 2"/>
                  <a:gd name="T15" fmla="*/ 0 h 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1">
                    <a:moveTo>
                      <a:pt x="2" y="0"/>
                    </a:moveTo>
                    <a:cubicBezTo>
                      <a:pt x="2" y="0"/>
                      <a:pt x="2" y="0"/>
                      <a:pt x="1" y="0"/>
                    </a:cubicBezTo>
                    <a:cubicBezTo>
                      <a:pt x="1" y="0"/>
                      <a:pt x="1" y="1"/>
                      <a:pt x="1" y="1"/>
                    </a:cubicBezTo>
                    <a:cubicBezTo>
                      <a:pt x="1" y="1"/>
                      <a:pt x="0" y="1"/>
                      <a:pt x="0" y="1"/>
                    </a:cubicBezTo>
                    <a:cubicBezTo>
                      <a:pt x="0" y="1"/>
                      <a:pt x="0" y="1"/>
                      <a:pt x="0" y="1"/>
                    </a:cubicBezTo>
                    <a:cubicBezTo>
                      <a:pt x="0" y="0"/>
                      <a:pt x="0" y="0"/>
                      <a:pt x="0" y="0"/>
                    </a:cubicBezTo>
                    <a:cubicBezTo>
                      <a:pt x="1" y="0"/>
                      <a:pt x="1" y="0"/>
                      <a:pt x="1" y="0"/>
                    </a:cubicBezTo>
                    <a:cubicBezTo>
                      <a:pt x="2" y="0"/>
                      <a:pt x="2" y="0"/>
                      <a:pt x="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2" name="Freeform 53"/>
              <p:cNvSpPr/>
              <p:nvPr/>
            </p:nvSpPr>
            <p:spPr bwMode="auto">
              <a:xfrm>
                <a:off x="5787" y="2373"/>
                <a:ext cx="5" cy="2"/>
              </a:xfrm>
              <a:custGeom>
                <a:avLst/>
                <a:gdLst>
                  <a:gd name="T0" fmla="*/ 0 w 2"/>
                  <a:gd name="T1" fmla="*/ 1 h 1"/>
                  <a:gd name="T2" fmla="*/ 0 w 2"/>
                  <a:gd name="T3" fmla="*/ 1 h 1"/>
                  <a:gd name="T4" fmla="*/ 1 w 2"/>
                  <a:gd name="T5" fmla="*/ 0 h 1"/>
                  <a:gd name="T6" fmla="*/ 1 w 2"/>
                  <a:gd name="T7" fmla="*/ 0 h 1"/>
                  <a:gd name="T8" fmla="*/ 2 w 2"/>
                  <a:gd name="T9" fmla="*/ 1 h 1"/>
                  <a:gd name="T10" fmla="*/ 2 w 2"/>
                  <a:gd name="T11" fmla="*/ 1 h 1"/>
                  <a:gd name="T12" fmla="*/ 1 w 2"/>
                  <a:gd name="T13" fmla="*/ 1 h 1"/>
                  <a:gd name="T14" fmla="*/ 0 w 2"/>
                  <a:gd name="T15" fmla="*/ 1 h 1"/>
                  <a:gd name="T16" fmla="*/ 0 w 2"/>
                  <a:gd name="T17" fmla="*/ 1 h 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1">
                    <a:moveTo>
                      <a:pt x="0" y="1"/>
                    </a:moveTo>
                    <a:cubicBezTo>
                      <a:pt x="0" y="1"/>
                      <a:pt x="0" y="1"/>
                      <a:pt x="0" y="1"/>
                    </a:cubicBezTo>
                    <a:cubicBezTo>
                      <a:pt x="0" y="1"/>
                      <a:pt x="0" y="0"/>
                      <a:pt x="1" y="0"/>
                    </a:cubicBezTo>
                    <a:cubicBezTo>
                      <a:pt x="1" y="0"/>
                      <a:pt x="1" y="0"/>
                      <a:pt x="1" y="0"/>
                    </a:cubicBezTo>
                    <a:cubicBezTo>
                      <a:pt x="2" y="0"/>
                      <a:pt x="2" y="1"/>
                      <a:pt x="2" y="1"/>
                    </a:cubicBezTo>
                    <a:cubicBezTo>
                      <a:pt x="2" y="1"/>
                      <a:pt x="2" y="1"/>
                      <a:pt x="2" y="1"/>
                    </a:cubicBezTo>
                    <a:cubicBezTo>
                      <a:pt x="1" y="1"/>
                      <a:pt x="1" y="1"/>
                      <a:pt x="1" y="1"/>
                    </a:cubicBezTo>
                    <a:cubicBezTo>
                      <a:pt x="1" y="1"/>
                      <a:pt x="0" y="1"/>
                      <a:pt x="0" y="1"/>
                    </a:cubicBezTo>
                    <a:cubicBezTo>
                      <a:pt x="0" y="1"/>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3" name="Freeform 54"/>
              <p:cNvSpPr/>
              <p:nvPr/>
            </p:nvSpPr>
            <p:spPr bwMode="auto">
              <a:xfrm>
                <a:off x="5789" y="2380"/>
                <a:ext cx="5" cy="5"/>
              </a:xfrm>
              <a:custGeom>
                <a:avLst/>
                <a:gdLst>
                  <a:gd name="T0" fmla="*/ 0 w 2"/>
                  <a:gd name="T1" fmla="*/ 2 h 2"/>
                  <a:gd name="T2" fmla="*/ 0 w 2"/>
                  <a:gd name="T3" fmla="*/ 1 h 2"/>
                  <a:gd name="T4" fmla="*/ 0 w 2"/>
                  <a:gd name="T5" fmla="*/ 0 h 2"/>
                  <a:gd name="T6" fmla="*/ 1 w 2"/>
                  <a:gd name="T7" fmla="*/ 0 h 2"/>
                  <a:gd name="T8" fmla="*/ 2 w 2"/>
                  <a:gd name="T9" fmla="*/ 1 h 2"/>
                  <a:gd name="T10" fmla="*/ 1 w 2"/>
                  <a:gd name="T11" fmla="*/ 1 h 2"/>
                  <a:gd name="T12" fmla="*/ 1 w 2"/>
                  <a:gd name="T13" fmla="*/ 1 h 2"/>
                  <a:gd name="T14" fmla="*/ 0 w 2"/>
                  <a:gd name="T15" fmla="*/ 2 h 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 h="2">
                    <a:moveTo>
                      <a:pt x="0" y="2"/>
                    </a:moveTo>
                    <a:cubicBezTo>
                      <a:pt x="0" y="2"/>
                      <a:pt x="0" y="1"/>
                      <a:pt x="0" y="1"/>
                    </a:cubicBezTo>
                    <a:cubicBezTo>
                      <a:pt x="0" y="1"/>
                      <a:pt x="0" y="1"/>
                      <a:pt x="0" y="0"/>
                    </a:cubicBezTo>
                    <a:cubicBezTo>
                      <a:pt x="1" y="0"/>
                      <a:pt x="1" y="0"/>
                      <a:pt x="1" y="0"/>
                    </a:cubicBezTo>
                    <a:cubicBezTo>
                      <a:pt x="2" y="1"/>
                      <a:pt x="2" y="1"/>
                      <a:pt x="2" y="1"/>
                    </a:cubicBezTo>
                    <a:cubicBezTo>
                      <a:pt x="2" y="1"/>
                      <a:pt x="1" y="1"/>
                      <a:pt x="1" y="1"/>
                    </a:cubicBezTo>
                    <a:cubicBezTo>
                      <a:pt x="1" y="1"/>
                      <a:pt x="1" y="1"/>
                      <a:pt x="1" y="1"/>
                    </a:cubicBezTo>
                    <a:cubicBezTo>
                      <a:pt x="0" y="1"/>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4" name="Freeform 55"/>
              <p:cNvSpPr/>
              <p:nvPr/>
            </p:nvSpPr>
            <p:spPr bwMode="auto">
              <a:xfrm>
                <a:off x="5743" y="2410"/>
                <a:ext cx="49" cy="36"/>
              </a:xfrm>
              <a:custGeom>
                <a:avLst/>
                <a:gdLst>
                  <a:gd name="T0" fmla="*/ 18 w 20"/>
                  <a:gd name="T1" fmla="*/ 3 h 15"/>
                  <a:gd name="T2" fmla="*/ 17 w 20"/>
                  <a:gd name="T3" fmla="*/ 3 h 15"/>
                  <a:gd name="T4" fmla="*/ 16 w 20"/>
                  <a:gd name="T5" fmla="*/ 4 h 15"/>
                  <a:gd name="T6" fmla="*/ 12 w 20"/>
                  <a:gd name="T7" fmla="*/ 3 h 15"/>
                  <a:gd name="T8" fmla="*/ 9 w 20"/>
                  <a:gd name="T9" fmla="*/ 2 h 15"/>
                  <a:gd name="T10" fmla="*/ 6 w 20"/>
                  <a:gd name="T11" fmla="*/ 2 h 15"/>
                  <a:gd name="T12" fmla="*/ 3 w 20"/>
                  <a:gd name="T13" fmla="*/ 4 h 15"/>
                  <a:gd name="T14" fmla="*/ 2 w 20"/>
                  <a:gd name="T15" fmla="*/ 5 h 15"/>
                  <a:gd name="T16" fmla="*/ 3 w 20"/>
                  <a:gd name="T17" fmla="*/ 6 h 15"/>
                  <a:gd name="T18" fmla="*/ 6 w 20"/>
                  <a:gd name="T19" fmla="*/ 6 h 15"/>
                  <a:gd name="T20" fmla="*/ 10 w 20"/>
                  <a:gd name="T21" fmla="*/ 7 h 15"/>
                  <a:gd name="T22" fmla="*/ 15 w 20"/>
                  <a:gd name="T23" fmla="*/ 11 h 15"/>
                  <a:gd name="T24" fmla="*/ 17 w 20"/>
                  <a:gd name="T25" fmla="*/ 13 h 15"/>
                  <a:gd name="T26" fmla="*/ 19 w 20"/>
                  <a:gd name="T27" fmla="*/ 14 h 15"/>
                  <a:gd name="T28" fmla="*/ 20 w 20"/>
                  <a:gd name="T29" fmla="*/ 15 h 15"/>
                  <a:gd name="T30" fmla="*/ 20 w 20"/>
                  <a:gd name="T31" fmla="*/ 15 h 15"/>
                  <a:gd name="T32" fmla="*/ 20 w 20"/>
                  <a:gd name="T33" fmla="*/ 15 h 15"/>
                  <a:gd name="T34" fmla="*/ 19 w 20"/>
                  <a:gd name="T35" fmla="*/ 15 h 15"/>
                  <a:gd name="T36" fmla="*/ 17 w 20"/>
                  <a:gd name="T37" fmla="*/ 14 h 15"/>
                  <a:gd name="T38" fmla="*/ 15 w 20"/>
                  <a:gd name="T39" fmla="*/ 12 h 15"/>
                  <a:gd name="T40" fmla="*/ 9 w 20"/>
                  <a:gd name="T41" fmla="*/ 9 h 15"/>
                  <a:gd name="T42" fmla="*/ 6 w 20"/>
                  <a:gd name="T43" fmla="*/ 8 h 15"/>
                  <a:gd name="T44" fmla="*/ 2 w 20"/>
                  <a:gd name="T45" fmla="*/ 7 h 15"/>
                  <a:gd name="T46" fmla="*/ 1 w 20"/>
                  <a:gd name="T47" fmla="*/ 6 h 15"/>
                  <a:gd name="T48" fmla="*/ 0 w 20"/>
                  <a:gd name="T49" fmla="*/ 5 h 15"/>
                  <a:gd name="T50" fmla="*/ 2 w 20"/>
                  <a:gd name="T51" fmla="*/ 3 h 15"/>
                  <a:gd name="T52" fmla="*/ 5 w 20"/>
                  <a:gd name="T53" fmla="*/ 1 h 15"/>
                  <a:gd name="T54" fmla="*/ 9 w 20"/>
                  <a:gd name="T55" fmla="*/ 1 h 15"/>
                  <a:gd name="T56" fmla="*/ 12 w 20"/>
                  <a:gd name="T57" fmla="*/ 2 h 15"/>
                  <a:gd name="T58" fmla="*/ 16 w 20"/>
                  <a:gd name="T59" fmla="*/ 3 h 15"/>
                  <a:gd name="T60" fmla="*/ 18 w 20"/>
                  <a:gd name="T61" fmla="*/ 3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0" h="15">
                    <a:moveTo>
                      <a:pt x="18" y="3"/>
                    </a:moveTo>
                    <a:cubicBezTo>
                      <a:pt x="18" y="3"/>
                      <a:pt x="18" y="3"/>
                      <a:pt x="17" y="3"/>
                    </a:cubicBezTo>
                    <a:cubicBezTo>
                      <a:pt x="17" y="3"/>
                      <a:pt x="17" y="3"/>
                      <a:pt x="16" y="4"/>
                    </a:cubicBezTo>
                    <a:cubicBezTo>
                      <a:pt x="15" y="4"/>
                      <a:pt x="13" y="3"/>
                      <a:pt x="12" y="3"/>
                    </a:cubicBezTo>
                    <a:cubicBezTo>
                      <a:pt x="11" y="2"/>
                      <a:pt x="10" y="2"/>
                      <a:pt x="9" y="2"/>
                    </a:cubicBezTo>
                    <a:cubicBezTo>
                      <a:pt x="8" y="2"/>
                      <a:pt x="7" y="2"/>
                      <a:pt x="6" y="2"/>
                    </a:cubicBezTo>
                    <a:cubicBezTo>
                      <a:pt x="5" y="3"/>
                      <a:pt x="4" y="3"/>
                      <a:pt x="3" y="4"/>
                    </a:cubicBezTo>
                    <a:cubicBezTo>
                      <a:pt x="3" y="4"/>
                      <a:pt x="2" y="5"/>
                      <a:pt x="2" y="5"/>
                    </a:cubicBezTo>
                    <a:cubicBezTo>
                      <a:pt x="2" y="5"/>
                      <a:pt x="2" y="5"/>
                      <a:pt x="3" y="6"/>
                    </a:cubicBezTo>
                    <a:cubicBezTo>
                      <a:pt x="3" y="6"/>
                      <a:pt x="5" y="6"/>
                      <a:pt x="6" y="6"/>
                    </a:cubicBezTo>
                    <a:cubicBezTo>
                      <a:pt x="7" y="7"/>
                      <a:pt x="9" y="7"/>
                      <a:pt x="10" y="7"/>
                    </a:cubicBezTo>
                    <a:cubicBezTo>
                      <a:pt x="12" y="8"/>
                      <a:pt x="14" y="10"/>
                      <a:pt x="15" y="11"/>
                    </a:cubicBezTo>
                    <a:cubicBezTo>
                      <a:pt x="16" y="12"/>
                      <a:pt x="17" y="12"/>
                      <a:pt x="17" y="13"/>
                    </a:cubicBezTo>
                    <a:cubicBezTo>
                      <a:pt x="18" y="14"/>
                      <a:pt x="18" y="14"/>
                      <a:pt x="19" y="14"/>
                    </a:cubicBezTo>
                    <a:cubicBezTo>
                      <a:pt x="19" y="14"/>
                      <a:pt x="20" y="14"/>
                      <a:pt x="20" y="15"/>
                    </a:cubicBezTo>
                    <a:cubicBezTo>
                      <a:pt x="20" y="15"/>
                      <a:pt x="20" y="15"/>
                      <a:pt x="20" y="15"/>
                    </a:cubicBezTo>
                    <a:cubicBezTo>
                      <a:pt x="20" y="15"/>
                      <a:pt x="20" y="15"/>
                      <a:pt x="20" y="15"/>
                    </a:cubicBezTo>
                    <a:cubicBezTo>
                      <a:pt x="20" y="15"/>
                      <a:pt x="19" y="15"/>
                      <a:pt x="19" y="15"/>
                    </a:cubicBezTo>
                    <a:cubicBezTo>
                      <a:pt x="18" y="14"/>
                      <a:pt x="17" y="14"/>
                      <a:pt x="17" y="14"/>
                    </a:cubicBezTo>
                    <a:cubicBezTo>
                      <a:pt x="16" y="13"/>
                      <a:pt x="16" y="13"/>
                      <a:pt x="15" y="12"/>
                    </a:cubicBezTo>
                    <a:cubicBezTo>
                      <a:pt x="13" y="11"/>
                      <a:pt x="11" y="10"/>
                      <a:pt x="9" y="9"/>
                    </a:cubicBezTo>
                    <a:cubicBezTo>
                      <a:pt x="8" y="9"/>
                      <a:pt x="7" y="8"/>
                      <a:pt x="6" y="8"/>
                    </a:cubicBezTo>
                    <a:cubicBezTo>
                      <a:pt x="4" y="8"/>
                      <a:pt x="3" y="8"/>
                      <a:pt x="2" y="7"/>
                    </a:cubicBezTo>
                    <a:cubicBezTo>
                      <a:pt x="1" y="7"/>
                      <a:pt x="1" y="7"/>
                      <a:pt x="1" y="6"/>
                    </a:cubicBezTo>
                    <a:cubicBezTo>
                      <a:pt x="0" y="6"/>
                      <a:pt x="0" y="5"/>
                      <a:pt x="0" y="5"/>
                    </a:cubicBezTo>
                    <a:cubicBezTo>
                      <a:pt x="1" y="4"/>
                      <a:pt x="1" y="3"/>
                      <a:pt x="2" y="3"/>
                    </a:cubicBezTo>
                    <a:cubicBezTo>
                      <a:pt x="3" y="2"/>
                      <a:pt x="4" y="1"/>
                      <a:pt x="5" y="1"/>
                    </a:cubicBezTo>
                    <a:cubicBezTo>
                      <a:pt x="6" y="0"/>
                      <a:pt x="8" y="0"/>
                      <a:pt x="9" y="1"/>
                    </a:cubicBezTo>
                    <a:cubicBezTo>
                      <a:pt x="10" y="1"/>
                      <a:pt x="11" y="1"/>
                      <a:pt x="12" y="2"/>
                    </a:cubicBezTo>
                    <a:cubicBezTo>
                      <a:pt x="14" y="3"/>
                      <a:pt x="15" y="3"/>
                      <a:pt x="16" y="3"/>
                    </a:cubicBezTo>
                    <a:cubicBezTo>
                      <a:pt x="17" y="3"/>
                      <a:pt x="18" y="3"/>
                      <a:pt x="18"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5" name="Freeform 56"/>
              <p:cNvSpPr/>
              <p:nvPr/>
            </p:nvSpPr>
            <p:spPr bwMode="auto">
              <a:xfrm>
                <a:off x="5750" y="2415"/>
                <a:ext cx="15" cy="14"/>
              </a:xfrm>
              <a:custGeom>
                <a:avLst/>
                <a:gdLst>
                  <a:gd name="T0" fmla="*/ 0 w 6"/>
                  <a:gd name="T1" fmla="*/ 2 h 6"/>
                  <a:gd name="T2" fmla="*/ 2 w 6"/>
                  <a:gd name="T3" fmla="*/ 1 h 6"/>
                  <a:gd name="T4" fmla="*/ 5 w 6"/>
                  <a:gd name="T5" fmla="*/ 0 h 6"/>
                  <a:gd name="T6" fmla="*/ 5 w 6"/>
                  <a:gd name="T7" fmla="*/ 0 h 6"/>
                  <a:gd name="T8" fmla="*/ 5 w 6"/>
                  <a:gd name="T9" fmla="*/ 1 h 6"/>
                  <a:gd name="T10" fmla="*/ 6 w 6"/>
                  <a:gd name="T11" fmla="*/ 1 h 6"/>
                  <a:gd name="T12" fmla="*/ 6 w 6"/>
                  <a:gd name="T13" fmla="*/ 1 h 6"/>
                  <a:gd name="T14" fmla="*/ 6 w 6"/>
                  <a:gd name="T15" fmla="*/ 3 h 6"/>
                  <a:gd name="T16" fmla="*/ 5 w 6"/>
                  <a:gd name="T17" fmla="*/ 5 h 6"/>
                  <a:gd name="T18" fmla="*/ 5 w 6"/>
                  <a:gd name="T19" fmla="*/ 5 h 6"/>
                  <a:gd name="T20" fmla="*/ 5 w 6"/>
                  <a:gd name="T21" fmla="*/ 6 h 6"/>
                  <a:gd name="T22" fmla="*/ 3 w 6"/>
                  <a:gd name="T23" fmla="*/ 5 h 6"/>
                  <a:gd name="T24" fmla="*/ 4 w 6"/>
                  <a:gd name="T25" fmla="*/ 5 h 6"/>
                  <a:gd name="T26" fmla="*/ 5 w 6"/>
                  <a:gd name="T27" fmla="*/ 5 h 6"/>
                  <a:gd name="T28" fmla="*/ 5 w 6"/>
                  <a:gd name="T29" fmla="*/ 5 h 6"/>
                  <a:gd name="T30" fmla="*/ 5 w 6"/>
                  <a:gd name="T31" fmla="*/ 3 h 6"/>
                  <a:gd name="T32" fmla="*/ 5 w 6"/>
                  <a:gd name="T33" fmla="*/ 2 h 6"/>
                  <a:gd name="T34" fmla="*/ 5 w 6"/>
                  <a:gd name="T35" fmla="*/ 1 h 6"/>
                  <a:gd name="T36" fmla="*/ 5 w 6"/>
                  <a:gd name="T37" fmla="*/ 1 h 6"/>
                  <a:gd name="T38" fmla="*/ 5 w 6"/>
                  <a:gd name="T39" fmla="*/ 1 h 6"/>
                  <a:gd name="T40" fmla="*/ 4 w 6"/>
                  <a:gd name="T41" fmla="*/ 1 h 6"/>
                  <a:gd name="T42" fmla="*/ 2 w 6"/>
                  <a:gd name="T43" fmla="*/ 1 h 6"/>
                  <a:gd name="T44" fmla="*/ 0 w 6"/>
                  <a:gd name="T45" fmla="*/ 2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 h="6">
                    <a:moveTo>
                      <a:pt x="0" y="2"/>
                    </a:moveTo>
                    <a:cubicBezTo>
                      <a:pt x="0" y="1"/>
                      <a:pt x="1" y="1"/>
                      <a:pt x="2" y="1"/>
                    </a:cubicBezTo>
                    <a:cubicBezTo>
                      <a:pt x="3" y="0"/>
                      <a:pt x="4" y="0"/>
                      <a:pt x="5" y="0"/>
                    </a:cubicBezTo>
                    <a:cubicBezTo>
                      <a:pt x="5" y="0"/>
                      <a:pt x="5" y="0"/>
                      <a:pt x="5" y="0"/>
                    </a:cubicBezTo>
                    <a:cubicBezTo>
                      <a:pt x="5" y="0"/>
                      <a:pt x="5" y="0"/>
                      <a:pt x="5" y="1"/>
                    </a:cubicBezTo>
                    <a:cubicBezTo>
                      <a:pt x="6" y="1"/>
                      <a:pt x="6" y="1"/>
                      <a:pt x="6" y="1"/>
                    </a:cubicBezTo>
                    <a:cubicBezTo>
                      <a:pt x="6" y="1"/>
                      <a:pt x="6" y="1"/>
                      <a:pt x="6" y="1"/>
                    </a:cubicBezTo>
                    <a:cubicBezTo>
                      <a:pt x="6" y="2"/>
                      <a:pt x="6" y="2"/>
                      <a:pt x="6" y="3"/>
                    </a:cubicBezTo>
                    <a:cubicBezTo>
                      <a:pt x="6" y="4"/>
                      <a:pt x="5" y="5"/>
                      <a:pt x="5" y="5"/>
                    </a:cubicBezTo>
                    <a:cubicBezTo>
                      <a:pt x="5" y="5"/>
                      <a:pt x="5" y="5"/>
                      <a:pt x="5" y="5"/>
                    </a:cubicBezTo>
                    <a:cubicBezTo>
                      <a:pt x="5" y="5"/>
                      <a:pt x="5" y="6"/>
                      <a:pt x="5" y="6"/>
                    </a:cubicBezTo>
                    <a:cubicBezTo>
                      <a:pt x="4" y="6"/>
                      <a:pt x="4" y="6"/>
                      <a:pt x="3" y="5"/>
                    </a:cubicBezTo>
                    <a:cubicBezTo>
                      <a:pt x="3" y="5"/>
                      <a:pt x="4" y="5"/>
                      <a:pt x="4" y="5"/>
                    </a:cubicBezTo>
                    <a:cubicBezTo>
                      <a:pt x="4" y="5"/>
                      <a:pt x="4" y="5"/>
                      <a:pt x="5" y="5"/>
                    </a:cubicBezTo>
                    <a:cubicBezTo>
                      <a:pt x="5" y="5"/>
                      <a:pt x="5" y="5"/>
                      <a:pt x="5" y="5"/>
                    </a:cubicBezTo>
                    <a:cubicBezTo>
                      <a:pt x="5" y="4"/>
                      <a:pt x="5" y="3"/>
                      <a:pt x="5" y="3"/>
                    </a:cubicBezTo>
                    <a:cubicBezTo>
                      <a:pt x="5" y="2"/>
                      <a:pt x="5" y="2"/>
                      <a:pt x="5" y="2"/>
                    </a:cubicBezTo>
                    <a:cubicBezTo>
                      <a:pt x="5" y="2"/>
                      <a:pt x="5" y="1"/>
                      <a:pt x="5" y="1"/>
                    </a:cubicBezTo>
                    <a:cubicBezTo>
                      <a:pt x="5" y="1"/>
                      <a:pt x="5" y="1"/>
                      <a:pt x="5" y="1"/>
                    </a:cubicBezTo>
                    <a:cubicBezTo>
                      <a:pt x="5" y="1"/>
                      <a:pt x="5" y="1"/>
                      <a:pt x="5" y="1"/>
                    </a:cubicBezTo>
                    <a:cubicBezTo>
                      <a:pt x="4" y="1"/>
                      <a:pt x="4" y="1"/>
                      <a:pt x="4" y="1"/>
                    </a:cubicBezTo>
                    <a:cubicBezTo>
                      <a:pt x="4" y="1"/>
                      <a:pt x="3" y="1"/>
                      <a:pt x="2" y="1"/>
                    </a:cubicBezTo>
                    <a:cubicBezTo>
                      <a:pt x="1" y="1"/>
                      <a:pt x="0" y="2"/>
                      <a:pt x="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6" name="Freeform 57"/>
              <p:cNvSpPr/>
              <p:nvPr/>
            </p:nvSpPr>
            <p:spPr bwMode="auto">
              <a:xfrm>
                <a:off x="5770" y="2424"/>
                <a:ext cx="2" cy="8"/>
              </a:xfrm>
              <a:custGeom>
                <a:avLst/>
                <a:gdLst>
                  <a:gd name="T0" fmla="*/ 0 w 1"/>
                  <a:gd name="T1" fmla="*/ 3 h 3"/>
                  <a:gd name="T2" fmla="*/ 0 w 1"/>
                  <a:gd name="T3" fmla="*/ 3 h 3"/>
                  <a:gd name="T4" fmla="*/ 0 w 1"/>
                  <a:gd name="T5" fmla="*/ 1 h 3"/>
                  <a:gd name="T6" fmla="*/ 0 w 1"/>
                  <a:gd name="T7" fmla="*/ 1 h 3"/>
                  <a:gd name="T8" fmla="*/ 0 w 1"/>
                  <a:gd name="T9" fmla="*/ 0 h 3"/>
                  <a:gd name="T10" fmla="*/ 1 w 1"/>
                  <a:gd name="T11" fmla="*/ 0 h 3"/>
                  <a:gd name="T12" fmla="*/ 1 w 1"/>
                  <a:gd name="T13" fmla="*/ 2 h 3"/>
                  <a:gd name="T14" fmla="*/ 0 w 1"/>
                  <a:gd name="T15" fmla="*/ 3 h 3"/>
                  <a:gd name="T16" fmla="*/ 0 w 1"/>
                  <a:gd name="T17" fmla="*/ 3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 h="3">
                    <a:moveTo>
                      <a:pt x="0" y="3"/>
                    </a:moveTo>
                    <a:cubicBezTo>
                      <a:pt x="0" y="3"/>
                      <a:pt x="0" y="3"/>
                      <a:pt x="0" y="3"/>
                    </a:cubicBezTo>
                    <a:cubicBezTo>
                      <a:pt x="0" y="2"/>
                      <a:pt x="0" y="2"/>
                      <a:pt x="0" y="1"/>
                    </a:cubicBezTo>
                    <a:cubicBezTo>
                      <a:pt x="0" y="1"/>
                      <a:pt x="0" y="1"/>
                      <a:pt x="0" y="1"/>
                    </a:cubicBezTo>
                    <a:cubicBezTo>
                      <a:pt x="0" y="1"/>
                      <a:pt x="0" y="1"/>
                      <a:pt x="0" y="0"/>
                    </a:cubicBezTo>
                    <a:cubicBezTo>
                      <a:pt x="1" y="0"/>
                      <a:pt x="1" y="0"/>
                      <a:pt x="1" y="0"/>
                    </a:cubicBezTo>
                    <a:cubicBezTo>
                      <a:pt x="1" y="0"/>
                      <a:pt x="1" y="1"/>
                      <a:pt x="1" y="2"/>
                    </a:cubicBezTo>
                    <a:cubicBezTo>
                      <a:pt x="1" y="2"/>
                      <a:pt x="0" y="2"/>
                      <a:pt x="0" y="3"/>
                    </a:cubicBezTo>
                    <a:cubicBezTo>
                      <a:pt x="0" y="3"/>
                      <a:pt x="0" y="3"/>
                      <a:pt x="0"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7" name="Freeform 58"/>
              <p:cNvSpPr/>
              <p:nvPr/>
            </p:nvSpPr>
            <p:spPr bwMode="auto">
              <a:xfrm>
                <a:off x="5772" y="2427"/>
                <a:ext cx="3" cy="7"/>
              </a:xfrm>
              <a:custGeom>
                <a:avLst/>
                <a:gdLst>
                  <a:gd name="T0" fmla="*/ 0 w 1"/>
                  <a:gd name="T1" fmla="*/ 0 h 3"/>
                  <a:gd name="T2" fmla="*/ 1 w 1"/>
                  <a:gd name="T3" fmla="*/ 0 h 3"/>
                  <a:gd name="T4" fmla="*/ 1 w 1"/>
                  <a:gd name="T5" fmla="*/ 1 h 3"/>
                  <a:gd name="T6" fmla="*/ 0 w 1"/>
                  <a:gd name="T7" fmla="*/ 2 h 3"/>
                  <a:gd name="T8" fmla="*/ 0 w 1"/>
                  <a:gd name="T9" fmla="*/ 3 h 3"/>
                  <a:gd name="T10" fmla="*/ 0 w 1"/>
                  <a:gd name="T11" fmla="*/ 2 h 3"/>
                  <a:gd name="T12" fmla="*/ 0 w 1"/>
                  <a:gd name="T13" fmla="*/ 1 h 3"/>
                  <a:gd name="T14" fmla="*/ 0 w 1"/>
                  <a:gd name="T15" fmla="*/ 0 h 3"/>
                  <a:gd name="T16" fmla="*/ 0 w 1"/>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 h="3">
                    <a:moveTo>
                      <a:pt x="0" y="0"/>
                    </a:moveTo>
                    <a:cubicBezTo>
                      <a:pt x="0" y="0"/>
                      <a:pt x="1" y="0"/>
                      <a:pt x="1" y="0"/>
                    </a:cubicBezTo>
                    <a:cubicBezTo>
                      <a:pt x="1" y="1"/>
                      <a:pt x="1" y="1"/>
                      <a:pt x="1" y="1"/>
                    </a:cubicBezTo>
                    <a:cubicBezTo>
                      <a:pt x="1" y="2"/>
                      <a:pt x="0" y="2"/>
                      <a:pt x="0" y="2"/>
                    </a:cubicBezTo>
                    <a:cubicBezTo>
                      <a:pt x="0" y="3"/>
                      <a:pt x="0" y="3"/>
                      <a:pt x="0" y="3"/>
                    </a:cubicBezTo>
                    <a:cubicBezTo>
                      <a:pt x="0" y="3"/>
                      <a:pt x="0" y="3"/>
                      <a:pt x="0" y="2"/>
                    </a:cubicBezTo>
                    <a:cubicBezTo>
                      <a:pt x="0" y="2"/>
                      <a:pt x="0" y="2"/>
                      <a:pt x="0" y="1"/>
                    </a:cubicBezTo>
                    <a:cubicBezTo>
                      <a:pt x="0" y="1"/>
                      <a:pt x="0" y="1"/>
                      <a:pt x="0" y="0"/>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8" name="Freeform 59"/>
              <p:cNvSpPr/>
              <p:nvPr/>
            </p:nvSpPr>
            <p:spPr bwMode="auto">
              <a:xfrm>
                <a:off x="5772" y="2427"/>
                <a:ext cx="5" cy="7"/>
              </a:xfrm>
              <a:custGeom>
                <a:avLst/>
                <a:gdLst>
                  <a:gd name="T0" fmla="*/ 1 w 2"/>
                  <a:gd name="T1" fmla="*/ 0 h 3"/>
                  <a:gd name="T2" fmla="*/ 1 w 2"/>
                  <a:gd name="T3" fmla="*/ 1 h 3"/>
                  <a:gd name="T4" fmla="*/ 1 w 2"/>
                  <a:gd name="T5" fmla="*/ 2 h 3"/>
                  <a:gd name="T6" fmla="*/ 1 w 2"/>
                  <a:gd name="T7" fmla="*/ 3 h 3"/>
                  <a:gd name="T8" fmla="*/ 0 w 2"/>
                  <a:gd name="T9" fmla="*/ 3 h 3"/>
                  <a:gd name="T10" fmla="*/ 0 w 2"/>
                  <a:gd name="T11" fmla="*/ 3 h 3"/>
                  <a:gd name="T12" fmla="*/ 0 w 2"/>
                  <a:gd name="T13" fmla="*/ 2 h 3"/>
                  <a:gd name="T14" fmla="*/ 1 w 2"/>
                  <a:gd name="T15" fmla="*/ 1 h 3"/>
                  <a:gd name="T16" fmla="*/ 1 w 2"/>
                  <a:gd name="T17" fmla="*/ 0 h 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 h="3">
                    <a:moveTo>
                      <a:pt x="1" y="0"/>
                    </a:moveTo>
                    <a:cubicBezTo>
                      <a:pt x="1" y="0"/>
                      <a:pt x="1" y="1"/>
                      <a:pt x="1" y="1"/>
                    </a:cubicBezTo>
                    <a:cubicBezTo>
                      <a:pt x="2" y="1"/>
                      <a:pt x="1" y="2"/>
                      <a:pt x="1" y="2"/>
                    </a:cubicBezTo>
                    <a:cubicBezTo>
                      <a:pt x="1" y="2"/>
                      <a:pt x="1" y="3"/>
                      <a:pt x="1" y="3"/>
                    </a:cubicBezTo>
                    <a:cubicBezTo>
                      <a:pt x="1" y="3"/>
                      <a:pt x="0" y="3"/>
                      <a:pt x="0" y="3"/>
                    </a:cubicBezTo>
                    <a:cubicBezTo>
                      <a:pt x="0" y="3"/>
                      <a:pt x="0" y="3"/>
                      <a:pt x="0" y="3"/>
                    </a:cubicBezTo>
                    <a:cubicBezTo>
                      <a:pt x="0" y="2"/>
                      <a:pt x="0" y="2"/>
                      <a:pt x="0" y="2"/>
                    </a:cubicBezTo>
                    <a:cubicBezTo>
                      <a:pt x="1" y="1"/>
                      <a:pt x="1" y="1"/>
                      <a:pt x="1" y="1"/>
                    </a:cubicBezTo>
                    <a:cubicBezTo>
                      <a:pt x="1" y="1"/>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39" name="Freeform 60"/>
              <p:cNvSpPr/>
              <p:nvPr/>
            </p:nvSpPr>
            <p:spPr bwMode="auto">
              <a:xfrm>
                <a:off x="5787" y="2442"/>
                <a:ext cx="44" cy="36"/>
              </a:xfrm>
              <a:custGeom>
                <a:avLst/>
                <a:gdLst>
                  <a:gd name="T0" fmla="*/ 1 w 18"/>
                  <a:gd name="T1" fmla="*/ 9 h 15"/>
                  <a:gd name="T2" fmla="*/ 3 w 18"/>
                  <a:gd name="T3" fmla="*/ 7 h 15"/>
                  <a:gd name="T4" fmla="*/ 2 w 18"/>
                  <a:gd name="T5" fmla="*/ 11 h 15"/>
                  <a:gd name="T6" fmla="*/ 5 w 18"/>
                  <a:gd name="T7" fmla="*/ 5 h 15"/>
                  <a:gd name="T8" fmla="*/ 5 w 18"/>
                  <a:gd name="T9" fmla="*/ 9 h 15"/>
                  <a:gd name="T10" fmla="*/ 3 w 18"/>
                  <a:gd name="T11" fmla="*/ 11 h 15"/>
                  <a:gd name="T12" fmla="*/ 8 w 18"/>
                  <a:gd name="T13" fmla="*/ 3 h 15"/>
                  <a:gd name="T14" fmla="*/ 6 w 18"/>
                  <a:gd name="T15" fmla="*/ 13 h 15"/>
                  <a:gd name="T16" fmla="*/ 7 w 18"/>
                  <a:gd name="T17" fmla="*/ 7 h 15"/>
                  <a:gd name="T18" fmla="*/ 11 w 18"/>
                  <a:gd name="T19" fmla="*/ 2 h 15"/>
                  <a:gd name="T20" fmla="*/ 8 w 18"/>
                  <a:gd name="T21" fmla="*/ 14 h 15"/>
                  <a:gd name="T22" fmla="*/ 10 w 18"/>
                  <a:gd name="T23" fmla="*/ 6 h 15"/>
                  <a:gd name="T24" fmla="*/ 11 w 18"/>
                  <a:gd name="T25" fmla="*/ 3 h 15"/>
                  <a:gd name="T26" fmla="*/ 12 w 18"/>
                  <a:gd name="T27" fmla="*/ 6 h 15"/>
                  <a:gd name="T28" fmla="*/ 8 w 18"/>
                  <a:gd name="T29" fmla="*/ 12 h 15"/>
                  <a:gd name="T30" fmla="*/ 12 w 18"/>
                  <a:gd name="T31" fmla="*/ 7 h 15"/>
                  <a:gd name="T32" fmla="*/ 16 w 18"/>
                  <a:gd name="T33" fmla="*/ 1 h 15"/>
                  <a:gd name="T34" fmla="*/ 13 w 18"/>
                  <a:gd name="T35" fmla="*/ 13 h 15"/>
                  <a:gd name="T36" fmla="*/ 12 w 18"/>
                  <a:gd name="T37" fmla="*/ 13 h 15"/>
                  <a:gd name="T38" fmla="*/ 17 w 18"/>
                  <a:gd name="T39" fmla="*/ 2 h 15"/>
                  <a:gd name="T40" fmla="*/ 14 w 18"/>
                  <a:gd name="T41" fmla="*/ 14 h 15"/>
                  <a:gd name="T42" fmla="*/ 15 w 18"/>
                  <a:gd name="T43" fmla="*/ 7 h 15"/>
                  <a:gd name="T44" fmla="*/ 12 w 18"/>
                  <a:gd name="T45" fmla="*/ 13 h 15"/>
                  <a:gd name="T46" fmla="*/ 15 w 18"/>
                  <a:gd name="T47" fmla="*/ 1 h 15"/>
                  <a:gd name="T48" fmla="*/ 12 w 18"/>
                  <a:gd name="T49" fmla="*/ 11 h 15"/>
                  <a:gd name="T50" fmla="*/ 8 w 18"/>
                  <a:gd name="T51" fmla="*/ 13 h 15"/>
                  <a:gd name="T52" fmla="*/ 10 w 18"/>
                  <a:gd name="T53" fmla="*/ 8 h 15"/>
                  <a:gd name="T54" fmla="*/ 13 w 18"/>
                  <a:gd name="T55" fmla="*/ 3 h 15"/>
                  <a:gd name="T56" fmla="*/ 11 w 18"/>
                  <a:gd name="T57" fmla="*/ 9 h 15"/>
                  <a:gd name="T58" fmla="*/ 6 w 18"/>
                  <a:gd name="T59" fmla="*/ 13 h 15"/>
                  <a:gd name="T60" fmla="*/ 9 w 18"/>
                  <a:gd name="T61" fmla="*/ 6 h 15"/>
                  <a:gd name="T62" fmla="*/ 6 w 18"/>
                  <a:gd name="T63" fmla="*/ 13 h 15"/>
                  <a:gd name="T64" fmla="*/ 4 w 18"/>
                  <a:gd name="T65" fmla="*/ 12 h 15"/>
                  <a:gd name="T66" fmla="*/ 6 w 18"/>
                  <a:gd name="T67" fmla="*/ 8 h 15"/>
                  <a:gd name="T68" fmla="*/ 3 w 18"/>
                  <a:gd name="T69" fmla="*/ 12 h 15"/>
                  <a:gd name="T70" fmla="*/ 4 w 18"/>
                  <a:gd name="T71" fmla="*/ 7 h 15"/>
                  <a:gd name="T72" fmla="*/ 6 w 18"/>
                  <a:gd name="T73" fmla="*/ 6 h 15"/>
                  <a:gd name="T74" fmla="*/ 2 w 18"/>
                  <a:gd name="T75" fmla="*/ 11 h 15"/>
                  <a:gd name="T76" fmla="*/ 1 w 18"/>
                  <a:gd name="T77" fmla="*/ 11 h 15"/>
                  <a:gd name="T78" fmla="*/ 4 w 18"/>
                  <a:gd name="T79" fmla="*/ 6 h 15"/>
                  <a:gd name="T80" fmla="*/ 4 w 18"/>
                  <a:gd name="T81" fmla="*/ 7 h 15"/>
                  <a:gd name="T82" fmla="*/ 0 w 18"/>
                  <a:gd name="T83" fmla="*/ 11 h 15"/>
                  <a:gd name="T84" fmla="*/ 1 w 18"/>
                  <a:gd name="T85" fmla="*/ 9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8" h="15">
                    <a:moveTo>
                      <a:pt x="3" y="8"/>
                    </a:moveTo>
                    <a:cubicBezTo>
                      <a:pt x="2" y="8"/>
                      <a:pt x="2" y="8"/>
                      <a:pt x="2" y="8"/>
                    </a:cubicBezTo>
                    <a:cubicBezTo>
                      <a:pt x="1" y="9"/>
                      <a:pt x="1" y="9"/>
                      <a:pt x="1" y="9"/>
                    </a:cubicBezTo>
                    <a:cubicBezTo>
                      <a:pt x="0" y="10"/>
                      <a:pt x="0" y="10"/>
                      <a:pt x="0" y="11"/>
                    </a:cubicBezTo>
                    <a:cubicBezTo>
                      <a:pt x="0" y="11"/>
                      <a:pt x="0" y="11"/>
                      <a:pt x="0" y="11"/>
                    </a:cubicBezTo>
                    <a:cubicBezTo>
                      <a:pt x="2" y="10"/>
                      <a:pt x="2" y="8"/>
                      <a:pt x="3" y="7"/>
                    </a:cubicBezTo>
                    <a:cubicBezTo>
                      <a:pt x="4" y="7"/>
                      <a:pt x="4" y="7"/>
                      <a:pt x="4" y="7"/>
                    </a:cubicBezTo>
                    <a:cubicBezTo>
                      <a:pt x="3" y="9"/>
                      <a:pt x="3" y="9"/>
                      <a:pt x="3" y="9"/>
                    </a:cubicBezTo>
                    <a:cubicBezTo>
                      <a:pt x="3" y="10"/>
                      <a:pt x="2" y="10"/>
                      <a:pt x="2" y="11"/>
                    </a:cubicBezTo>
                    <a:cubicBezTo>
                      <a:pt x="1" y="11"/>
                      <a:pt x="1" y="11"/>
                      <a:pt x="1" y="11"/>
                    </a:cubicBezTo>
                    <a:cubicBezTo>
                      <a:pt x="4" y="8"/>
                      <a:pt x="4" y="8"/>
                      <a:pt x="4" y="8"/>
                    </a:cubicBezTo>
                    <a:cubicBezTo>
                      <a:pt x="5" y="5"/>
                      <a:pt x="5" y="5"/>
                      <a:pt x="5" y="5"/>
                    </a:cubicBezTo>
                    <a:cubicBezTo>
                      <a:pt x="6" y="6"/>
                      <a:pt x="6" y="6"/>
                      <a:pt x="6" y="6"/>
                    </a:cubicBezTo>
                    <a:cubicBezTo>
                      <a:pt x="5" y="7"/>
                      <a:pt x="5" y="7"/>
                      <a:pt x="5" y="7"/>
                    </a:cubicBezTo>
                    <a:cubicBezTo>
                      <a:pt x="5" y="9"/>
                      <a:pt x="5" y="9"/>
                      <a:pt x="5" y="9"/>
                    </a:cubicBezTo>
                    <a:cubicBezTo>
                      <a:pt x="5" y="9"/>
                      <a:pt x="4" y="10"/>
                      <a:pt x="4" y="10"/>
                    </a:cubicBezTo>
                    <a:cubicBezTo>
                      <a:pt x="4" y="11"/>
                      <a:pt x="4" y="11"/>
                      <a:pt x="4" y="12"/>
                    </a:cubicBezTo>
                    <a:cubicBezTo>
                      <a:pt x="3" y="11"/>
                      <a:pt x="3" y="11"/>
                      <a:pt x="3" y="11"/>
                    </a:cubicBezTo>
                    <a:cubicBezTo>
                      <a:pt x="5" y="8"/>
                      <a:pt x="5" y="8"/>
                      <a:pt x="5" y="8"/>
                    </a:cubicBezTo>
                    <a:cubicBezTo>
                      <a:pt x="7" y="4"/>
                      <a:pt x="7" y="4"/>
                      <a:pt x="7" y="4"/>
                    </a:cubicBezTo>
                    <a:cubicBezTo>
                      <a:pt x="7" y="3"/>
                      <a:pt x="8" y="3"/>
                      <a:pt x="8" y="3"/>
                    </a:cubicBezTo>
                    <a:cubicBezTo>
                      <a:pt x="8" y="4"/>
                      <a:pt x="9" y="4"/>
                      <a:pt x="8" y="4"/>
                    </a:cubicBezTo>
                    <a:cubicBezTo>
                      <a:pt x="8" y="5"/>
                      <a:pt x="8" y="5"/>
                      <a:pt x="8" y="5"/>
                    </a:cubicBezTo>
                    <a:cubicBezTo>
                      <a:pt x="6" y="13"/>
                      <a:pt x="6" y="13"/>
                      <a:pt x="6" y="13"/>
                    </a:cubicBezTo>
                    <a:cubicBezTo>
                      <a:pt x="4" y="12"/>
                      <a:pt x="4" y="12"/>
                      <a:pt x="4" y="12"/>
                    </a:cubicBezTo>
                    <a:cubicBezTo>
                      <a:pt x="6" y="10"/>
                      <a:pt x="6" y="10"/>
                      <a:pt x="6" y="10"/>
                    </a:cubicBezTo>
                    <a:cubicBezTo>
                      <a:pt x="7" y="7"/>
                      <a:pt x="7" y="7"/>
                      <a:pt x="7" y="7"/>
                    </a:cubicBezTo>
                    <a:cubicBezTo>
                      <a:pt x="8" y="5"/>
                      <a:pt x="8" y="5"/>
                      <a:pt x="8" y="5"/>
                    </a:cubicBezTo>
                    <a:cubicBezTo>
                      <a:pt x="8" y="4"/>
                      <a:pt x="9" y="3"/>
                      <a:pt x="10" y="2"/>
                    </a:cubicBezTo>
                    <a:cubicBezTo>
                      <a:pt x="10" y="2"/>
                      <a:pt x="10" y="2"/>
                      <a:pt x="11" y="2"/>
                    </a:cubicBezTo>
                    <a:cubicBezTo>
                      <a:pt x="11" y="2"/>
                      <a:pt x="11" y="3"/>
                      <a:pt x="11" y="3"/>
                    </a:cubicBezTo>
                    <a:cubicBezTo>
                      <a:pt x="11" y="3"/>
                      <a:pt x="11" y="3"/>
                      <a:pt x="11" y="3"/>
                    </a:cubicBezTo>
                    <a:cubicBezTo>
                      <a:pt x="8" y="14"/>
                      <a:pt x="8" y="14"/>
                      <a:pt x="8" y="14"/>
                    </a:cubicBezTo>
                    <a:cubicBezTo>
                      <a:pt x="6" y="13"/>
                      <a:pt x="6" y="13"/>
                      <a:pt x="6" y="13"/>
                    </a:cubicBezTo>
                    <a:cubicBezTo>
                      <a:pt x="9" y="8"/>
                      <a:pt x="9" y="8"/>
                      <a:pt x="9" y="8"/>
                    </a:cubicBezTo>
                    <a:cubicBezTo>
                      <a:pt x="10" y="6"/>
                      <a:pt x="10" y="6"/>
                      <a:pt x="10" y="6"/>
                    </a:cubicBezTo>
                    <a:cubicBezTo>
                      <a:pt x="11" y="5"/>
                      <a:pt x="11" y="5"/>
                      <a:pt x="11" y="4"/>
                    </a:cubicBezTo>
                    <a:cubicBezTo>
                      <a:pt x="11" y="3"/>
                      <a:pt x="11" y="3"/>
                      <a:pt x="11" y="3"/>
                    </a:cubicBezTo>
                    <a:cubicBezTo>
                      <a:pt x="11" y="3"/>
                      <a:pt x="11" y="3"/>
                      <a:pt x="11" y="3"/>
                    </a:cubicBezTo>
                    <a:cubicBezTo>
                      <a:pt x="12" y="2"/>
                      <a:pt x="12" y="2"/>
                      <a:pt x="13" y="2"/>
                    </a:cubicBezTo>
                    <a:cubicBezTo>
                      <a:pt x="13" y="2"/>
                      <a:pt x="13" y="3"/>
                      <a:pt x="13" y="3"/>
                    </a:cubicBezTo>
                    <a:cubicBezTo>
                      <a:pt x="12" y="6"/>
                      <a:pt x="12" y="6"/>
                      <a:pt x="12" y="6"/>
                    </a:cubicBezTo>
                    <a:cubicBezTo>
                      <a:pt x="12" y="8"/>
                      <a:pt x="12" y="8"/>
                      <a:pt x="12" y="8"/>
                    </a:cubicBezTo>
                    <a:cubicBezTo>
                      <a:pt x="11" y="10"/>
                      <a:pt x="10" y="11"/>
                      <a:pt x="10" y="13"/>
                    </a:cubicBezTo>
                    <a:cubicBezTo>
                      <a:pt x="8" y="12"/>
                      <a:pt x="8" y="12"/>
                      <a:pt x="8" y="12"/>
                    </a:cubicBezTo>
                    <a:cubicBezTo>
                      <a:pt x="9" y="11"/>
                      <a:pt x="9" y="11"/>
                      <a:pt x="9" y="11"/>
                    </a:cubicBezTo>
                    <a:cubicBezTo>
                      <a:pt x="10" y="10"/>
                      <a:pt x="10" y="10"/>
                      <a:pt x="10" y="10"/>
                    </a:cubicBezTo>
                    <a:cubicBezTo>
                      <a:pt x="11" y="9"/>
                      <a:pt x="11" y="8"/>
                      <a:pt x="12" y="7"/>
                    </a:cubicBezTo>
                    <a:cubicBezTo>
                      <a:pt x="13" y="5"/>
                      <a:pt x="13" y="2"/>
                      <a:pt x="15" y="0"/>
                    </a:cubicBezTo>
                    <a:cubicBezTo>
                      <a:pt x="15" y="0"/>
                      <a:pt x="16" y="0"/>
                      <a:pt x="16" y="0"/>
                    </a:cubicBezTo>
                    <a:cubicBezTo>
                      <a:pt x="16" y="0"/>
                      <a:pt x="16" y="1"/>
                      <a:pt x="16" y="1"/>
                    </a:cubicBezTo>
                    <a:cubicBezTo>
                      <a:pt x="15" y="7"/>
                      <a:pt x="15" y="7"/>
                      <a:pt x="15" y="7"/>
                    </a:cubicBezTo>
                    <a:cubicBezTo>
                      <a:pt x="14" y="10"/>
                      <a:pt x="14" y="10"/>
                      <a:pt x="14" y="10"/>
                    </a:cubicBezTo>
                    <a:cubicBezTo>
                      <a:pt x="13" y="13"/>
                      <a:pt x="13" y="13"/>
                      <a:pt x="13" y="13"/>
                    </a:cubicBezTo>
                    <a:cubicBezTo>
                      <a:pt x="13" y="13"/>
                      <a:pt x="13" y="14"/>
                      <a:pt x="12" y="13"/>
                    </a:cubicBezTo>
                    <a:cubicBezTo>
                      <a:pt x="12" y="13"/>
                      <a:pt x="12" y="13"/>
                      <a:pt x="12" y="13"/>
                    </a:cubicBezTo>
                    <a:cubicBezTo>
                      <a:pt x="12" y="13"/>
                      <a:pt x="12" y="13"/>
                      <a:pt x="12" y="13"/>
                    </a:cubicBezTo>
                    <a:cubicBezTo>
                      <a:pt x="12" y="12"/>
                      <a:pt x="12" y="11"/>
                      <a:pt x="13" y="10"/>
                    </a:cubicBezTo>
                    <a:cubicBezTo>
                      <a:pt x="13" y="9"/>
                      <a:pt x="13" y="8"/>
                      <a:pt x="14" y="7"/>
                    </a:cubicBezTo>
                    <a:cubicBezTo>
                      <a:pt x="15" y="5"/>
                      <a:pt x="16" y="4"/>
                      <a:pt x="17" y="2"/>
                    </a:cubicBezTo>
                    <a:cubicBezTo>
                      <a:pt x="17" y="2"/>
                      <a:pt x="18" y="2"/>
                      <a:pt x="18" y="2"/>
                    </a:cubicBezTo>
                    <a:cubicBezTo>
                      <a:pt x="18" y="2"/>
                      <a:pt x="18" y="2"/>
                      <a:pt x="18" y="2"/>
                    </a:cubicBezTo>
                    <a:cubicBezTo>
                      <a:pt x="14" y="14"/>
                      <a:pt x="14" y="14"/>
                      <a:pt x="14" y="14"/>
                    </a:cubicBezTo>
                    <a:cubicBezTo>
                      <a:pt x="17" y="2"/>
                      <a:pt x="17" y="2"/>
                      <a:pt x="17" y="2"/>
                    </a:cubicBezTo>
                    <a:cubicBezTo>
                      <a:pt x="18" y="2"/>
                      <a:pt x="18" y="2"/>
                      <a:pt x="18" y="2"/>
                    </a:cubicBezTo>
                    <a:cubicBezTo>
                      <a:pt x="17" y="4"/>
                      <a:pt x="16" y="6"/>
                      <a:pt x="15" y="7"/>
                    </a:cubicBezTo>
                    <a:cubicBezTo>
                      <a:pt x="14" y="8"/>
                      <a:pt x="14" y="9"/>
                      <a:pt x="14" y="10"/>
                    </a:cubicBezTo>
                    <a:cubicBezTo>
                      <a:pt x="13" y="11"/>
                      <a:pt x="13" y="12"/>
                      <a:pt x="13" y="13"/>
                    </a:cubicBezTo>
                    <a:cubicBezTo>
                      <a:pt x="12" y="13"/>
                      <a:pt x="12" y="13"/>
                      <a:pt x="12" y="13"/>
                    </a:cubicBezTo>
                    <a:cubicBezTo>
                      <a:pt x="13" y="10"/>
                      <a:pt x="13" y="10"/>
                      <a:pt x="13" y="10"/>
                    </a:cubicBezTo>
                    <a:cubicBezTo>
                      <a:pt x="14" y="7"/>
                      <a:pt x="14" y="7"/>
                      <a:pt x="14" y="7"/>
                    </a:cubicBezTo>
                    <a:cubicBezTo>
                      <a:pt x="15" y="1"/>
                      <a:pt x="15" y="1"/>
                      <a:pt x="15" y="1"/>
                    </a:cubicBezTo>
                    <a:cubicBezTo>
                      <a:pt x="16" y="1"/>
                      <a:pt x="16" y="1"/>
                      <a:pt x="16" y="1"/>
                    </a:cubicBezTo>
                    <a:cubicBezTo>
                      <a:pt x="15" y="3"/>
                      <a:pt x="14" y="5"/>
                      <a:pt x="13" y="7"/>
                    </a:cubicBezTo>
                    <a:cubicBezTo>
                      <a:pt x="13" y="8"/>
                      <a:pt x="13" y="9"/>
                      <a:pt x="12" y="11"/>
                    </a:cubicBezTo>
                    <a:cubicBezTo>
                      <a:pt x="11" y="12"/>
                      <a:pt x="11" y="12"/>
                      <a:pt x="11" y="12"/>
                    </a:cubicBezTo>
                    <a:cubicBezTo>
                      <a:pt x="10" y="13"/>
                      <a:pt x="10" y="13"/>
                      <a:pt x="10" y="13"/>
                    </a:cubicBezTo>
                    <a:cubicBezTo>
                      <a:pt x="9" y="14"/>
                      <a:pt x="9" y="14"/>
                      <a:pt x="8" y="13"/>
                    </a:cubicBezTo>
                    <a:cubicBezTo>
                      <a:pt x="8" y="13"/>
                      <a:pt x="8" y="13"/>
                      <a:pt x="8" y="12"/>
                    </a:cubicBezTo>
                    <a:cubicBezTo>
                      <a:pt x="8" y="12"/>
                      <a:pt x="8" y="12"/>
                      <a:pt x="8" y="12"/>
                    </a:cubicBezTo>
                    <a:cubicBezTo>
                      <a:pt x="9" y="11"/>
                      <a:pt x="9" y="9"/>
                      <a:pt x="10" y="8"/>
                    </a:cubicBezTo>
                    <a:cubicBezTo>
                      <a:pt x="11" y="5"/>
                      <a:pt x="11" y="5"/>
                      <a:pt x="11" y="5"/>
                    </a:cubicBezTo>
                    <a:cubicBezTo>
                      <a:pt x="11" y="3"/>
                      <a:pt x="11" y="3"/>
                      <a:pt x="11" y="3"/>
                    </a:cubicBezTo>
                    <a:cubicBezTo>
                      <a:pt x="13" y="3"/>
                      <a:pt x="13" y="3"/>
                      <a:pt x="13" y="3"/>
                    </a:cubicBezTo>
                    <a:cubicBezTo>
                      <a:pt x="13" y="5"/>
                      <a:pt x="13" y="5"/>
                      <a:pt x="13" y="5"/>
                    </a:cubicBezTo>
                    <a:cubicBezTo>
                      <a:pt x="13" y="5"/>
                      <a:pt x="12" y="6"/>
                      <a:pt x="12" y="6"/>
                    </a:cubicBezTo>
                    <a:cubicBezTo>
                      <a:pt x="11" y="9"/>
                      <a:pt x="11" y="9"/>
                      <a:pt x="11" y="9"/>
                    </a:cubicBezTo>
                    <a:cubicBezTo>
                      <a:pt x="8" y="14"/>
                      <a:pt x="8" y="14"/>
                      <a:pt x="8" y="14"/>
                    </a:cubicBezTo>
                    <a:cubicBezTo>
                      <a:pt x="7" y="15"/>
                      <a:pt x="7" y="15"/>
                      <a:pt x="6" y="14"/>
                    </a:cubicBezTo>
                    <a:cubicBezTo>
                      <a:pt x="6" y="14"/>
                      <a:pt x="6" y="14"/>
                      <a:pt x="6" y="13"/>
                    </a:cubicBezTo>
                    <a:cubicBezTo>
                      <a:pt x="9" y="3"/>
                      <a:pt x="9" y="3"/>
                      <a:pt x="9" y="3"/>
                    </a:cubicBezTo>
                    <a:cubicBezTo>
                      <a:pt x="11" y="3"/>
                      <a:pt x="11" y="3"/>
                      <a:pt x="11" y="3"/>
                    </a:cubicBezTo>
                    <a:cubicBezTo>
                      <a:pt x="9" y="6"/>
                      <a:pt x="9" y="6"/>
                      <a:pt x="9" y="6"/>
                    </a:cubicBezTo>
                    <a:cubicBezTo>
                      <a:pt x="8" y="8"/>
                      <a:pt x="8" y="8"/>
                      <a:pt x="8" y="8"/>
                    </a:cubicBezTo>
                    <a:cubicBezTo>
                      <a:pt x="7" y="11"/>
                      <a:pt x="7" y="11"/>
                      <a:pt x="7" y="11"/>
                    </a:cubicBezTo>
                    <a:cubicBezTo>
                      <a:pt x="6" y="13"/>
                      <a:pt x="6" y="13"/>
                      <a:pt x="6" y="13"/>
                    </a:cubicBezTo>
                    <a:cubicBezTo>
                      <a:pt x="5" y="13"/>
                      <a:pt x="5" y="14"/>
                      <a:pt x="4" y="13"/>
                    </a:cubicBezTo>
                    <a:cubicBezTo>
                      <a:pt x="4" y="13"/>
                      <a:pt x="4" y="13"/>
                      <a:pt x="4" y="12"/>
                    </a:cubicBezTo>
                    <a:cubicBezTo>
                      <a:pt x="4" y="12"/>
                      <a:pt x="4" y="12"/>
                      <a:pt x="4" y="12"/>
                    </a:cubicBezTo>
                    <a:cubicBezTo>
                      <a:pt x="7" y="4"/>
                      <a:pt x="7" y="4"/>
                      <a:pt x="7" y="4"/>
                    </a:cubicBezTo>
                    <a:cubicBezTo>
                      <a:pt x="8" y="5"/>
                      <a:pt x="8" y="5"/>
                      <a:pt x="8" y="5"/>
                    </a:cubicBezTo>
                    <a:cubicBezTo>
                      <a:pt x="6" y="8"/>
                      <a:pt x="6" y="8"/>
                      <a:pt x="6" y="8"/>
                    </a:cubicBezTo>
                    <a:cubicBezTo>
                      <a:pt x="4" y="12"/>
                      <a:pt x="4" y="12"/>
                      <a:pt x="4" y="12"/>
                    </a:cubicBezTo>
                    <a:cubicBezTo>
                      <a:pt x="4" y="12"/>
                      <a:pt x="4" y="13"/>
                      <a:pt x="3" y="12"/>
                    </a:cubicBezTo>
                    <a:cubicBezTo>
                      <a:pt x="3" y="12"/>
                      <a:pt x="3" y="12"/>
                      <a:pt x="3" y="12"/>
                    </a:cubicBezTo>
                    <a:cubicBezTo>
                      <a:pt x="3" y="11"/>
                      <a:pt x="3" y="11"/>
                      <a:pt x="3" y="10"/>
                    </a:cubicBezTo>
                    <a:cubicBezTo>
                      <a:pt x="3" y="9"/>
                      <a:pt x="3" y="9"/>
                      <a:pt x="4" y="8"/>
                    </a:cubicBezTo>
                    <a:cubicBezTo>
                      <a:pt x="4" y="7"/>
                      <a:pt x="4" y="7"/>
                      <a:pt x="4" y="7"/>
                    </a:cubicBezTo>
                    <a:cubicBezTo>
                      <a:pt x="5" y="5"/>
                      <a:pt x="5" y="5"/>
                      <a:pt x="5" y="5"/>
                    </a:cubicBezTo>
                    <a:cubicBezTo>
                      <a:pt x="6" y="5"/>
                      <a:pt x="6" y="5"/>
                      <a:pt x="6" y="5"/>
                    </a:cubicBezTo>
                    <a:cubicBezTo>
                      <a:pt x="6" y="5"/>
                      <a:pt x="6" y="6"/>
                      <a:pt x="6" y="6"/>
                    </a:cubicBezTo>
                    <a:cubicBezTo>
                      <a:pt x="6" y="6"/>
                      <a:pt x="6" y="6"/>
                      <a:pt x="6" y="6"/>
                    </a:cubicBezTo>
                    <a:cubicBezTo>
                      <a:pt x="4" y="9"/>
                      <a:pt x="4" y="9"/>
                      <a:pt x="4" y="9"/>
                    </a:cubicBezTo>
                    <a:cubicBezTo>
                      <a:pt x="2" y="11"/>
                      <a:pt x="2" y="11"/>
                      <a:pt x="2" y="11"/>
                    </a:cubicBezTo>
                    <a:cubicBezTo>
                      <a:pt x="2" y="11"/>
                      <a:pt x="2" y="11"/>
                      <a:pt x="2" y="11"/>
                    </a:cubicBezTo>
                    <a:cubicBezTo>
                      <a:pt x="2" y="11"/>
                      <a:pt x="2" y="11"/>
                      <a:pt x="1" y="11"/>
                    </a:cubicBezTo>
                    <a:cubicBezTo>
                      <a:pt x="1" y="11"/>
                      <a:pt x="1" y="11"/>
                      <a:pt x="1" y="11"/>
                    </a:cubicBezTo>
                    <a:cubicBezTo>
                      <a:pt x="2" y="10"/>
                      <a:pt x="2" y="9"/>
                      <a:pt x="2" y="9"/>
                    </a:cubicBezTo>
                    <a:cubicBezTo>
                      <a:pt x="3" y="7"/>
                      <a:pt x="3" y="7"/>
                      <a:pt x="3" y="7"/>
                    </a:cubicBezTo>
                    <a:cubicBezTo>
                      <a:pt x="3" y="6"/>
                      <a:pt x="4" y="6"/>
                      <a:pt x="4" y="6"/>
                    </a:cubicBezTo>
                    <a:cubicBezTo>
                      <a:pt x="4" y="6"/>
                      <a:pt x="4" y="7"/>
                      <a:pt x="4" y="7"/>
                    </a:cubicBezTo>
                    <a:cubicBezTo>
                      <a:pt x="4" y="7"/>
                      <a:pt x="4" y="7"/>
                      <a:pt x="4" y="7"/>
                    </a:cubicBezTo>
                    <a:cubicBezTo>
                      <a:pt x="4" y="7"/>
                      <a:pt x="4" y="7"/>
                      <a:pt x="4" y="7"/>
                    </a:cubicBezTo>
                    <a:cubicBezTo>
                      <a:pt x="3" y="8"/>
                      <a:pt x="3" y="9"/>
                      <a:pt x="2" y="9"/>
                    </a:cubicBezTo>
                    <a:cubicBezTo>
                      <a:pt x="2" y="10"/>
                      <a:pt x="2" y="10"/>
                      <a:pt x="1" y="10"/>
                    </a:cubicBezTo>
                    <a:cubicBezTo>
                      <a:pt x="1" y="11"/>
                      <a:pt x="0" y="11"/>
                      <a:pt x="0" y="11"/>
                    </a:cubicBezTo>
                    <a:cubicBezTo>
                      <a:pt x="0" y="11"/>
                      <a:pt x="0" y="11"/>
                      <a:pt x="0" y="11"/>
                    </a:cubicBezTo>
                    <a:cubicBezTo>
                      <a:pt x="0" y="11"/>
                      <a:pt x="0" y="11"/>
                      <a:pt x="0" y="11"/>
                    </a:cubicBezTo>
                    <a:cubicBezTo>
                      <a:pt x="0" y="10"/>
                      <a:pt x="0" y="10"/>
                      <a:pt x="1" y="9"/>
                    </a:cubicBezTo>
                    <a:cubicBezTo>
                      <a:pt x="1" y="9"/>
                      <a:pt x="1" y="8"/>
                      <a:pt x="2" y="8"/>
                    </a:cubicBezTo>
                    <a:lnTo>
                      <a:pt x="3" y="8"/>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0" name="Freeform 61"/>
              <p:cNvSpPr/>
              <p:nvPr/>
            </p:nvSpPr>
            <p:spPr bwMode="auto">
              <a:xfrm>
                <a:off x="5726" y="2282"/>
                <a:ext cx="105" cy="113"/>
              </a:xfrm>
              <a:custGeom>
                <a:avLst/>
                <a:gdLst>
                  <a:gd name="T0" fmla="*/ 0 w 43"/>
                  <a:gd name="T1" fmla="*/ 39 h 46"/>
                  <a:gd name="T2" fmla="*/ 0 w 43"/>
                  <a:gd name="T3" fmla="*/ 33 h 46"/>
                  <a:gd name="T4" fmla="*/ 1 w 43"/>
                  <a:gd name="T5" fmla="*/ 15 h 46"/>
                  <a:gd name="T6" fmla="*/ 1 w 43"/>
                  <a:gd name="T7" fmla="*/ 8 h 46"/>
                  <a:gd name="T8" fmla="*/ 0 w 43"/>
                  <a:gd name="T9" fmla="*/ 4 h 46"/>
                  <a:gd name="T10" fmla="*/ 2 w 43"/>
                  <a:gd name="T11" fmla="*/ 1 h 46"/>
                  <a:gd name="T12" fmla="*/ 5 w 43"/>
                  <a:gd name="T13" fmla="*/ 0 h 46"/>
                  <a:gd name="T14" fmla="*/ 8 w 43"/>
                  <a:gd name="T15" fmla="*/ 1 h 46"/>
                  <a:gd name="T16" fmla="*/ 9 w 43"/>
                  <a:gd name="T17" fmla="*/ 0 h 46"/>
                  <a:gd name="T18" fmla="*/ 22 w 43"/>
                  <a:gd name="T19" fmla="*/ 0 h 46"/>
                  <a:gd name="T20" fmla="*/ 24 w 43"/>
                  <a:gd name="T21" fmla="*/ 0 h 46"/>
                  <a:gd name="T22" fmla="*/ 40 w 43"/>
                  <a:gd name="T23" fmla="*/ 2 h 46"/>
                  <a:gd name="T24" fmla="*/ 40 w 43"/>
                  <a:gd name="T25" fmla="*/ 2 h 46"/>
                  <a:gd name="T26" fmla="*/ 42 w 43"/>
                  <a:gd name="T27" fmla="*/ 27 h 46"/>
                  <a:gd name="T28" fmla="*/ 43 w 43"/>
                  <a:gd name="T29" fmla="*/ 37 h 46"/>
                  <a:gd name="T30" fmla="*/ 41 w 43"/>
                  <a:gd name="T31" fmla="*/ 44 h 46"/>
                  <a:gd name="T32" fmla="*/ 41 w 43"/>
                  <a:gd name="T33" fmla="*/ 44 h 46"/>
                  <a:gd name="T34" fmla="*/ 40 w 43"/>
                  <a:gd name="T35" fmla="*/ 43 h 46"/>
                  <a:gd name="T36" fmla="*/ 42 w 43"/>
                  <a:gd name="T37" fmla="*/ 37 h 46"/>
                  <a:gd name="T38" fmla="*/ 41 w 43"/>
                  <a:gd name="T39" fmla="*/ 27 h 46"/>
                  <a:gd name="T40" fmla="*/ 39 w 43"/>
                  <a:gd name="T41" fmla="*/ 3 h 46"/>
                  <a:gd name="T42" fmla="*/ 24 w 43"/>
                  <a:gd name="T43" fmla="*/ 1 h 46"/>
                  <a:gd name="T44" fmla="*/ 22 w 43"/>
                  <a:gd name="T45" fmla="*/ 1 h 46"/>
                  <a:gd name="T46" fmla="*/ 9 w 43"/>
                  <a:gd name="T47" fmla="*/ 1 h 46"/>
                  <a:gd name="T48" fmla="*/ 8 w 43"/>
                  <a:gd name="T49" fmla="*/ 2 h 46"/>
                  <a:gd name="T50" fmla="*/ 5 w 43"/>
                  <a:gd name="T51" fmla="*/ 1 h 46"/>
                  <a:gd name="T52" fmla="*/ 3 w 43"/>
                  <a:gd name="T53" fmla="*/ 2 h 46"/>
                  <a:gd name="T54" fmla="*/ 1 w 43"/>
                  <a:gd name="T55" fmla="*/ 4 h 46"/>
                  <a:gd name="T56" fmla="*/ 2 w 43"/>
                  <a:gd name="T57" fmla="*/ 8 h 46"/>
                  <a:gd name="T58" fmla="*/ 2 w 43"/>
                  <a:gd name="T59" fmla="*/ 15 h 46"/>
                  <a:gd name="T60" fmla="*/ 1 w 43"/>
                  <a:gd name="T61" fmla="*/ 33 h 46"/>
                  <a:gd name="T62" fmla="*/ 1 w 43"/>
                  <a:gd name="T63" fmla="*/ 39 h 46"/>
                  <a:gd name="T64" fmla="*/ 2 w 43"/>
                  <a:gd name="T65" fmla="*/ 44 h 46"/>
                  <a:gd name="T66" fmla="*/ 5 w 43"/>
                  <a:gd name="T67" fmla="*/ 45 h 46"/>
                  <a:gd name="T68" fmla="*/ 12 w 43"/>
                  <a:gd name="T69" fmla="*/ 45 h 46"/>
                  <a:gd name="T70" fmla="*/ 21 w 43"/>
                  <a:gd name="T71" fmla="*/ 44 h 46"/>
                  <a:gd name="T72" fmla="*/ 21 w 43"/>
                  <a:gd name="T73" fmla="*/ 45 h 46"/>
                  <a:gd name="T74" fmla="*/ 21 w 43"/>
                  <a:gd name="T75" fmla="*/ 45 h 46"/>
                  <a:gd name="T76" fmla="*/ 12 w 43"/>
                  <a:gd name="T77" fmla="*/ 46 h 46"/>
                  <a:gd name="T78" fmla="*/ 5 w 43"/>
                  <a:gd name="T79" fmla="*/ 46 h 46"/>
                  <a:gd name="T80" fmla="*/ 1 w 43"/>
                  <a:gd name="T81" fmla="*/ 45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43" h="46">
                    <a:moveTo>
                      <a:pt x="1" y="45"/>
                    </a:moveTo>
                    <a:cubicBezTo>
                      <a:pt x="0" y="43"/>
                      <a:pt x="0" y="41"/>
                      <a:pt x="0" y="39"/>
                    </a:cubicBezTo>
                    <a:cubicBezTo>
                      <a:pt x="0" y="39"/>
                      <a:pt x="0" y="39"/>
                      <a:pt x="0" y="39"/>
                    </a:cubicBezTo>
                    <a:cubicBezTo>
                      <a:pt x="0" y="37"/>
                      <a:pt x="0" y="34"/>
                      <a:pt x="0" y="33"/>
                    </a:cubicBezTo>
                    <a:cubicBezTo>
                      <a:pt x="0" y="33"/>
                      <a:pt x="0" y="33"/>
                      <a:pt x="0" y="33"/>
                    </a:cubicBezTo>
                    <a:cubicBezTo>
                      <a:pt x="0" y="27"/>
                      <a:pt x="1" y="21"/>
                      <a:pt x="1" y="15"/>
                    </a:cubicBezTo>
                    <a:cubicBezTo>
                      <a:pt x="1" y="15"/>
                      <a:pt x="1" y="15"/>
                      <a:pt x="1" y="15"/>
                    </a:cubicBezTo>
                    <a:cubicBezTo>
                      <a:pt x="1" y="13"/>
                      <a:pt x="1" y="10"/>
                      <a:pt x="1" y="8"/>
                    </a:cubicBezTo>
                    <a:cubicBezTo>
                      <a:pt x="1" y="8"/>
                      <a:pt x="1" y="8"/>
                      <a:pt x="1" y="8"/>
                    </a:cubicBezTo>
                    <a:cubicBezTo>
                      <a:pt x="0" y="7"/>
                      <a:pt x="0" y="5"/>
                      <a:pt x="0" y="4"/>
                    </a:cubicBezTo>
                    <a:cubicBezTo>
                      <a:pt x="0" y="4"/>
                      <a:pt x="0" y="4"/>
                      <a:pt x="0" y="4"/>
                    </a:cubicBezTo>
                    <a:cubicBezTo>
                      <a:pt x="0" y="3"/>
                      <a:pt x="1" y="1"/>
                      <a:pt x="2" y="1"/>
                    </a:cubicBezTo>
                    <a:cubicBezTo>
                      <a:pt x="2" y="1"/>
                      <a:pt x="2" y="1"/>
                      <a:pt x="2" y="1"/>
                    </a:cubicBezTo>
                    <a:cubicBezTo>
                      <a:pt x="3" y="0"/>
                      <a:pt x="4" y="0"/>
                      <a:pt x="5" y="0"/>
                    </a:cubicBezTo>
                    <a:cubicBezTo>
                      <a:pt x="5" y="0"/>
                      <a:pt x="5" y="0"/>
                      <a:pt x="5" y="0"/>
                    </a:cubicBezTo>
                    <a:cubicBezTo>
                      <a:pt x="6" y="0"/>
                      <a:pt x="7" y="1"/>
                      <a:pt x="8" y="1"/>
                    </a:cubicBezTo>
                    <a:cubicBezTo>
                      <a:pt x="8" y="1"/>
                      <a:pt x="8" y="1"/>
                      <a:pt x="8" y="1"/>
                    </a:cubicBezTo>
                    <a:cubicBezTo>
                      <a:pt x="9" y="1"/>
                      <a:pt x="9" y="1"/>
                      <a:pt x="9" y="0"/>
                    </a:cubicBezTo>
                    <a:cubicBezTo>
                      <a:pt x="9" y="0"/>
                      <a:pt x="9" y="0"/>
                      <a:pt x="9" y="0"/>
                    </a:cubicBezTo>
                    <a:cubicBezTo>
                      <a:pt x="13" y="0"/>
                      <a:pt x="18" y="0"/>
                      <a:pt x="22" y="0"/>
                    </a:cubicBezTo>
                    <a:cubicBezTo>
                      <a:pt x="22" y="0"/>
                      <a:pt x="22" y="0"/>
                      <a:pt x="22" y="0"/>
                    </a:cubicBezTo>
                    <a:cubicBezTo>
                      <a:pt x="23" y="0"/>
                      <a:pt x="23" y="0"/>
                      <a:pt x="24" y="0"/>
                    </a:cubicBezTo>
                    <a:cubicBezTo>
                      <a:pt x="24" y="0"/>
                      <a:pt x="24" y="0"/>
                      <a:pt x="24" y="0"/>
                    </a:cubicBezTo>
                    <a:cubicBezTo>
                      <a:pt x="29" y="0"/>
                      <a:pt x="35" y="0"/>
                      <a:pt x="40" y="2"/>
                    </a:cubicBezTo>
                    <a:cubicBezTo>
                      <a:pt x="40" y="2"/>
                      <a:pt x="40" y="2"/>
                      <a:pt x="40" y="2"/>
                    </a:cubicBezTo>
                    <a:cubicBezTo>
                      <a:pt x="40" y="2"/>
                      <a:pt x="40" y="2"/>
                      <a:pt x="40" y="2"/>
                    </a:cubicBezTo>
                    <a:cubicBezTo>
                      <a:pt x="42" y="10"/>
                      <a:pt x="42" y="19"/>
                      <a:pt x="42" y="27"/>
                    </a:cubicBezTo>
                    <a:cubicBezTo>
                      <a:pt x="42" y="27"/>
                      <a:pt x="42" y="27"/>
                      <a:pt x="42" y="27"/>
                    </a:cubicBezTo>
                    <a:cubicBezTo>
                      <a:pt x="42" y="30"/>
                      <a:pt x="43" y="34"/>
                      <a:pt x="43" y="37"/>
                    </a:cubicBezTo>
                    <a:cubicBezTo>
                      <a:pt x="43" y="37"/>
                      <a:pt x="43" y="37"/>
                      <a:pt x="43" y="37"/>
                    </a:cubicBezTo>
                    <a:cubicBezTo>
                      <a:pt x="43" y="40"/>
                      <a:pt x="42" y="42"/>
                      <a:pt x="41" y="44"/>
                    </a:cubicBezTo>
                    <a:cubicBezTo>
                      <a:pt x="41" y="44"/>
                      <a:pt x="41" y="44"/>
                      <a:pt x="41" y="44"/>
                    </a:cubicBezTo>
                    <a:cubicBezTo>
                      <a:pt x="41" y="44"/>
                      <a:pt x="41" y="44"/>
                      <a:pt x="41" y="44"/>
                    </a:cubicBezTo>
                    <a:cubicBezTo>
                      <a:pt x="41" y="44"/>
                      <a:pt x="41" y="44"/>
                      <a:pt x="41" y="44"/>
                    </a:cubicBezTo>
                    <a:cubicBezTo>
                      <a:pt x="41" y="44"/>
                      <a:pt x="41" y="44"/>
                      <a:pt x="41" y="44"/>
                    </a:cubicBezTo>
                    <a:cubicBezTo>
                      <a:pt x="40" y="44"/>
                      <a:pt x="40" y="43"/>
                      <a:pt x="40" y="43"/>
                    </a:cubicBezTo>
                    <a:cubicBezTo>
                      <a:pt x="40" y="43"/>
                      <a:pt x="40" y="43"/>
                      <a:pt x="40" y="43"/>
                    </a:cubicBezTo>
                    <a:cubicBezTo>
                      <a:pt x="41" y="42"/>
                      <a:pt x="42" y="40"/>
                      <a:pt x="42" y="37"/>
                    </a:cubicBezTo>
                    <a:cubicBezTo>
                      <a:pt x="42" y="37"/>
                      <a:pt x="42" y="37"/>
                      <a:pt x="42" y="37"/>
                    </a:cubicBezTo>
                    <a:cubicBezTo>
                      <a:pt x="42" y="34"/>
                      <a:pt x="41" y="30"/>
                      <a:pt x="41" y="27"/>
                    </a:cubicBezTo>
                    <a:cubicBezTo>
                      <a:pt x="41" y="27"/>
                      <a:pt x="41" y="27"/>
                      <a:pt x="41" y="27"/>
                    </a:cubicBezTo>
                    <a:cubicBezTo>
                      <a:pt x="41" y="19"/>
                      <a:pt x="41" y="10"/>
                      <a:pt x="39" y="3"/>
                    </a:cubicBezTo>
                    <a:cubicBezTo>
                      <a:pt x="39" y="3"/>
                      <a:pt x="39" y="3"/>
                      <a:pt x="39" y="3"/>
                    </a:cubicBezTo>
                    <a:cubicBezTo>
                      <a:pt x="35" y="1"/>
                      <a:pt x="29" y="1"/>
                      <a:pt x="24" y="1"/>
                    </a:cubicBezTo>
                    <a:cubicBezTo>
                      <a:pt x="24" y="1"/>
                      <a:pt x="24" y="1"/>
                      <a:pt x="24" y="1"/>
                    </a:cubicBezTo>
                    <a:cubicBezTo>
                      <a:pt x="23" y="1"/>
                      <a:pt x="22" y="1"/>
                      <a:pt x="22" y="1"/>
                    </a:cubicBezTo>
                    <a:cubicBezTo>
                      <a:pt x="22" y="1"/>
                      <a:pt x="22" y="1"/>
                      <a:pt x="22" y="1"/>
                    </a:cubicBezTo>
                    <a:cubicBezTo>
                      <a:pt x="18" y="1"/>
                      <a:pt x="13" y="1"/>
                      <a:pt x="9" y="1"/>
                    </a:cubicBezTo>
                    <a:cubicBezTo>
                      <a:pt x="9" y="1"/>
                      <a:pt x="9" y="1"/>
                      <a:pt x="9" y="1"/>
                    </a:cubicBezTo>
                    <a:cubicBezTo>
                      <a:pt x="9" y="2"/>
                      <a:pt x="9" y="2"/>
                      <a:pt x="8" y="2"/>
                    </a:cubicBezTo>
                    <a:cubicBezTo>
                      <a:pt x="8" y="2"/>
                      <a:pt x="8" y="2"/>
                      <a:pt x="8" y="2"/>
                    </a:cubicBezTo>
                    <a:cubicBezTo>
                      <a:pt x="7" y="2"/>
                      <a:pt x="6" y="1"/>
                      <a:pt x="5" y="1"/>
                    </a:cubicBezTo>
                    <a:cubicBezTo>
                      <a:pt x="5" y="1"/>
                      <a:pt x="5" y="1"/>
                      <a:pt x="5" y="1"/>
                    </a:cubicBezTo>
                    <a:cubicBezTo>
                      <a:pt x="4" y="1"/>
                      <a:pt x="3" y="1"/>
                      <a:pt x="3" y="2"/>
                    </a:cubicBezTo>
                    <a:cubicBezTo>
                      <a:pt x="3" y="2"/>
                      <a:pt x="3" y="2"/>
                      <a:pt x="3" y="2"/>
                    </a:cubicBezTo>
                    <a:cubicBezTo>
                      <a:pt x="1" y="2"/>
                      <a:pt x="1" y="3"/>
                      <a:pt x="1" y="4"/>
                    </a:cubicBezTo>
                    <a:cubicBezTo>
                      <a:pt x="1" y="4"/>
                      <a:pt x="1" y="4"/>
                      <a:pt x="1" y="4"/>
                    </a:cubicBezTo>
                    <a:cubicBezTo>
                      <a:pt x="1" y="5"/>
                      <a:pt x="1" y="7"/>
                      <a:pt x="2" y="8"/>
                    </a:cubicBezTo>
                    <a:cubicBezTo>
                      <a:pt x="2" y="8"/>
                      <a:pt x="2" y="8"/>
                      <a:pt x="2" y="8"/>
                    </a:cubicBezTo>
                    <a:cubicBezTo>
                      <a:pt x="2" y="10"/>
                      <a:pt x="2" y="13"/>
                      <a:pt x="2" y="15"/>
                    </a:cubicBezTo>
                    <a:cubicBezTo>
                      <a:pt x="2" y="15"/>
                      <a:pt x="2" y="15"/>
                      <a:pt x="2" y="15"/>
                    </a:cubicBezTo>
                    <a:cubicBezTo>
                      <a:pt x="2" y="21"/>
                      <a:pt x="1" y="27"/>
                      <a:pt x="1" y="33"/>
                    </a:cubicBezTo>
                    <a:cubicBezTo>
                      <a:pt x="1" y="33"/>
                      <a:pt x="1" y="33"/>
                      <a:pt x="1" y="33"/>
                    </a:cubicBezTo>
                    <a:cubicBezTo>
                      <a:pt x="1" y="34"/>
                      <a:pt x="1" y="37"/>
                      <a:pt x="1" y="39"/>
                    </a:cubicBezTo>
                    <a:cubicBezTo>
                      <a:pt x="1" y="39"/>
                      <a:pt x="1" y="39"/>
                      <a:pt x="1" y="39"/>
                    </a:cubicBezTo>
                    <a:cubicBezTo>
                      <a:pt x="1" y="41"/>
                      <a:pt x="1" y="43"/>
                      <a:pt x="2" y="44"/>
                    </a:cubicBezTo>
                    <a:cubicBezTo>
                      <a:pt x="2" y="44"/>
                      <a:pt x="2" y="44"/>
                      <a:pt x="2" y="44"/>
                    </a:cubicBezTo>
                    <a:cubicBezTo>
                      <a:pt x="2" y="45"/>
                      <a:pt x="3" y="45"/>
                      <a:pt x="5" y="45"/>
                    </a:cubicBezTo>
                    <a:cubicBezTo>
                      <a:pt x="5" y="45"/>
                      <a:pt x="5" y="45"/>
                      <a:pt x="5" y="45"/>
                    </a:cubicBezTo>
                    <a:cubicBezTo>
                      <a:pt x="8" y="45"/>
                      <a:pt x="11" y="45"/>
                      <a:pt x="12" y="45"/>
                    </a:cubicBezTo>
                    <a:cubicBezTo>
                      <a:pt x="12" y="45"/>
                      <a:pt x="12" y="45"/>
                      <a:pt x="12" y="45"/>
                    </a:cubicBezTo>
                    <a:cubicBezTo>
                      <a:pt x="15" y="44"/>
                      <a:pt x="18" y="44"/>
                      <a:pt x="21" y="44"/>
                    </a:cubicBezTo>
                    <a:cubicBezTo>
                      <a:pt x="21" y="44"/>
                      <a:pt x="21" y="44"/>
                      <a:pt x="21" y="44"/>
                    </a:cubicBezTo>
                    <a:cubicBezTo>
                      <a:pt x="21" y="44"/>
                      <a:pt x="21" y="44"/>
                      <a:pt x="21" y="45"/>
                    </a:cubicBezTo>
                    <a:cubicBezTo>
                      <a:pt x="21" y="45"/>
                      <a:pt x="21" y="45"/>
                      <a:pt x="21" y="45"/>
                    </a:cubicBezTo>
                    <a:cubicBezTo>
                      <a:pt x="21" y="45"/>
                      <a:pt x="21" y="45"/>
                      <a:pt x="21" y="45"/>
                    </a:cubicBezTo>
                    <a:cubicBezTo>
                      <a:pt x="21" y="45"/>
                      <a:pt x="21" y="45"/>
                      <a:pt x="21" y="45"/>
                    </a:cubicBezTo>
                    <a:cubicBezTo>
                      <a:pt x="18" y="45"/>
                      <a:pt x="15" y="45"/>
                      <a:pt x="12" y="46"/>
                    </a:cubicBezTo>
                    <a:cubicBezTo>
                      <a:pt x="12" y="46"/>
                      <a:pt x="12" y="46"/>
                      <a:pt x="12" y="46"/>
                    </a:cubicBezTo>
                    <a:cubicBezTo>
                      <a:pt x="11" y="46"/>
                      <a:pt x="8" y="46"/>
                      <a:pt x="5" y="46"/>
                    </a:cubicBezTo>
                    <a:cubicBezTo>
                      <a:pt x="5" y="46"/>
                      <a:pt x="5" y="46"/>
                      <a:pt x="5" y="46"/>
                    </a:cubicBezTo>
                    <a:cubicBezTo>
                      <a:pt x="3" y="46"/>
                      <a:pt x="2" y="46"/>
                      <a:pt x="1" y="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1" name="Freeform 62"/>
              <p:cNvSpPr/>
              <p:nvPr/>
            </p:nvSpPr>
            <p:spPr bwMode="auto">
              <a:xfrm>
                <a:off x="5713" y="2267"/>
                <a:ext cx="132" cy="148"/>
              </a:xfrm>
              <a:custGeom>
                <a:avLst/>
                <a:gdLst>
                  <a:gd name="T0" fmla="*/ 15 w 54"/>
                  <a:gd name="T1" fmla="*/ 60 h 60"/>
                  <a:gd name="T2" fmla="*/ 13 w 54"/>
                  <a:gd name="T3" fmla="*/ 60 h 60"/>
                  <a:gd name="T4" fmla="*/ 7 w 54"/>
                  <a:gd name="T5" fmla="*/ 60 h 60"/>
                  <a:gd name="T6" fmla="*/ 3 w 54"/>
                  <a:gd name="T7" fmla="*/ 59 h 60"/>
                  <a:gd name="T8" fmla="*/ 0 w 54"/>
                  <a:gd name="T9" fmla="*/ 56 h 60"/>
                  <a:gd name="T10" fmla="*/ 0 w 54"/>
                  <a:gd name="T11" fmla="*/ 50 h 60"/>
                  <a:gd name="T12" fmla="*/ 0 w 54"/>
                  <a:gd name="T13" fmla="*/ 45 h 60"/>
                  <a:gd name="T14" fmla="*/ 0 w 54"/>
                  <a:gd name="T15" fmla="*/ 32 h 60"/>
                  <a:gd name="T16" fmla="*/ 0 w 54"/>
                  <a:gd name="T17" fmla="*/ 17 h 60"/>
                  <a:gd name="T18" fmla="*/ 1 w 54"/>
                  <a:gd name="T19" fmla="*/ 9 h 60"/>
                  <a:gd name="T20" fmla="*/ 1 w 54"/>
                  <a:gd name="T21" fmla="*/ 6 h 60"/>
                  <a:gd name="T22" fmla="*/ 2 w 54"/>
                  <a:gd name="T23" fmla="*/ 1 h 60"/>
                  <a:gd name="T24" fmla="*/ 6 w 54"/>
                  <a:gd name="T25" fmla="*/ 0 h 60"/>
                  <a:gd name="T26" fmla="*/ 10 w 54"/>
                  <a:gd name="T27" fmla="*/ 0 h 60"/>
                  <a:gd name="T28" fmla="*/ 18 w 54"/>
                  <a:gd name="T29" fmla="*/ 0 h 60"/>
                  <a:gd name="T30" fmla="*/ 35 w 54"/>
                  <a:gd name="T31" fmla="*/ 0 h 60"/>
                  <a:gd name="T32" fmla="*/ 42 w 54"/>
                  <a:gd name="T33" fmla="*/ 0 h 60"/>
                  <a:gd name="T34" fmla="*/ 44 w 54"/>
                  <a:gd name="T35" fmla="*/ 0 h 60"/>
                  <a:gd name="T36" fmla="*/ 46 w 54"/>
                  <a:gd name="T37" fmla="*/ 1 h 60"/>
                  <a:gd name="T38" fmla="*/ 50 w 54"/>
                  <a:gd name="T39" fmla="*/ 3 h 60"/>
                  <a:gd name="T40" fmla="*/ 52 w 54"/>
                  <a:gd name="T41" fmla="*/ 11 h 60"/>
                  <a:gd name="T42" fmla="*/ 53 w 54"/>
                  <a:gd name="T43" fmla="*/ 18 h 60"/>
                  <a:gd name="T44" fmla="*/ 53 w 54"/>
                  <a:gd name="T45" fmla="*/ 31 h 60"/>
                  <a:gd name="T46" fmla="*/ 54 w 54"/>
                  <a:gd name="T47" fmla="*/ 37 h 60"/>
                  <a:gd name="T48" fmla="*/ 54 w 54"/>
                  <a:gd name="T49" fmla="*/ 42 h 60"/>
                  <a:gd name="T50" fmla="*/ 53 w 54"/>
                  <a:gd name="T51" fmla="*/ 51 h 60"/>
                  <a:gd name="T52" fmla="*/ 52 w 54"/>
                  <a:gd name="T53" fmla="*/ 56 h 60"/>
                  <a:gd name="T54" fmla="*/ 50 w 54"/>
                  <a:gd name="T55" fmla="*/ 57 h 60"/>
                  <a:gd name="T56" fmla="*/ 51 w 54"/>
                  <a:gd name="T57" fmla="*/ 56 h 60"/>
                  <a:gd name="T58" fmla="*/ 53 w 54"/>
                  <a:gd name="T59" fmla="*/ 50 h 60"/>
                  <a:gd name="T60" fmla="*/ 52 w 54"/>
                  <a:gd name="T61" fmla="*/ 42 h 60"/>
                  <a:gd name="T62" fmla="*/ 51 w 54"/>
                  <a:gd name="T63" fmla="*/ 31 h 60"/>
                  <a:gd name="T64" fmla="*/ 51 w 54"/>
                  <a:gd name="T65" fmla="*/ 18 h 60"/>
                  <a:gd name="T66" fmla="*/ 50 w 54"/>
                  <a:gd name="T67" fmla="*/ 11 h 60"/>
                  <a:gd name="T68" fmla="*/ 48 w 54"/>
                  <a:gd name="T69" fmla="*/ 5 h 60"/>
                  <a:gd name="T70" fmla="*/ 46 w 54"/>
                  <a:gd name="T71" fmla="*/ 3 h 60"/>
                  <a:gd name="T72" fmla="*/ 42 w 54"/>
                  <a:gd name="T73" fmla="*/ 2 h 60"/>
                  <a:gd name="T74" fmla="*/ 34 w 54"/>
                  <a:gd name="T75" fmla="*/ 2 h 60"/>
                  <a:gd name="T76" fmla="*/ 18 w 54"/>
                  <a:gd name="T77" fmla="*/ 2 h 60"/>
                  <a:gd name="T78" fmla="*/ 10 w 54"/>
                  <a:gd name="T79" fmla="*/ 2 h 60"/>
                  <a:gd name="T80" fmla="*/ 6 w 54"/>
                  <a:gd name="T81" fmla="*/ 2 h 60"/>
                  <a:gd name="T82" fmla="*/ 3 w 54"/>
                  <a:gd name="T83" fmla="*/ 3 h 60"/>
                  <a:gd name="T84" fmla="*/ 3 w 54"/>
                  <a:gd name="T85" fmla="*/ 6 h 60"/>
                  <a:gd name="T86" fmla="*/ 3 w 54"/>
                  <a:gd name="T87" fmla="*/ 9 h 60"/>
                  <a:gd name="T88" fmla="*/ 2 w 54"/>
                  <a:gd name="T89" fmla="*/ 17 h 60"/>
                  <a:gd name="T90" fmla="*/ 2 w 54"/>
                  <a:gd name="T91" fmla="*/ 32 h 60"/>
                  <a:gd name="T92" fmla="*/ 2 w 54"/>
                  <a:gd name="T93" fmla="*/ 45 h 60"/>
                  <a:gd name="T94" fmla="*/ 2 w 54"/>
                  <a:gd name="T95" fmla="*/ 50 h 60"/>
                  <a:gd name="T96" fmla="*/ 1 w 54"/>
                  <a:gd name="T97" fmla="*/ 56 h 60"/>
                  <a:gd name="T98" fmla="*/ 4 w 54"/>
                  <a:gd name="T99" fmla="*/ 58 h 60"/>
                  <a:gd name="T100" fmla="*/ 7 w 54"/>
                  <a:gd name="T101" fmla="*/ 59 h 60"/>
                  <a:gd name="T102" fmla="*/ 13 w 54"/>
                  <a:gd name="T103" fmla="*/ 60 h 60"/>
                  <a:gd name="T104" fmla="*/ 15 w 54"/>
                  <a:gd name="T105" fmla="*/ 6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4" h="60">
                    <a:moveTo>
                      <a:pt x="15" y="60"/>
                    </a:moveTo>
                    <a:cubicBezTo>
                      <a:pt x="15" y="60"/>
                      <a:pt x="14" y="60"/>
                      <a:pt x="13" y="60"/>
                    </a:cubicBezTo>
                    <a:cubicBezTo>
                      <a:pt x="12" y="60"/>
                      <a:pt x="10" y="60"/>
                      <a:pt x="7" y="60"/>
                    </a:cubicBezTo>
                    <a:cubicBezTo>
                      <a:pt x="6" y="60"/>
                      <a:pt x="5" y="60"/>
                      <a:pt x="3" y="59"/>
                    </a:cubicBezTo>
                    <a:cubicBezTo>
                      <a:pt x="2" y="59"/>
                      <a:pt x="0" y="58"/>
                      <a:pt x="0" y="56"/>
                    </a:cubicBezTo>
                    <a:cubicBezTo>
                      <a:pt x="0" y="54"/>
                      <a:pt x="0" y="52"/>
                      <a:pt x="0" y="50"/>
                    </a:cubicBezTo>
                    <a:cubicBezTo>
                      <a:pt x="0" y="49"/>
                      <a:pt x="0" y="47"/>
                      <a:pt x="0" y="45"/>
                    </a:cubicBezTo>
                    <a:cubicBezTo>
                      <a:pt x="0" y="41"/>
                      <a:pt x="0" y="36"/>
                      <a:pt x="0" y="32"/>
                    </a:cubicBezTo>
                    <a:cubicBezTo>
                      <a:pt x="0" y="27"/>
                      <a:pt x="0" y="22"/>
                      <a:pt x="0" y="17"/>
                    </a:cubicBezTo>
                    <a:cubicBezTo>
                      <a:pt x="1" y="15"/>
                      <a:pt x="1" y="12"/>
                      <a:pt x="1" y="9"/>
                    </a:cubicBezTo>
                    <a:cubicBezTo>
                      <a:pt x="1" y="8"/>
                      <a:pt x="1" y="7"/>
                      <a:pt x="1" y="6"/>
                    </a:cubicBezTo>
                    <a:cubicBezTo>
                      <a:pt x="1" y="4"/>
                      <a:pt x="1" y="3"/>
                      <a:pt x="2" y="1"/>
                    </a:cubicBezTo>
                    <a:cubicBezTo>
                      <a:pt x="3" y="0"/>
                      <a:pt x="5" y="0"/>
                      <a:pt x="6" y="0"/>
                    </a:cubicBezTo>
                    <a:cubicBezTo>
                      <a:pt x="10" y="0"/>
                      <a:pt x="10" y="0"/>
                      <a:pt x="10" y="0"/>
                    </a:cubicBezTo>
                    <a:cubicBezTo>
                      <a:pt x="13" y="0"/>
                      <a:pt x="16" y="0"/>
                      <a:pt x="18" y="0"/>
                    </a:cubicBezTo>
                    <a:cubicBezTo>
                      <a:pt x="24" y="0"/>
                      <a:pt x="29" y="0"/>
                      <a:pt x="35" y="0"/>
                    </a:cubicBezTo>
                    <a:cubicBezTo>
                      <a:pt x="37" y="0"/>
                      <a:pt x="40" y="0"/>
                      <a:pt x="42" y="0"/>
                    </a:cubicBezTo>
                    <a:cubicBezTo>
                      <a:pt x="44" y="0"/>
                      <a:pt x="44" y="0"/>
                      <a:pt x="44" y="0"/>
                    </a:cubicBezTo>
                    <a:cubicBezTo>
                      <a:pt x="45" y="1"/>
                      <a:pt x="46" y="1"/>
                      <a:pt x="46" y="1"/>
                    </a:cubicBezTo>
                    <a:cubicBezTo>
                      <a:pt x="48" y="1"/>
                      <a:pt x="49" y="2"/>
                      <a:pt x="50" y="3"/>
                    </a:cubicBezTo>
                    <a:cubicBezTo>
                      <a:pt x="52" y="6"/>
                      <a:pt x="52" y="9"/>
                      <a:pt x="52" y="11"/>
                    </a:cubicBezTo>
                    <a:cubicBezTo>
                      <a:pt x="52" y="13"/>
                      <a:pt x="53" y="16"/>
                      <a:pt x="53" y="18"/>
                    </a:cubicBezTo>
                    <a:cubicBezTo>
                      <a:pt x="53" y="23"/>
                      <a:pt x="53" y="27"/>
                      <a:pt x="53" y="31"/>
                    </a:cubicBezTo>
                    <a:cubicBezTo>
                      <a:pt x="54" y="33"/>
                      <a:pt x="54" y="35"/>
                      <a:pt x="54" y="37"/>
                    </a:cubicBezTo>
                    <a:cubicBezTo>
                      <a:pt x="54" y="39"/>
                      <a:pt x="54" y="40"/>
                      <a:pt x="54" y="42"/>
                    </a:cubicBezTo>
                    <a:cubicBezTo>
                      <a:pt x="53" y="45"/>
                      <a:pt x="54" y="48"/>
                      <a:pt x="53" y="51"/>
                    </a:cubicBezTo>
                    <a:cubicBezTo>
                      <a:pt x="53" y="53"/>
                      <a:pt x="52" y="55"/>
                      <a:pt x="52" y="56"/>
                    </a:cubicBezTo>
                    <a:cubicBezTo>
                      <a:pt x="51" y="57"/>
                      <a:pt x="50" y="56"/>
                      <a:pt x="50" y="57"/>
                    </a:cubicBezTo>
                    <a:cubicBezTo>
                      <a:pt x="50" y="56"/>
                      <a:pt x="51" y="57"/>
                      <a:pt x="51" y="56"/>
                    </a:cubicBezTo>
                    <a:cubicBezTo>
                      <a:pt x="52" y="55"/>
                      <a:pt x="53" y="53"/>
                      <a:pt x="53" y="50"/>
                    </a:cubicBezTo>
                    <a:cubicBezTo>
                      <a:pt x="53" y="48"/>
                      <a:pt x="52" y="45"/>
                      <a:pt x="52" y="42"/>
                    </a:cubicBezTo>
                    <a:cubicBezTo>
                      <a:pt x="52" y="39"/>
                      <a:pt x="52" y="35"/>
                      <a:pt x="51" y="31"/>
                    </a:cubicBezTo>
                    <a:cubicBezTo>
                      <a:pt x="51" y="27"/>
                      <a:pt x="51" y="23"/>
                      <a:pt x="51" y="18"/>
                    </a:cubicBezTo>
                    <a:cubicBezTo>
                      <a:pt x="51" y="16"/>
                      <a:pt x="50" y="13"/>
                      <a:pt x="50" y="11"/>
                    </a:cubicBezTo>
                    <a:cubicBezTo>
                      <a:pt x="50" y="9"/>
                      <a:pt x="50" y="6"/>
                      <a:pt x="48" y="5"/>
                    </a:cubicBezTo>
                    <a:cubicBezTo>
                      <a:pt x="48" y="4"/>
                      <a:pt x="47" y="3"/>
                      <a:pt x="46" y="3"/>
                    </a:cubicBezTo>
                    <a:cubicBezTo>
                      <a:pt x="45" y="2"/>
                      <a:pt x="44" y="2"/>
                      <a:pt x="42" y="2"/>
                    </a:cubicBezTo>
                    <a:cubicBezTo>
                      <a:pt x="40" y="2"/>
                      <a:pt x="37" y="2"/>
                      <a:pt x="34" y="2"/>
                    </a:cubicBezTo>
                    <a:cubicBezTo>
                      <a:pt x="29" y="2"/>
                      <a:pt x="24" y="2"/>
                      <a:pt x="18" y="2"/>
                    </a:cubicBezTo>
                    <a:cubicBezTo>
                      <a:pt x="16" y="2"/>
                      <a:pt x="13" y="2"/>
                      <a:pt x="10" y="2"/>
                    </a:cubicBezTo>
                    <a:cubicBezTo>
                      <a:pt x="6" y="2"/>
                      <a:pt x="6" y="2"/>
                      <a:pt x="6" y="2"/>
                    </a:cubicBezTo>
                    <a:cubicBezTo>
                      <a:pt x="5" y="2"/>
                      <a:pt x="4" y="2"/>
                      <a:pt x="3" y="3"/>
                    </a:cubicBezTo>
                    <a:cubicBezTo>
                      <a:pt x="3" y="3"/>
                      <a:pt x="3" y="4"/>
                      <a:pt x="3" y="6"/>
                    </a:cubicBezTo>
                    <a:cubicBezTo>
                      <a:pt x="3" y="7"/>
                      <a:pt x="3" y="8"/>
                      <a:pt x="3" y="9"/>
                    </a:cubicBezTo>
                    <a:cubicBezTo>
                      <a:pt x="3" y="12"/>
                      <a:pt x="3" y="15"/>
                      <a:pt x="2" y="17"/>
                    </a:cubicBezTo>
                    <a:cubicBezTo>
                      <a:pt x="2" y="22"/>
                      <a:pt x="2" y="27"/>
                      <a:pt x="2" y="32"/>
                    </a:cubicBezTo>
                    <a:cubicBezTo>
                      <a:pt x="2" y="36"/>
                      <a:pt x="2" y="41"/>
                      <a:pt x="2" y="45"/>
                    </a:cubicBezTo>
                    <a:cubicBezTo>
                      <a:pt x="2" y="47"/>
                      <a:pt x="2" y="49"/>
                      <a:pt x="2" y="50"/>
                    </a:cubicBezTo>
                    <a:cubicBezTo>
                      <a:pt x="2" y="52"/>
                      <a:pt x="1" y="54"/>
                      <a:pt x="1" y="56"/>
                    </a:cubicBezTo>
                    <a:cubicBezTo>
                      <a:pt x="1" y="57"/>
                      <a:pt x="3" y="58"/>
                      <a:pt x="4" y="58"/>
                    </a:cubicBezTo>
                    <a:cubicBezTo>
                      <a:pt x="5" y="59"/>
                      <a:pt x="6" y="59"/>
                      <a:pt x="7" y="59"/>
                    </a:cubicBezTo>
                    <a:cubicBezTo>
                      <a:pt x="10" y="59"/>
                      <a:pt x="12" y="59"/>
                      <a:pt x="13" y="60"/>
                    </a:cubicBezTo>
                    <a:cubicBezTo>
                      <a:pt x="14" y="60"/>
                      <a:pt x="15" y="60"/>
                      <a:pt x="15" y="6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2" name="Freeform 63"/>
              <p:cNvSpPr/>
              <p:nvPr/>
            </p:nvSpPr>
            <p:spPr bwMode="auto">
              <a:xfrm>
                <a:off x="5755" y="2397"/>
                <a:ext cx="29" cy="10"/>
              </a:xfrm>
              <a:custGeom>
                <a:avLst/>
                <a:gdLst>
                  <a:gd name="T0" fmla="*/ 11 w 12"/>
                  <a:gd name="T1" fmla="*/ 4 h 4"/>
                  <a:gd name="T2" fmla="*/ 10 w 12"/>
                  <a:gd name="T3" fmla="*/ 4 h 4"/>
                  <a:gd name="T4" fmla="*/ 10 w 12"/>
                  <a:gd name="T5" fmla="*/ 4 h 4"/>
                  <a:gd name="T6" fmla="*/ 7 w 12"/>
                  <a:gd name="T7" fmla="*/ 4 h 4"/>
                  <a:gd name="T8" fmla="*/ 7 w 12"/>
                  <a:gd name="T9" fmla="*/ 4 h 4"/>
                  <a:gd name="T10" fmla="*/ 0 w 12"/>
                  <a:gd name="T11" fmla="*/ 1 h 4"/>
                  <a:gd name="T12" fmla="*/ 0 w 12"/>
                  <a:gd name="T13" fmla="*/ 1 h 4"/>
                  <a:gd name="T14" fmla="*/ 0 w 12"/>
                  <a:gd name="T15" fmla="*/ 1 h 4"/>
                  <a:gd name="T16" fmla="*/ 0 w 12"/>
                  <a:gd name="T17" fmla="*/ 1 h 4"/>
                  <a:gd name="T18" fmla="*/ 1 w 12"/>
                  <a:gd name="T19" fmla="*/ 1 h 4"/>
                  <a:gd name="T20" fmla="*/ 5 w 12"/>
                  <a:gd name="T21" fmla="*/ 0 h 4"/>
                  <a:gd name="T22" fmla="*/ 5 w 12"/>
                  <a:gd name="T23" fmla="*/ 0 h 4"/>
                  <a:gd name="T24" fmla="*/ 10 w 12"/>
                  <a:gd name="T25" fmla="*/ 0 h 4"/>
                  <a:gd name="T26" fmla="*/ 10 w 12"/>
                  <a:gd name="T27" fmla="*/ 0 h 4"/>
                  <a:gd name="T28" fmla="*/ 11 w 12"/>
                  <a:gd name="T29" fmla="*/ 1 h 4"/>
                  <a:gd name="T30" fmla="*/ 11 w 12"/>
                  <a:gd name="T31" fmla="*/ 1 h 4"/>
                  <a:gd name="T32" fmla="*/ 10 w 12"/>
                  <a:gd name="T33" fmla="*/ 1 h 4"/>
                  <a:gd name="T34" fmla="*/ 10 w 12"/>
                  <a:gd name="T35" fmla="*/ 1 h 4"/>
                  <a:gd name="T36" fmla="*/ 5 w 12"/>
                  <a:gd name="T37" fmla="*/ 1 h 4"/>
                  <a:gd name="T38" fmla="*/ 5 w 12"/>
                  <a:gd name="T39" fmla="*/ 1 h 4"/>
                  <a:gd name="T40" fmla="*/ 1 w 12"/>
                  <a:gd name="T41" fmla="*/ 1 h 4"/>
                  <a:gd name="T42" fmla="*/ 1 w 12"/>
                  <a:gd name="T43" fmla="*/ 1 h 4"/>
                  <a:gd name="T44" fmla="*/ 3 w 12"/>
                  <a:gd name="T45" fmla="*/ 2 h 4"/>
                  <a:gd name="T46" fmla="*/ 3 w 12"/>
                  <a:gd name="T47" fmla="*/ 2 h 4"/>
                  <a:gd name="T48" fmla="*/ 7 w 12"/>
                  <a:gd name="T49" fmla="*/ 3 h 4"/>
                  <a:gd name="T50" fmla="*/ 7 w 12"/>
                  <a:gd name="T51" fmla="*/ 3 h 4"/>
                  <a:gd name="T52" fmla="*/ 10 w 12"/>
                  <a:gd name="T53" fmla="*/ 3 h 4"/>
                  <a:gd name="T54" fmla="*/ 10 w 12"/>
                  <a:gd name="T55" fmla="*/ 3 h 4"/>
                  <a:gd name="T56" fmla="*/ 11 w 12"/>
                  <a:gd name="T57" fmla="*/ 3 h 4"/>
                  <a:gd name="T58" fmla="*/ 11 w 12"/>
                  <a:gd name="T59" fmla="*/ 3 h 4"/>
                  <a:gd name="T60" fmla="*/ 12 w 12"/>
                  <a:gd name="T61" fmla="*/ 3 h 4"/>
                  <a:gd name="T62" fmla="*/ 12 w 12"/>
                  <a:gd name="T63" fmla="*/ 3 h 4"/>
                  <a:gd name="T64" fmla="*/ 11 w 12"/>
                  <a:gd name="T65" fmla="*/ 4 h 4"/>
                  <a:gd name="T66" fmla="*/ 11 w 12"/>
                  <a:gd name="T67" fmla="*/ 4 h 4"/>
                  <a:gd name="T68" fmla="*/ 11 w 12"/>
                  <a:gd name="T69" fmla="*/ 4 h 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2" h="4">
                    <a:moveTo>
                      <a:pt x="11" y="4"/>
                    </a:moveTo>
                    <a:cubicBezTo>
                      <a:pt x="11" y="4"/>
                      <a:pt x="11" y="4"/>
                      <a:pt x="10" y="4"/>
                    </a:cubicBezTo>
                    <a:cubicBezTo>
                      <a:pt x="10" y="4"/>
                      <a:pt x="10" y="4"/>
                      <a:pt x="10" y="4"/>
                    </a:cubicBezTo>
                    <a:cubicBezTo>
                      <a:pt x="9" y="4"/>
                      <a:pt x="8" y="4"/>
                      <a:pt x="7" y="4"/>
                    </a:cubicBezTo>
                    <a:cubicBezTo>
                      <a:pt x="7" y="4"/>
                      <a:pt x="7" y="4"/>
                      <a:pt x="7" y="4"/>
                    </a:cubicBezTo>
                    <a:cubicBezTo>
                      <a:pt x="4" y="4"/>
                      <a:pt x="1" y="4"/>
                      <a:pt x="0" y="1"/>
                    </a:cubicBezTo>
                    <a:cubicBezTo>
                      <a:pt x="0" y="1"/>
                      <a:pt x="0" y="1"/>
                      <a:pt x="0" y="1"/>
                    </a:cubicBezTo>
                    <a:cubicBezTo>
                      <a:pt x="0" y="1"/>
                      <a:pt x="0" y="1"/>
                      <a:pt x="0" y="1"/>
                    </a:cubicBezTo>
                    <a:cubicBezTo>
                      <a:pt x="0" y="1"/>
                      <a:pt x="0" y="1"/>
                      <a:pt x="0" y="1"/>
                    </a:cubicBezTo>
                    <a:cubicBezTo>
                      <a:pt x="1" y="1"/>
                      <a:pt x="1" y="1"/>
                      <a:pt x="1" y="1"/>
                    </a:cubicBezTo>
                    <a:cubicBezTo>
                      <a:pt x="2" y="0"/>
                      <a:pt x="4" y="0"/>
                      <a:pt x="5" y="0"/>
                    </a:cubicBezTo>
                    <a:cubicBezTo>
                      <a:pt x="5" y="0"/>
                      <a:pt x="5" y="0"/>
                      <a:pt x="5" y="0"/>
                    </a:cubicBezTo>
                    <a:cubicBezTo>
                      <a:pt x="7" y="0"/>
                      <a:pt x="9" y="0"/>
                      <a:pt x="10" y="0"/>
                    </a:cubicBezTo>
                    <a:cubicBezTo>
                      <a:pt x="10" y="0"/>
                      <a:pt x="10" y="0"/>
                      <a:pt x="10" y="0"/>
                    </a:cubicBezTo>
                    <a:cubicBezTo>
                      <a:pt x="11" y="0"/>
                      <a:pt x="11" y="1"/>
                      <a:pt x="11" y="1"/>
                    </a:cubicBezTo>
                    <a:cubicBezTo>
                      <a:pt x="11" y="1"/>
                      <a:pt x="11" y="1"/>
                      <a:pt x="11" y="1"/>
                    </a:cubicBezTo>
                    <a:cubicBezTo>
                      <a:pt x="11" y="1"/>
                      <a:pt x="11" y="1"/>
                      <a:pt x="10" y="1"/>
                    </a:cubicBezTo>
                    <a:cubicBezTo>
                      <a:pt x="10" y="1"/>
                      <a:pt x="10" y="1"/>
                      <a:pt x="10" y="1"/>
                    </a:cubicBezTo>
                    <a:cubicBezTo>
                      <a:pt x="9" y="1"/>
                      <a:pt x="7" y="1"/>
                      <a:pt x="5" y="1"/>
                    </a:cubicBezTo>
                    <a:cubicBezTo>
                      <a:pt x="5" y="1"/>
                      <a:pt x="5" y="1"/>
                      <a:pt x="5" y="1"/>
                    </a:cubicBezTo>
                    <a:cubicBezTo>
                      <a:pt x="4" y="1"/>
                      <a:pt x="3" y="1"/>
                      <a:pt x="1" y="1"/>
                    </a:cubicBezTo>
                    <a:cubicBezTo>
                      <a:pt x="1" y="1"/>
                      <a:pt x="1" y="1"/>
                      <a:pt x="1" y="1"/>
                    </a:cubicBezTo>
                    <a:cubicBezTo>
                      <a:pt x="1" y="2"/>
                      <a:pt x="2" y="2"/>
                      <a:pt x="3" y="2"/>
                    </a:cubicBezTo>
                    <a:cubicBezTo>
                      <a:pt x="3" y="2"/>
                      <a:pt x="3" y="2"/>
                      <a:pt x="3" y="2"/>
                    </a:cubicBezTo>
                    <a:cubicBezTo>
                      <a:pt x="4" y="3"/>
                      <a:pt x="5" y="3"/>
                      <a:pt x="7" y="3"/>
                    </a:cubicBezTo>
                    <a:cubicBezTo>
                      <a:pt x="7" y="3"/>
                      <a:pt x="7" y="3"/>
                      <a:pt x="7" y="3"/>
                    </a:cubicBezTo>
                    <a:cubicBezTo>
                      <a:pt x="8" y="3"/>
                      <a:pt x="9" y="3"/>
                      <a:pt x="10" y="3"/>
                    </a:cubicBezTo>
                    <a:cubicBezTo>
                      <a:pt x="10" y="3"/>
                      <a:pt x="10" y="3"/>
                      <a:pt x="10" y="3"/>
                    </a:cubicBezTo>
                    <a:cubicBezTo>
                      <a:pt x="11" y="3"/>
                      <a:pt x="11" y="3"/>
                      <a:pt x="11" y="3"/>
                    </a:cubicBezTo>
                    <a:cubicBezTo>
                      <a:pt x="11" y="3"/>
                      <a:pt x="11" y="3"/>
                      <a:pt x="11" y="3"/>
                    </a:cubicBezTo>
                    <a:cubicBezTo>
                      <a:pt x="12" y="3"/>
                      <a:pt x="12" y="3"/>
                      <a:pt x="12" y="3"/>
                    </a:cubicBezTo>
                    <a:cubicBezTo>
                      <a:pt x="12" y="3"/>
                      <a:pt x="12" y="3"/>
                      <a:pt x="12" y="3"/>
                    </a:cubicBezTo>
                    <a:cubicBezTo>
                      <a:pt x="12" y="4"/>
                      <a:pt x="11" y="4"/>
                      <a:pt x="11" y="4"/>
                    </a:cubicBezTo>
                    <a:cubicBezTo>
                      <a:pt x="11" y="4"/>
                      <a:pt x="11" y="4"/>
                      <a:pt x="11" y="4"/>
                    </a:cubicBezTo>
                    <a:cubicBezTo>
                      <a:pt x="11" y="4"/>
                      <a:pt x="11" y="4"/>
                      <a:pt x="11"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3" name="Freeform 64"/>
              <p:cNvSpPr/>
              <p:nvPr/>
            </p:nvSpPr>
            <p:spPr bwMode="auto">
              <a:xfrm>
                <a:off x="5711" y="2400"/>
                <a:ext cx="37" cy="24"/>
              </a:xfrm>
              <a:custGeom>
                <a:avLst/>
                <a:gdLst>
                  <a:gd name="T0" fmla="*/ 6 w 15"/>
                  <a:gd name="T1" fmla="*/ 9 h 10"/>
                  <a:gd name="T2" fmla="*/ 0 w 15"/>
                  <a:gd name="T3" fmla="*/ 1 h 10"/>
                  <a:gd name="T4" fmla="*/ 0 w 15"/>
                  <a:gd name="T5" fmla="*/ 1 h 10"/>
                  <a:gd name="T6" fmla="*/ 0 w 15"/>
                  <a:gd name="T7" fmla="*/ 1 h 10"/>
                  <a:gd name="T8" fmla="*/ 1 w 15"/>
                  <a:gd name="T9" fmla="*/ 0 h 10"/>
                  <a:gd name="T10" fmla="*/ 1 w 15"/>
                  <a:gd name="T11" fmla="*/ 0 h 10"/>
                  <a:gd name="T12" fmla="*/ 2 w 15"/>
                  <a:gd name="T13" fmla="*/ 0 h 10"/>
                  <a:gd name="T14" fmla="*/ 2 w 15"/>
                  <a:gd name="T15" fmla="*/ 0 h 10"/>
                  <a:gd name="T16" fmla="*/ 6 w 15"/>
                  <a:gd name="T17" fmla="*/ 7 h 10"/>
                  <a:gd name="T18" fmla="*/ 6 w 15"/>
                  <a:gd name="T19" fmla="*/ 7 h 10"/>
                  <a:gd name="T20" fmla="*/ 11 w 15"/>
                  <a:gd name="T21" fmla="*/ 8 h 10"/>
                  <a:gd name="T22" fmla="*/ 11 w 15"/>
                  <a:gd name="T23" fmla="*/ 8 h 10"/>
                  <a:gd name="T24" fmla="*/ 14 w 15"/>
                  <a:gd name="T25" fmla="*/ 8 h 10"/>
                  <a:gd name="T26" fmla="*/ 14 w 15"/>
                  <a:gd name="T27" fmla="*/ 8 h 10"/>
                  <a:gd name="T28" fmla="*/ 15 w 15"/>
                  <a:gd name="T29" fmla="*/ 9 h 10"/>
                  <a:gd name="T30" fmla="*/ 15 w 15"/>
                  <a:gd name="T31" fmla="*/ 9 h 10"/>
                  <a:gd name="T32" fmla="*/ 14 w 15"/>
                  <a:gd name="T33" fmla="*/ 10 h 10"/>
                  <a:gd name="T34" fmla="*/ 14 w 15"/>
                  <a:gd name="T35" fmla="*/ 10 h 10"/>
                  <a:gd name="T36" fmla="*/ 11 w 15"/>
                  <a:gd name="T37" fmla="*/ 10 h 10"/>
                  <a:gd name="T38" fmla="*/ 11 w 15"/>
                  <a:gd name="T39" fmla="*/ 10 h 10"/>
                  <a:gd name="T40" fmla="*/ 6 w 15"/>
                  <a:gd name="T41" fmla="*/ 9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5" h="10">
                    <a:moveTo>
                      <a:pt x="6" y="9"/>
                    </a:moveTo>
                    <a:cubicBezTo>
                      <a:pt x="1" y="8"/>
                      <a:pt x="1" y="4"/>
                      <a:pt x="0" y="1"/>
                    </a:cubicBezTo>
                    <a:cubicBezTo>
                      <a:pt x="0" y="1"/>
                      <a:pt x="0" y="1"/>
                      <a:pt x="0" y="1"/>
                    </a:cubicBezTo>
                    <a:cubicBezTo>
                      <a:pt x="0" y="1"/>
                      <a:pt x="0" y="1"/>
                      <a:pt x="0" y="1"/>
                    </a:cubicBezTo>
                    <a:cubicBezTo>
                      <a:pt x="0" y="1"/>
                      <a:pt x="0" y="0"/>
                      <a:pt x="1" y="0"/>
                    </a:cubicBezTo>
                    <a:cubicBezTo>
                      <a:pt x="1" y="0"/>
                      <a:pt x="1" y="0"/>
                      <a:pt x="1" y="0"/>
                    </a:cubicBezTo>
                    <a:cubicBezTo>
                      <a:pt x="1" y="0"/>
                      <a:pt x="2" y="0"/>
                      <a:pt x="2" y="0"/>
                    </a:cubicBezTo>
                    <a:cubicBezTo>
                      <a:pt x="2" y="0"/>
                      <a:pt x="2" y="0"/>
                      <a:pt x="2" y="0"/>
                    </a:cubicBezTo>
                    <a:cubicBezTo>
                      <a:pt x="3" y="4"/>
                      <a:pt x="3" y="6"/>
                      <a:pt x="6" y="7"/>
                    </a:cubicBezTo>
                    <a:cubicBezTo>
                      <a:pt x="6" y="7"/>
                      <a:pt x="6" y="7"/>
                      <a:pt x="6" y="7"/>
                    </a:cubicBezTo>
                    <a:cubicBezTo>
                      <a:pt x="7" y="7"/>
                      <a:pt x="9" y="8"/>
                      <a:pt x="11" y="8"/>
                    </a:cubicBezTo>
                    <a:cubicBezTo>
                      <a:pt x="11" y="8"/>
                      <a:pt x="11" y="8"/>
                      <a:pt x="11" y="8"/>
                    </a:cubicBezTo>
                    <a:cubicBezTo>
                      <a:pt x="12" y="8"/>
                      <a:pt x="13" y="8"/>
                      <a:pt x="14" y="8"/>
                    </a:cubicBezTo>
                    <a:cubicBezTo>
                      <a:pt x="14" y="8"/>
                      <a:pt x="14" y="8"/>
                      <a:pt x="14" y="8"/>
                    </a:cubicBezTo>
                    <a:cubicBezTo>
                      <a:pt x="15" y="8"/>
                      <a:pt x="15" y="8"/>
                      <a:pt x="15" y="9"/>
                    </a:cubicBezTo>
                    <a:cubicBezTo>
                      <a:pt x="15" y="9"/>
                      <a:pt x="15" y="9"/>
                      <a:pt x="15" y="9"/>
                    </a:cubicBezTo>
                    <a:cubicBezTo>
                      <a:pt x="15" y="9"/>
                      <a:pt x="15" y="10"/>
                      <a:pt x="14" y="10"/>
                    </a:cubicBezTo>
                    <a:cubicBezTo>
                      <a:pt x="14" y="10"/>
                      <a:pt x="14" y="10"/>
                      <a:pt x="14" y="10"/>
                    </a:cubicBezTo>
                    <a:cubicBezTo>
                      <a:pt x="13" y="10"/>
                      <a:pt x="12" y="10"/>
                      <a:pt x="11" y="10"/>
                    </a:cubicBezTo>
                    <a:cubicBezTo>
                      <a:pt x="11" y="10"/>
                      <a:pt x="11" y="10"/>
                      <a:pt x="11" y="10"/>
                    </a:cubicBezTo>
                    <a:cubicBezTo>
                      <a:pt x="9" y="10"/>
                      <a:pt x="7" y="9"/>
                      <a:pt x="6" y="9"/>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4" name="Freeform 65"/>
              <p:cNvSpPr/>
              <p:nvPr/>
            </p:nvSpPr>
            <p:spPr bwMode="auto">
              <a:xfrm>
                <a:off x="5735" y="2285"/>
                <a:ext cx="20" cy="19"/>
              </a:xfrm>
              <a:custGeom>
                <a:avLst/>
                <a:gdLst>
                  <a:gd name="T0" fmla="*/ 0 w 8"/>
                  <a:gd name="T1" fmla="*/ 0 h 8"/>
                  <a:gd name="T2" fmla="*/ 1 w 8"/>
                  <a:gd name="T3" fmla="*/ 1 h 8"/>
                  <a:gd name="T4" fmla="*/ 4 w 8"/>
                  <a:gd name="T5" fmla="*/ 4 h 8"/>
                  <a:gd name="T6" fmla="*/ 6 w 8"/>
                  <a:gd name="T7" fmla="*/ 5 h 8"/>
                  <a:gd name="T8" fmla="*/ 7 w 8"/>
                  <a:gd name="T9" fmla="*/ 6 h 8"/>
                  <a:gd name="T10" fmla="*/ 8 w 8"/>
                  <a:gd name="T11" fmla="*/ 8 h 8"/>
                  <a:gd name="T12" fmla="*/ 7 w 8"/>
                  <a:gd name="T13" fmla="*/ 7 h 8"/>
                  <a:gd name="T14" fmla="*/ 4 w 8"/>
                  <a:gd name="T15" fmla="*/ 4 h 8"/>
                  <a:gd name="T16" fmla="*/ 2 w 8"/>
                  <a:gd name="T17" fmla="*/ 3 h 8"/>
                  <a:gd name="T18" fmla="*/ 1 w 8"/>
                  <a:gd name="T19" fmla="*/ 2 h 8"/>
                  <a:gd name="T20" fmla="*/ 0 w 8"/>
                  <a:gd name="T21" fmla="*/ 0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8">
                    <a:moveTo>
                      <a:pt x="0" y="0"/>
                    </a:moveTo>
                    <a:cubicBezTo>
                      <a:pt x="0" y="0"/>
                      <a:pt x="0" y="0"/>
                      <a:pt x="1" y="1"/>
                    </a:cubicBezTo>
                    <a:cubicBezTo>
                      <a:pt x="2" y="2"/>
                      <a:pt x="3" y="3"/>
                      <a:pt x="4" y="4"/>
                    </a:cubicBezTo>
                    <a:cubicBezTo>
                      <a:pt x="5" y="4"/>
                      <a:pt x="5" y="5"/>
                      <a:pt x="6" y="5"/>
                    </a:cubicBezTo>
                    <a:cubicBezTo>
                      <a:pt x="6" y="5"/>
                      <a:pt x="7" y="6"/>
                      <a:pt x="7" y="6"/>
                    </a:cubicBezTo>
                    <a:cubicBezTo>
                      <a:pt x="8" y="7"/>
                      <a:pt x="8" y="8"/>
                      <a:pt x="8" y="8"/>
                    </a:cubicBezTo>
                    <a:cubicBezTo>
                      <a:pt x="8" y="8"/>
                      <a:pt x="7" y="8"/>
                      <a:pt x="7" y="7"/>
                    </a:cubicBezTo>
                    <a:cubicBezTo>
                      <a:pt x="6" y="6"/>
                      <a:pt x="5" y="5"/>
                      <a:pt x="4" y="4"/>
                    </a:cubicBezTo>
                    <a:cubicBezTo>
                      <a:pt x="3" y="4"/>
                      <a:pt x="3" y="3"/>
                      <a:pt x="2" y="3"/>
                    </a:cubicBezTo>
                    <a:cubicBezTo>
                      <a:pt x="1" y="2"/>
                      <a:pt x="1" y="2"/>
                      <a:pt x="1" y="2"/>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5" name="Freeform 66"/>
              <p:cNvSpPr/>
              <p:nvPr/>
            </p:nvSpPr>
            <p:spPr bwMode="auto">
              <a:xfrm>
                <a:off x="5745" y="2285"/>
                <a:ext cx="15" cy="12"/>
              </a:xfrm>
              <a:custGeom>
                <a:avLst/>
                <a:gdLst>
                  <a:gd name="T0" fmla="*/ 0 w 6"/>
                  <a:gd name="T1" fmla="*/ 0 h 5"/>
                  <a:gd name="T2" fmla="*/ 1 w 6"/>
                  <a:gd name="T3" fmla="*/ 0 h 5"/>
                  <a:gd name="T4" fmla="*/ 3 w 6"/>
                  <a:gd name="T5" fmla="*/ 2 h 5"/>
                  <a:gd name="T6" fmla="*/ 5 w 6"/>
                  <a:gd name="T7" fmla="*/ 4 h 5"/>
                  <a:gd name="T8" fmla="*/ 6 w 6"/>
                  <a:gd name="T9" fmla="*/ 5 h 5"/>
                  <a:gd name="T10" fmla="*/ 5 w 6"/>
                  <a:gd name="T11" fmla="*/ 4 h 5"/>
                  <a:gd name="T12" fmla="*/ 3 w 6"/>
                  <a:gd name="T13" fmla="*/ 3 h 5"/>
                  <a:gd name="T14" fmla="*/ 1 w 6"/>
                  <a:gd name="T15" fmla="*/ 1 h 5"/>
                  <a:gd name="T16" fmla="*/ 0 w 6"/>
                  <a:gd name="T1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5">
                    <a:moveTo>
                      <a:pt x="0" y="0"/>
                    </a:moveTo>
                    <a:cubicBezTo>
                      <a:pt x="0" y="0"/>
                      <a:pt x="0" y="0"/>
                      <a:pt x="1" y="0"/>
                    </a:cubicBezTo>
                    <a:cubicBezTo>
                      <a:pt x="2" y="1"/>
                      <a:pt x="2" y="1"/>
                      <a:pt x="3" y="2"/>
                    </a:cubicBezTo>
                    <a:cubicBezTo>
                      <a:pt x="4" y="3"/>
                      <a:pt x="5" y="3"/>
                      <a:pt x="5" y="4"/>
                    </a:cubicBezTo>
                    <a:cubicBezTo>
                      <a:pt x="6" y="5"/>
                      <a:pt x="6" y="5"/>
                      <a:pt x="6" y="5"/>
                    </a:cubicBezTo>
                    <a:cubicBezTo>
                      <a:pt x="6" y="5"/>
                      <a:pt x="5" y="5"/>
                      <a:pt x="5" y="4"/>
                    </a:cubicBezTo>
                    <a:cubicBezTo>
                      <a:pt x="4" y="4"/>
                      <a:pt x="3" y="3"/>
                      <a:pt x="3" y="3"/>
                    </a:cubicBezTo>
                    <a:cubicBezTo>
                      <a:pt x="2" y="2"/>
                      <a:pt x="1" y="1"/>
                      <a:pt x="1" y="1"/>
                    </a:cubicBezTo>
                    <a:cubicBezTo>
                      <a:pt x="0" y="0"/>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6" name="Freeform 67"/>
              <p:cNvSpPr/>
              <p:nvPr/>
            </p:nvSpPr>
            <p:spPr bwMode="auto">
              <a:xfrm>
                <a:off x="5775" y="2285"/>
                <a:ext cx="24" cy="27"/>
              </a:xfrm>
              <a:custGeom>
                <a:avLst/>
                <a:gdLst>
                  <a:gd name="T0" fmla="*/ 0 w 10"/>
                  <a:gd name="T1" fmla="*/ 0 h 11"/>
                  <a:gd name="T2" fmla="*/ 1 w 10"/>
                  <a:gd name="T3" fmla="*/ 1 h 11"/>
                  <a:gd name="T4" fmla="*/ 5 w 10"/>
                  <a:gd name="T5" fmla="*/ 5 h 11"/>
                  <a:gd name="T6" fmla="*/ 8 w 10"/>
                  <a:gd name="T7" fmla="*/ 9 h 11"/>
                  <a:gd name="T8" fmla="*/ 10 w 10"/>
                  <a:gd name="T9" fmla="*/ 11 h 11"/>
                  <a:gd name="T10" fmla="*/ 8 w 10"/>
                  <a:gd name="T11" fmla="*/ 9 h 11"/>
                  <a:gd name="T12" fmla="*/ 4 w 10"/>
                  <a:gd name="T13" fmla="*/ 6 h 11"/>
                  <a:gd name="T14" fmla="*/ 1 w 10"/>
                  <a:gd name="T15" fmla="*/ 2 h 11"/>
                  <a:gd name="T16" fmla="*/ 0 w 10"/>
                  <a:gd name="T17" fmla="*/ 0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 h="11">
                    <a:moveTo>
                      <a:pt x="0" y="0"/>
                    </a:moveTo>
                    <a:cubicBezTo>
                      <a:pt x="0" y="0"/>
                      <a:pt x="0" y="1"/>
                      <a:pt x="1" y="1"/>
                    </a:cubicBezTo>
                    <a:cubicBezTo>
                      <a:pt x="3" y="2"/>
                      <a:pt x="4" y="4"/>
                      <a:pt x="5" y="5"/>
                    </a:cubicBezTo>
                    <a:cubicBezTo>
                      <a:pt x="6" y="6"/>
                      <a:pt x="8" y="8"/>
                      <a:pt x="8" y="9"/>
                    </a:cubicBezTo>
                    <a:cubicBezTo>
                      <a:pt x="9" y="10"/>
                      <a:pt x="10" y="11"/>
                      <a:pt x="10" y="11"/>
                    </a:cubicBezTo>
                    <a:cubicBezTo>
                      <a:pt x="10" y="11"/>
                      <a:pt x="9" y="10"/>
                      <a:pt x="8" y="9"/>
                    </a:cubicBezTo>
                    <a:cubicBezTo>
                      <a:pt x="7" y="8"/>
                      <a:pt x="6" y="7"/>
                      <a:pt x="4" y="6"/>
                    </a:cubicBezTo>
                    <a:cubicBezTo>
                      <a:pt x="3" y="4"/>
                      <a:pt x="2" y="3"/>
                      <a:pt x="1" y="2"/>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7" name="Freeform 68"/>
              <p:cNvSpPr/>
              <p:nvPr/>
            </p:nvSpPr>
            <p:spPr bwMode="auto">
              <a:xfrm>
                <a:off x="5789" y="2282"/>
                <a:ext cx="15" cy="15"/>
              </a:xfrm>
              <a:custGeom>
                <a:avLst/>
                <a:gdLst>
                  <a:gd name="T0" fmla="*/ 0 w 6"/>
                  <a:gd name="T1" fmla="*/ 0 h 6"/>
                  <a:gd name="T2" fmla="*/ 1 w 6"/>
                  <a:gd name="T3" fmla="*/ 1 h 6"/>
                  <a:gd name="T4" fmla="*/ 3 w 6"/>
                  <a:gd name="T5" fmla="*/ 3 h 6"/>
                  <a:gd name="T6" fmla="*/ 5 w 6"/>
                  <a:gd name="T7" fmla="*/ 5 h 6"/>
                  <a:gd name="T8" fmla="*/ 6 w 6"/>
                  <a:gd name="T9" fmla="*/ 6 h 6"/>
                  <a:gd name="T10" fmla="*/ 4 w 6"/>
                  <a:gd name="T11" fmla="*/ 5 h 6"/>
                  <a:gd name="T12" fmla="*/ 2 w 6"/>
                  <a:gd name="T13" fmla="*/ 3 h 6"/>
                  <a:gd name="T14" fmla="*/ 0 w 6"/>
                  <a:gd name="T15" fmla="*/ 1 h 6"/>
                  <a:gd name="T16" fmla="*/ 0 w 6"/>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6">
                    <a:moveTo>
                      <a:pt x="0" y="0"/>
                    </a:moveTo>
                    <a:cubicBezTo>
                      <a:pt x="0" y="0"/>
                      <a:pt x="0" y="0"/>
                      <a:pt x="1" y="1"/>
                    </a:cubicBezTo>
                    <a:cubicBezTo>
                      <a:pt x="1" y="2"/>
                      <a:pt x="2" y="2"/>
                      <a:pt x="3" y="3"/>
                    </a:cubicBezTo>
                    <a:cubicBezTo>
                      <a:pt x="4" y="3"/>
                      <a:pt x="4" y="4"/>
                      <a:pt x="5" y="5"/>
                    </a:cubicBezTo>
                    <a:cubicBezTo>
                      <a:pt x="5" y="5"/>
                      <a:pt x="6" y="6"/>
                      <a:pt x="6" y="6"/>
                    </a:cubicBezTo>
                    <a:cubicBezTo>
                      <a:pt x="6" y="6"/>
                      <a:pt x="5" y="5"/>
                      <a:pt x="4" y="5"/>
                    </a:cubicBezTo>
                    <a:cubicBezTo>
                      <a:pt x="4" y="5"/>
                      <a:pt x="3" y="4"/>
                      <a:pt x="2" y="3"/>
                    </a:cubicBezTo>
                    <a:cubicBezTo>
                      <a:pt x="2" y="3"/>
                      <a:pt x="1" y="2"/>
                      <a:pt x="0" y="1"/>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8" name="Freeform 69"/>
              <p:cNvSpPr/>
              <p:nvPr/>
            </p:nvSpPr>
            <p:spPr bwMode="auto">
              <a:xfrm>
                <a:off x="5726" y="2370"/>
                <a:ext cx="22" cy="22"/>
              </a:xfrm>
              <a:custGeom>
                <a:avLst/>
                <a:gdLst>
                  <a:gd name="T0" fmla="*/ 0 w 9"/>
                  <a:gd name="T1" fmla="*/ 0 h 9"/>
                  <a:gd name="T2" fmla="*/ 2 w 9"/>
                  <a:gd name="T3" fmla="*/ 1 h 9"/>
                  <a:gd name="T4" fmla="*/ 5 w 9"/>
                  <a:gd name="T5" fmla="*/ 4 h 9"/>
                  <a:gd name="T6" fmla="*/ 7 w 9"/>
                  <a:gd name="T7" fmla="*/ 5 h 9"/>
                  <a:gd name="T8" fmla="*/ 8 w 9"/>
                  <a:gd name="T9" fmla="*/ 7 h 9"/>
                  <a:gd name="T10" fmla="*/ 9 w 9"/>
                  <a:gd name="T11" fmla="*/ 8 h 9"/>
                  <a:gd name="T12" fmla="*/ 9 w 9"/>
                  <a:gd name="T13" fmla="*/ 9 h 9"/>
                  <a:gd name="T14" fmla="*/ 8 w 9"/>
                  <a:gd name="T15" fmla="*/ 7 h 9"/>
                  <a:gd name="T16" fmla="*/ 4 w 9"/>
                  <a:gd name="T17" fmla="*/ 5 h 9"/>
                  <a:gd name="T18" fmla="*/ 0 w 9"/>
                  <a:gd name="T19"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 h="9">
                    <a:moveTo>
                      <a:pt x="0" y="0"/>
                    </a:moveTo>
                    <a:cubicBezTo>
                      <a:pt x="0" y="0"/>
                      <a:pt x="1" y="0"/>
                      <a:pt x="2" y="1"/>
                    </a:cubicBezTo>
                    <a:cubicBezTo>
                      <a:pt x="3" y="2"/>
                      <a:pt x="4" y="3"/>
                      <a:pt x="5" y="4"/>
                    </a:cubicBezTo>
                    <a:cubicBezTo>
                      <a:pt x="6" y="4"/>
                      <a:pt x="6" y="5"/>
                      <a:pt x="7" y="5"/>
                    </a:cubicBezTo>
                    <a:cubicBezTo>
                      <a:pt x="7" y="6"/>
                      <a:pt x="8" y="7"/>
                      <a:pt x="8" y="7"/>
                    </a:cubicBezTo>
                    <a:cubicBezTo>
                      <a:pt x="9" y="7"/>
                      <a:pt x="9" y="8"/>
                      <a:pt x="9" y="8"/>
                    </a:cubicBezTo>
                    <a:cubicBezTo>
                      <a:pt x="9" y="9"/>
                      <a:pt x="9" y="9"/>
                      <a:pt x="9" y="9"/>
                    </a:cubicBezTo>
                    <a:cubicBezTo>
                      <a:pt x="9" y="9"/>
                      <a:pt x="9" y="8"/>
                      <a:pt x="8" y="7"/>
                    </a:cubicBezTo>
                    <a:cubicBezTo>
                      <a:pt x="7" y="7"/>
                      <a:pt x="6" y="6"/>
                      <a:pt x="4" y="5"/>
                    </a:cubicBezTo>
                    <a:cubicBezTo>
                      <a:pt x="2" y="2"/>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49" name="Freeform 70"/>
              <p:cNvSpPr/>
              <p:nvPr/>
            </p:nvSpPr>
            <p:spPr bwMode="auto">
              <a:xfrm>
                <a:off x="5745" y="2370"/>
                <a:ext cx="20" cy="22"/>
              </a:xfrm>
              <a:custGeom>
                <a:avLst/>
                <a:gdLst>
                  <a:gd name="T0" fmla="*/ 0 w 8"/>
                  <a:gd name="T1" fmla="*/ 0 h 9"/>
                  <a:gd name="T2" fmla="*/ 1 w 8"/>
                  <a:gd name="T3" fmla="*/ 2 h 9"/>
                  <a:gd name="T4" fmla="*/ 4 w 8"/>
                  <a:gd name="T5" fmla="*/ 4 h 9"/>
                  <a:gd name="T6" fmla="*/ 7 w 8"/>
                  <a:gd name="T7" fmla="*/ 7 h 9"/>
                  <a:gd name="T8" fmla="*/ 8 w 8"/>
                  <a:gd name="T9" fmla="*/ 8 h 9"/>
                  <a:gd name="T10" fmla="*/ 8 w 8"/>
                  <a:gd name="T11" fmla="*/ 9 h 9"/>
                  <a:gd name="T12" fmla="*/ 7 w 8"/>
                  <a:gd name="T13" fmla="*/ 7 h 9"/>
                  <a:gd name="T14" fmla="*/ 4 w 8"/>
                  <a:gd name="T15" fmla="*/ 5 h 9"/>
                  <a:gd name="T16" fmla="*/ 1 w 8"/>
                  <a:gd name="T17" fmla="*/ 2 h 9"/>
                  <a:gd name="T18" fmla="*/ 0 w 8"/>
                  <a:gd name="T19" fmla="*/ 1 h 9"/>
                  <a:gd name="T20" fmla="*/ 0 w 8"/>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9">
                    <a:moveTo>
                      <a:pt x="0" y="0"/>
                    </a:moveTo>
                    <a:cubicBezTo>
                      <a:pt x="0" y="0"/>
                      <a:pt x="0" y="1"/>
                      <a:pt x="1" y="2"/>
                    </a:cubicBezTo>
                    <a:cubicBezTo>
                      <a:pt x="2" y="2"/>
                      <a:pt x="3" y="3"/>
                      <a:pt x="4" y="4"/>
                    </a:cubicBezTo>
                    <a:cubicBezTo>
                      <a:pt x="6" y="5"/>
                      <a:pt x="7" y="6"/>
                      <a:pt x="7" y="7"/>
                    </a:cubicBezTo>
                    <a:cubicBezTo>
                      <a:pt x="8" y="7"/>
                      <a:pt x="8" y="8"/>
                      <a:pt x="8" y="8"/>
                    </a:cubicBezTo>
                    <a:cubicBezTo>
                      <a:pt x="8" y="8"/>
                      <a:pt x="8" y="9"/>
                      <a:pt x="8" y="9"/>
                    </a:cubicBezTo>
                    <a:cubicBezTo>
                      <a:pt x="8" y="9"/>
                      <a:pt x="8" y="8"/>
                      <a:pt x="7" y="7"/>
                    </a:cubicBezTo>
                    <a:cubicBezTo>
                      <a:pt x="6" y="7"/>
                      <a:pt x="5" y="6"/>
                      <a:pt x="4" y="5"/>
                    </a:cubicBezTo>
                    <a:cubicBezTo>
                      <a:pt x="3" y="4"/>
                      <a:pt x="2" y="3"/>
                      <a:pt x="1" y="2"/>
                    </a:cubicBezTo>
                    <a:cubicBezTo>
                      <a:pt x="0" y="2"/>
                      <a:pt x="0" y="1"/>
                      <a:pt x="0" y="1"/>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0" name="Freeform 71"/>
              <p:cNvSpPr/>
              <p:nvPr/>
            </p:nvSpPr>
            <p:spPr bwMode="auto">
              <a:xfrm>
                <a:off x="5721" y="2410"/>
                <a:ext cx="27" cy="12"/>
              </a:xfrm>
              <a:custGeom>
                <a:avLst/>
                <a:gdLst>
                  <a:gd name="T0" fmla="*/ 1 w 11"/>
                  <a:gd name="T1" fmla="*/ 3 h 5"/>
                  <a:gd name="T2" fmla="*/ 1 w 11"/>
                  <a:gd name="T3" fmla="*/ 1 h 5"/>
                  <a:gd name="T4" fmla="*/ 3 w 11"/>
                  <a:gd name="T5" fmla="*/ 1 h 5"/>
                  <a:gd name="T6" fmla="*/ 3 w 11"/>
                  <a:gd name="T7" fmla="*/ 3 h 5"/>
                  <a:gd name="T8" fmla="*/ 2 w 11"/>
                  <a:gd name="T9" fmla="*/ 2 h 5"/>
                  <a:gd name="T10" fmla="*/ 4 w 11"/>
                  <a:gd name="T11" fmla="*/ 1 h 5"/>
                  <a:gd name="T12" fmla="*/ 5 w 11"/>
                  <a:gd name="T13" fmla="*/ 1 h 5"/>
                  <a:gd name="T14" fmla="*/ 5 w 11"/>
                  <a:gd name="T15" fmla="*/ 4 h 5"/>
                  <a:gd name="T16" fmla="*/ 5 w 11"/>
                  <a:gd name="T17" fmla="*/ 2 h 5"/>
                  <a:gd name="T18" fmla="*/ 8 w 11"/>
                  <a:gd name="T19" fmla="*/ 1 h 5"/>
                  <a:gd name="T20" fmla="*/ 8 w 11"/>
                  <a:gd name="T21" fmla="*/ 2 h 5"/>
                  <a:gd name="T22" fmla="*/ 8 w 11"/>
                  <a:gd name="T23" fmla="*/ 4 h 5"/>
                  <a:gd name="T24" fmla="*/ 7 w 11"/>
                  <a:gd name="T25" fmla="*/ 2 h 5"/>
                  <a:gd name="T26" fmla="*/ 10 w 11"/>
                  <a:gd name="T27" fmla="*/ 1 h 5"/>
                  <a:gd name="T28" fmla="*/ 10 w 11"/>
                  <a:gd name="T29" fmla="*/ 2 h 5"/>
                  <a:gd name="T30" fmla="*/ 9 w 11"/>
                  <a:gd name="T31" fmla="*/ 3 h 5"/>
                  <a:gd name="T32" fmla="*/ 11 w 11"/>
                  <a:gd name="T33" fmla="*/ 1 h 5"/>
                  <a:gd name="T34" fmla="*/ 11 w 11"/>
                  <a:gd name="T35" fmla="*/ 1 h 5"/>
                  <a:gd name="T36" fmla="*/ 11 w 11"/>
                  <a:gd name="T37" fmla="*/ 2 h 5"/>
                  <a:gd name="T38" fmla="*/ 9 w 11"/>
                  <a:gd name="T39" fmla="*/ 4 h 5"/>
                  <a:gd name="T40" fmla="*/ 9 w 11"/>
                  <a:gd name="T41" fmla="*/ 4 h 5"/>
                  <a:gd name="T42" fmla="*/ 8 w 11"/>
                  <a:gd name="T43" fmla="*/ 3 h 5"/>
                  <a:gd name="T44" fmla="*/ 9 w 11"/>
                  <a:gd name="T45" fmla="*/ 2 h 5"/>
                  <a:gd name="T46" fmla="*/ 7 w 11"/>
                  <a:gd name="T47" fmla="*/ 5 h 5"/>
                  <a:gd name="T48" fmla="*/ 6 w 11"/>
                  <a:gd name="T49" fmla="*/ 4 h 5"/>
                  <a:gd name="T50" fmla="*/ 6 w 11"/>
                  <a:gd name="T51" fmla="*/ 3 h 5"/>
                  <a:gd name="T52" fmla="*/ 7 w 11"/>
                  <a:gd name="T53" fmla="*/ 3 h 5"/>
                  <a:gd name="T54" fmla="*/ 4 w 11"/>
                  <a:gd name="T55" fmla="*/ 5 h 5"/>
                  <a:gd name="T56" fmla="*/ 3 w 11"/>
                  <a:gd name="T57" fmla="*/ 4 h 5"/>
                  <a:gd name="T58" fmla="*/ 4 w 11"/>
                  <a:gd name="T59" fmla="*/ 1 h 5"/>
                  <a:gd name="T60" fmla="*/ 4 w 11"/>
                  <a:gd name="T61" fmla="*/ 3 h 5"/>
                  <a:gd name="T62" fmla="*/ 2 w 11"/>
                  <a:gd name="T63" fmla="*/ 4 h 5"/>
                  <a:gd name="T64" fmla="*/ 1 w 11"/>
                  <a:gd name="T65" fmla="*/ 4 h 5"/>
                  <a:gd name="T66" fmla="*/ 2 w 11"/>
                  <a:gd name="T67" fmla="*/ 1 h 5"/>
                  <a:gd name="T68" fmla="*/ 0 w 11"/>
                  <a:gd name="T69" fmla="*/ 3 h 5"/>
                  <a:gd name="T70" fmla="*/ 0 w 11"/>
                  <a:gd name="T71" fmla="*/ 3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 h="5">
                    <a:moveTo>
                      <a:pt x="1" y="0"/>
                    </a:moveTo>
                    <a:cubicBezTo>
                      <a:pt x="1" y="1"/>
                      <a:pt x="1" y="2"/>
                      <a:pt x="1" y="3"/>
                    </a:cubicBezTo>
                    <a:cubicBezTo>
                      <a:pt x="0" y="3"/>
                      <a:pt x="0" y="3"/>
                      <a:pt x="0" y="3"/>
                    </a:cubicBezTo>
                    <a:cubicBezTo>
                      <a:pt x="1" y="2"/>
                      <a:pt x="1" y="1"/>
                      <a:pt x="1" y="1"/>
                    </a:cubicBezTo>
                    <a:cubicBezTo>
                      <a:pt x="2" y="0"/>
                      <a:pt x="2" y="0"/>
                      <a:pt x="2" y="0"/>
                    </a:cubicBezTo>
                    <a:cubicBezTo>
                      <a:pt x="2" y="1"/>
                      <a:pt x="3" y="1"/>
                      <a:pt x="3" y="1"/>
                    </a:cubicBezTo>
                    <a:cubicBezTo>
                      <a:pt x="3" y="1"/>
                      <a:pt x="3" y="1"/>
                      <a:pt x="3" y="1"/>
                    </a:cubicBezTo>
                    <a:cubicBezTo>
                      <a:pt x="3" y="3"/>
                      <a:pt x="3" y="3"/>
                      <a:pt x="3" y="3"/>
                    </a:cubicBezTo>
                    <a:cubicBezTo>
                      <a:pt x="2" y="3"/>
                      <a:pt x="2" y="3"/>
                      <a:pt x="2" y="3"/>
                    </a:cubicBezTo>
                    <a:cubicBezTo>
                      <a:pt x="2" y="3"/>
                      <a:pt x="2" y="3"/>
                      <a:pt x="2" y="2"/>
                    </a:cubicBezTo>
                    <a:cubicBezTo>
                      <a:pt x="3" y="2"/>
                      <a:pt x="3" y="2"/>
                      <a:pt x="3" y="2"/>
                    </a:cubicBezTo>
                    <a:cubicBezTo>
                      <a:pt x="3" y="2"/>
                      <a:pt x="3" y="1"/>
                      <a:pt x="4" y="1"/>
                    </a:cubicBezTo>
                    <a:cubicBezTo>
                      <a:pt x="4" y="0"/>
                      <a:pt x="5" y="0"/>
                      <a:pt x="5" y="1"/>
                    </a:cubicBezTo>
                    <a:cubicBezTo>
                      <a:pt x="5" y="1"/>
                      <a:pt x="6" y="1"/>
                      <a:pt x="5" y="1"/>
                    </a:cubicBezTo>
                    <a:cubicBezTo>
                      <a:pt x="5" y="1"/>
                      <a:pt x="5" y="1"/>
                      <a:pt x="5" y="1"/>
                    </a:cubicBezTo>
                    <a:cubicBezTo>
                      <a:pt x="5" y="4"/>
                      <a:pt x="5" y="4"/>
                      <a:pt x="5" y="4"/>
                    </a:cubicBezTo>
                    <a:cubicBezTo>
                      <a:pt x="4" y="3"/>
                      <a:pt x="4" y="3"/>
                      <a:pt x="4" y="3"/>
                    </a:cubicBezTo>
                    <a:cubicBezTo>
                      <a:pt x="5" y="2"/>
                      <a:pt x="5" y="2"/>
                      <a:pt x="5" y="2"/>
                    </a:cubicBezTo>
                    <a:cubicBezTo>
                      <a:pt x="6" y="1"/>
                      <a:pt x="6" y="1"/>
                      <a:pt x="6" y="1"/>
                    </a:cubicBezTo>
                    <a:cubicBezTo>
                      <a:pt x="7" y="1"/>
                      <a:pt x="7" y="1"/>
                      <a:pt x="8" y="1"/>
                    </a:cubicBezTo>
                    <a:cubicBezTo>
                      <a:pt x="8" y="2"/>
                      <a:pt x="8" y="2"/>
                      <a:pt x="8" y="2"/>
                    </a:cubicBezTo>
                    <a:cubicBezTo>
                      <a:pt x="8" y="2"/>
                      <a:pt x="8" y="2"/>
                      <a:pt x="8" y="2"/>
                    </a:cubicBezTo>
                    <a:cubicBezTo>
                      <a:pt x="8" y="2"/>
                      <a:pt x="8" y="3"/>
                      <a:pt x="8" y="3"/>
                    </a:cubicBezTo>
                    <a:cubicBezTo>
                      <a:pt x="8" y="4"/>
                      <a:pt x="8" y="4"/>
                      <a:pt x="8" y="4"/>
                    </a:cubicBezTo>
                    <a:cubicBezTo>
                      <a:pt x="6" y="3"/>
                      <a:pt x="6" y="3"/>
                      <a:pt x="6" y="3"/>
                    </a:cubicBezTo>
                    <a:cubicBezTo>
                      <a:pt x="7" y="3"/>
                      <a:pt x="7" y="2"/>
                      <a:pt x="7" y="2"/>
                    </a:cubicBezTo>
                    <a:cubicBezTo>
                      <a:pt x="9" y="1"/>
                      <a:pt x="9" y="1"/>
                      <a:pt x="9" y="1"/>
                    </a:cubicBezTo>
                    <a:cubicBezTo>
                      <a:pt x="9" y="1"/>
                      <a:pt x="9" y="1"/>
                      <a:pt x="10" y="1"/>
                    </a:cubicBezTo>
                    <a:cubicBezTo>
                      <a:pt x="10" y="1"/>
                      <a:pt x="10" y="1"/>
                      <a:pt x="10" y="2"/>
                    </a:cubicBezTo>
                    <a:cubicBezTo>
                      <a:pt x="10" y="2"/>
                      <a:pt x="10" y="2"/>
                      <a:pt x="10" y="2"/>
                    </a:cubicBezTo>
                    <a:cubicBezTo>
                      <a:pt x="10" y="4"/>
                      <a:pt x="10" y="4"/>
                      <a:pt x="10" y="4"/>
                    </a:cubicBezTo>
                    <a:cubicBezTo>
                      <a:pt x="9" y="3"/>
                      <a:pt x="9" y="3"/>
                      <a:pt x="9" y="3"/>
                    </a:cubicBezTo>
                    <a:cubicBezTo>
                      <a:pt x="9" y="3"/>
                      <a:pt x="10" y="2"/>
                      <a:pt x="11" y="1"/>
                    </a:cubicBezTo>
                    <a:cubicBezTo>
                      <a:pt x="11" y="1"/>
                      <a:pt x="11" y="1"/>
                      <a:pt x="11" y="1"/>
                    </a:cubicBezTo>
                    <a:cubicBezTo>
                      <a:pt x="11" y="1"/>
                      <a:pt x="11" y="1"/>
                      <a:pt x="11" y="1"/>
                    </a:cubicBezTo>
                    <a:cubicBezTo>
                      <a:pt x="11" y="1"/>
                      <a:pt x="11" y="1"/>
                      <a:pt x="11" y="1"/>
                    </a:cubicBezTo>
                    <a:cubicBezTo>
                      <a:pt x="11" y="2"/>
                      <a:pt x="11" y="2"/>
                      <a:pt x="11" y="3"/>
                    </a:cubicBezTo>
                    <a:cubicBezTo>
                      <a:pt x="11" y="2"/>
                      <a:pt x="11" y="2"/>
                      <a:pt x="11" y="2"/>
                    </a:cubicBezTo>
                    <a:cubicBezTo>
                      <a:pt x="11" y="2"/>
                      <a:pt x="11" y="2"/>
                      <a:pt x="11" y="2"/>
                    </a:cubicBezTo>
                    <a:cubicBezTo>
                      <a:pt x="11" y="2"/>
                      <a:pt x="10" y="3"/>
                      <a:pt x="9" y="4"/>
                    </a:cubicBezTo>
                    <a:cubicBezTo>
                      <a:pt x="9" y="4"/>
                      <a:pt x="9" y="4"/>
                      <a:pt x="9" y="4"/>
                    </a:cubicBezTo>
                    <a:cubicBezTo>
                      <a:pt x="9" y="4"/>
                      <a:pt x="9" y="4"/>
                      <a:pt x="9" y="4"/>
                    </a:cubicBezTo>
                    <a:cubicBezTo>
                      <a:pt x="9" y="3"/>
                      <a:pt x="9" y="3"/>
                      <a:pt x="9" y="3"/>
                    </a:cubicBezTo>
                    <a:cubicBezTo>
                      <a:pt x="8" y="3"/>
                      <a:pt x="8" y="3"/>
                      <a:pt x="8" y="3"/>
                    </a:cubicBezTo>
                    <a:cubicBezTo>
                      <a:pt x="8" y="2"/>
                      <a:pt x="8" y="2"/>
                      <a:pt x="8" y="2"/>
                    </a:cubicBezTo>
                    <a:cubicBezTo>
                      <a:pt x="9" y="2"/>
                      <a:pt x="9" y="2"/>
                      <a:pt x="9" y="2"/>
                    </a:cubicBezTo>
                    <a:cubicBezTo>
                      <a:pt x="9" y="3"/>
                      <a:pt x="9" y="3"/>
                      <a:pt x="9" y="3"/>
                    </a:cubicBezTo>
                    <a:cubicBezTo>
                      <a:pt x="8" y="4"/>
                      <a:pt x="8" y="4"/>
                      <a:pt x="7" y="5"/>
                    </a:cubicBezTo>
                    <a:cubicBezTo>
                      <a:pt x="7" y="5"/>
                      <a:pt x="7" y="5"/>
                      <a:pt x="6" y="5"/>
                    </a:cubicBezTo>
                    <a:cubicBezTo>
                      <a:pt x="6" y="4"/>
                      <a:pt x="6" y="4"/>
                      <a:pt x="6" y="4"/>
                    </a:cubicBezTo>
                    <a:cubicBezTo>
                      <a:pt x="6" y="4"/>
                      <a:pt x="6" y="4"/>
                      <a:pt x="6" y="4"/>
                    </a:cubicBezTo>
                    <a:cubicBezTo>
                      <a:pt x="6" y="3"/>
                      <a:pt x="6" y="3"/>
                      <a:pt x="6" y="3"/>
                    </a:cubicBezTo>
                    <a:cubicBezTo>
                      <a:pt x="6" y="2"/>
                      <a:pt x="6" y="2"/>
                      <a:pt x="6" y="2"/>
                    </a:cubicBezTo>
                    <a:cubicBezTo>
                      <a:pt x="7" y="3"/>
                      <a:pt x="7" y="3"/>
                      <a:pt x="7" y="3"/>
                    </a:cubicBezTo>
                    <a:cubicBezTo>
                      <a:pt x="6" y="4"/>
                      <a:pt x="6" y="4"/>
                      <a:pt x="6" y="4"/>
                    </a:cubicBezTo>
                    <a:cubicBezTo>
                      <a:pt x="4" y="5"/>
                      <a:pt x="4" y="5"/>
                      <a:pt x="4" y="5"/>
                    </a:cubicBezTo>
                    <a:cubicBezTo>
                      <a:pt x="4" y="5"/>
                      <a:pt x="3" y="5"/>
                      <a:pt x="3" y="5"/>
                    </a:cubicBezTo>
                    <a:cubicBezTo>
                      <a:pt x="3" y="5"/>
                      <a:pt x="3" y="4"/>
                      <a:pt x="3" y="4"/>
                    </a:cubicBezTo>
                    <a:cubicBezTo>
                      <a:pt x="3" y="4"/>
                      <a:pt x="3" y="4"/>
                      <a:pt x="3" y="4"/>
                    </a:cubicBezTo>
                    <a:cubicBezTo>
                      <a:pt x="4" y="1"/>
                      <a:pt x="4" y="1"/>
                      <a:pt x="4" y="1"/>
                    </a:cubicBezTo>
                    <a:cubicBezTo>
                      <a:pt x="5" y="2"/>
                      <a:pt x="5" y="2"/>
                      <a:pt x="5" y="2"/>
                    </a:cubicBezTo>
                    <a:cubicBezTo>
                      <a:pt x="5" y="2"/>
                      <a:pt x="4" y="3"/>
                      <a:pt x="4" y="3"/>
                    </a:cubicBezTo>
                    <a:cubicBezTo>
                      <a:pt x="3" y="4"/>
                      <a:pt x="3" y="4"/>
                      <a:pt x="3" y="4"/>
                    </a:cubicBezTo>
                    <a:cubicBezTo>
                      <a:pt x="3" y="4"/>
                      <a:pt x="3" y="4"/>
                      <a:pt x="2" y="4"/>
                    </a:cubicBezTo>
                    <a:cubicBezTo>
                      <a:pt x="2" y="5"/>
                      <a:pt x="1" y="4"/>
                      <a:pt x="1" y="4"/>
                    </a:cubicBezTo>
                    <a:cubicBezTo>
                      <a:pt x="1" y="4"/>
                      <a:pt x="1" y="4"/>
                      <a:pt x="1" y="4"/>
                    </a:cubicBezTo>
                    <a:cubicBezTo>
                      <a:pt x="1" y="1"/>
                      <a:pt x="1" y="1"/>
                      <a:pt x="1" y="1"/>
                    </a:cubicBezTo>
                    <a:cubicBezTo>
                      <a:pt x="2" y="1"/>
                      <a:pt x="2" y="1"/>
                      <a:pt x="2" y="1"/>
                    </a:cubicBezTo>
                    <a:cubicBezTo>
                      <a:pt x="2" y="2"/>
                      <a:pt x="1" y="3"/>
                      <a:pt x="1" y="3"/>
                    </a:cubicBezTo>
                    <a:cubicBezTo>
                      <a:pt x="0" y="3"/>
                      <a:pt x="0" y="3"/>
                      <a:pt x="0" y="3"/>
                    </a:cubicBezTo>
                    <a:cubicBezTo>
                      <a:pt x="0" y="3"/>
                      <a:pt x="0" y="3"/>
                      <a:pt x="0" y="3"/>
                    </a:cubicBezTo>
                    <a:cubicBezTo>
                      <a:pt x="0" y="3"/>
                      <a:pt x="0" y="3"/>
                      <a:pt x="0" y="3"/>
                    </a:cubicBezTo>
                    <a:cubicBezTo>
                      <a:pt x="0" y="2"/>
                      <a:pt x="0" y="1"/>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1" name="Freeform 72"/>
              <p:cNvSpPr/>
              <p:nvPr/>
            </p:nvSpPr>
            <p:spPr bwMode="auto">
              <a:xfrm>
                <a:off x="5674" y="2348"/>
                <a:ext cx="17" cy="5"/>
              </a:xfrm>
              <a:custGeom>
                <a:avLst/>
                <a:gdLst>
                  <a:gd name="T0" fmla="*/ 0 w 7"/>
                  <a:gd name="T1" fmla="*/ 1 h 2"/>
                  <a:gd name="T2" fmla="*/ 4 w 7"/>
                  <a:gd name="T3" fmla="*/ 0 h 2"/>
                  <a:gd name="T4" fmla="*/ 7 w 7"/>
                  <a:gd name="T5" fmla="*/ 0 h 2"/>
                  <a:gd name="T6" fmla="*/ 4 w 7"/>
                  <a:gd name="T7" fmla="*/ 2 h 2"/>
                  <a:gd name="T8" fmla="*/ 0 w 7"/>
                  <a:gd name="T9" fmla="*/ 1 h 2"/>
                </a:gdLst>
                <a:ahLst/>
                <a:cxnLst>
                  <a:cxn ang="0">
                    <a:pos x="T0" y="T1"/>
                  </a:cxn>
                  <a:cxn ang="0">
                    <a:pos x="T2" y="T3"/>
                  </a:cxn>
                  <a:cxn ang="0">
                    <a:pos x="T4" y="T5"/>
                  </a:cxn>
                  <a:cxn ang="0">
                    <a:pos x="T6" y="T7"/>
                  </a:cxn>
                  <a:cxn ang="0">
                    <a:pos x="T8" y="T9"/>
                  </a:cxn>
                </a:cxnLst>
                <a:rect l="0" t="0" r="r" b="b"/>
                <a:pathLst>
                  <a:path w="7" h="2">
                    <a:moveTo>
                      <a:pt x="0" y="1"/>
                    </a:moveTo>
                    <a:cubicBezTo>
                      <a:pt x="0" y="1"/>
                      <a:pt x="2" y="0"/>
                      <a:pt x="4" y="0"/>
                    </a:cubicBezTo>
                    <a:cubicBezTo>
                      <a:pt x="5" y="0"/>
                      <a:pt x="7" y="0"/>
                      <a:pt x="7" y="0"/>
                    </a:cubicBezTo>
                    <a:cubicBezTo>
                      <a:pt x="7" y="0"/>
                      <a:pt x="5" y="2"/>
                      <a:pt x="4" y="2"/>
                    </a:cubicBezTo>
                    <a:cubicBezTo>
                      <a:pt x="2" y="2"/>
                      <a:pt x="0" y="1"/>
                      <a:pt x="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2" name="Freeform 73"/>
              <p:cNvSpPr/>
              <p:nvPr/>
            </p:nvSpPr>
            <p:spPr bwMode="auto">
              <a:xfrm>
                <a:off x="5677" y="2326"/>
                <a:ext cx="17" cy="10"/>
              </a:xfrm>
              <a:custGeom>
                <a:avLst/>
                <a:gdLst>
                  <a:gd name="T0" fmla="*/ 0 w 7"/>
                  <a:gd name="T1" fmla="*/ 0 h 4"/>
                  <a:gd name="T2" fmla="*/ 4 w 7"/>
                  <a:gd name="T3" fmla="*/ 1 h 4"/>
                  <a:gd name="T4" fmla="*/ 7 w 7"/>
                  <a:gd name="T5" fmla="*/ 2 h 4"/>
                  <a:gd name="T6" fmla="*/ 7 w 7"/>
                  <a:gd name="T7" fmla="*/ 4 h 4"/>
                  <a:gd name="T8" fmla="*/ 6 w 7"/>
                  <a:gd name="T9" fmla="*/ 3 h 4"/>
                  <a:gd name="T10" fmla="*/ 3 w 7"/>
                  <a:gd name="T11" fmla="*/ 3 h 4"/>
                  <a:gd name="T12" fmla="*/ 1 w 7"/>
                  <a:gd name="T13" fmla="*/ 1 h 4"/>
                  <a:gd name="T14" fmla="*/ 0 w 7"/>
                  <a:gd name="T15" fmla="*/ 0 h 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 h="4">
                    <a:moveTo>
                      <a:pt x="0" y="0"/>
                    </a:moveTo>
                    <a:cubicBezTo>
                      <a:pt x="0" y="0"/>
                      <a:pt x="2" y="0"/>
                      <a:pt x="4" y="1"/>
                    </a:cubicBezTo>
                    <a:cubicBezTo>
                      <a:pt x="5" y="1"/>
                      <a:pt x="6" y="2"/>
                      <a:pt x="7" y="2"/>
                    </a:cubicBezTo>
                    <a:cubicBezTo>
                      <a:pt x="7" y="3"/>
                      <a:pt x="7" y="4"/>
                      <a:pt x="7" y="4"/>
                    </a:cubicBezTo>
                    <a:cubicBezTo>
                      <a:pt x="7" y="4"/>
                      <a:pt x="7" y="3"/>
                      <a:pt x="6" y="3"/>
                    </a:cubicBezTo>
                    <a:cubicBezTo>
                      <a:pt x="5" y="3"/>
                      <a:pt x="4" y="3"/>
                      <a:pt x="3" y="3"/>
                    </a:cubicBezTo>
                    <a:cubicBezTo>
                      <a:pt x="3" y="2"/>
                      <a:pt x="2" y="2"/>
                      <a:pt x="1" y="1"/>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3" name="Freeform 74"/>
              <p:cNvSpPr/>
              <p:nvPr/>
            </p:nvSpPr>
            <p:spPr bwMode="auto">
              <a:xfrm>
                <a:off x="5689" y="2299"/>
                <a:ext cx="12" cy="22"/>
              </a:xfrm>
              <a:custGeom>
                <a:avLst/>
                <a:gdLst>
                  <a:gd name="T0" fmla="*/ 0 w 5"/>
                  <a:gd name="T1" fmla="*/ 0 h 9"/>
                  <a:gd name="T2" fmla="*/ 1 w 5"/>
                  <a:gd name="T3" fmla="*/ 1 h 9"/>
                  <a:gd name="T4" fmla="*/ 4 w 5"/>
                  <a:gd name="T5" fmla="*/ 4 h 9"/>
                  <a:gd name="T6" fmla="*/ 5 w 5"/>
                  <a:gd name="T7" fmla="*/ 7 h 9"/>
                  <a:gd name="T8" fmla="*/ 5 w 5"/>
                  <a:gd name="T9" fmla="*/ 9 h 9"/>
                  <a:gd name="T10" fmla="*/ 4 w 5"/>
                  <a:gd name="T11" fmla="*/ 8 h 9"/>
                  <a:gd name="T12" fmla="*/ 2 w 5"/>
                  <a:gd name="T13" fmla="*/ 5 h 9"/>
                  <a:gd name="T14" fmla="*/ 0 w 5"/>
                  <a:gd name="T15" fmla="*/ 2 h 9"/>
                  <a:gd name="T16" fmla="*/ 0 w 5"/>
                  <a:gd name="T17"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 h="9">
                    <a:moveTo>
                      <a:pt x="0" y="0"/>
                    </a:moveTo>
                    <a:cubicBezTo>
                      <a:pt x="0" y="0"/>
                      <a:pt x="0" y="0"/>
                      <a:pt x="1" y="1"/>
                    </a:cubicBezTo>
                    <a:cubicBezTo>
                      <a:pt x="2" y="2"/>
                      <a:pt x="3" y="3"/>
                      <a:pt x="4" y="4"/>
                    </a:cubicBezTo>
                    <a:cubicBezTo>
                      <a:pt x="4" y="5"/>
                      <a:pt x="5" y="6"/>
                      <a:pt x="5" y="7"/>
                    </a:cubicBezTo>
                    <a:cubicBezTo>
                      <a:pt x="5" y="8"/>
                      <a:pt x="5" y="9"/>
                      <a:pt x="5" y="9"/>
                    </a:cubicBezTo>
                    <a:cubicBezTo>
                      <a:pt x="5" y="9"/>
                      <a:pt x="5" y="8"/>
                      <a:pt x="4" y="8"/>
                    </a:cubicBezTo>
                    <a:cubicBezTo>
                      <a:pt x="4" y="7"/>
                      <a:pt x="3" y="6"/>
                      <a:pt x="2" y="5"/>
                    </a:cubicBezTo>
                    <a:cubicBezTo>
                      <a:pt x="1" y="4"/>
                      <a:pt x="0" y="3"/>
                      <a:pt x="0" y="2"/>
                    </a:cubicBezTo>
                    <a:cubicBezTo>
                      <a:pt x="0" y="1"/>
                      <a:pt x="0" y="0"/>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4" name="Freeform 75"/>
              <p:cNvSpPr/>
              <p:nvPr/>
            </p:nvSpPr>
            <p:spPr bwMode="auto">
              <a:xfrm>
                <a:off x="5745" y="2314"/>
                <a:ext cx="54" cy="42"/>
              </a:xfrm>
              <a:custGeom>
                <a:avLst/>
                <a:gdLst>
                  <a:gd name="T0" fmla="*/ 15 w 22"/>
                  <a:gd name="T1" fmla="*/ 17 h 17"/>
                  <a:gd name="T2" fmla="*/ 17 w 22"/>
                  <a:gd name="T3" fmla="*/ 16 h 17"/>
                  <a:gd name="T4" fmla="*/ 19 w 22"/>
                  <a:gd name="T5" fmla="*/ 15 h 17"/>
                  <a:gd name="T6" fmla="*/ 20 w 22"/>
                  <a:gd name="T7" fmla="*/ 12 h 17"/>
                  <a:gd name="T8" fmla="*/ 20 w 22"/>
                  <a:gd name="T9" fmla="*/ 8 h 17"/>
                  <a:gd name="T10" fmla="*/ 19 w 22"/>
                  <a:gd name="T11" fmla="*/ 4 h 17"/>
                  <a:gd name="T12" fmla="*/ 16 w 22"/>
                  <a:gd name="T13" fmla="*/ 2 h 17"/>
                  <a:gd name="T14" fmla="*/ 11 w 22"/>
                  <a:gd name="T15" fmla="*/ 2 h 17"/>
                  <a:gd name="T16" fmla="*/ 7 w 22"/>
                  <a:gd name="T17" fmla="*/ 2 h 17"/>
                  <a:gd name="T18" fmla="*/ 3 w 22"/>
                  <a:gd name="T19" fmla="*/ 4 h 17"/>
                  <a:gd name="T20" fmla="*/ 3 w 22"/>
                  <a:gd name="T21" fmla="*/ 8 h 17"/>
                  <a:gd name="T22" fmla="*/ 3 w 22"/>
                  <a:gd name="T23" fmla="*/ 12 h 17"/>
                  <a:gd name="T24" fmla="*/ 3 w 22"/>
                  <a:gd name="T25" fmla="*/ 14 h 17"/>
                  <a:gd name="T26" fmla="*/ 4 w 22"/>
                  <a:gd name="T27" fmla="*/ 15 h 17"/>
                  <a:gd name="T28" fmla="*/ 6 w 22"/>
                  <a:gd name="T29" fmla="*/ 16 h 17"/>
                  <a:gd name="T30" fmla="*/ 8 w 22"/>
                  <a:gd name="T31" fmla="*/ 17 h 17"/>
                  <a:gd name="T32" fmla="*/ 6 w 22"/>
                  <a:gd name="T33" fmla="*/ 17 h 17"/>
                  <a:gd name="T34" fmla="*/ 3 w 22"/>
                  <a:gd name="T35" fmla="*/ 16 h 17"/>
                  <a:gd name="T36" fmla="*/ 2 w 22"/>
                  <a:gd name="T37" fmla="*/ 15 h 17"/>
                  <a:gd name="T38" fmla="*/ 1 w 22"/>
                  <a:gd name="T39" fmla="*/ 13 h 17"/>
                  <a:gd name="T40" fmla="*/ 2 w 22"/>
                  <a:gd name="T41" fmla="*/ 4 h 17"/>
                  <a:gd name="T42" fmla="*/ 3 w 22"/>
                  <a:gd name="T43" fmla="*/ 1 h 17"/>
                  <a:gd name="T44" fmla="*/ 6 w 22"/>
                  <a:gd name="T45" fmla="*/ 0 h 17"/>
                  <a:gd name="T46" fmla="*/ 11 w 22"/>
                  <a:gd name="T47" fmla="*/ 0 h 17"/>
                  <a:gd name="T48" fmla="*/ 17 w 22"/>
                  <a:gd name="T49" fmla="*/ 0 h 17"/>
                  <a:gd name="T50" fmla="*/ 19 w 22"/>
                  <a:gd name="T51" fmla="*/ 1 h 17"/>
                  <a:gd name="T52" fmla="*/ 21 w 22"/>
                  <a:gd name="T53" fmla="*/ 3 h 17"/>
                  <a:gd name="T54" fmla="*/ 22 w 22"/>
                  <a:gd name="T55" fmla="*/ 8 h 17"/>
                  <a:gd name="T56" fmla="*/ 22 w 22"/>
                  <a:gd name="T57" fmla="*/ 12 h 17"/>
                  <a:gd name="T58" fmla="*/ 20 w 22"/>
                  <a:gd name="T59" fmla="*/ 16 h 17"/>
                  <a:gd name="T60" fmla="*/ 18 w 22"/>
                  <a:gd name="T61" fmla="*/ 17 h 17"/>
                  <a:gd name="T62" fmla="*/ 16 w 22"/>
                  <a:gd name="T63" fmla="*/ 17 h 17"/>
                  <a:gd name="T64" fmla="*/ 15 w 22"/>
                  <a:gd name="T65" fmla="*/ 17 h 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2" h="17">
                    <a:moveTo>
                      <a:pt x="15" y="17"/>
                    </a:moveTo>
                    <a:cubicBezTo>
                      <a:pt x="15" y="17"/>
                      <a:pt x="16" y="17"/>
                      <a:pt x="17" y="16"/>
                    </a:cubicBezTo>
                    <a:cubicBezTo>
                      <a:pt x="18" y="16"/>
                      <a:pt x="19" y="16"/>
                      <a:pt x="19" y="15"/>
                    </a:cubicBezTo>
                    <a:cubicBezTo>
                      <a:pt x="20" y="14"/>
                      <a:pt x="20" y="13"/>
                      <a:pt x="20" y="12"/>
                    </a:cubicBezTo>
                    <a:cubicBezTo>
                      <a:pt x="20" y="11"/>
                      <a:pt x="20" y="10"/>
                      <a:pt x="20" y="8"/>
                    </a:cubicBezTo>
                    <a:cubicBezTo>
                      <a:pt x="20" y="7"/>
                      <a:pt x="20" y="5"/>
                      <a:pt x="19" y="4"/>
                    </a:cubicBezTo>
                    <a:cubicBezTo>
                      <a:pt x="19" y="3"/>
                      <a:pt x="17" y="3"/>
                      <a:pt x="16" y="2"/>
                    </a:cubicBezTo>
                    <a:cubicBezTo>
                      <a:pt x="14" y="2"/>
                      <a:pt x="13" y="2"/>
                      <a:pt x="11" y="2"/>
                    </a:cubicBezTo>
                    <a:cubicBezTo>
                      <a:pt x="10" y="2"/>
                      <a:pt x="8" y="2"/>
                      <a:pt x="7" y="2"/>
                    </a:cubicBezTo>
                    <a:cubicBezTo>
                      <a:pt x="5" y="2"/>
                      <a:pt x="4" y="3"/>
                      <a:pt x="3" y="4"/>
                    </a:cubicBezTo>
                    <a:cubicBezTo>
                      <a:pt x="3" y="6"/>
                      <a:pt x="3" y="7"/>
                      <a:pt x="3" y="8"/>
                    </a:cubicBezTo>
                    <a:cubicBezTo>
                      <a:pt x="3" y="10"/>
                      <a:pt x="3" y="11"/>
                      <a:pt x="3" y="12"/>
                    </a:cubicBezTo>
                    <a:cubicBezTo>
                      <a:pt x="3" y="13"/>
                      <a:pt x="3" y="13"/>
                      <a:pt x="3" y="14"/>
                    </a:cubicBezTo>
                    <a:cubicBezTo>
                      <a:pt x="4" y="14"/>
                      <a:pt x="4" y="14"/>
                      <a:pt x="4" y="15"/>
                    </a:cubicBezTo>
                    <a:cubicBezTo>
                      <a:pt x="5" y="15"/>
                      <a:pt x="5" y="16"/>
                      <a:pt x="6" y="16"/>
                    </a:cubicBezTo>
                    <a:cubicBezTo>
                      <a:pt x="7" y="17"/>
                      <a:pt x="8" y="17"/>
                      <a:pt x="8" y="17"/>
                    </a:cubicBezTo>
                    <a:cubicBezTo>
                      <a:pt x="8" y="17"/>
                      <a:pt x="7" y="17"/>
                      <a:pt x="6" y="17"/>
                    </a:cubicBezTo>
                    <a:cubicBezTo>
                      <a:pt x="5" y="17"/>
                      <a:pt x="4" y="17"/>
                      <a:pt x="3" y="16"/>
                    </a:cubicBezTo>
                    <a:cubicBezTo>
                      <a:pt x="3" y="16"/>
                      <a:pt x="2" y="15"/>
                      <a:pt x="2" y="15"/>
                    </a:cubicBezTo>
                    <a:cubicBezTo>
                      <a:pt x="1" y="14"/>
                      <a:pt x="1" y="13"/>
                      <a:pt x="1" y="13"/>
                    </a:cubicBezTo>
                    <a:cubicBezTo>
                      <a:pt x="0" y="10"/>
                      <a:pt x="1" y="7"/>
                      <a:pt x="2" y="4"/>
                    </a:cubicBezTo>
                    <a:cubicBezTo>
                      <a:pt x="2" y="2"/>
                      <a:pt x="3" y="2"/>
                      <a:pt x="3" y="1"/>
                    </a:cubicBezTo>
                    <a:cubicBezTo>
                      <a:pt x="4" y="1"/>
                      <a:pt x="5" y="0"/>
                      <a:pt x="6" y="0"/>
                    </a:cubicBezTo>
                    <a:cubicBezTo>
                      <a:pt x="8" y="0"/>
                      <a:pt x="10" y="0"/>
                      <a:pt x="11" y="0"/>
                    </a:cubicBezTo>
                    <a:cubicBezTo>
                      <a:pt x="13" y="0"/>
                      <a:pt x="15" y="0"/>
                      <a:pt x="17" y="0"/>
                    </a:cubicBezTo>
                    <a:cubicBezTo>
                      <a:pt x="17" y="1"/>
                      <a:pt x="18" y="1"/>
                      <a:pt x="19" y="1"/>
                    </a:cubicBezTo>
                    <a:cubicBezTo>
                      <a:pt x="20" y="2"/>
                      <a:pt x="21" y="2"/>
                      <a:pt x="21" y="3"/>
                    </a:cubicBezTo>
                    <a:cubicBezTo>
                      <a:pt x="22" y="5"/>
                      <a:pt x="22" y="7"/>
                      <a:pt x="22" y="8"/>
                    </a:cubicBezTo>
                    <a:cubicBezTo>
                      <a:pt x="22" y="10"/>
                      <a:pt x="22" y="11"/>
                      <a:pt x="22" y="12"/>
                    </a:cubicBezTo>
                    <a:cubicBezTo>
                      <a:pt x="22" y="14"/>
                      <a:pt x="21" y="15"/>
                      <a:pt x="20" y="16"/>
                    </a:cubicBezTo>
                    <a:cubicBezTo>
                      <a:pt x="19" y="17"/>
                      <a:pt x="18" y="17"/>
                      <a:pt x="18" y="17"/>
                    </a:cubicBezTo>
                    <a:cubicBezTo>
                      <a:pt x="17" y="17"/>
                      <a:pt x="16" y="17"/>
                      <a:pt x="16" y="17"/>
                    </a:cubicBezTo>
                    <a:cubicBezTo>
                      <a:pt x="15" y="17"/>
                      <a:pt x="15" y="17"/>
                      <a:pt x="15" y="1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5" name="Freeform 76"/>
              <p:cNvSpPr/>
              <p:nvPr/>
            </p:nvSpPr>
            <p:spPr bwMode="auto">
              <a:xfrm>
                <a:off x="5765" y="2329"/>
                <a:ext cx="17" cy="14"/>
              </a:xfrm>
              <a:custGeom>
                <a:avLst/>
                <a:gdLst>
                  <a:gd name="T0" fmla="*/ 1 w 7"/>
                  <a:gd name="T1" fmla="*/ 0 h 6"/>
                  <a:gd name="T2" fmla="*/ 1 w 7"/>
                  <a:gd name="T3" fmla="*/ 3 h 6"/>
                  <a:gd name="T4" fmla="*/ 2 w 7"/>
                  <a:gd name="T5" fmla="*/ 5 h 6"/>
                  <a:gd name="T6" fmla="*/ 1 w 7"/>
                  <a:gd name="T7" fmla="*/ 4 h 6"/>
                  <a:gd name="T8" fmla="*/ 2 w 7"/>
                  <a:gd name="T9" fmla="*/ 4 h 6"/>
                  <a:gd name="T10" fmla="*/ 3 w 7"/>
                  <a:gd name="T11" fmla="*/ 4 h 6"/>
                  <a:gd name="T12" fmla="*/ 4 w 7"/>
                  <a:gd name="T13" fmla="*/ 3 h 6"/>
                  <a:gd name="T14" fmla="*/ 5 w 7"/>
                  <a:gd name="T15" fmla="*/ 3 h 6"/>
                  <a:gd name="T16" fmla="*/ 5 w 7"/>
                  <a:gd name="T17" fmla="*/ 3 h 6"/>
                  <a:gd name="T18" fmla="*/ 5 w 7"/>
                  <a:gd name="T19" fmla="*/ 3 h 6"/>
                  <a:gd name="T20" fmla="*/ 5 w 7"/>
                  <a:gd name="T21" fmla="*/ 3 h 6"/>
                  <a:gd name="T22" fmla="*/ 5 w 7"/>
                  <a:gd name="T23" fmla="*/ 3 h 6"/>
                  <a:gd name="T24" fmla="*/ 5 w 7"/>
                  <a:gd name="T25" fmla="*/ 3 h 6"/>
                  <a:gd name="T26" fmla="*/ 5 w 7"/>
                  <a:gd name="T27" fmla="*/ 3 h 6"/>
                  <a:gd name="T28" fmla="*/ 5 w 7"/>
                  <a:gd name="T29" fmla="*/ 3 h 6"/>
                  <a:gd name="T30" fmla="*/ 5 w 7"/>
                  <a:gd name="T31" fmla="*/ 3 h 6"/>
                  <a:gd name="T32" fmla="*/ 5 w 7"/>
                  <a:gd name="T33" fmla="*/ 3 h 6"/>
                  <a:gd name="T34" fmla="*/ 5 w 7"/>
                  <a:gd name="T35" fmla="*/ 3 h 6"/>
                  <a:gd name="T36" fmla="*/ 5 w 7"/>
                  <a:gd name="T37" fmla="*/ 3 h 6"/>
                  <a:gd name="T38" fmla="*/ 4 w 7"/>
                  <a:gd name="T39" fmla="*/ 2 h 6"/>
                  <a:gd name="T40" fmla="*/ 1 w 7"/>
                  <a:gd name="T41" fmla="*/ 1 h 6"/>
                  <a:gd name="T42" fmla="*/ 4 w 7"/>
                  <a:gd name="T43" fmla="*/ 1 h 6"/>
                  <a:gd name="T44" fmla="*/ 5 w 7"/>
                  <a:gd name="T45" fmla="*/ 1 h 6"/>
                  <a:gd name="T46" fmla="*/ 6 w 7"/>
                  <a:gd name="T47" fmla="*/ 2 h 6"/>
                  <a:gd name="T48" fmla="*/ 6 w 7"/>
                  <a:gd name="T49" fmla="*/ 2 h 6"/>
                  <a:gd name="T50" fmla="*/ 7 w 7"/>
                  <a:gd name="T51" fmla="*/ 2 h 6"/>
                  <a:gd name="T52" fmla="*/ 7 w 7"/>
                  <a:gd name="T53" fmla="*/ 2 h 6"/>
                  <a:gd name="T54" fmla="*/ 7 w 7"/>
                  <a:gd name="T55" fmla="*/ 3 h 6"/>
                  <a:gd name="T56" fmla="*/ 7 w 7"/>
                  <a:gd name="T57" fmla="*/ 3 h 6"/>
                  <a:gd name="T58" fmla="*/ 7 w 7"/>
                  <a:gd name="T59" fmla="*/ 3 h 6"/>
                  <a:gd name="T60" fmla="*/ 7 w 7"/>
                  <a:gd name="T61" fmla="*/ 3 h 6"/>
                  <a:gd name="T62" fmla="*/ 7 w 7"/>
                  <a:gd name="T63" fmla="*/ 3 h 6"/>
                  <a:gd name="T64" fmla="*/ 6 w 7"/>
                  <a:gd name="T65" fmla="*/ 4 h 6"/>
                  <a:gd name="T66" fmla="*/ 5 w 7"/>
                  <a:gd name="T67" fmla="*/ 5 h 6"/>
                  <a:gd name="T68" fmla="*/ 4 w 7"/>
                  <a:gd name="T69" fmla="*/ 5 h 6"/>
                  <a:gd name="T70" fmla="*/ 3 w 7"/>
                  <a:gd name="T71" fmla="*/ 6 h 6"/>
                  <a:gd name="T72" fmla="*/ 1 w 7"/>
                  <a:gd name="T73" fmla="*/ 6 h 6"/>
                  <a:gd name="T74" fmla="*/ 1 w 7"/>
                  <a:gd name="T75" fmla="*/ 6 h 6"/>
                  <a:gd name="T76" fmla="*/ 0 w 7"/>
                  <a:gd name="T77" fmla="*/ 6 h 6"/>
                  <a:gd name="T78" fmla="*/ 0 w 7"/>
                  <a:gd name="T79" fmla="*/ 3 h 6"/>
                  <a:gd name="T80" fmla="*/ 1 w 7"/>
                  <a:gd name="T81"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7" h="6">
                    <a:moveTo>
                      <a:pt x="1" y="0"/>
                    </a:moveTo>
                    <a:cubicBezTo>
                      <a:pt x="1" y="1"/>
                      <a:pt x="1" y="2"/>
                      <a:pt x="1" y="3"/>
                    </a:cubicBezTo>
                    <a:cubicBezTo>
                      <a:pt x="2" y="4"/>
                      <a:pt x="2" y="4"/>
                      <a:pt x="2" y="5"/>
                    </a:cubicBezTo>
                    <a:cubicBezTo>
                      <a:pt x="1" y="4"/>
                      <a:pt x="1" y="4"/>
                      <a:pt x="1" y="4"/>
                    </a:cubicBezTo>
                    <a:cubicBezTo>
                      <a:pt x="1" y="4"/>
                      <a:pt x="2" y="4"/>
                      <a:pt x="2" y="4"/>
                    </a:cubicBezTo>
                    <a:cubicBezTo>
                      <a:pt x="3" y="4"/>
                      <a:pt x="3" y="4"/>
                      <a:pt x="3" y="4"/>
                    </a:cubicBezTo>
                    <a:cubicBezTo>
                      <a:pt x="4" y="3"/>
                      <a:pt x="4" y="3"/>
                      <a:pt x="4" y="3"/>
                    </a:cubicBezTo>
                    <a:cubicBezTo>
                      <a:pt x="4"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5" y="3"/>
                      <a:pt x="5" y="3"/>
                      <a:pt x="5" y="3"/>
                    </a:cubicBezTo>
                    <a:cubicBezTo>
                      <a:pt x="4" y="2"/>
                      <a:pt x="4" y="2"/>
                      <a:pt x="4" y="2"/>
                    </a:cubicBezTo>
                    <a:cubicBezTo>
                      <a:pt x="1" y="1"/>
                      <a:pt x="1" y="1"/>
                      <a:pt x="1" y="1"/>
                    </a:cubicBezTo>
                    <a:cubicBezTo>
                      <a:pt x="2" y="1"/>
                      <a:pt x="3" y="1"/>
                      <a:pt x="4" y="1"/>
                    </a:cubicBezTo>
                    <a:cubicBezTo>
                      <a:pt x="5" y="1"/>
                      <a:pt x="5" y="1"/>
                      <a:pt x="5" y="1"/>
                    </a:cubicBezTo>
                    <a:cubicBezTo>
                      <a:pt x="6" y="1"/>
                      <a:pt x="6" y="2"/>
                      <a:pt x="6" y="2"/>
                    </a:cubicBezTo>
                    <a:cubicBezTo>
                      <a:pt x="6" y="2"/>
                      <a:pt x="6" y="2"/>
                      <a:pt x="6" y="2"/>
                    </a:cubicBezTo>
                    <a:cubicBezTo>
                      <a:pt x="7" y="2"/>
                      <a:pt x="7" y="2"/>
                      <a:pt x="7" y="2"/>
                    </a:cubicBezTo>
                    <a:cubicBezTo>
                      <a:pt x="7" y="2"/>
                      <a:pt x="7" y="2"/>
                      <a:pt x="7" y="2"/>
                    </a:cubicBezTo>
                    <a:cubicBezTo>
                      <a:pt x="7" y="3"/>
                      <a:pt x="7" y="3"/>
                      <a:pt x="7" y="3"/>
                    </a:cubicBezTo>
                    <a:cubicBezTo>
                      <a:pt x="7" y="3"/>
                      <a:pt x="7" y="3"/>
                      <a:pt x="7" y="3"/>
                    </a:cubicBezTo>
                    <a:cubicBezTo>
                      <a:pt x="7" y="3"/>
                      <a:pt x="7" y="3"/>
                      <a:pt x="7" y="3"/>
                    </a:cubicBezTo>
                    <a:cubicBezTo>
                      <a:pt x="7" y="3"/>
                      <a:pt x="7" y="3"/>
                      <a:pt x="7" y="3"/>
                    </a:cubicBezTo>
                    <a:cubicBezTo>
                      <a:pt x="7" y="3"/>
                      <a:pt x="7" y="3"/>
                      <a:pt x="7" y="3"/>
                    </a:cubicBezTo>
                    <a:cubicBezTo>
                      <a:pt x="6" y="4"/>
                      <a:pt x="6" y="4"/>
                      <a:pt x="6" y="4"/>
                    </a:cubicBezTo>
                    <a:cubicBezTo>
                      <a:pt x="6" y="4"/>
                      <a:pt x="6" y="4"/>
                      <a:pt x="5" y="5"/>
                    </a:cubicBezTo>
                    <a:cubicBezTo>
                      <a:pt x="5" y="5"/>
                      <a:pt x="5" y="5"/>
                      <a:pt x="4" y="5"/>
                    </a:cubicBezTo>
                    <a:cubicBezTo>
                      <a:pt x="4" y="6"/>
                      <a:pt x="3" y="6"/>
                      <a:pt x="3" y="6"/>
                    </a:cubicBezTo>
                    <a:cubicBezTo>
                      <a:pt x="2" y="6"/>
                      <a:pt x="2" y="6"/>
                      <a:pt x="1" y="6"/>
                    </a:cubicBezTo>
                    <a:cubicBezTo>
                      <a:pt x="1" y="6"/>
                      <a:pt x="1" y="6"/>
                      <a:pt x="1" y="6"/>
                    </a:cubicBezTo>
                    <a:cubicBezTo>
                      <a:pt x="1" y="6"/>
                      <a:pt x="1" y="6"/>
                      <a:pt x="0" y="6"/>
                    </a:cubicBezTo>
                    <a:cubicBezTo>
                      <a:pt x="0" y="5"/>
                      <a:pt x="0" y="4"/>
                      <a:pt x="0" y="3"/>
                    </a:cubicBezTo>
                    <a:cubicBezTo>
                      <a:pt x="0" y="2"/>
                      <a:pt x="0" y="1"/>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6" name="Freeform 77"/>
              <p:cNvSpPr/>
              <p:nvPr/>
            </p:nvSpPr>
            <p:spPr bwMode="auto">
              <a:xfrm>
                <a:off x="5748" y="2343"/>
                <a:ext cx="17" cy="15"/>
              </a:xfrm>
              <a:custGeom>
                <a:avLst/>
                <a:gdLst>
                  <a:gd name="T0" fmla="*/ 1 w 7"/>
                  <a:gd name="T1" fmla="*/ 0 h 6"/>
                  <a:gd name="T2" fmla="*/ 1 w 7"/>
                  <a:gd name="T3" fmla="*/ 0 h 6"/>
                  <a:gd name="T4" fmla="*/ 2 w 7"/>
                  <a:gd name="T5" fmla="*/ 0 h 6"/>
                  <a:gd name="T6" fmla="*/ 2 w 7"/>
                  <a:gd name="T7" fmla="*/ 1 h 6"/>
                  <a:gd name="T8" fmla="*/ 3 w 7"/>
                  <a:gd name="T9" fmla="*/ 2 h 6"/>
                  <a:gd name="T10" fmla="*/ 3 w 7"/>
                  <a:gd name="T11" fmla="*/ 3 h 6"/>
                  <a:gd name="T12" fmla="*/ 3 w 7"/>
                  <a:gd name="T13" fmla="*/ 3 h 6"/>
                  <a:gd name="T14" fmla="*/ 4 w 7"/>
                  <a:gd name="T15" fmla="*/ 4 h 6"/>
                  <a:gd name="T16" fmla="*/ 5 w 7"/>
                  <a:gd name="T17" fmla="*/ 4 h 6"/>
                  <a:gd name="T18" fmla="*/ 6 w 7"/>
                  <a:gd name="T19" fmla="*/ 4 h 6"/>
                  <a:gd name="T20" fmla="*/ 7 w 7"/>
                  <a:gd name="T21" fmla="*/ 5 h 6"/>
                  <a:gd name="T22" fmla="*/ 7 w 7"/>
                  <a:gd name="T23" fmla="*/ 5 h 6"/>
                  <a:gd name="T24" fmla="*/ 7 w 7"/>
                  <a:gd name="T25" fmla="*/ 5 h 6"/>
                  <a:gd name="T26" fmla="*/ 7 w 7"/>
                  <a:gd name="T27" fmla="*/ 6 h 6"/>
                  <a:gd name="T28" fmla="*/ 7 w 7"/>
                  <a:gd name="T29" fmla="*/ 6 h 6"/>
                  <a:gd name="T30" fmla="*/ 6 w 7"/>
                  <a:gd name="T31" fmla="*/ 6 h 6"/>
                  <a:gd name="T32" fmla="*/ 4 w 7"/>
                  <a:gd name="T33" fmla="*/ 6 h 6"/>
                  <a:gd name="T34" fmla="*/ 3 w 7"/>
                  <a:gd name="T35" fmla="*/ 5 h 6"/>
                  <a:gd name="T36" fmla="*/ 2 w 7"/>
                  <a:gd name="T37" fmla="*/ 5 h 6"/>
                  <a:gd name="T38" fmla="*/ 1 w 7"/>
                  <a:gd name="T39" fmla="*/ 4 h 6"/>
                  <a:gd name="T40" fmla="*/ 1 w 7"/>
                  <a:gd name="T41" fmla="*/ 3 h 6"/>
                  <a:gd name="T42" fmla="*/ 0 w 7"/>
                  <a:gd name="T43" fmla="*/ 1 h 6"/>
                  <a:gd name="T44" fmla="*/ 0 w 7"/>
                  <a:gd name="T45" fmla="*/ 1 h 6"/>
                  <a:gd name="T46" fmla="*/ 1 w 7"/>
                  <a:gd name="T47" fmla="*/ 0 h 6"/>
                  <a:gd name="T48" fmla="*/ 1 w 7"/>
                  <a:gd name="T49"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 h="6">
                    <a:moveTo>
                      <a:pt x="1" y="0"/>
                    </a:moveTo>
                    <a:cubicBezTo>
                      <a:pt x="1" y="0"/>
                      <a:pt x="1" y="0"/>
                      <a:pt x="1" y="0"/>
                    </a:cubicBezTo>
                    <a:cubicBezTo>
                      <a:pt x="1" y="0"/>
                      <a:pt x="2" y="0"/>
                      <a:pt x="2" y="0"/>
                    </a:cubicBezTo>
                    <a:cubicBezTo>
                      <a:pt x="2" y="0"/>
                      <a:pt x="2" y="1"/>
                      <a:pt x="2" y="1"/>
                    </a:cubicBezTo>
                    <a:cubicBezTo>
                      <a:pt x="2" y="1"/>
                      <a:pt x="2" y="2"/>
                      <a:pt x="3" y="2"/>
                    </a:cubicBezTo>
                    <a:cubicBezTo>
                      <a:pt x="3" y="2"/>
                      <a:pt x="3" y="3"/>
                      <a:pt x="3" y="3"/>
                    </a:cubicBezTo>
                    <a:cubicBezTo>
                      <a:pt x="3" y="3"/>
                      <a:pt x="3" y="3"/>
                      <a:pt x="3" y="3"/>
                    </a:cubicBezTo>
                    <a:cubicBezTo>
                      <a:pt x="3" y="3"/>
                      <a:pt x="4" y="4"/>
                      <a:pt x="4" y="4"/>
                    </a:cubicBezTo>
                    <a:cubicBezTo>
                      <a:pt x="4" y="4"/>
                      <a:pt x="4" y="4"/>
                      <a:pt x="5" y="4"/>
                    </a:cubicBezTo>
                    <a:cubicBezTo>
                      <a:pt x="5" y="4"/>
                      <a:pt x="6" y="4"/>
                      <a:pt x="6" y="4"/>
                    </a:cubicBezTo>
                    <a:cubicBezTo>
                      <a:pt x="6" y="4"/>
                      <a:pt x="6" y="4"/>
                      <a:pt x="7" y="5"/>
                    </a:cubicBezTo>
                    <a:cubicBezTo>
                      <a:pt x="7" y="5"/>
                      <a:pt x="7" y="5"/>
                      <a:pt x="7" y="5"/>
                    </a:cubicBezTo>
                    <a:cubicBezTo>
                      <a:pt x="7" y="5"/>
                      <a:pt x="7" y="5"/>
                      <a:pt x="7" y="5"/>
                    </a:cubicBezTo>
                    <a:cubicBezTo>
                      <a:pt x="7" y="5"/>
                      <a:pt x="7" y="5"/>
                      <a:pt x="7" y="6"/>
                    </a:cubicBezTo>
                    <a:cubicBezTo>
                      <a:pt x="7" y="6"/>
                      <a:pt x="7" y="6"/>
                      <a:pt x="7" y="6"/>
                    </a:cubicBezTo>
                    <a:cubicBezTo>
                      <a:pt x="6" y="6"/>
                      <a:pt x="6" y="6"/>
                      <a:pt x="6" y="6"/>
                    </a:cubicBezTo>
                    <a:cubicBezTo>
                      <a:pt x="5" y="6"/>
                      <a:pt x="5" y="6"/>
                      <a:pt x="4" y="6"/>
                    </a:cubicBezTo>
                    <a:cubicBezTo>
                      <a:pt x="4" y="6"/>
                      <a:pt x="3" y="6"/>
                      <a:pt x="3" y="5"/>
                    </a:cubicBezTo>
                    <a:cubicBezTo>
                      <a:pt x="3" y="5"/>
                      <a:pt x="3" y="5"/>
                      <a:pt x="2" y="5"/>
                    </a:cubicBezTo>
                    <a:cubicBezTo>
                      <a:pt x="2" y="5"/>
                      <a:pt x="1" y="4"/>
                      <a:pt x="1" y="4"/>
                    </a:cubicBezTo>
                    <a:cubicBezTo>
                      <a:pt x="1" y="4"/>
                      <a:pt x="1" y="3"/>
                      <a:pt x="1" y="3"/>
                    </a:cubicBezTo>
                    <a:cubicBezTo>
                      <a:pt x="0" y="2"/>
                      <a:pt x="0" y="2"/>
                      <a:pt x="0" y="1"/>
                    </a:cubicBezTo>
                    <a:cubicBezTo>
                      <a:pt x="0" y="1"/>
                      <a:pt x="0" y="1"/>
                      <a:pt x="0" y="1"/>
                    </a:cubicBezTo>
                    <a:cubicBezTo>
                      <a:pt x="0" y="0"/>
                      <a:pt x="0" y="0"/>
                      <a:pt x="1" y="0"/>
                    </a:cubicBezTo>
                    <a:cubicBezTo>
                      <a:pt x="1" y="0"/>
                      <a:pt x="1" y="0"/>
                      <a:pt x="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sp>
            <p:nvSpPr>
              <p:cNvPr id="57" name="Freeform 78"/>
              <p:cNvSpPr/>
              <p:nvPr/>
            </p:nvSpPr>
            <p:spPr bwMode="auto">
              <a:xfrm>
                <a:off x="5782" y="2343"/>
                <a:ext cx="15" cy="13"/>
              </a:xfrm>
              <a:custGeom>
                <a:avLst/>
                <a:gdLst>
                  <a:gd name="T0" fmla="*/ 6 w 6"/>
                  <a:gd name="T1" fmla="*/ 0 h 5"/>
                  <a:gd name="T2" fmla="*/ 6 w 6"/>
                  <a:gd name="T3" fmla="*/ 1 h 5"/>
                  <a:gd name="T4" fmla="*/ 6 w 6"/>
                  <a:gd name="T5" fmla="*/ 3 h 5"/>
                  <a:gd name="T6" fmla="*/ 6 w 6"/>
                  <a:gd name="T7" fmla="*/ 4 h 5"/>
                  <a:gd name="T8" fmla="*/ 5 w 6"/>
                  <a:gd name="T9" fmla="*/ 5 h 5"/>
                  <a:gd name="T10" fmla="*/ 2 w 6"/>
                  <a:gd name="T11" fmla="*/ 5 h 5"/>
                  <a:gd name="T12" fmla="*/ 0 w 6"/>
                  <a:gd name="T13" fmla="*/ 5 h 5"/>
                  <a:gd name="T14" fmla="*/ 1 w 6"/>
                  <a:gd name="T15" fmla="*/ 4 h 5"/>
                  <a:gd name="T16" fmla="*/ 3 w 6"/>
                  <a:gd name="T17" fmla="*/ 3 h 5"/>
                  <a:gd name="T18" fmla="*/ 4 w 6"/>
                  <a:gd name="T19" fmla="*/ 3 h 5"/>
                  <a:gd name="T20" fmla="*/ 4 w 6"/>
                  <a:gd name="T21" fmla="*/ 3 h 5"/>
                  <a:gd name="T22" fmla="*/ 5 w 6"/>
                  <a:gd name="T23" fmla="*/ 2 h 5"/>
                  <a:gd name="T24" fmla="*/ 5 w 6"/>
                  <a:gd name="T25" fmla="*/ 1 h 5"/>
                  <a:gd name="T26" fmla="*/ 6 w 6"/>
                  <a:gd name="T27" fmla="*/ 0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 h="5">
                    <a:moveTo>
                      <a:pt x="6" y="0"/>
                    </a:moveTo>
                    <a:cubicBezTo>
                      <a:pt x="6" y="0"/>
                      <a:pt x="6" y="0"/>
                      <a:pt x="6" y="1"/>
                    </a:cubicBezTo>
                    <a:cubicBezTo>
                      <a:pt x="6" y="2"/>
                      <a:pt x="6" y="2"/>
                      <a:pt x="6" y="3"/>
                    </a:cubicBezTo>
                    <a:cubicBezTo>
                      <a:pt x="6" y="3"/>
                      <a:pt x="6" y="4"/>
                      <a:pt x="6" y="4"/>
                    </a:cubicBezTo>
                    <a:cubicBezTo>
                      <a:pt x="6" y="4"/>
                      <a:pt x="5" y="5"/>
                      <a:pt x="5" y="5"/>
                    </a:cubicBezTo>
                    <a:cubicBezTo>
                      <a:pt x="4" y="5"/>
                      <a:pt x="2" y="5"/>
                      <a:pt x="2" y="5"/>
                    </a:cubicBezTo>
                    <a:cubicBezTo>
                      <a:pt x="1" y="5"/>
                      <a:pt x="0" y="5"/>
                      <a:pt x="0" y="5"/>
                    </a:cubicBezTo>
                    <a:cubicBezTo>
                      <a:pt x="0" y="5"/>
                      <a:pt x="1" y="4"/>
                      <a:pt x="1" y="4"/>
                    </a:cubicBezTo>
                    <a:cubicBezTo>
                      <a:pt x="2" y="4"/>
                      <a:pt x="2" y="3"/>
                      <a:pt x="3" y="3"/>
                    </a:cubicBezTo>
                    <a:cubicBezTo>
                      <a:pt x="3" y="3"/>
                      <a:pt x="4" y="3"/>
                      <a:pt x="4" y="3"/>
                    </a:cubicBezTo>
                    <a:cubicBezTo>
                      <a:pt x="4" y="3"/>
                      <a:pt x="4" y="3"/>
                      <a:pt x="4" y="3"/>
                    </a:cubicBezTo>
                    <a:cubicBezTo>
                      <a:pt x="5" y="3"/>
                      <a:pt x="5" y="3"/>
                      <a:pt x="5" y="2"/>
                    </a:cubicBezTo>
                    <a:cubicBezTo>
                      <a:pt x="5" y="2"/>
                      <a:pt x="5" y="2"/>
                      <a:pt x="5" y="1"/>
                    </a:cubicBezTo>
                    <a:cubicBezTo>
                      <a:pt x="6" y="0"/>
                      <a:pt x="6" y="0"/>
                      <a:pt x="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121920" tIns="60960" rIns="121920" bIns="60960" numCol="1" anchor="t" anchorCtr="0" compatLnSpc="1"/>
              <a:lstStyle/>
              <a:p>
                <a:pPr defTabSz="914400"/>
                <a:endParaRPr lang="zh-CN" altLang="en-US" sz="1865">
                  <a:solidFill>
                    <a:prstClr val="black"/>
                  </a:solidFill>
                  <a:cs typeface="+mn-ea"/>
                  <a:sym typeface="+mn-lt"/>
                </a:endParaRPr>
              </a:p>
            </p:txBody>
          </p:sp>
        </p:grpSp>
        <p:pic>
          <p:nvPicPr>
            <p:cNvPr id="96" name="图片 95"/>
            <p:cNvPicPr>
              <a:picLocks noChangeAspect="1"/>
            </p:cNvPicPr>
            <p:nvPr/>
          </p:nvPicPr>
          <p:blipFill rotWithShape="1">
            <a:blip r:embed="rId1" cstate="screen"/>
            <a:srcRect/>
            <a:stretch>
              <a:fillRect/>
            </a:stretch>
          </p:blipFill>
          <p:spPr>
            <a:xfrm>
              <a:off x="10886782" y="2768553"/>
              <a:ext cx="699017" cy="953820"/>
            </a:xfrm>
            <a:prstGeom prst="rect">
              <a:avLst/>
            </a:prstGeom>
          </p:spPr>
        </p:pic>
        <p:pic>
          <p:nvPicPr>
            <p:cNvPr id="97" name="图片 96"/>
            <p:cNvPicPr>
              <a:picLocks noChangeAspect="1"/>
            </p:cNvPicPr>
            <p:nvPr/>
          </p:nvPicPr>
          <p:blipFill rotWithShape="1">
            <a:blip r:embed="rId1" cstate="screen"/>
            <a:srcRect/>
            <a:stretch>
              <a:fillRect/>
            </a:stretch>
          </p:blipFill>
          <p:spPr>
            <a:xfrm>
              <a:off x="8927272" y="5410803"/>
              <a:ext cx="699017" cy="953820"/>
            </a:xfrm>
            <a:prstGeom prst="rect">
              <a:avLst/>
            </a:prstGeom>
          </p:spPr>
        </p:pic>
      </p:grpSp>
      <p:sp>
        <p:nvSpPr>
          <p:cNvPr id="98" name="Freeform 6"/>
          <p:cNvSpPr/>
          <p:nvPr/>
        </p:nvSpPr>
        <p:spPr bwMode="auto">
          <a:xfrm>
            <a:off x="291894" y="1875330"/>
            <a:ext cx="4313238" cy="889000"/>
          </a:xfrm>
          <a:custGeom>
            <a:avLst/>
            <a:gdLst/>
            <a:ahLst/>
            <a:cxnLst>
              <a:cxn ang="0">
                <a:pos x="1031" y="0"/>
              </a:cxn>
              <a:cxn ang="0">
                <a:pos x="0" y="0"/>
              </a:cxn>
              <a:cxn ang="0">
                <a:pos x="0" y="237"/>
              </a:cxn>
              <a:cxn ang="0">
                <a:pos x="1031" y="237"/>
              </a:cxn>
              <a:cxn ang="0">
                <a:pos x="1150" y="119"/>
              </a:cxn>
              <a:cxn ang="0">
                <a:pos x="1150" y="119"/>
              </a:cxn>
              <a:cxn ang="0">
                <a:pos x="1031" y="0"/>
              </a:cxn>
            </a:cxnLst>
            <a:rect l="0" t="0" r="r" b="b"/>
            <a:pathLst>
              <a:path w="1150" h="237">
                <a:moveTo>
                  <a:pt x="1031" y="0"/>
                </a:moveTo>
                <a:cubicBezTo>
                  <a:pt x="0" y="0"/>
                  <a:pt x="0" y="0"/>
                  <a:pt x="0" y="0"/>
                </a:cubicBezTo>
                <a:cubicBezTo>
                  <a:pt x="0" y="237"/>
                  <a:pt x="0" y="237"/>
                  <a:pt x="0" y="237"/>
                </a:cubicBezTo>
                <a:cubicBezTo>
                  <a:pt x="1031" y="237"/>
                  <a:pt x="1031" y="237"/>
                  <a:pt x="1031" y="237"/>
                </a:cubicBezTo>
                <a:cubicBezTo>
                  <a:pt x="1096" y="237"/>
                  <a:pt x="1150" y="184"/>
                  <a:pt x="1150" y="119"/>
                </a:cubicBezTo>
                <a:cubicBezTo>
                  <a:pt x="1150" y="119"/>
                  <a:pt x="1150" y="119"/>
                  <a:pt x="1150" y="119"/>
                </a:cubicBezTo>
                <a:cubicBezTo>
                  <a:pt x="1150" y="53"/>
                  <a:pt x="1096" y="0"/>
                  <a:pt x="1031" y="0"/>
                </a:cubicBezTo>
                <a:close/>
              </a:path>
            </a:pathLst>
          </a:custGeom>
          <a:solidFill>
            <a:srgbClr val="2C91B0"/>
          </a:solidFill>
          <a:ln w="9525">
            <a:solidFill>
              <a:srgbClr val="2C91B0"/>
            </a:solidFill>
            <a:round/>
          </a:ln>
        </p:spPr>
        <p:txBody>
          <a:bodyPr vert="horz" wrap="square" lIns="91440" tIns="45720" rIns="91440" bIns="45720" numCol="1" anchor="t" anchorCtr="0" compatLnSpc="1"/>
          <a:lstStyle/>
          <a:p>
            <a:endParaRPr lang="zh-CN" altLang="en-US">
              <a:cs typeface="+mn-ea"/>
              <a:sym typeface="+mn-lt"/>
            </a:endParaRPr>
          </a:p>
        </p:txBody>
      </p:sp>
      <p:sp>
        <p:nvSpPr>
          <p:cNvPr id="100" name="Freeform 7"/>
          <p:cNvSpPr/>
          <p:nvPr/>
        </p:nvSpPr>
        <p:spPr bwMode="auto">
          <a:xfrm>
            <a:off x="291894" y="3050280"/>
            <a:ext cx="3937000" cy="892175"/>
          </a:xfrm>
          <a:custGeom>
            <a:avLst/>
            <a:gdLst/>
            <a:ahLst/>
            <a:cxnLst>
              <a:cxn ang="0">
                <a:pos x="931" y="0"/>
              </a:cxn>
              <a:cxn ang="0">
                <a:pos x="0" y="0"/>
              </a:cxn>
              <a:cxn ang="0">
                <a:pos x="0" y="238"/>
              </a:cxn>
              <a:cxn ang="0">
                <a:pos x="931" y="238"/>
              </a:cxn>
              <a:cxn ang="0">
                <a:pos x="1050" y="119"/>
              </a:cxn>
              <a:cxn ang="0">
                <a:pos x="1050" y="119"/>
              </a:cxn>
              <a:cxn ang="0">
                <a:pos x="931" y="0"/>
              </a:cxn>
            </a:cxnLst>
            <a:rect l="0" t="0" r="r" b="b"/>
            <a:pathLst>
              <a:path w="1050" h="238">
                <a:moveTo>
                  <a:pt x="931" y="0"/>
                </a:moveTo>
                <a:cubicBezTo>
                  <a:pt x="0" y="0"/>
                  <a:pt x="0" y="0"/>
                  <a:pt x="0" y="0"/>
                </a:cubicBezTo>
                <a:cubicBezTo>
                  <a:pt x="0" y="238"/>
                  <a:pt x="0" y="238"/>
                  <a:pt x="0" y="238"/>
                </a:cubicBezTo>
                <a:cubicBezTo>
                  <a:pt x="931" y="238"/>
                  <a:pt x="931" y="238"/>
                  <a:pt x="931" y="238"/>
                </a:cubicBezTo>
                <a:cubicBezTo>
                  <a:pt x="997" y="238"/>
                  <a:pt x="1050" y="185"/>
                  <a:pt x="1050" y="119"/>
                </a:cubicBezTo>
                <a:cubicBezTo>
                  <a:pt x="1050" y="119"/>
                  <a:pt x="1050" y="119"/>
                  <a:pt x="1050" y="119"/>
                </a:cubicBezTo>
                <a:cubicBezTo>
                  <a:pt x="1050" y="53"/>
                  <a:pt x="997" y="0"/>
                  <a:pt x="931" y="0"/>
                </a:cubicBezTo>
                <a:close/>
              </a:path>
            </a:pathLst>
          </a:custGeom>
          <a:solidFill>
            <a:srgbClr val="6EBF84"/>
          </a:solidFill>
          <a:ln w="9525">
            <a:solidFill>
              <a:srgbClr val="6EBF84"/>
            </a:solidFill>
            <a:round/>
          </a:ln>
        </p:spPr>
        <p:txBody>
          <a:bodyPr vert="horz" wrap="square" lIns="91440" tIns="45720" rIns="91440" bIns="45720" numCol="1" anchor="t" anchorCtr="0" compatLnSpc="1"/>
          <a:lstStyle/>
          <a:p>
            <a:endParaRPr lang="zh-CN" altLang="en-US">
              <a:cs typeface="+mn-ea"/>
              <a:sym typeface="+mn-lt"/>
            </a:endParaRPr>
          </a:p>
        </p:txBody>
      </p:sp>
      <p:sp>
        <p:nvSpPr>
          <p:cNvPr id="101" name="Freeform 8"/>
          <p:cNvSpPr/>
          <p:nvPr/>
        </p:nvSpPr>
        <p:spPr bwMode="auto">
          <a:xfrm>
            <a:off x="291894" y="4159942"/>
            <a:ext cx="3567113" cy="889000"/>
          </a:xfrm>
          <a:custGeom>
            <a:avLst/>
            <a:gdLst/>
            <a:ahLst/>
            <a:cxnLst>
              <a:cxn ang="0">
                <a:pos x="832" y="0"/>
              </a:cxn>
              <a:cxn ang="0">
                <a:pos x="0" y="0"/>
              </a:cxn>
              <a:cxn ang="0">
                <a:pos x="0" y="237"/>
              </a:cxn>
              <a:cxn ang="0">
                <a:pos x="832" y="237"/>
              </a:cxn>
              <a:cxn ang="0">
                <a:pos x="951" y="118"/>
              </a:cxn>
              <a:cxn ang="0">
                <a:pos x="951" y="118"/>
              </a:cxn>
              <a:cxn ang="0">
                <a:pos x="832" y="0"/>
              </a:cxn>
            </a:cxnLst>
            <a:rect l="0" t="0" r="r" b="b"/>
            <a:pathLst>
              <a:path w="951" h="237">
                <a:moveTo>
                  <a:pt x="832" y="0"/>
                </a:moveTo>
                <a:cubicBezTo>
                  <a:pt x="0" y="0"/>
                  <a:pt x="0" y="0"/>
                  <a:pt x="0" y="0"/>
                </a:cubicBezTo>
                <a:cubicBezTo>
                  <a:pt x="0" y="237"/>
                  <a:pt x="0" y="237"/>
                  <a:pt x="0" y="237"/>
                </a:cubicBezTo>
                <a:cubicBezTo>
                  <a:pt x="832" y="237"/>
                  <a:pt x="832" y="237"/>
                  <a:pt x="832" y="237"/>
                </a:cubicBezTo>
                <a:cubicBezTo>
                  <a:pt x="898" y="237"/>
                  <a:pt x="951" y="184"/>
                  <a:pt x="951" y="118"/>
                </a:cubicBezTo>
                <a:cubicBezTo>
                  <a:pt x="951" y="118"/>
                  <a:pt x="951" y="118"/>
                  <a:pt x="951" y="118"/>
                </a:cubicBezTo>
                <a:cubicBezTo>
                  <a:pt x="951" y="53"/>
                  <a:pt x="898" y="0"/>
                  <a:pt x="832" y="0"/>
                </a:cubicBezTo>
                <a:close/>
              </a:path>
            </a:pathLst>
          </a:custGeom>
          <a:solidFill>
            <a:srgbClr val="2C91B0"/>
          </a:solidFill>
          <a:ln w="9525">
            <a:solidFill>
              <a:srgbClr val="2C91B0"/>
            </a:solidFill>
            <a:round/>
          </a:ln>
        </p:spPr>
        <p:txBody>
          <a:bodyPr vert="horz" wrap="square" lIns="91440" tIns="45720" rIns="91440" bIns="45720" numCol="1" anchor="t" anchorCtr="0" compatLnSpc="1"/>
          <a:lstStyle/>
          <a:p>
            <a:endParaRPr lang="zh-CN" altLang="en-US">
              <a:cs typeface="+mn-ea"/>
              <a:sym typeface="+mn-lt"/>
            </a:endParaRPr>
          </a:p>
        </p:txBody>
      </p:sp>
      <p:sp>
        <p:nvSpPr>
          <p:cNvPr id="102" name="TextBox 28"/>
          <p:cNvSpPr txBox="1"/>
          <p:nvPr/>
        </p:nvSpPr>
        <p:spPr>
          <a:xfrm>
            <a:off x="2187951" y="2088997"/>
            <a:ext cx="2040943" cy="461665"/>
          </a:xfrm>
          <a:prstGeom prst="rect">
            <a:avLst/>
          </a:prstGeom>
          <a:noFill/>
        </p:spPr>
        <p:txBody>
          <a:bodyPr wrap="none" rtlCol="0">
            <a:spAutoFit/>
          </a:bodyPr>
          <a:lstStyle/>
          <a:p>
            <a:r>
              <a:rPr lang="zh-CN" altLang="en-US" sz="2400" b="1" dirty="0">
                <a:solidFill>
                  <a:schemeClr val="bg1"/>
                </a:solidFill>
                <a:cs typeface="+mn-ea"/>
                <a:sym typeface="+mn-lt"/>
              </a:rPr>
              <a:t>职位能力要求</a:t>
            </a:r>
            <a:endParaRPr lang="id-ID" sz="2400" b="1" dirty="0">
              <a:solidFill>
                <a:schemeClr val="bg1"/>
              </a:solidFill>
              <a:cs typeface="+mn-ea"/>
              <a:sym typeface="+mn-lt"/>
            </a:endParaRPr>
          </a:p>
        </p:txBody>
      </p:sp>
      <p:sp>
        <p:nvSpPr>
          <p:cNvPr id="103" name="TextBox 28"/>
          <p:cNvSpPr txBox="1"/>
          <p:nvPr/>
        </p:nvSpPr>
        <p:spPr>
          <a:xfrm>
            <a:off x="1895020" y="3249062"/>
            <a:ext cx="2040943" cy="461665"/>
          </a:xfrm>
          <a:prstGeom prst="rect">
            <a:avLst/>
          </a:prstGeom>
          <a:noFill/>
        </p:spPr>
        <p:txBody>
          <a:bodyPr wrap="none" rtlCol="0">
            <a:spAutoFit/>
          </a:bodyPr>
          <a:lstStyle/>
          <a:p>
            <a:r>
              <a:rPr lang="zh-CN" altLang="en-US" sz="2400" b="1" dirty="0">
                <a:solidFill>
                  <a:schemeClr val="bg1"/>
                </a:solidFill>
                <a:cs typeface="+mn-ea"/>
                <a:sym typeface="+mn-lt"/>
              </a:rPr>
              <a:t>相关技能需求</a:t>
            </a:r>
            <a:endParaRPr lang="id-ID" sz="2400" b="1" dirty="0">
              <a:solidFill>
                <a:schemeClr val="bg1"/>
              </a:solidFill>
              <a:cs typeface="+mn-ea"/>
              <a:sym typeface="+mn-lt"/>
            </a:endParaRPr>
          </a:p>
        </p:txBody>
      </p:sp>
      <p:sp>
        <p:nvSpPr>
          <p:cNvPr id="104" name="TextBox 28"/>
          <p:cNvSpPr txBox="1"/>
          <p:nvPr/>
        </p:nvSpPr>
        <p:spPr>
          <a:xfrm>
            <a:off x="1535842" y="4357443"/>
            <a:ext cx="2040943" cy="461665"/>
          </a:xfrm>
          <a:prstGeom prst="rect">
            <a:avLst/>
          </a:prstGeom>
          <a:noFill/>
        </p:spPr>
        <p:txBody>
          <a:bodyPr wrap="none" rtlCol="0">
            <a:spAutoFit/>
          </a:bodyPr>
          <a:lstStyle/>
          <a:p>
            <a:r>
              <a:rPr lang="zh-CN" altLang="en-US" sz="2400" b="1" dirty="0">
                <a:solidFill>
                  <a:schemeClr val="bg1"/>
                </a:solidFill>
                <a:cs typeface="+mn-ea"/>
                <a:sym typeface="+mn-lt"/>
              </a:rPr>
              <a:t>未来发展空间</a:t>
            </a:r>
            <a:endParaRPr lang="id-ID" sz="2400" b="1" dirty="0">
              <a:solidFill>
                <a:schemeClr val="bg1"/>
              </a:solidFill>
              <a:cs typeface="+mn-ea"/>
              <a:sym typeface="+mn-lt"/>
            </a:endParaRPr>
          </a:p>
        </p:txBody>
      </p:sp>
      <p:sp>
        <p:nvSpPr>
          <p:cNvPr id="105" name="矩形 104"/>
          <p:cNvSpPr/>
          <p:nvPr/>
        </p:nvSpPr>
        <p:spPr>
          <a:xfrm>
            <a:off x="4798157" y="1899874"/>
            <a:ext cx="6787642" cy="700576"/>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用户可以在投影仪或者计算机上进行演示也可以将演示文稿打印出来制作成胶片用户可以在投影仪或者计算机上进行演示也可以将演示文稿打印出来制作成胶片</a:t>
            </a:r>
            <a:endParaRPr lang="zh-CN" altLang="en-US" sz="1400" dirty="0">
              <a:solidFill>
                <a:srgbClr val="2C91B0"/>
              </a:solidFill>
              <a:cs typeface="+mn-ea"/>
              <a:sym typeface="+mn-lt"/>
            </a:endParaRPr>
          </a:p>
        </p:txBody>
      </p:sp>
      <p:sp>
        <p:nvSpPr>
          <p:cNvPr id="106" name="矩形 105"/>
          <p:cNvSpPr/>
          <p:nvPr/>
        </p:nvSpPr>
        <p:spPr>
          <a:xfrm>
            <a:off x="4343322" y="3107772"/>
            <a:ext cx="6355628" cy="700576"/>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用户可以在投影仪或者计算机上进行演示也可以将演示文稿打印出来制作成胶片用户可以在投影仪或者计算机上进行演示</a:t>
            </a:r>
            <a:endParaRPr lang="zh-CN" altLang="en-US" sz="1400" dirty="0">
              <a:solidFill>
                <a:srgbClr val="2C91B0"/>
              </a:solidFill>
              <a:cs typeface="+mn-ea"/>
              <a:sym typeface="+mn-lt"/>
            </a:endParaRPr>
          </a:p>
        </p:txBody>
      </p:sp>
      <p:sp>
        <p:nvSpPr>
          <p:cNvPr id="107" name="矩形 106"/>
          <p:cNvSpPr/>
          <p:nvPr/>
        </p:nvSpPr>
        <p:spPr>
          <a:xfrm>
            <a:off x="4014617" y="4239789"/>
            <a:ext cx="5107612" cy="700576"/>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用户可以在投影仪或者计算机上进行演示也可以将演示文稿打印出来制作成胶片用户可以在投影仪或者计算机上进行演示</a:t>
            </a:r>
            <a:endParaRPr lang="zh-CN" altLang="en-US" sz="1400" dirty="0">
              <a:solidFill>
                <a:srgbClr val="2C91B0"/>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anim calcmode="lin" valueType="num">
                                      <p:cBhvr additive="base">
                                        <p:cTn id="7" dur="500" fill="hold"/>
                                        <p:tgtEl>
                                          <p:spTgt spid="98"/>
                                        </p:tgtEl>
                                        <p:attrNameLst>
                                          <p:attrName>ppt_x</p:attrName>
                                        </p:attrNameLst>
                                      </p:cBhvr>
                                      <p:tavLst>
                                        <p:tav tm="0">
                                          <p:val>
                                            <p:strVal val="#ppt_x"/>
                                          </p:val>
                                        </p:tav>
                                        <p:tav tm="100000">
                                          <p:val>
                                            <p:strVal val="#ppt_x"/>
                                          </p:val>
                                        </p:tav>
                                      </p:tavLst>
                                    </p:anim>
                                    <p:anim calcmode="lin" valueType="num">
                                      <p:cBhvr additive="base">
                                        <p:cTn id="8" dur="500" fill="hold"/>
                                        <p:tgtEl>
                                          <p:spTgt spid="9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2"/>
                                        </p:tgtEl>
                                        <p:attrNameLst>
                                          <p:attrName>style.visibility</p:attrName>
                                        </p:attrNameLst>
                                      </p:cBhvr>
                                      <p:to>
                                        <p:strVal val="visible"/>
                                      </p:to>
                                    </p:set>
                                    <p:anim calcmode="lin" valueType="num">
                                      <p:cBhvr additive="base">
                                        <p:cTn id="11" dur="500" fill="hold"/>
                                        <p:tgtEl>
                                          <p:spTgt spid="102"/>
                                        </p:tgtEl>
                                        <p:attrNameLst>
                                          <p:attrName>ppt_x</p:attrName>
                                        </p:attrNameLst>
                                      </p:cBhvr>
                                      <p:tavLst>
                                        <p:tav tm="0">
                                          <p:val>
                                            <p:strVal val="#ppt_x"/>
                                          </p:val>
                                        </p:tav>
                                        <p:tav tm="100000">
                                          <p:val>
                                            <p:strVal val="#ppt_x"/>
                                          </p:val>
                                        </p:tav>
                                      </p:tavLst>
                                    </p:anim>
                                    <p:anim calcmode="lin" valueType="num">
                                      <p:cBhvr additive="base">
                                        <p:cTn id="12" dur="500" fill="hold"/>
                                        <p:tgtEl>
                                          <p:spTgt spid="10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05"/>
                                        </p:tgtEl>
                                        <p:attrNameLst>
                                          <p:attrName>style.visibility</p:attrName>
                                        </p:attrNameLst>
                                      </p:cBhvr>
                                      <p:to>
                                        <p:strVal val="visible"/>
                                      </p:to>
                                    </p:set>
                                    <p:anim calcmode="lin" valueType="num">
                                      <p:cBhvr additive="base">
                                        <p:cTn id="15" dur="500" fill="hold"/>
                                        <p:tgtEl>
                                          <p:spTgt spid="105"/>
                                        </p:tgtEl>
                                        <p:attrNameLst>
                                          <p:attrName>ppt_x</p:attrName>
                                        </p:attrNameLst>
                                      </p:cBhvr>
                                      <p:tavLst>
                                        <p:tav tm="0">
                                          <p:val>
                                            <p:strVal val="#ppt_x"/>
                                          </p:val>
                                        </p:tav>
                                        <p:tav tm="100000">
                                          <p:val>
                                            <p:strVal val="#ppt_x"/>
                                          </p:val>
                                        </p:tav>
                                      </p:tavLst>
                                    </p:anim>
                                    <p:anim calcmode="lin" valueType="num">
                                      <p:cBhvr additive="base">
                                        <p:cTn id="16" dur="500" fill="hold"/>
                                        <p:tgtEl>
                                          <p:spTgt spid="10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100"/>
                                        </p:tgtEl>
                                        <p:attrNameLst>
                                          <p:attrName>style.visibility</p:attrName>
                                        </p:attrNameLst>
                                      </p:cBhvr>
                                      <p:to>
                                        <p:strVal val="visible"/>
                                      </p:to>
                                    </p:set>
                                    <p:animEffect transition="in" filter="randombar(horizontal)">
                                      <p:cBhvr>
                                        <p:cTn id="21" dur="500"/>
                                        <p:tgtEl>
                                          <p:spTgt spid="100"/>
                                        </p:tgtEl>
                                      </p:cBhvr>
                                    </p:animEffect>
                                  </p:childTnLst>
                                </p:cTn>
                              </p:par>
                              <p:par>
                                <p:cTn id="22" presetID="14" presetClass="entr" presetSubtype="10" fill="hold" grpId="0" nodeType="withEffect">
                                  <p:stCondLst>
                                    <p:cond delay="0"/>
                                  </p:stCondLst>
                                  <p:childTnLst>
                                    <p:set>
                                      <p:cBhvr>
                                        <p:cTn id="23" dur="1" fill="hold">
                                          <p:stCondLst>
                                            <p:cond delay="0"/>
                                          </p:stCondLst>
                                        </p:cTn>
                                        <p:tgtEl>
                                          <p:spTgt spid="103"/>
                                        </p:tgtEl>
                                        <p:attrNameLst>
                                          <p:attrName>style.visibility</p:attrName>
                                        </p:attrNameLst>
                                      </p:cBhvr>
                                      <p:to>
                                        <p:strVal val="visible"/>
                                      </p:to>
                                    </p:set>
                                    <p:animEffect transition="in" filter="randombar(horizontal)">
                                      <p:cBhvr>
                                        <p:cTn id="24" dur="500"/>
                                        <p:tgtEl>
                                          <p:spTgt spid="103"/>
                                        </p:tgtEl>
                                      </p:cBhvr>
                                    </p:animEffect>
                                  </p:childTnLst>
                                </p:cTn>
                              </p:par>
                              <p:par>
                                <p:cTn id="25" presetID="14" presetClass="entr" presetSubtype="10" fill="hold" grpId="0" nodeType="withEffect">
                                  <p:stCondLst>
                                    <p:cond delay="0"/>
                                  </p:stCondLst>
                                  <p:childTnLst>
                                    <p:set>
                                      <p:cBhvr>
                                        <p:cTn id="26" dur="1" fill="hold">
                                          <p:stCondLst>
                                            <p:cond delay="0"/>
                                          </p:stCondLst>
                                        </p:cTn>
                                        <p:tgtEl>
                                          <p:spTgt spid="106"/>
                                        </p:tgtEl>
                                        <p:attrNameLst>
                                          <p:attrName>style.visibility</p:attrName>
                                        </p:attrNameLst>
                                      </p:cBhvr>
                                      <p:to>
                                        <p:strVal val="visible"/>
                                      </p:to>
                                    </p:set>
                                    <p:animEffect transition="in" filter="randombar(horizontal)">
                                      <p:cBhvr>
                                        <p:cTn id="27" dur="500"/>
                                        <p:tgtEl>
                                          <p:spTgt spid="106"/>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101"/>
                                        </p:tgtEl>
                                        <p:attrNameLst>
                                          <p:attrName>style.visibility</p:attrName>
                                        </p:attrNameLst>
                                      </p:cBhvr>
                                      <p:to>
                                        <p:strVal val="visible"/>
                                      </p:to>
                                    </p:set>
                                    <p:anim calcmode="lin" valueType="num">
                                      <p:cBhvr>
                                        <p:cTn id="32" dur="500" fill="hold"/>
                                        <p:tgtEl>
                                          <p:spTgt spid="101"/>
                                        </p:tgtEl>
                                        <p:attrNameLst>
                                          <p:attrName>ppt_w</p:attrName>
                                        </p:attrNameLst>
                                      </p:cBhvr>
                                      <p:tavLst>
                                        <p:tav tm="0">
                                          <p:val>
                                            <p:fltVal val="0"/>
                                          </p:val>
                                        </p:tav>
                                        <p:tav tm="100000">
                                          <p:val>
                                            <p:strVal val="#ppt_w"/>
                                          </p:val>
                                        </p:tav>
                                      </p:tavLst>
                                    </p:anim>
                                    <p:anim calcmode="lin" valueType="num">
                                      <p:cBhvr>
                                        <p:cTn id="33" dur="500" fill="hold"/>
                                        <p:tgtEl>
                                          <p:spTgt spid="101"/>
                                        </p:tgtEl>
                                        <p:attrNameLst>
                                          <p:attrName>ppt_h</p:attrName>
                                        </p:attrNameLst>
                                      </p:cBhvr>
                                      <p:tavLst>
                                        <p:tav tm="0">
                                          <p:val>
                                            <p:fltVal val="0"/>
                                          </p:val>
                                        </p:tav>
                                        <p:tav tm="100000">
                                          <p:val>
                                            <p:strVal val="#ppt_h"/>
                                          </p:val>
                                        </p:tav>
                                      </p:tavLst>
                                    </p:anim>
                                    <p:animEffect transition="in" filter="fade">
                                      <p:cBhvr>
                                        <p:cTn id="34" dur="500"/>
                                        <p:tgtEl>
                                          <p:spTgt spid="101"/>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04"/>
                                        </p:tgtEl>
                                        <p:attrNameLst>
                                          <p:attrName>style.visibility</p:attrName>
                                        </p:attrNameLst>
                                      </p:cBhvr>
                                      <p:to>
                                        <p:strVal val="visible"/>
                                      </p:to>
                                    </p:set>
                                    <p:anim calcmode="lin" valueType="num">
                                      <p:cBhvr>
                                        <p:cTn id="37" dur="500" fill="hold"/>
                                        <p:tgtEl>
                                          <p:spTgt spid="104"/>
                                        </p:tgtEl>
                                        <p:attrNameLst>
                                          <p:attrName>ppt_w</p:attrName>
                                        </p:attrNameLst>
                                      </p:cBhvr>
                                      <p:tavLst>
                                        <p:tav tm="0">
                                          <p:val>
                                            <p:fltVal val="0"/>
                                          </p:val>
                                        </p:tav>
                                        <p:tav tm="100000">
                                          <p:val>
                                            <p:strVal val="#ppt_w"/>
                                          </p:val>
                                        </p:tav>
                                      </p:tavLst>
                                    </p:anim>
                                    <p:anim calcmode="lin" valueType="num">
                                      <p:cBhvr>
                                        <p:cTn id="38" dur="500" fill="hold"/>
                                        <p:tgtEl>
                                          <p:spTgt spid="104"/>
                                        </p:tgtEl>
                                        <p:attrNameLst>
                                          <p:attrName>ppt_h</p:attrName>
                                        </p:attrNameLst>
                                      </p:cBhvr>
                                      <p:tavLst>
                                        <p:tav tm="0">
                                          <p:val>
                                            <p:fltVal val="0"/>
                                          </p:val>
                                        </p:tav>
                                        <p:tav tm="100000">
                                          <p:val>
                                            <p:strVal val="#ppt_h"/>
                                          </p:val>
                                        </p:tav>
                                      </p:tavLst>
                                    </p:anim>
                                    <p:animEffect transition="in" filter="fade">
                                      <p:cBhvr>
                                        <p:cTn id="39" dur="500"/>
                                        <p:tgtEl>
                                          <p:spTgt spid="104"/>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107"/>
                                        </p:tgtEl>
                                        <p:attrNameLst>
                                          <p:attrName>style.visibility</p:attrName>
                                        </p:attrNameLst>
                                      </p:cBhvr>
                                      <p:to>
                                        <p:strVal val="visible"/>
                                      </p:to>
                                    </p:set>
                                    <p:anim calcmode="lin" valueType="num">
                                      <p:cBhvr>
                                        <p:cTn id="42" dur="500" fill="hold"/>
                                        <p:tgtEl>
                                          <p:spTgt spid="107"/>
                                        </p:tgtEl>
                                        <p:attrNameLst>
                                          <p:attrName>ppt_w</p:attrName>
                                        </p:attrNameLst>
                                      </p:cBhvr>
                                      <p:tavLst>
                                        <p:tav tm="0">
                                          <p:val>
                                            <p:fltVal val="0"/>
                                          </p:val>
                                        </p:tav>
                                        <p:tav tm="100000">
                                          <p:val>
                                            <p:strVal val="#ppt_w"/>
                                          </p:val>
                                        </p:tav>
                                      </p:tavLst>
                                    </p:anim>
                                    <p:anim calcmode="lin" valueType="num">
                                      <p:cBhvr>
                                        <p:cTn id="43" dur="500" fill="hold"/>
                                        <p:tgtEl>
                                          <p:spTgt spid="107"/>
                                        </p:tgtEl>
                                        <p:attrNameLst>
                                          <p:attrName>ppt_h</p:attrName>
                                        </p:attrNameLst>
                                      </p:cBhvr>
                                      <p:tavLst>
                                        <p:tav tm="0">
                                          <p:val>
                                            <p:fltVal val="0"/>
                                          </p:val>
                                        </p:tav>
                                        <p:tav tm="100000">
                                          <p:val>
                                            <p:strVal val="#ppt_h"/>
                                          </p:val>
                                        </p:tav>
                                      </p:tavLst>
                                    </p:anim>
                                    <p:animEffect transition="in" filter="fade">
                                      <p:cBhvr>
                                        <p:cTn id="44" dur="500"/>
                                        <p:tgtEl>
                                          <p:spTgt spid="107"/>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108"/>
                                        </p:tgtEl>
                                        <p:attrNameLst>
                                          <p:attrName>style.visibility</p:attrName>
                                        </p:attrNameLst>
                                      </p:cBhvr>
                                      <p:to>
                                        <p:strVal val="visible"/>
                                      </p:to>
                                    </p:set>
                                    <p:anim calcmode="lin" valueType="num">
                                      <p:cBhvr>
                                        <p:cTn id="49" dur="500" fill="hold"/>
                                        <p:tgtEl>
                                          <p:spTgt spid="108"/>
                                        </p:tgtEl>
                                        <p:attrNameLst>
                                          <p:attrName>ppt_w</p:attrName>
                                        </p:attrNameLst>
                                      </p:cBhvr>
                                      <p:tavLst>
                                        <p:tav tm="0">
                                          <p:val>
                                            <p:fltVal val="0"/>
                                          </p:val>
                                        </p:tav>
                                        <p:tav tm="100000">
                                          <p:val>
                                            <p:strVal val="#ppt_w"/>
                                          </p:val>
                                        </p:tav>
                                      </p:tavLst>
                                    </p:anim>
                                    <p:anim calcmode="lin" valueType="num">
                                      <p:cBhvr>
                                        <p:cTn id="50" dur="500" fill="hold"/>
                                        <p:tgtEl>
                                          <p:spTgt spid="108"/>
                                        </p:tgtEl>
                                        <p:attrNameLst>
                                          <p:attrName>ppt_h</p:attrName>
                                        </p:attrNameLst>
                                      </p:cBhvr>
                                      <p:tavLst>
                                        <p:tav tm="0">
                                          <p:val>
                                            <p:fltVal val="0"/>
                                          </p:val>
                                        </p:tav>
                                        <p:tav tm="100000">
                                          <p:val>
                                            <p:strVal val="#ppt_h"/>
                                          </p:val>
                                        </p:tav>
                                      </p:tavLst>
                                    </p:anim>
                                    <p:animEffect transition="in" filter="fade">
                                      <p:cBhvr>
                                        <p:cTn id="51" dur="500"/>
                                        <p:tgtEl>
                                          <p:spTgt spid="1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animBg="1"/>
      <p:bldP spid="100" grpId="0" animBg="1"/>
      <p:bldP spid="101" grpId="0" animBg="1"/>
      <p:bldP spid="102" grpId="0"/>
      <p:bldP spid="103" grpId="0"/>
      <p:bldP spid="104" grpId="0"/>
      <p:bldP spid="105" grpId="0"/>
      <p:bldP spid="106" grpId="0"/>
      <p:bldP spid="107"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Rectangle 4"/>
          <p:cNvSpPr/>
          <p:nvPr/>
        </p:nvSpPr>
        <p:spPr>
          <a:xfrm>
            <a:off x="1425286" y="1722805"/>
            <a:ext cx="9341427" cy="3643472"/>
          </a:xfrm>
          <a:prstGeom prst="rect">
            <a:avLst/>
          </a:prstGeom>
          <a:solidFill>
            <a:schemeClr val="bg1"/>
          </a:solidFill>
          <a:ln>
            <a:noFill/>
          </a:ln>
          <a:effectLst>
            <a:outerShdw blurRad="1524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pic>
        <p:nvPicPr>
          <p:cNvPr id="3" name="图片 2"/>
          <p:cNvPicPr>
            <a:picLocks noChangeAspect="1"/>
          </p:cNvPicPr>
          <p:nvPr/>
        </p:nvPicPr>
        <p:blipFill rotWithShape="1">
          <a:blip r:embed="rId1" cstate="screen"/>
          <a:srcRect/>
          <a:stretch>
            <a:fillRect/>
          </a:stretch>
        </p:blipFill>
        <p:spPr>
          <a:xfrm>
            <a:off x="10903447" y="1"/>
            <a:ext cx="1288553" cy="1311380"/>
          </a:xfrm>
          <a:prstGeom prst="rect">
            <a:avLst/>
          </a:prstGeom>
        </p:spPr>
      </p:pic>
      <p:pic>
        <p:nvPicPr>
          <p:cNvPr id="4" name="图片 3"/>
          <p:cNvPicPr>
            <a:picLocks noChangeAspect="1"/>
          </p:cNvPicPr>
          <p:nvPr/>
        </p:nvPicPr>
        <p:blipFill rotWithShape="1">
          <a:blip r:embed="rId2" cstate="screen"/>
          <a:srcRect/>
          <a:stretch>
            <a:fillRect/>
          </a:stretch>
        </p:blipFill>
        <p:spPr>
          <a:xfrm>
            <a:off x="1" y="0"/>
            <a:ext cx="2289570" cy="2513489"/>
          </a:xfrm>
          <a:prstGeom prst="rect">
            <a:avLst/>
          </a:prstGeom>
        </p:spPr>
      </p:pic>
      <p:pic>
        <p:nvPicPr>
          <p:cNvPr id="5" name="图片 4"/>
          <p:cNvPicPr>
            <a:picLocks noChangeAspect="1"/>
          </p:cNvPicPr>
          <p:nvPr/>
        </p:nvPicPr>
        <p:blipFill rotWithShape="1">
          <a:blip r:embed="rId3" cstate="screen"/>
          <a:srcRect/>
          <a:stretch>
            <a:fillRect/>
          </a:stretch>
        </p:blipFill>
        <p:spPr>
          <a:xfrm>
            <a:off x="0" y="5720664"/>
            <a:ext cx="1066799" cy="1137338"/>
          </a:xfrm>
          <a:prstGeom prst="rect">
            <a:avLst/>
          </a:prstGeom>
        </p:spPr>
      </p:pic>
      <p:pic>
        <p:nvPicPr>
          <p:cNvPr id="6" name="图片 5"/>
          <p:cNvPicPr>
            <a:picLocks noChangeAspect="1"/>
          </p:cNvPicPr>
          <p:nvPr/>
        </p:nvPicPr>
        <p:blipFill rotWithShape="1">
          <a:blip r:embed="rId4" cstate="screen"/>
          <a:srcRect/>
          <a:stretch>
            <a:fillRect/>
          </a:stretch>
        </p:blipFill>
        <p:spPr>
          <a:xfrm>
            <a:off x="9745732" y="4898572"/>
            <a:ext cx="2446268" cy="1959430"/>
          </a:xfrm>
          <a:prstGeom prst="rect">
            <a:avLst/>
          </a:prstGeom>
        </p:spPr>
      </p:pic>
      <p:grpSp>
        <p:nvGrpSpPr>
          <p:cNvPr id="29" name="组合 28"/>
          <p:cNvGrpSpPr/>
          <p:nvPr/>
        </p:nvGrpSpPr>
        <p:grpSpPr>
          <a:xfrm>
            <a:off x="4187887" y="1119437"/>
            <a:ext cx="3877530" cy="744572"/>
            <a:chOff x="4145243" y="4497957"/>
            <a:chExt cx="3877530" cy="744572"/>
          </a:xfrm>
          <a:effectLst>
            <a:outerShdw blurRad="50800" dist="38100" dir="2700000" algn="tl" rotWithShape="0">
              <a:prstClr val="black">
                <a:alpha val="40000"/>
              </a:prstClr>
            </a:outerShdw>
          </a:effectLst>
        </p:grpSpPr>
        <p:grpSp>
          <p:nvGrpSpPr>
            <p:cNvPr id="10" name="组合 9"/>
            <p:cNvGrpSpPr/>
            <p:nvPr/>
          </p:nvGrpSpPr>
          <p:grpSpPr>
            <a:xfrm>
              <a:off x="4145243" y="4497957"/>
              <a:ext cx="744571" cy="744571"/>
              <a:chOff x="2370872" y="4517570"/>
              <a:chExt cx="762424" cy="762424"/>
            </a:xfrm>
          </p:grpSpPr>
          <p:sp>
            <p:nvSpPr>
              <p:cNvPr id="8" name="椭圆 7"/>
              <p:cNvSpPr/>
              <p:nvPr/>
            </p:nvSpPr>
            <p:spPr>
              <a:xfrm>
                <a:off x="2370872" y="4517570"/>
                <a:ext cx="762424" cy="762424"/>
              </a:xfrm>
              <a:prstGeom prst="ellipse">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9" name="文本框 8"/>
              <p:cNvSpPr txBox="1"/>
              <p:nvPr/>
            </p:nvSpPr>
            <p:spPr>
              <a:xfrm>
                <a:off x="2423510"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人生</a:t>
                </a:r>
                <a:endParaRPr lang="zh-CN" altLang="en-US" dirty="0">
                  <a:solidFill>
                    <a:schemeClr val="bg1"/>
                  </a:solidFill>
                  <a:cs typeface="+mn-ea"/>
                  <a:sym typeface="+mn-lt"/>
                </a:endParaRPr>
              </a:p>
            </p:txBody>
          </p:sp>
        </p:grpSp>
        <p:grpSp>
          <p:nvGrpSpPr>
            <p:cNvPr id="12" name="组合 11"/>
            <p:cNvGrpSpPr/>
            <p:nvPr/>
          </p:nvGrpSpPr>
          <p:grpSpPr>
            <a:xfrm>
              <a:off x="5189564" y="4497959"/>
              <a:ext cx="744570" cy="744570"/>
              <a:chOff x="4264278" y="4517571"/>
              <a:chExt cx="762423" cy="762423"/>
            </a:xfrm>
          </p:grpSpPr>
          <p:sp>
            <p:nvSpPr>
              <p:cNvPr id="7" name="椭圆 6"/>
              <p:cNvSpPr/>
              <p:nvPr/>
            </p:nvSpPr>
            <p:spPr>
              <a:xfrm>
                <a:off x="4264278" y="4517571"/>
                <a:ext cx="762423" cy="762423"/>
              </a:xfrm>
              <a:prstGeom prst="ellipse">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11" name="文本框 10"/>
              <p:cNvSpPr txBox="1"/>
              <p:nvPr/>
            </p:nvSpPr>
            <p:spPr>
              <a:xfrm>
                <a:off x="4312368"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超越</a:t>
                </a:r>
                <a:endParaRPr lang="zh-CN" altLang="en-US" dirty="0">
                  <a:solidFill>
                    <a:schemeClr val="bg1"/>
                  </a:solidFill>
                  <a:cs typeface="+mn-ea"/>
                  <a:sym typeface="+mn-lt"/>
                </a:endParaRPr>
              </a:p>
            </p:txBody>
          </p:sp>
        </p:grpSp>
        <p:grpSp>
          <p:nvGrpSpPr>
            <p:cNvPr id="13" name="组合 12"/>
            <p:cNvGrpSpPr/>
            <p:nvPr/>
          </p:nvGrpSpPr>
          <p:grpSpPr>
            <a:xfrm>
              <a:off x="6233882" y="4497957"/>
              <a:ext cx="744571" cy="744571"/>
              <a:chOff x="2370872" y="4517570"/>
              <a:chExt cx="762424" cy="762424"/>
            </a:xfrm>
          </p:grpSpPr>
          <p:sp>
            <p:nvSpPr>
              <p:cNvPr id="14" name="椭圆 13"/>
              <p:cNvSpPr/>
              <p:nvPr/>
            </p:nvSpPr>
            <p:spPr>
              <a:xfrm>
                <a:off x="2370872" y="4517570"/>
                <a:ext cx="762424" cy="762424"/>
              </a:xfrm>
              <a:prstGeom prst="ellipse">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15" name="文本框 14"/>
              <p:cNvSpPr txBox="1"/>
              <p:nvPr/>
            </p:nvSpPr>
            <p:spPr>
              <a:xfrm>
                <a:off x="2423510"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人生</a:t>
                </a:r>
                <a:endParaRPr lang="zh-CN" altLang="en-US" dirty="0">
                  <a:solidFill>
                    <a:schemeClr val="bg1"/>
                  </a:solidFill>
                  <a:cs typeface="+mn-ea"/>
                  <a:sym typeface="+mn-lt"/>
                </a:endParaRPr>
              </a:p>
            </p:txBody>
          </p:sp>
        </p:grpSp>
        <p:grpSp>
          <p:nvGrpSpPr>
            <p:cNvPr id="16" name="组合 15"/>
            <p:cNvGrpSpPr/>
            <p:nvPr/>
          </p:nvGrpSpPr>
          <p:grpSpPr>
            <a:xfrm>
              <a:off x="7278203" y="4497959"/>
              <a:ext cx="744570" cy="744570"/>
              <a:chOff x="4264278" y="4517571"/>
              <a:chExt cx="762423" cy="762423"/>
            </a:xfrm>
          </p:grpSpPr>
          <p:sp>
            <p:nvSpPr>
              <p:cNvPr id="17" name="椭圆 16"/>
              <p:cNvSpPr/>
              <p:nvPr/>
            </p:nvSpPr>
            <p:spPr>
              <a:xfrm>
                <a:off x="4264278" y="4517571"/>
                <a:ext cx="762423" cy="762423"/>
              </a:xfrm>
              <a:prstGeom prst="ellipse">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18" name="文本框 17"/>
              <p:cNvSpPr txBox="1"/>
              <p:nvPr/>
            </p:nvSpPr>
            <p:spPr>
              <a:xfrm>
                <a:off x="4312368"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超越</a:t>
                </a:r>
                <a:endParaRPr lang="zh-CN" altLang="en-US" dirty="0">
                  <a:solidFill>
                    <a:schemeClr val="bg1"/>
                  </a:solidFill>
                  <a:cs typeface="+mn-ea"/>
                  <a:sym typeface="+mn-lt"/>
                </a:endParaRPr>
              </a:p>
            </p:txBody>
          </p:sp>
        </p:grpSp>
      </p:grpSp>
      <p:sp>
        <p:nvSpPr>
          <p:cNvPr id="27" name="TextBox 28"/>
          <p:cNvSpPr txBox="1"/>
          <p:nvPr/>
        </p:nvSpPr>
        <p:spPr>
          <a:xfrm>
            <a:off x="2648621" y="2863538"/>
            <a:ext cx="6883872" cy="1446550"/>
          </a:xfrm>
          <a:prstGeom prst="rect">
            <a:avLst/>
          </a:prstGeom>
          <a:noFill/>
        </p:spPr>
        <p:txBody>
          <a:bodyPr wrap="none" rtlCol="0">
            <a:spAutoFit/>
          </a:bodyPr>
          <a:lstStyle/>
          <a:p>
            <a:pPr algn="ctr"/>
            <a:r>
              <a:rPr lang="en-US" sz="8800" dirty="0">
                <a:solidFill>
                  <a:srgbClr val="2C91B0"/>
                </a:solidFill>
                <a:cs typeface="+mn-ea"/>
                <a:sym typeface="+mn-lt"/>
              </a:rPr>
              <a:t>THANK YOU</a:t>
            </a:r>
            <a:endParaRPr lang="id-ID" sz="8800" dirty="0">
              <a:solidFill>
                <a:srgbClr val="2C91B0"/>
              </a:solidFill>
              <a:cs typeface="+mn-ea"/>
              <a:sym typeface="+mn-lt"/>
            </a:endParaRPr>
          </a:p>
        </p:txBody>
      </p:sp>
      <p:sp>
        <p:nvSpPr>
          <p:cNvPr id="30" name="矩形 29"/>
          <p:cNvSpPr/>
          <p:nvPr/>
        </p:nvSpPr>
        <p:spPr>
          <a:xfrm>
            <a:off x="5604492" y="4898571"/>
            <a:ext cx="979714" cy="467706"/>
          </a:xfrm>
          <a:prstGeom prst="rect">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1" name="图片 30"/>
          <p:cNvPicPr>
            <a:picLocks noChangeAspect="1"/>
          </p:cNvPicPr>
          <p:nvPr/>
        </p:nvPicPr>
        <p:blipFill rotWithShape="1">
          <a:blip r:embed="rId5" cstate="screen"/>
          <a:srcRect/>
          <a:stretch>
            <a:fillRect/>
          </a:stretch>
        </p:blipFill>
        <p:spPr>
          <a:xfrm>
            <a:off x="2551571" y="2211600"/>
            <a:ext cx="699017" cy="953820"/>
          </a:xfrm>
          <a:prstGeom prst="rect">
            <a:avLst/>
          </a:prstGeom>
        </p:spPr>
      </p:pic>
      <p:pic>
        <p:nvPicPr>
          <p:cNvPr id="32" name="图片 31"/>
          <p:cNvPicPr>
            <a:picLocks noChangeAspect="1"/>
          </p:cNvPicPr>
          <p:nvPr/>
        </p:nvPicPr>
        <p:blipFill rotWithShape="1">
          <a:blip r:embed="rId6" cstate="screen"/>
          <a:srcRect/>
          <a:stretch>
            <a:fillRect/>
          </a:stretch>
        </p:blipFill>
        <p:spPr>
          <a:xfrm>
            <a:off x="9336290" y="3727902"/>
            <a:ext cx="818884" cy="1117381"/>
          </a:xfrm>
          <a:prstGeom prst="rect">
            <a:avLst/>
          </a:prstGeom>
        </p:spPr>
      </p:pic>
      <p:sp>
        <p:nvSpPr>
          <p:cNvPr id="33" name="矩形 32"/>
          <p:cNvSpPr/>
          <p:nvPr/>
        </p:nvSpPr>
        <p:spPr>
          <a:xfrm>
            <a:off x="1687286" y="1914747"/>
            <a:ext cx="8806543" cy="3299828"/>
          </a:xfrm>
          <a:prstGeom prst="rect">
            <a:avLst/>
          </a:prstGeom>
          <a:noFill/>
          <a:ln w="12700">
            <a:solidFill>
              <a:srgbClr val="6EBF84"/>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3"/>
                                        </p:tgtEl>
                                        <p:attrNameLst>
                                          <p:attrName>style.visibility</p:attrName>
                                        </p:attrNameLst>
                                      </p:cBhvr>
                                      <p:to>
                                        <p:strVal val="visible"/>
                                      </p:to>
                                    </p:set>
                                    <p:anim calcmode="lin" valueType="num">
                                      <p:cBhvr>
                                        <p:cTn id="14" dur="500" fill="hold"/>
                                        <p:tgtEl>
                                          <p:spTgt spid="33"/>
                                        </p:tgtEl>
                                        <p:attrNameLst>
                                          <p:attrName>ppt_w</p:attrName>
                                        </p:attrNameLst>
                                      </p:cBhvr>
                                      <p:tavLst>
                                        <p:tav tm="0">
                                          <p:val>
                                            <p:fltVal val="0"/>
                                          </p:val>
                                        </p:tav>
                                        <p:tav tm="100000">
                                          <p:val>
                                            <p:strVal val="#ppt_w"/>
                                          </p:val>
                                        </p:tav>
                                      </p:tavLst>
                                    </p:anim>
                                    <p:anim calcmode="lin" valueType="num">
                                      <p:cBhvr>
                                        <p:cTn id="15" dur="500" fill="hold"/>
                                        <p:tgtEl>
                                          <p:spTgt spid="33"/>
                                        </p:tgtEl>
                                        <p:attrNameLst>
                                          <p:attrName>ppt_h</p:attrName>
                                        </p:attrNameLst>
                                      </p:cBhvr>
                                      <p:tavLst>
                                        <p:tav tm="0">
                                          <p:val>
                                            <p:fltVal val="0"/>
                                          </p:val>
                                        </p:tav>
                                        <p:tav tm="100000">
                                          <p:val>
                                            <p:strVal val="#ppt_h"/>
                                          </p:val>
                                        </p:tav>
                                      </p:tavLst>
                                    </p:anim>
                                    <p:animEffect transition="in" filter="fade">
                                      <p:cBhvr>
                                        <p:cTn id="16" dur="500"/>
                                        <p:tgtEl>
                                          <p:spTgt spid="3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par>
                                <p:cTn id="24" presetID="53" presetClass="entr" presetSubtype="16" fill="hold" nodeType="with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par>
                                <p:cTn id="29" presetID="53" presetClass="entr" presetSubtype="16"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Effect transition="in" filter="fade">
                                      <p:cBhvr>
                                        <p:cTn id="33" dur="500"/>
                                        <p:tgtEl>
                                          <p:spTgt spid="6"/>
                                        </p:tgtEl>
                                      </p:cBhvr>
                                    </p:animEffect>
                                  </p:childTnLst>
                                </p:cTn>
                              </p:par>
                              <p:par>
                                <p:cTn id="34" presetID="53" presetClass="entr" presetSubtype="16" fill="hold" nodeType="withEffect">
                                  <p:stCondLst>
                                    <p:cond delay="0"/>
                                  </p:stCondLst>
                                  <p:childTnLst>
                                    <p:set>
                                      <p:cBhvr>
                                        <p:cTn id="35" dur="1" fill="hold">
                                          <p:stCondLst>
                                            <p:cond delay="0"/>
                                          </p:stCondLst>
                                        </p:cTn>
                                        <p:tgtEl>
                                          <p:spTgt spid="3"/>
                                        </p:tgtEl>
                                        <p:attrNameLst>
                                          <p:attrName>style.visibility</p:attrName>
                                        </p:attrNameLst>
                                      </p:cBhvr>
                                      <p:to>
                                        <p:strVal val="visible"/>
                                      </p:to>
                                    </p:set>
                                    <p:anim calcmode="lin" valueType="num">
                                      <p:cBhvr>
                                        <p:cTn id="36" dur="500" fill="hold"/>
                                        <p:tgtEl>
                                          <p:spTgt spid="3"/>
                                        </p:tgtEl>
                                        <p:attrNameLst>
                                          <p:attrName>ppt_w</p:attrName>
                                        </p:attrNameLst>
                                      </p:cBhvr>
                                      <p:tavLst>
                                        <p:tav tm="0">
                                          <p:val>
                                            <p:fltVal val="0"/>
                                          </p:val>
                                        </p:tav>
                                        <p:tav tm="100000">
                                          <p:val>
                                            <p:strVal val="#ppt_w"/>
                                          </p:val>
                                        </p:tav>
                                      </p:tavLst>
                                    </p:anim>
                                    <p:anim calcmode="lin" valueType="num">
                                      <p:cBhvr>
                                        <p:cTn id="37" dur="500" fill="hold"/>
                                        <p:tgtEl>
                                          <p:spTgt spid="3"/>
                                        </p:tgtEl>
                                        <p:attrNameLst>
                                          <p:attrName>ppt_h</p:attrName>
                                        </p:attrNameLst>
                                      </p:cBhvr>
                                      <p:tavLst>
                                        <p:tav tm="0">
                                          <p:val>
                                            <p:fltVal val="0"/>
                                          </p:val>
                                        </p:tav>
                                        <p:tav tm="100000">
                                          <p:val>
                                            <p:strVal val="#ppt_h"/>
                                          </p:val>
                                        </p:tav>
                                      </p:tavLst>
                                    </p:anim>
                                    <p:animEffect transition="in" filter="fade">
                                      <p:cBhvr>
                                        <p:cTn id="38" dur="500"/>
                                        <p:tgtEl>
                                          <p:spTgt spid="3"/>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500" fill="hold"/>
                                        <p:tgtEl>
                                          <p:spTgt spid="29"/>
                                        </p:tgtEl>
                                        <p:attrNameLst>
                                          <p:attrName>ppt_x</p:attrName>
                                        </p:attrNameLst>
                                      </p:cBhvr>
                                      <p:tavLst>
                                        <p:tav tm="0">
                                          <p:val>
                                            <p:strVal val="#ppt_x"/>
                                          </p:val>
                                        </p:tav>
                                        <p:tav tm="100000">
                                          <p:val>
                                            <p:strVal val="#ppt_x"/>
                                          </p:val>
                                        </p:tav>
                                      </p:tavLst>
                                    </p:anim>
                                    <p:anim calcmode="lin" valueType="num">
                                      <p:cBhvr additive="base">
                                        <p:cTn id="4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p:cTn id="49" dur="500" fill="hold"/>
                                        <p:tgtEl>
                                          <p:spTgt spid="31"/>
                                        </p:tgtEl>
                                        <p:attrNameLst>
                                          <p:attrName>ppt_w</p:attrName>
                                        </p:attrNameLst>
                                      </p:cBhvr>
                                      <p:tavLst>
                                        <p:tav tm="0">
                                          <p:val>
                                            <p:fltVal val="0"/>
                                          </p:val>
                                        </p:tav>
                                        <p:tav tm="100000">
                                          <p:val>
                                            <p:strVal val="#ppt_w"/>
                                          </p:val>
                                        </p:tav>
                                      </p:tavLst>
                                    </p:anim>
                                    <p:anim calcmode="lin" valueType="num">
                                      <p:cBhvr>
                                        <p:cTn id="50" dur="500" fill="hold"/>
                                        <p:tgtEl>
                                          <p:spTgt spid="31"/>
                                        </p:tgtEl>
                                        <p:attrNameLst>
                                          <p:attrName>ppt_h</p:attrName>
                                        </p:attrNameLst>
                                      </p:cBhvr>
                                      <p:tavLst>
                                        <p:tav tm="0">
                                          <p:val>
                                            <p:fltVal val="0"/>
                                          </p:val>
                                        </p:tav>
                                        <p:tav tm="100000">
                                          <p:val>
                                            <p:strVal val="#ppt_h"/>
                                          </p:val>
                                        </p:tav>
                                      </p:tavLst>
                                    </p:anim>
                                    <p:animEffect transition="in" filter="fade">
                                      <p:cBhvr>
                                        <p:cTn id="51" dur="500"/>
                                        <p:tgtEl>
                                          <p:spTgt spid="31"/>
                                        </p:tgtEl>
                                      </p:cBhvr>
                                    </p:animEffect>
                                  </p:childTnLst>
                                </p:cTn>
                              </p:par>
                              <p:par>
                                <p:cTn id="52" presetID="53" presetClass="entr" presetSubtype="16" fill="hold" nodeType="withEffect">
                                  <p:stCondLst>
                                    <p:cond delay="0"/>
                                  </p:stCondLst>
                                  <p:childTnLst>
                                    <p:set>
                                      <p:cBhvr>
                                        <p:cTn id="53" dur="1" fill="hold">
                                          <p:stCondLst>
                                            <p:cond delay="0"/>
                                          </p:stCondLst>
                                        </p:cTn>
                                        <p:tgtEl>
                                          <p:spTgt spid="32"/>
                                        </p:tgtEl>
                                        <p:attrNameLst>
                                          <p:attrName>style.visibility</p:attrName>
                                        </p:attrNameLst>
                                      </p:cBhvr>
                                      <p:to>
                                        <p:strVal val="visible"/>
                                      </p:to>
                                    </p:set>
                                    <p:anim calcmode="lin" valueType="num">
                                      <p:cBhvr>
                                        <p:cTn id="54" dur="500" fill="hold"/>
                                        <p:tgtEl>
                                          <p:spTgt spid="32"/>
                                        </p:tgtEl>
                                        <p:attrNameLst>
                                          <p:attrName>ppt_w</p:attrName>
                                        </p:attrNameLst>
                                      </p:cBhvr>
                                      <p:tavLst>
                                        <p:tav tm="0">
                                          <p:val>
                                            <p:fltVal val="0"/>
                                          </p:val>
                                        </p:tav>
                                        <p:tav tm="100000">
                                          <p:val>
                                            <p:strVal val="#ppt_w"/>
                                          </p:val>
                                        </p:tav>
                                      </p:tavLst>
                                    </p:anim>
                                    <p:anim calcmode="lin" valueType="num">
                                      <p:cBhvr>
                                        <p:cTn id="55" dur="500" fill="hold"/>
                                        <p:tgtEl>
                                          <p:spTgt spid="32"/>
                                        </p:tgtEl>
                                        <p:attrNameLst>
                                          <p:attrName>ppt_h</p:attrName>
                                        </p:attrNameLst>
                                      </p:cBhvr>
                                      <p:tavLst>
                                        <p:tav tm="0">
                                          <p:val>
                                            <p:fltVal val="0"/>
                                          </p:val>
                                        </p:tav>
                                        <p:tav tm="100000">
                                          <p:val>
                                            <p:strVal val="#ppt_h"/>
                                          </p:val>
                                        </p:tav>
                                      </p:tavLst>
                                    </p:anim>
                                    <p:animEffect transition="in" filter="fade">
                                      <p:cBhvr>
                                        <p:cTn id="56" dur="500"/>
                                        <p:tgtEl>
                                          <p:spTgt spid="32"/>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anim calcmode="lin" valueType="num">
                                      <p:cBhvr>
                                        <p:cTn id="61" dur="500" fill="hold"/>
                                        <p:tgtEl>
                                          <p:spTgt spid="30"/>
                                        </p:tgtEl>
                                        <p:attrNameLst>
                                          <p:attrName>ppt_w</p:attrName>
                                        </p:attrNameLst>
                                      </p:cBhvr>
                                      <p:tavLst>
                                        <p:tav tm="0">
                                          <p:val>
                                            <p:fltVal val="0"/>
                                          </p:val>
                                        </p:tav>
                                        <p:tav tm="100000">
                                          <p:val>
                                            <p:strVal val="#ppt_w"/>
                                          </p:val>
                                        </p:tav>
                                      </p:tavLst>
                                    </p:anim>
                                    <p:anim calcmode="lin" valueType="num">
                                      <p:cBhvr>
                                        <p:cTn id="62" dur="500" fill="hold"/>
                                        <p:tgtEl>
                                          <p:spTgt spid="30"/>
                                        </p:tgtEl>
                                        <p:attrNameLst>
                                          <p:attrName>ppt_h</p:attrName>
                                        </p:attrNameLst>
                                      </p:cBhvr>
                                      <p:tavLst>
                                        <p:tav tm="0">
                                          <p:val>
                                            <p:fltVal val="0"/>
                                          </p:val>
                                        </p:tav>
                                        <p:tav tm="100000">
                                          <p:val>
                                            <p:strVal val="#ppt_h"/>
                                          </p:val>
                                        </p:tav>
                                      </p:tavLst>
                                    </p:anim>
                                    <p:animEffect transition="in" filter="fade">
                                      <p:cBhvr>
                                        <p:cTn id="63" dur="500"/>
                                        <p:tgtEl>
                                          <p:spTgt spid="30"/>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4" fill="hold" grpId="0" nodeType="click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wipe(down)">
                                      <p:cBhvr>
                                        <p:cTn id="6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7" grpId="0"/>
      <p:bldP spid="30" grpId="0" animBg="1"/>
      <p:bldP spid="3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Rectangle 4"/>
          <p:cNvSpPr/>
          <p:nvPr/>
        </p:nvSpPr>
        <p:spPr>
          <a:xfrm>
            <a:off x="1425286" y="1722805"/>
            <a:ext cx="9341427" cy="3643472"/>
          </a:xfrm>
          <a:prstGeom prst="rect">
            <a:avLst/>
          </a:prstGeom>
          <a:solidFill>
            <a:schemeClr val="bg1"/>
          </a:solidFill>
          <a:ln>
            <a:noFill/>
          </a:ln>
          <a:effectLst>
            <a:outerShdw blurRad="1524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pic>
        <p:nvPicPr>
          <p:cNvPr id="3" name="图片 2"/>
          <p:cNvPicPr>
            <a:picLocks noChangeAspect="1"/>
          </p:cNvPicPr>
          <p:nvPr/>
        </p:nvPicPr>
        <p:blipFill rotWithShape="1">
          <a:blip r:embed="rId1" cstate="screen"/>
          <a:srcRect/>
          <a:stretch>
            <a:fillRect/>
          </a:stretch>
        </p:blipFill>
        <p:spPr>
          <a:xfrm>
            <a:off x="10903447" y="1"/>
            <a:ext cx="1288553" cy="1311380"/>
          </a:xfrm>
          <a:prstGeom prst="rect">
            <a:avLst/>
          </a:prstGeom>
        </p:spPr>
      </p:pic>
      <p:pic>
        <p:nvPicPr>
          <p:cNvPr id="4" name="图片 3"/>
          <p:cNvPicPr>
            <a:picLocks noChangeAspect="1"/>
          </p:cNvPicPr>
          <p:nvPr/>
        </p:nvPicPr>
        <p:blipFill rotWithShape="1">
          <a:blip r:embed="rId2" cstate="screen"/>
          <a:srcRect/>
          <a:stretch>
            <a:fillRect/>
          </a:stretch>
        </p:blipFill>
        <p:spPr>
          <a:xfrm>
            <a:off x="1" y="0"/>
            <a:ext cx="2289570" cy="2513489"/>
          </a:xfrm>
          <a:prstGeom prst="rect">
            <a:avLst/>
          </a:prstGeom>
        </p:spPr>
      </p:pic>
      <p:pic>
        <p:nvPicPr>
          <p:cNvPr id="5" name="图片 4"/>
          <p:cNvPicPr>
            <a:picLocks noChangeAspect="1"/>
          </p:cNvPicPr>
          <p:nvPr/>
        </p:nvPicPr>
        <p:blipFill rotWithShape="1">
          <a:blip r:embed="rId3" cstate="screen"/>
          <a:srcRect/>
          <a:stretch>
            <a:fillRect/>
          </a:stretch>
        </p:blipFill>
        <p:spPr>
          <a:xfrm>
            <a:off x="0" y="5720664"/>
            <a:ext cx="1066799" cy="1137338"/>
          </a:xfrm>
          <a:prstGeom prst="rect">
            <a:avLst/>
          </a:prstGeom>
        </p:spPr>
      </p:pic>
      <p:pic>
        <p:nvPicPr>
          <p:cNvPr id="6" name="图片 5"/>
          <p:cNvPicPr>
            <a:picLocks noChangeAspect="1"/>
          </p:cNvPicPr>
          <p:nvPr/>
        </p:nvPicPr>
        <p:blipFill rotWithShape="1">
          <a:blip r:embed="rId4" cstate="screen"/>
          <a:srcRect/>
          <a:stretch>
            <a:fillRect/>
          </a:stretch>
        </p:blipFill>
        <p:spPr>
          <a:xfrm>
            <a:off x="9745732" y="4898572"/>
            <a:ext cx="2446268" cy="1959430"/>
          </a:xfrm>
          <a:prstGeom prst="rect">
            <a:avLst/>
          </a:prstGeom>
        </p:spPr>
      </p:pic>
      <p:grpSp>
        <p:nvGrpSpPr>
          <p:cNvPr id="29" name="组合 28"/>
          <p:cNvGrpSpPr/>
          <p:nvPr/>
        </p:nvGrpSpPr>
        <p:grpSpPr>
          <a:xfrm>
            <a:off x="4187887" y="1119437"/>
            <a:ext cx="3877530" cy="744572"/>
            <a:chOff x="4145243" y="4497957"/>
            <a:chExt cx="3877530" cy="744572"/>
          </a:xfrm>
          <a:effectLst>
            <a:outerShdw blurRad="50800" dist="38100" dir="2700000" algn="tl" rotWithShape="0">
              <a:prstClr val="black">
                <a:alpha val="40000"/>
              </a:prstClr>
            </a:outerShdw>
          </a:effectLst>
        </p:grpSpPr>
        <p:grpSp>
          <p:nvGrpSpPr>
            <p:cNvPr id="10" name="组合 9"/>
            <p:cNvGrpSpPr/>
            <p:nvPr/>
          </p:nvGrpSpPr>
          <p:grpSpPr>
            <a:xfrm>
              <a:off x="4145243" y="4497957"/>
              <a:ext cx="744571" cy="744571"/>
              <a:chOff x="2370872" y="4517570"/>
              <a:chExt cx="762424" cy="762424"/>
            </a:xfrm>
          </p:grpSpPr>
          <p:sp>
            <p:nvSpPr>
              <p:cNvPr id="8" name="椭圆 7"/>
              <p:cNvSpPr/>
              <p:nvPr/>
            </p:nvSpPr>
            <p:spPr>
              <a:xfrm>
                <a:off x="2370872" y="4517570"/>
                <a:ext cx="762424" cy="762424"/>
              </a:xfrm>
              <a:prstGeom prst="ellipse">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9" name="文本框 8"/>
              <p:cNvSpPr txBox="1"/>
              <p:nvPr/>
            </p:nvSpPr>
            <p:spPr>
              <a:xfrm>
                <a:off x="2423510"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人生</a:t>
                </a:r>
                <a:endParaRPr lang="zh-CN" altLang="en-US" dirty="0">
                  <a:solidFill>
                    <a:schemeClr val="bg1"/>
                  </a:solidFill>
                  <a:cs typeface="+mn-ea"/>
                  <a:sym typeface="+mn-lt"/>
                </a:endParaRPr>
              </a:p>
            </p:txBody>
          </p:sp>
        </p:grpSp>
        <p:grpSp>
          <p:nvGrpSpPr>
            <p:cNvPr id="12" name="组合 11"/>
            <p:cNvGrpSpPr/>
            <p:nvPr/>
          </p:nvGrpSpPr>
          <p:grpSpPr>
            <a:xfrm>
              <a:off x="5189564" y="4497959"/>
              <a:ext cx="744570" cy="744570"/>
              <a:chOff x="4264278" y="4517571"/>
              <a:chExt cx="762423" cy="762423"/>
            </a:xfrm>
          </p:grpSpPr>
          <p:sp>
            <p:nvSpPr>
              <p:cNvPr id="7" name="椭圆 6"/>
              <p:cNvSpPr/>
              <p:nvPr/>
            </p:nvSpPr>
            <p:spPr>
              <a:xfrm>
                <a:off x="4264278" y="4517571"/>
                <a:ext cx="762423" cy="762423"/>
              </a:xfrm>
              <a:prstGeom prst="ellipse">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11" name="文本框 10"/>
              <p:cNvSpPr txBox="1"/>
              <p:nvPr/>
            </p:nvSpPr>
            <p:spPr>
              <a:xfrm>
                <a:off x="4312368"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超越</a:t>
                </a:r>
                <a:endParaRPr lang="zh-CN" altLang="en-US" dirty="0">
                  <a:solidFill>
                    <a:schemeClr val="bg1"/>
                  </a:solidFill>
                  <a:cs typeface="+mn-ea"/>
                  <a:sym typeface="+mn-lt"/>
                </a:endParaRPr>
              </a:p>
            </p:txBody>
          </p:sp>
        </p:grpSp>
        <p:grpSp>
          <p:nvGrpSpPr>
            <p:cNvPr id="13" name="组合 12"/>
            <p:cNvGrpSpPr/>
            <p:nvPr/>
          </p:nvGrpSpPr>
          <p:grpSpPr>
            <a:xfrm>
              <a:off x="6233882" y="4497957"/>
              <a:ext cx="744571" cy="744571"/>
              <a:chOff x="2370872" y="4517570"/>
              <a:chExt cx="762424" cy="762424"/>
            </a:xfrm>
          </p:grpSpPr>
          <p:sp>
            <p:nvSpPr>
              <p:cNvPr id="14" name="椭圆 13"/>
              <p:cNvSpPr/>
              <p:nvPr/>
            </p:nvSpPr>
            <p:spPr>
              <a:xfrm>
                <a:off x="2370872" y="4517570"/>
                <a:ext cx="762424" cy="762424"/>
              </a:xfrm>
              <a:prstGeom prst="ellipse">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15" name="文本框 14"/>
              <p:cNvSpPr txBox="1"/>
              <p:nvPr/>
            </p:nvSpPr>
            <p:spPr>
              <a:xfrm>
                <a:off x="2423510"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人生</a:t>
                </a:r>
                <a:endParaRPr lang="zh-CN" altLang="en-US" dirty="0">
                  <a:solidFill>
                    <a:schemeClr val="bg1"/>
                  </a:solidFill>
                  <a:cs typeface="+mn-ea"/>
                  <a:sym typeface="+mn-lt"/>
                </a:endParaRPr>
              </a:p>
            </p:txBody>
          </p:sp>
        </p:grpSp>
        <p:grpSp>
          <p:nvGrpSpPr>
            <p:cNvPr id="16" name="组合 15"/>
            <p:cNvGrpSpPr/>
            <p:nvPr/>
          </p:nvGrpSpPr>
          <p:grpSpPr>
            <a:xfrm>
              <a:off x="7278203" y="4497959"/>
              <a:ext cx="744570" cy="744570"/>
              <a:chOff x="4264278" y="4517571"/>
              <a:chExt cx="762423" cy="762423"/>
            </a:xfrm>
          </p:grpSpPr>
          <p:sp>
            <p:nvSpPr>
              <p:cNvPr id="17" name="椭圆 16"/>
              <p:cNvSpPr/>
              <p:nvPr/>
            </p:nvSpPr>
            <p:spPr>
              <a:xfrm>
                <a:off x="4264278" y="4517571"/>
                <a:ext cx="762423" cy="762423"/>
              </a:xfrm>
              <a:prstGeom prst="ellipse">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18" name="文本框 17"/>
              <p:cNvSpPr txBox="1"/>
              <p:nvPr/>
            </p:nvSpPr>
            <p:spPr>
              <a:xfrm>
                <a:off x="4312368"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超越</a:t>
                </a:r>
                <a:endParaRPr lang="zh-CN" altLang="en-US" dirty="0">
                  <a:solidFill>
                    <a:schemeClr val="bg1"/>
                  </a:solidFill>
                  <a:cs typeface="+mn-ea"/>
                  <a:sym typeface="+mn-lt"/>
                </a:endParaRPr>
              </a:p>
            </p:txBody>
          </p:sp>
        </p:grpSp>
      </p:grpSp>
      <p:grpSp>
        <p:nvGrpSpPr>
          <p:cNvPr id="26" name="组合 25"/>
          <p:cNvGrpSpPr/>
          <p:nvPr/>
        </p:nvGrpSpPr>
        <p:grpSpPr>
          <a:xfrm>
            <a:off x="3951822" y="2513489"/>
            <a:ext cx="4288353" cy="2062103"/>
            <a:chOff x="1138377" y="1357297"/>
            <a:chExt cx="4288353" cy="2062103"/>
          </a:xfrm>
        </p:grpSpPr>
        <p:sp>
          <p:nvSpPr>
            <p:cNvPr id="27" name="TextBox 28"/>
            <p:cNvSpPr txBox="1"/>
            <p:nvPr/>
          </p:nvSpPr>
          <p:spPr>
            <a:xfrm>
              <a:off x="1138377" y="1357297"/>
              <a:ext cx="4288353" cy="1323439"/>
            </a:xfrm>
            <a:prstGeom prst="rect">
              <a:avLst/>
            </a:prstGeom>
            <a:noFill/>
          </p:spPr>
          <p:txBody>
            <a:bodyPr wrap="none" rtlCol="0">
              <a:spAutoFit/>
            </a:bodyPr>
            <a:lstStyle/>
            <a:p>
              <a:r>
                <a:rPr lang="zh-CN" altLang="en-US" sz="8000" dirty="0">
                  <a:solidFill>
                    <a:srgbClr val="2C91B0"/>
                  </a:solidFill>
                  <a:cs typeface="+mn-ea"/>
                  <a:sym typeface="+mn-lt"/>
                </a:rPr>
                <a:t>认识自我</a:t>
              </a:r>
              <a:endParaRPr lang="id-ID" sz="8000" dirty="0">
                <a:solidFill>
                  <a:srgbClr val="2C91B0"/>
                </a:solidFill>
                <a:cs typeface="+mn-ea"/>
                <a:sym typeface="+mn-lt"/>
              </a:endParaRPr>
            </a:p>
          </p:txBody>
        </p:sp>
        <p:sp>
          <p:nvSpPr>
            <p:cNvPr id="28" name="矩形 27"/>
            <p:cNvSpPr/>
            <p:nvPr/>
          </p:nvSpPr>
          <p:spPr>
            <a:xfrm>
              <a:off x="1313134" y="2680736"/>
              <a:ext cx="3938838" cy="738664"/>
            </a:xfrm>
            <a:prstGeom prst="rect">
              <a:avLst/>
            </a:prstGeom>
            <a:noFill/>
          </p:spPr>
          <p:txBody>
            <a:bodyPr wrap="square" rtlCol="0">
              <a:spAutoFit/>
            </a:bodyPr>
            <a:lstStyle/>
            <a:p>
              <a:pPr algn="ctr"/>
              <a:r>
                <a:rPr lang="zh-CN" altLang="en-US" sz="1400" dirty="0">
                  <a:solidFill>
                    <a:srgbClr val="6EBF84"/>
                  </a:solidFill>
                  <a:cs typeface="+mn-ea"/>
                  <a:sym typeface="+mn-lt"/>
                </a:rPr>
                <a:t>用户可以在投影仪或者计算机上进行演示也可以将演示文稿打印出来制作成胶片</a:t>
              </a:r>
              <a:endParaRPr lang="zh-CN" altLang="en-US" sz="1400" dirty="0">
                <a:solidFill>
                  <a:srgbClr val="6EBF84"/>
                </a:solidFill>
                <a:cs typeface="+mn-ea"/>
                <a:sym typeface="+mn-lt"/>
              </a:endParaRPr>
            </a:p>
            <a:p>
              <a:pPr algn="ctr"/>
              <a:endParaRPr lang="zh-CN" altLang="en-US" sz="1400" dirty="0">
                <a:solidFill>
                  <a:srgbClr val="6EBF84"/>
                </a:solidFill>
                <a:cs typeface="+mn-ea"/>
                <a:sym typeface="+mn-lt"/>
              </a:endParaRPr>
            </a:p>
          </p:txBody>
        </p:sp>
      </p:grpSp>
      <p:sp>
        <p:nvSpPr>
          <p:cNvPr id="30" name="矩形 29"/>
          <p:cNvSpPr/>
          <p:nvPr/>
        </p:nvSpPr>
        <p:spPr>
          <a:xfrm>
            <a:off x="5604492" y="4898571"/>
            <a:ext cx="979714" cy="467706"/>
          </a:xfrm>
          <a:prstGeom prst="rect">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1" name="图片 30"/>
          <p:cNvPicPr>
            <a:picLocks noChangeAspect="1"/>
          </p:cNvPicPr>
          <p:nvPr/>
        </p:nvPicPr>
        <p:blipFill rotWithShape="1">
          <a:blip r:embed="rId5" cstate="screen"/>
          <a:srcRect/>
          <a:stretch>
            <a:fillRect/>
          </a:stretch>
        </p:blipFill>
        <p:spPr>
          <a:xfrm>
            <a:off x="2551571" y="2211600"/>
            <a:ext cx="699017" cy="953820"/>
          </a:xfrm>
          <a:prstGeom prst="rect">
            <a:avLst/>
          </a:prstGeom>
        </p:spPr>
      </p:pic>
      <p:pic>
        <p:nvPicPr>
          <p:cNvPr id="32" name="图片 31"/>
          <p:cNvPicPr>
            <a:picLocks noChangeAspect="1"/>
          </p:cNvPicPr>
          <p:nvPr/>
        </p:nvPicPr>
        <p:blipFill rotWithShape="1">
          <a:blip r:embed="rId6" cstate="screen"/>
          <a:srcRect/>
          <a:stretch>
            <a:fillRect/>
          </a:stretch>
        </p:blipFill>
        <p:spPr>
          <a:xfrm>
            <a:off x="9256018" y="2981389"/>
            <a:ext cx="818884" cy="1117381"/>
          </a:xfrm>
          <a:prstGeom prst="rect">
            <a:avLst/>
          </a:prstGeom>
        </p:spPr>
      </p:pic>
      <p:sp>
        <p:nvSpPr>
          <p:cNvPr id="33" name="矩形 32"/>
          <p:cNvSpPr/>
          <p:nvPr/>
        </p:nvSpPr>
        <p:spPr>
          <a:xfrm>
            <a:off x="1687286" y="1914747"/>
            <a:ext cx="8806543" cy="3299828"/>
          </a:xfrm>
          <a:prstGeom prst="rect">
            <a:avLst/>
          </a:prstGeom>
          <a:noFill/>
          <a:ln w="12700">
            <a:solidFill>
              <a:srgbClr val="6EBF84"/>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3"/>
                                        </p:tgtEl>
                                        <p:attrNameLst>
                                          <p:attrName>style.visibility</p:attrName>
                                        </p:attrNameLst>
                                      </p:cBhvr>
                                      <p:to>
                                        <p:strVal val="visible"/>
                                      </p:to>
                                    </p:set>
                                    <p:anim calcmode="lin" valueType="num">
                                      <p:cBhvr>
                                        <p:cTn id="14" dur="500" fill="hold"/>
                                        <p:tgtEl>
                                          <p:spTgt spid="33"/>
                                        </p:tgtEl>
                                        <p:attrNameLst>
                                          <p:attrName>ppt_w</p:attrName>
                                        </p:attrNameLst>
                                      </p:cBhvr>
                                      <p:tavLst>
                                        <p:tav tm="0">
                                          <p:val>
                                            <p:fltVal val="0"/>
                                          </p:val>
                                        </p:tav>
                                        <p:tav tm="100000">
                                          <p:val>
                                            <p:strVal val="#ppt_w"/>
                                          </p:val>
                                        </p:tav>
                                      </p:tavLst>
                                    </p:anim>
                                    <p:anim calcmode="lin" valueType="num">
                                      <p:cBhvr>
                                        <p:cTn id="15" dur="500" fill="hold"/>
                                        <p:tgtEl>
                                          <p:spTgt spid="33"/>
                                        </p:tgtEl>
                                        <p:attrNameLst>
                                          <p:attrName>ppt_h</p:attrName>
                                        </p:attrNameLst>
                                      </p:cBhvr>
                                      <p:tavLst>
                                        <p:tav tm="0">
                                          <p:val>
                                            <p:fltVal val="0"/>
                                          </p:val>
                                        </p:tav>
                                        <p:tav tm="100000">
                                          <p:val>
                                            <p:strVal val="#ppt_h"/>
                                          </p:val>
                                        </p:tav>
                                      </p:tavLst>
                                    </p:anim>
                                    <p:animEffect transition="in" filter="fade">
                                      <p:cBhvr>
                                        <p:cTn id="16" dur="500"/>
                                        <p:tgtEl>
                                          <p:spTgt spid="3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par>
                                <p:cTn id="24" presetID="53" presetClass="entr" presetSubtype="16" fill="hold" nodeType="with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par>
                                <p:cTn id="29" presetID="53" presetClass="entr" presetSubtype="16"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Effect transition="in" filter="fade">
                                      <p:cBhvr>
                                        <p:cTn id="33" dur="500"/>
                                        <p:tgtEl>
                                          <p:spTgt spid="6"/>
                                        </p:tgtEl>
                                      </p:cBhvr>
                                    </p:animEffect>
                                  </p:childTnLst>
                                </p:cTn>
                              </p:par>
                              <p:par>
                                <p:cTn id="34" presetID="53" presetClass="entr" presetSubtype="16" fill="hold" nodeType="withEffect">
                                  <p:stCondLst>
                                    <p:cond delay="0"/>
                                  </p:stCondLst>
                                  <p:childTnLst>
                                    <p:set>
                                      <p:cBhvr>
                                        <p:cTn id="35" dur="1" fill="hold">
                                          <p:stCondLst>
                                            <p:cond delay="0"/>
                                          </p:stCondLst>
                                        </p:cTn>
                                        <p:tgtEl>
                                          <p:spTgt spid="3"/>
                                        </p:tgtEl>
                                        <p:attrNameLst>
                                          <p:attrName>style.visibility</p:attrName>
                                        </p:attrNameLst>
                                      </p:cBhvr>
                                      <p:to>
                                        <p:strVal val="visible"/>
                                      </p:to>
                                    </p:set>
                                    <p:anim calcmode="lin" valueType="num">
                                      <p:cBhvr>
                                        <p:cTn id="36" dur="500" fill="hold"/>
                                        <p:tgtEl>
                                          <p:spTgt spid="3"/>
                                        </p:tgtEl>
                                        <p:attrNameLst>
                                          <p:attrName>ppt_w</p:attrName>
                                        </p:attrNameLst>
                                      </p:cBhvr>
                                      <p:tavLst>
                                        <p:tav tm="0">
                                          <p:val>
                                            <p:fltVal val="0"/>
                                          </p:val>
                                        </p:tav>
                                        <p:tav tm="100000">
                                          <p:val>
                                            <p:strVal val="#ppt_w"/>
                                          </p:val>
                                        </p:tav>
                                      </p:tavLst>
                                    </p:anim>
                                    <p:anim calcmode="lin" valueType="num">
                                      <p:cBhvr>
                                        <p:cTn id="37" dur="500" fill="hold"/>
                                        <p:tgtEl>
                                          <p:spTgt spid="3"/>
                                        </p:tgtEl>
                                        <p:attrNameLst>
                                          <p:attrName>ppt_h</p:attrName>
                                        </p:attrNameLst>
                                      </p:cBhvr>
                                      <p:tavLst>
                                        <p:tav tm="0">
                                          <p:val>
                                            <p:fltVal val="0"/>
                                          </p:val>
                                        </p:tav>
                                        <p:tav tm="100000">
                                          <p:val>
                                            <p:strVal val="#ppt_h"/>
                                          </p:val>
                                        </p:tav>
                                      </p:tavLst>
                                    </p:anim>
                                    <p:animEffect transition="in" filter="fade">
                                      <p:cBhvr>
                                        <p:cTn id="38" dur="500"/>
                                        <p:tgtEl>
                                          <p:spTgt spid="3"/>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500" fill="hold"/>
                                        <p:tgtEl>
                                          <p:spTgt spid="29"/>
                                        </p:tgtEl>
                                        <p:attrNameLst>
                                          <p:attrName>ppt_x</p:attrName>
                                        </p:attrNameLst>
                                      </p:cBhvr>
                                      <p:tavLst>
                                        <p:tav tm="0">
                                          <p:val>
                                            <p:strVal val="#ppt_x"/>
                                          </p:val>
                                        </p:tav>
                                        <p:tav tm="100000">
                                          <p:val>
                                            <p:strVal val="#ppt_x"/>
                                          </p:val>
                                        </p:tav>
                                      </p:tavLst>
                                    </p:anim>
                                    <p:anim calcmode="lin" valueType="num">
                                      <p:cBhvr additive="base">
                                        <p:cTn id="4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p:cTn id="49" dur="500" fill="hold"/>
                                        <p:tgtEl>
                                          <p:spTgt spid="31"/>
                                        </p:tgtEl>
                                        <p:attrNameLst>
                                          <p:attrName>ppt_w</p:attrName>
                                        </p:attrNameLst>
                                      </p:cBhvr>
                                      <p:tavLst>
                                        <p:tav tm="0">
                                          <p:val>
                                            <p:fltVal val="0"/>
                                          </p:val>
                                        </p:tav>
                                        <p:tav tm="100000">
                                          <p:val>
                                            <p:strVal val="#ppt_w"/>
                                          </p:val>
                                        </p:tav>
                                      </p:tavLst>
                                    </p:anim>
                                    <p:anim calcmode="lin" valueType="num">
                                      <p:cBhvr>
                                        <p:cTn id="50" dur="500" fill="hold"/>
                                        <p:tgtEl>
                                          <p:spTgt spid="31"/>
                                        </p:tgtEl>
                                        <p:attrNameLst>
                                          <p:attrName>ppt_h</p:attrName>
                                        </p:attrNameLst>
                                      </p:cBhvr>
                                      <p:tavLst>
                                        <p:tav tm="0">
                                          <p:val>
                                            <p:fltVal val="0"/>
                                          </p:val>
                                        </p:tav>
                                        <p:tav tm="100000">
                                          <p:val>
                                            <p:strVal val="#ppt_h"/>
                                          </p:val>
                                        </p:tav>
                                      </p:tavLst>
                                    </p:anim>
                                    <p:animEffect transition="in" filter="fade">
                                      <p:cBhvr>
                                        <p:cTn id="51" dur="500"/>
                                        <p:tgtEl>
                                          <p:spTgt spid="31"/>
                                        </p:tgtEl>
                                      </p:cBhvr>
                                    </p:animEffect>
                                  </p:childTnLst>
                                </p:cTn>
                              </p:par>
                              <p:par>
                                <p:cTn id="52" presetID="53" presetClass="entr" presetSubtype="16" fill="hold" nodeType="withEffect">
                                  <p:stCondLst>
                                    <p:cond delay="0"/>
                                  </p:stCondLst>
                                  <p:childTnLst>
                                    <p:set>
                                      <p:cBhvr>
                                        <p:cTn id="53" dur="1" fill="hold">
                                          <p:stCondLst>
                                            <p:cond delay="0"/>
                                          </p:stCondLst>
                                        </p:cTn>
                                        <p:tgtEl>
                                          <p:spTgt spid="32"/>
                                        </p:tgtEl>
                                        <p:attrNameLst>
                                          <p:attrName>style.visibility</p:attrName>
                                        </p:attrNameLst>
                                      </p:cBhvr>
                                      <p:to>
                                        <p:strVal val="visible"/>
                                      </p:to>
                                    </p:set>
                                    <p:anim calcmode="lin" valueType="num">
                                      <p:cBhvr>
                                        <p:cTn id="54" dur="500" fill="hold"/>
                                        <p:tgtEl>
                                          <p:spTgt spid="32"/>
                                        </p:tgtEl>
                                        <p:attrNameLst>
                                          <p:attrName>ppt_w</p:attrName>
                                        </p:attrNameLst>
                                      </p:cBhvr>
                                      <p:tavLst>
                                        <p:tav tm="0">
                                          <p:val>
                                            <p:fltVal val="0"/>
                                          </p:val>
                                        </p:tav>
                                        <p:tav tm="100000">
                                          <p:val>
                                            <p:strVal val="#ppt_w"/>
                                          </p:val>
                                        </p:tav>
                                      </p:tavLst>
                                    </p:anim>
                                    <p:anim calcmode="lin" valueType="num">
                                      <p:cBhvr>
                                        <p:cTn id="55" dur="500" fill="hold"/>
                                        <p:tgtEl>
                                          <p:spTgt spid="32"/>
                                        </p:tgtEl>
                                        <p:attrNameLst>
                                          <p:attrName>ppt_h</p:attrName>
                                        </p:attrNameLst>
                                      </p:cBhvr>
                                      <p:tavLst>
                                        <p:tav tm="0">
                                          <p:val>
                                            <p:fltVal val="0"/>
                                          </p:val>
                                        </p:tav>
                                        <p:tav tm="100000">
                                          <p:val>
                                            <p:strVal val="#ppt_h"/>
                                          </p:val>
                                        </p:tav>
                                      </p:tavLst>
                                    </p:anim>
                                    <p:animEffect transition="in" filter="fade">
                                      <p:cBhvr>
                                        <p:cTn id="56" dur="500"/>
                                        <p:tgtEl>
                                          <p:spTgt spid="32"/>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anim calcmode="lin" valueType="num">
                                      <p:cBhvr>
                                        <p:cTn id="61" dur="500" fill="hold"/>
                                        <p:tgtEl>
                                          <p:spTgt spid="30"/>
                                        </p:tgtEl>
                                        <p:attrNameLst>
                                          <p:attrName>ppt_w</p:attrName>
                                        </p:attrNameLst>
                                      </p:cBhvr>
                                      <p:tavLst>
                                        <p:tav tm="0">
                                          <p:val>
                                            <p:fltVal val="0"/>
                                          </p:val>
                                        </p:tav>
                                        <p:tav tm="100000">
                                          <p:val>
                                            <p:strVal val="#ppt_w"/>
                                          </p:val>
                                        </p:tav>
                                      </p:tavLst>
                                    </p:anim>
                                    <p:anim calcmode="lin" valueType="num">
                                      <p:cBhvr>
                                        <p:cTn id="62" dur="500" fill="hold"/>
                                        <p:tgtEl>
                                          <p:spTgt spid="30"/>
                                        </p:tgtEl>
                                        <p:attrNameLst>
                                          <p:attrName>ppt_h</p:attrName>
                                        </p:attrNameLst>
                                      </p:cBhvr>
                                      <p:tavLst>
                                        <p:tav tm="0">
                                          <p:val>
                                            <p:fltVal val="0"/>
                                          </p:val>
                                        </p:tav>
                                        <p:tav tm="100000">
                                          <p:val>
                                            <p:strVal val="#ppt_h"/>
                                          </p:val>
                                        </p:tav>
                                      </p:tavLst>
                                    </p:anim>
                                    <p:animEffect transition="in" filter="fade">
                                      <p:cBhvr>
                                        <p:cTn id="63" dur="500"/>
                                        <p:tgtEl>
                                          <p:spTgt spid="30"/>
                                        </p:tgtEl>
                                      </p:cBhvr>
                                    </p:animEffect>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26"/>
                                        </p:tgtEl>
                                        <p:attrNameLst>
                                          <p:attrName>style.visibility</p:attrName>
                                        </p:attrNameLst>
                                      </p:cBhvr>
                                      <p:to>
                                        <p:strVal val="visible"/>
                                      </p:to>
                                    </p:set>
                                    <p:anim calcmode="lin" valueType="num">
                                      <p:cBhvr additive="base">
                                        <p:cTn id="68" dur="500" fill="hold"/>
                                        <p:tgtEl>
                                          <p:spTgt spid="26"/>
                                        </p:tgtEl>
                                        <p:attrNameLst>
                                          <p:attrName>ppt_x</p:attrName>
                                        </p:attrNameLst>
                                      </p:cBhvr>
                                      <p:tavLst>
                                        <p:tav tm="0">
                                          <p:val>
                                            <p:strVal val="#ppt_x"/>
                                          </p:val>
                                        </p:tav>
                                        <p:tav tm="100000">
                                          <p:val>
                                            <p:strVal val="#ppt_x"/>
                                          </p:val>
                                        </p:tav>
                                      </p:tavLst>
                                    </p:anim>
                                    <p:anim calcmode="lin" valueType="num">
                                      <p:cBhvr additive="base">
                                        <p:cTn id="69"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0" grpId="0" animBg="1"/>
      <p:bldP spid="3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p:cNvPicPr>
            <a:picLocks noChangeAspect="1"/>
          </p:cNvPicPr>
          <p:nvPr/>
        </p:nvPicPr>
        <p:blipFill>
          <a:blip r:embed="rId1" cstate="screen"/>
          <a:stretch>
            <a:fillRect/>
          </a:stretch>
        </p:blipFill>
        <p:spPr>
          <a:xfrm>
            <a:off x="301083" y="2618591"/>
            <a:ext cx="11597268" cy="1505876"/>
          </a:xfrm>
          <a:prstGeom prst="rect">
            <a:avLst/>
          </a:prstGeom>
        </p:spPr>
      </p:pic>
      <p:grpSp>
        <p:nvGrpSpPr>
          <p:cNvPr id="36" name="组合 35"/>
          <p:cNvGrpSpPr/>
          <p:nvPr/>
        </p:nvGrpSpPr>
        <p:grpSpPr>
          <a:xfrm>
            <a:off x="1159566" y="1541818"/>
            <a:ext cx="1957137" cy="4026569"/>
            <a:chOff x="1529681" y="1555415"/>
            <a:chExt cx="1957137" cy="4026569"/>
          </a:xfrm>
        </p:grpSpPr>
        <p:grpSp>
          <p:nvGrpSpPr>
            <p:cNvPr id="24" name="组合 23"/>
            <p:cNvGrpSpPr/>
            <p:nvPr/>
          </p:nvGrpSpPr>
          <p:grpSpPr>
            <a:xfrm>
              <a:off x="1529681" y="1555415"/>
              <a:ext cx="1957137" cy="4026569"/>
              <a:chOff x="1421732" y="1555416"/>
              <a:chExt cx="1957137" cy="4026569"/>
            </a:xfrm>
          </p:grpSpPr>
          <p:sp>
            <p:nvSpPr>
              <p:cNvPr id="25" name="圆角矩形 7"/>
              <p:cNvSpPr/>
              <p:nvPr/>
            </p:nvSpPr>
            <p:spPr>
              <a:xfrm>
                <a:off x="1421732" y="1555416"/>
                <a:ext cx="1957137" cy="4026569"/>
              </a:xfrm>
              <a:prstGeom prst="roundRect">
                <a:avLst>
                  <a:gd name="adj" fmla="val 50000"/>
                </a:avLst>
              </a:prstGeom>
              <a:solidFill>
                <a:schemeClr val="bg1">
                  <a:lumMod val="95000"/>
                </a:schemeClr>
              </a:solidFill>
              <a:ln>
                <a:gradFill flip="none" rotWithShape="1">
                  <a:gsLst>
                    <a:gs pos="0">
                      <a:schemeClr val="bg1"/>
                    </a:gs>
                    <a:gs pos="100000">
                      <a:schemeClr val="bg1">
                        <a:lumMod val="85000"/>
                      </a:schemeClr>
                    </a:gs>
                  </a:gsLst>
                  <a:lin ang="2700000" scaled="1"/>
                  <a:tileRect/>
                </a:gradFill>
              </a:ln>
              <a:effectLst>
                <a:outerShdw blurRad="1524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26" name="椭圆 25"/>
              <p:cNvSpPr/>
              <p:nvPr/>
            </p:nvSpPr>
            <p:spPr>
              <a:xfrm>
                <a:off x="1668478" y="1767538"/>
                <a:ext cx="1463644" cy="1463644"/>
              </a:xfrm>
              <a:prstGeom prst="ellipse">
                <a:avLst/>
              </a:prstGeom>
              <a:solidFill>
                <a:srgbClr val="6EBF84"/>
              </a:solidFill>
              <a:ln w="19050">
                <a:gradFill flip="none" rotWithShape="1">
                  <a:gsLst>
                    <a:gs pos="0">
                      <a:schemeClr val="bg1">
                        <a:lumMod val="85000"/>
                      </a:schemeClr>
                    </a:gs>
                    <a:gs pos="100000">
                      <a:schemeClr val="bg1"/>
                    </a:gs>
                  </a:gsLst>
                  <a:lin ang="2700000" scaled="1"/>
                  <a:tileRect/>
                </a:gradFill>
              </a:ln>
              <a:effectLst>
                <a:innerShdw blurRad="889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27" name="椭圆 26"/>
              <p:cNvSpPr/>
              <p:nvPr/>
            </p:nvSpPr>
            <p:spPr>
              <a:xfrm>
                <a:off x="1824709" y="1921483"/>
                <a:ext cx="1155752" cy="1155752"/>
              </a:xfrm>
              <a:prstGeom prst="ellipse">
                <a:avLst/>
              </a:prstGeom>
              <a:solidFill>
                <a:schemeClr val="bg1">
                  <a:lumMod val="95000"/>
                </a:schemeClr>
              </a:solidFill>
              <a:ln w="19050">
                <a:gradFill flip="none" rotWithShape="1">
                  <a:gsLst>
                    <a:gs pos="100000">
                      <a:schemeClr val="bg1">
                        <a:lumMod val="85000"/>
                      </a:schemeClr>
                    </a:gs>
                    <a:gs pos="0">
                      <a:schemeClr val="bg1"/>
                    </a:gs>
                  </a:gsLst>
                  <a:lin ang="2700000" scaled="1"/>
                  <a:tileRect/>
                </a:gradFill>
              </a:ln>
              <a:effectLst>
                <a:outerShdw blurRad="88900" dist="508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sp>
          <p:nvSpPr>
            <p:cNvPr id="14" name="TextBox 28"/>
            <p:cNvSpPr txBox="1"/>
            <p:nvPr/>
          </p:nvSpPr>
          <p:spPr>
            <a:xfrm>
              <a:off x="2106539" y="2083860"/>
              <a:ext cx="803425" cy="830997"/>
            </a:xfrm>
            <a:prstGeom prst="rect">
              <a:avLst/>
            </a:prstGeom>
            <a:noFill/>
          </p:spPr>
          <p:txBody>
            <a:bodyPr wrap="none" rtlCol="0">
              <a:spAutoFit/>
            </a:bodyPr>
            <a:lstStyle/>
            <a:p>
              <a:r>
                <a:rPr lang="zh-CN" altLang="en-US" sz="2400" b="1" dirty="0">
                  <a:solidFill>
                    <a:srgbClr val="6EBF84"/>
                  </a:solidFill>
                  <a:cs typeface="+mn-ea"/>
                  <a:sym typeface="+mn-lt"/>
                </a:rPr>
                <a:t>我的</a:t>
              </a:r>
              <a:endParaRPr lang="en-US" altLang="zh-CN" sz="2400" b="1" dirty="0">
                <a:solidFill>
                  <a:srgbClr val="6EBF84"/>
                </a:solidFill>
                <a:cs typeface="+mn-ea"/>
                <a:sym typeface="+mn-lt"/>
              </a:endParaRPr>
            </a:p>
            <a:p>
              <a:r>
                <a:rPr lang="zh-CN" altLang="en-US" sz="2400" b="1" dirty="0">
                  <a:solidFill>
                    <a:srgbClr val="6EBF84"/>
                  </a:solidFill>
                  <a:cs typeface="+mn-ea"/>
                  <a:sym typeface="+mn-lt"/>
                </a:rPr>
                <a:t>专业</a:t>
              </a:r>
              <a:endParaRPr lang="id-ID" sz="2400" b="1" dirty="0">
                <a:solidFill>
                  <a:srgbClr val="6EBF84"/>
                </a:solidFill>
                <a:cs typeface="+mn-ea"/>
                <a:sym typeface="+mn-lt"/>
              </a:endParaRPr>
            </a:p>
          </p:txBody>
        </p:sp>
        <p:sp>
          <p:nvSpPr>
            <p:cNvPr id="15" name="矩形 14"/>
            <p:cNvSpPr/>
            <p:nvPr/>
          </p:nvSpPr>
          <p:spPr>
            <a:xfrm>
              <a:off x="1695273" y="3566884"/>
              <a:ext cx="1625951" cy="1384995"/>
            </a:xfrm>
            <a:prstGeom prst="rect">
              <a:avLst/>
            </a:prstGeom>
            <a:noFill/>
          </p:spPr>
          <p:txBody>
            <a:bodyPr wrap="square" rtlCol="0">
              <a:spAutoFit/>
            </a:bodyPr>
            <a:lstStyle/>
            <a:p>
              <a:pPr algn="just"/>
              <a:r>
                <a:rPr lang="zh-CN" altLang="en-US" sz="1400" dirty="0">
                  <a:solidFill>
                    <a:srgbClr val="6EBF84"/>
                  </a:solidFill>
                  <a:cs typeface="+mn-ea"/>
                  <a:sym typeface="+mn-lt"/>
                </a:rPr>
                <a:t>用户可以在投影仪或者计算机上进行演示也可以将演示文稿打印出来制作成胶片</a:t>
              </a:r>
              <a:endParaRPr lang="zh-CN" altLang="en-US" sz="1400" dirty="0">
                <a:solidFill>
                  <a:srgbClr val="6EBF84"/>
                </a:solidFill>
                <a:cs typeface="+mn-ea"/>
                <a:sym typeface="+mn-lt"/>
              </a:endParaRPr>
            </a:p>
            <a:p>
              <a:pPr algn="just"/>
              <a:endParaRPr lang="zh-CN" altLang="en-US" sz="1400" dirty="0">
                <a:solidFill>
                  <a:srgbClr val="6EBF84"/>
                </a:solidFill>
                <a:cs typeface="+mn-ea"/>
                <a:sym typeface="+mn-lt"/>
              </a:endParaRPr>
            </a:p>
          </p:txBody>
        </p:sp>
        <p:cxnSp>
          <p:nvCxnSpPr>
            <p:cNvPr id="35" name="直接连接符 34"/>
            <p:cNvCxnSpPr/>
            <p:nvPr/>
          </p:nvCxnSpPr>
          <p:spPr>
            <a:xfrm>
              <a:off x="1529681" y="3352800"/>
              <a:ext cx="1957137" cy="0"/>
            </a:xfrm>
            <a:prstGeom prst="line">
              <a:avLst/>
            </a:prstGeom>
            <a:ln w="76200">
              <a:solidFill>
                <a:srgbClr val="6EBF84"/>
              </a:solidFill>
            </a:ln>
          </p:spPr>
          <p:style>
            <a:lnRef idx="1">
              <a:schemeClr val="accent1"/>
            </a:lnRef>
            <a:fillRef idx="0">
              <a:schemeClr val="accent1"/>
            </a:fillRef>
            <a:effectRef idx="0">
              <a:schemeClr val="accent1"/>
            </a:effectRef>
            <a:fontRef idx="minor">
              <a:schemeClr val="tx1"/>
            </a:fontRef>
          </p:style>
        </p:cxnSp>
      </p:grpSp>
      <p:grpSp>
        <p:nvGrpSpPr>
          <p:cNvPr id="37" name="组合 36"/>
          <p:cNvGrpSpPr/>
          <p:nvPr/>
        </p:nvGrpSpPr>
        <p:grpSpPr>
          <a:xfrm>
            <a:off x="3807877" y="1541818"/>
            <a:ext cx="1957137" cy="4026569"/>
            <a:chOff x="1529681" y="1555415"/>
            <a:chExt cx="1957137" cy="4026569"/>
          </a:xfrm>
        </p:grpSpPr>
        <p:grpSp>
          <p:nvGrpSpPr>
            <p:cNvPr id="38" name="组合 37"/>
            <p:cNvGrpSpPr/>
            <p:nvPr/>
          </p:nvGrpSpPr>
          <p:grpSpPr>
            <a:xfrm>
              <a:off x="1529681" y="1555415"/>
              <a:ext cx="1957137" cy="4026569"/>
              <a:chOff x="1421732" y="1555416"/>
              <a:chExt cx="1957137" cy="4026569"/>
            </a:xfrm>
          </p:grpSpPr>
          <p:sp>
            <p:nvSpPr>
              <p:cNvPr id="42" name="圆角矩形 7"/>
              <p:cNvSpPr/>
              <p:nvPr/>
            </p:nvSpPr>
            <p:spPr>
              <a:xfrm>
                <a:off x="1421732" y="1555416"/>
                <a:ext cx="1957137" cy="4026569"/>
              </a:xfrm>
              <a:prstGeom prst="roundRect">
                <a:avLst>
                  <a:gd name="adj" fmla="val 50000"/>
                </a:avLst>
              </a:prstGeom>
              <a:solidFill>
                <a:schemeClr val="bg1">
                  <a:lumMod val="95000"/>
                </a:schemeClr>
              </a:solidFill>
              <a:ln>
                <a:gradFill flip="none" rotWithShape="1">
                  <a:gsLst>
                    <a:gs pos="0">
                      <a:schemeClr val="bg1"/>
                    </a:gs>
                    <a:gs pos="100000">
                      <a:schemeClr val="bg1">
                        <a:lumMod val="85000"/>
                      </a:schemeClr>
                    </a:gs>
                  </a:gsLst>
                  <a:lin ang="2700000" scaled="1"/>
                  <a:tileRect/>
                </a:gradFill>
              </a:ln>
              <a:effectLst>
                <a:outerShdw blurRad="1524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2C91B0"/>
                  </a:solidFill>
                  <a:cs typeface="+mn-ea"/>
                  <a:sym typeface="+mn-lt"/>
                </a:endParaRPr>
              </a:p>
            </p:txBody>
          </p:sp>
          <p:sp>
            <p:nvSpPr>
              <p:cNvPr id="43" name="椭圆 42"/>
              <p:cNvSpPr/>
              <p:nvPr/>
            </p:nvSpPr>
            <p:spPr>
              <a:xfrm>
                <a:off x="1668478" y="1767538"/>
                <a:ext cx="1463644" cy="1463644"/>
              </a:xfrm>
              <a:prstGeom prst="ellipse">
                <a:avLst/>
              </a:prstGeom>
              <a:solidFill>
                <a:srgbClr val="2C91B0"/>
              </a:solidFill>
              <a:ln w="19050">
                <a:gradFill flip="none" rotWithShape="1">
                  <a:gsLst>
                    <a:gs pos="0">
                      <a:schemeClr val="bg1">
                        <a:lumMod val="85000"/>
                      </a:schemeClr>
                    </a:gs>
                    <a:gs pos="100000">
                      <a:schemeClr val="bg1"/>
                    </a:gs>
                  </a:gsLst>
                  <a:lin ang="2700000" scaled="1"/>
                  <a:tileRect/>
                </a:gradFill>
              </a:ln>
              <a:effectLst>
                <a:innerShdw blurRad="889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2C91B0"/>
                  </a:solidFill>
                  <a:cs typeface="+mn-ea"/>
                  <a:sym typeface="+mn-lt"/>
                </a:endParaRPr>
              </a:p>
            </p:txBody>
          </p:sp>
          <p:sp>
            <p:nvSpPr>
              <p:cNvPr id="44" name="椭圆 43"/>
              <p:cNvSpPr/>
              <p:nvPr/>
            </p:nvSpPr>
            <p:spPr>
              <a:xfrm>
                <a:off x="1824709" y="1921483"/>
                <a:ext cx="1155752" cy="1155752"/>
              </a:xfrm>
              <a:prstGeom prst="ellipse">
                <a:avLst/>
              </a:prstGeom>
              <a:solidFill>
                <a:schemeClr val="bg1">
                  <a:lumMod val="95000"/>
                </a:schemeClr>
              </a:solidFill>
              <a:ln w="19050">
                <a:gradFill flip="none" rotWithShape="1">
                  <a:gsLst>
                    <a:gs pos="100000">
                      <a:schemeClr val="bg1">
                        <a:lumMod val="85000"/>
                      </a:schemeClr>
                    </a:gs>
                    <a:gs pos="0">
                      <a:schemeClr val="bg1"/>
                    </a:gs>
                  </a:gsLst>
                  <a:lin ang="2700000" scaled="1"/>
                  <a:tileRect/>
                </a:gradFill>
              </a:ln>
              <a:effectLst>
                <a:outerShdw blurRad="88900" dist="508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2C91B0"/>
                  </a:solidFill>
                  <a:cs typeface="+mn-ea"/>
                  <a:sym typeface="+mn-lt"/>
                </a:endParaRPr>
              </a:p>
            </p:txBody>
          </p:sp>
        </p:grpSp>
        <p:sp>
          <p:nvSpPr>
            <p:cNvPr id="39" name="TextBox 28"/>
            <p:cNvSpPr txBox="1"/>
            <p:nvPr/>
          </p:nvSpPr>
          <p:spPr>
            <a:xfrm>
              <a:off x="2106539" y="2083860"/>
              <a:ext cx="803425" cy="830997"/>
            </a:xfrm>
            <a:prstGeom prst="rect">
              <a:avLst/>
            </a:prstGeom>
            <a:noFill/>
          </p:spPr>
          <p:txBody>
            <a:bodyPr wrap="none" rtlCol="0">
              <a:spAutoFit/>
            </a:bodyPr>
            <a:lstStyle/>
            <a:p>
              <a:r>
                <a:rPr lang="zh-CN" altLang="en-US" sz="2400" b="1" dirty="0">
                  <a:solidFill>
                    <a:srgbClr val="2C91B0"/>
                  </a:solidFill>
                  <a:cs typeface="+mn-ea"/>
                  <a:sym typeface="+mn-lt"/>
                </a:rPr>
                <a:t>我的</a:t>
              </a:r>
              <a:endParaRPr lang="en-US" altLang="zh-CN" sz="2400" b="1" dirty="0">
                <a:solidFill>
                  <a:srgbClr val="2C91B0"/>
                </a:solidFill>
                <a:cs typeface="+mn-ea"/>
                <a:sym typeface="+mn-lt"/>
              </a:endParaRPr>
            </a:p>
            <a:p>
              <a:r>
                <a:rPr lang="zh-CN" altLang="en-US" sz="2400" b="1" dirty="0">
                  <a:solidFill>
                    <a:srgbClr val="2C91B0"/>
                  </a:solidFill>
                  <a:cs typeface="+mn-ea"/>
                  <a:sym typeface="+mn-lt"/>
                </a:rPr>
                <a:t>特长</a:t>
              </a:r>
              <a:endParaRPr lang="id-ID" sz="2400" b="1" dirty="0">
                <a:solidFill>
                  <a:srgbClr val="2C91B0"/>
                </a:solidFill>
                <a:cs typeface="+mn-ea"/>
                <a:sym typeface="+mn-lt"/>
              </a:endParaRPr>
            </a:p>
          </p:txBody>
        </p:sp>
        <p:sp>
          <p:nvSpPr>
            <p:cNvPr id="40" name="矩形 39"/>
            <p:cNvSpPr/>
            <p:nvPr/>
          </p:nvSpPr>
          <p:spPr>
            <a:xfrm>
              <a:off x="1695273" y="3566884"/>
              <a:ext cx="1625951" cy="1384995"/>
            </a:xfrm>
            <a:prstGeom prst="rect">
              <a:avLst/>
            </a:prstGeom>
            <a:noFill/>
          </p:spPr>
          <p:txBody>
            <a:bodyPr wrap="square" rtlCol="0">
              <a:spAutoFit/>
            </a:bodyPr>
            <a:lstStyle/>
            <a:p>
              <a:pPr algn="just"/>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a:p>
              <a:pPr algn="just"/>
              <a:endParaRPr lang="zh-CN" altLang="en-US" sz="1400" dirty="0">
                <a:solidFill>
                  <a:srgbClr val="2C91B0"/>
                </a:solidFill>
                <a:cs typeface="+mn-ea"/>
                <a:sym typeface="+mn-lt"/>
              </a:endParaRPr>
            </a:p>
          </p:txBody>
        </p:sp>
        <p:cxnSp>
          <p:nvCxnSpPr>
            <p:cNvPr id="41" name="直接连接符 40"/>
            <p:cNvCxnSpPr/>
            <p:nvPr/>
          </p:nvCxnSpPr>
          <p:spPr>
            <a:xfrm>
              <a:off x="1529681" y="3352800"/>
              <a:ext cx="1957137" cy="0"/>
            </a:xfrm>
            <a:prstGeom prst="line">
              <a:avLst/>
            </a:prstGeom>
            <a:ln w="76200">
              <a:solidFill>
                <a:srgbClr val="2C91B0"/>
              </a:solidFill>
            </a:ln>
          </p:spPr>
          <p:style>
            <a:lnRef idx="1">
              <a:schemeClr val="accent1"/>
            </a:lnRef>
            <a:fillRef idx="0">
              <a:schemeClr val="accent1"/>
            </a:fillRef>
            <a:effectRef idx="0">
              <a:schemeClr val="accent1"/>
            </a:effectRef>
            <a:fontRef idx="minor">
              <a:schemeClr val="tx1"/>
            </a:fontRef>
          </p:style>
        </p:cxnSp>
      </p:grpSp>
      <p:grpSp>
        <p:nvGrpSpPr>
          <p:cNvPr id="45" name="组合 44"/>
          <p:cNvGrpSpPr/>
          <p:nvPr/>
        </p:nvGrpSpPr>
        <p:grpSpPr>
          <a:xfrm>
            <a:off x="6456188" y="1541818"/>
            <a:ext cx="1957137" cy="4026569"/>
            <a:chOff x="1529681" y="1555415"/>
            <a:chExt cx="1957137" cy="4026569"/>
          </a:xfrm>
        </p:grpSpPr>
        <p:grpSp>
          <p:nvGrpSpPr>
            <p:cNvPr id="46" name="组合 45"/>
            <p:cNvGrpSpPr/>
            <p:nvPr/>
          </p:nvGrpSpPr>
          <p:grpSpPr>
            <a:xfrm>
              <a:off x="1529681" y="1555415"/>
              <a:ext cx="1957137" cy="4026569"/>
              <a:chOff x="1421732" y="1555416"/>
              <a:chExt cx="1957137" cy="4026569"/>
            </a:xfrm>
          </p:grpSpPr>
          <p:sp>
            <p:nvSpPr>
              <p:cNvPr id="50" name="圆角矩形 7"/>
              <p:cNvSpPr/>
              <p:nvPr/>
            </p:nvSpPr>
            <p:spPr>
              <a:xfrm>
                <a:off x="1421732" y="1555416"/>
                <a:ext cx="1957137" cy="4026569"/>
              </a:xfrm>
              <a:prstGeom prst="roundRect">
                <a:avLst>
                  <a:gd name="adj" fmla="val 50000"/>
                </a:avLst>
              </a:prstGeom>
              <a:solidFill>
                <a:schemeClr val="bg1">
                  <a:lumMod val="95000"/>
                </a:schemeClr>
              </a:solidFill>
              <a:ln>
                <a:gradFill flip="none" rotWithShape="1">
                  <a:gsLst>
                    <a:gs pos="0">
                      <a:schemeClr val="bg1"/>
                    </a:gs>
                    <a:gs pos="100000">
                      <a:schemeClr val="bg1">
                        <a:lumMod val="85000"/>
                      </a:schemeClr>
                    </a:gs>
                  </a:gsLst>
                  <a:lin ang="2700000" scaled="1"/>
                  <a:tileRect/>
                </a:gradFill>
              </a:ln>
              <a:effectLst>
                <a:outerShdw blurRad="1524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1" name="椭圆 50"/>
              <p:cNvSpPr/>
              <p:nvPr/>
            </p:nvSpPr>
            <p:spPr>
              <a:xfrm>
                <a:off x="1668478" y="1767538"/>
                <a:ext cx="1463644" cy="1463644"/>
              </a:xfrm>
              <a:prstGeom prst="ellipse">
                <a:avLst/>
              </a:prstGeom>
              <a:solidFill>
                <a:srgbClr val="6EBF84"/>
              </a:solidFill>
              <a:ln w="19050">
                <a:gradFill flip="none" rotWithShape="1">
                  <a:gsLst>
                    <a:gs pos="0">
                      <a:schemeClr val="bg1">
                        <a:lumMod val="85000"/>
                      </a:schemeClr>
                    </a:gs>
                    <a:gs pos="100000">
                      <a:schemeClr val="bg1"/>
                    </a:gs>
                  </a:gsLst>
                  <a:lin ang="2700000" scaled="1"/>
                  <a:tileRect/>
                </a:gradFill>
              </a:ln>
              <a:effectLst>
                <a:innerShdw blurRad="889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2" name="椭圆 51"/>
              <p:cNvSpPr/>
              <p:nvPr/>
            </p:nvSpPr>
            <p:spPr>
              <a:xfrm>
                <a:off x="1824709" y="1921483"/>
                <a:ext cx="1155752" cy="1155752"/>
              </a:xfrm>
              <a:prstGeom prst="ellipse">
                <a:avLst/>
              </a:prstGeom>
              <a:solidFill>
                <a:schemeClr val="bg1">
                  <a:lumMod val="95000"/>
                </a:schemeClr>
              </a:solidFill>
              <a:ln w="19050">
                <a:gradFill flip="none" rotWithShape="1">
                  <a:gsLst>
                    <a:gs pos="100000">
                      <a:schemeClr val="bg1">
                        <a:lumMod val="85000"/>
                      </a:schemeClr>
                    </a:gs>
                    <a:gs pos="0">
                      <a:schemeClr val="bg1"/>
                    </a:gs>
                  </a:gsLst>
                  <a:lin ang="2700000" scaled="1"/>
                  <a:tileRect/>
                </a:gradFill>
              </a:ln>
              <a:effectLst>
                <a:outerShdw blurRad="88900" dist="508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grpSp>
        <p:sp>
          <p:nvSpPr>
            <p:cNvPr id="47" name="TextBox 28"/>
            <p:cNvSpPr txBox="1"/>
            <p:nvPr/>
          </p:nvSpPr>
          <p:spPr>
            <a:xfrm>
              <a:off x="2106539" y="2083860"/>
              <a:ext cx="803425" cy="830997"/>
            </a:xfrm>
            <a:prstGeom prst="rect">
              <a:avLst/>
            </a:prstGeom>
            <a:noFill/>
          </p:spPr>
          <p:txBody>
            <a:bodyPr wrap="none" rtlCol="0">
              <a:spAutoFit/>
            </a:bodyPr>
            <a:lstStyle/>
            <a:p>
              <a:r>
                <a:rPr lang="zh-CN" altLang="en-US" sz="2400" b="1" dirty="0">
                  <a:solidFill>
                    <a:srgbClr val="6EBF84"/>
                  </a:solidFill>
                  <a:cs typeface="+mn-ea"/>
                  <a:sym typeface="+mn-lt"/>
                </a:rPr>
                <a:t>获奖</a:t>
              </a:r>
              <a:endParaRPr lang="en-US" altLang="zh-CN" sz="2400" b="1" dirty="0">
                <a:solidFill>
                  <a:srgbClr val="6EBF84"/>
                </a:solidFill>
                <a:cs typeface="+mn-ea"/>
                <a:sym typeface="+mn-lt"/>
              </a:endParaRPr>
            </a:p>
            <a:p>
              <a:r>
                <a:rPr lang="zh-CN" altLang="en-US" sz="2400" b="1" dirty="0">
                  <a:solidFill>
                    <a:srgbClr val="6EBF84"/>
                  </a:solidFill>
                  <a:cs typeface="+mn-ea"/>
                  <a:sym typeface="+mn-lt"/>
                </a:rPr>
                <a:t>情况</a:t>
              </a:r>
              <a:endParaRPr lang="id-ID" sz="2400" b="1" dirty="0">
                <a:solidFill>
                  <a:srgbClr val="6EBF84"/>
                </a:solidFill>
                <a:cs typeface="+mn-ea"/>
                <a:sym typeface="+mn-lt"/>
              </a:endParaRPr>
            </a:p>
          </p:txBody>
        </p:sp>
        <p:sp>
          <p:nvSpPr>
            <p:cNvPr id="48" name="矩形 47"/>
            <p:cNvSpPr/>
            <p:nvPr/>
          </p:nvSpPr>
          <p:spPr>
            <a:xfrm>
              <a:off x="1695273" y="3566884"/>
              <a:ext cx="1625951" cy="1384995"/>
            </a:xfrm>
            <a:prstGeom prst="rect">
              <a:avLst/>
            </a:prstGeom>
            <a:noFill/>
          </p:spPr>
          <p:txBody>
            <a:bodyPr wrap="square" rtlCol="0">
              <a:spAutoFit/>
            </a:bodyPr>
            <a:lstStyle/>
            <a:p>
              <a:pPr algn="just"/>
              <a:r>
                <a:rPr lang="zh-CN" altLang="en-US" sz="1400" dirty="0">
                  <a:solidFill>
                    <a:srgbClr val="6EBF84"/>
                  </a:solidFill>
                  <a:cs typeface="+mn-ea"/>
                  <a:sym typeface="+mn-lt"/>
                </a:rPr>
                <a:t>用户可以在投影仪或者计算机上进行演示也可以将演示文稿打印出来制作成胶片</a:t>
              </a:r>
              <a:endParaRPr lang="zh-CN" altLang="en-US" sz="1400" dirty="0">
                <a:solidFill>
                  <a:srgbClr val="6EBF84"/>
                </a:solidFill>
                <a:cs typeface="+mn-ea"/>
                <a:sym typeface="+mn-lt"/>
              </a:endParaRPr>
            </a:p>
            <a:p>
              <a:pPr algn="just"/>
              <a:endParaRPr lang="zh-CN" altLang="en-US" sz="1400" dirty="0">
                <a:solidFill>
                  <a:srgbClr val="6EBF84"/>
                </a:solidFill>
                <a:cs typeface="+mn-ea"/>
                <a:sym typeface="+mn-lt"/>
              </a:endParaRPr>
            </a:p>
          </p:txBody>
        </p:sp>
        <p:cxnSp>
          <p:nvCxnSpPr>
            <p:cNvPr id="49" name="直接连接符 48"/>
            <p:cNvCxnSpPr/>
            <p:nvPr/>
          </p:nvCxnSpPr>
          <p:spPr>
            <a:xfrm>
              <a:off x="1529681" y="3352800"/>
              <a:ext cx="1957137" cy="0"/>
            </a:xfrm>
            <a:prstGeom prst="line">
              <a:avLst/>
            </a:prstGeom>
            <a:ln w="76200">
              <a:solidFill>
                <a:srgbClr val="6EBF84"/>
              </a:solidFill>
            </a:ln>
          </p:spPr>
          <p:style>
            <a:lnRef idx="1">
              <a:schemeClr val="accent1"/>
            </a:lnRef>
            <a:fillRef idx="0">
              <a:schemeClr val="accent1"/>
            </a:fillRef>
            <a:effectRef idx="0">
              <a:schemeClr val="accent1"/>
            </a:effectRef>
            <a:fontRef idx="minor">
              <a:schemeClr val="tx1"/>
            </a:fontRef>
          </p:style>
        </p:cxnSp>
      </p:grpSp>
      <p:grpSp>
        <p:nvGrpSpPr>
          <p:cNvPr id="53" name="组合 52"/>
          <p:cNvGrpSpPr/>
          <p:nvPr/>
        </p:nvGrpSpPr>
        <p:grpSpPr>
          <a:xfrm>
            <a:off x="9104500" y="1541818"/>
            <a:ext cx="1957137" cy="4026569"/>
            <a:chOff x="1529681" y="1555415"/>
            <a:chExt cx="1957137" cy="4026569"/>
          </a:xfrm>
        </p:grpSpPr>
        <p:grpSp>
          <p:nvGrpSpPr>
            <p:cNvPr id="54" name="组合 53"/>
            <p:cNvGrpSpPr/>
            <p:nvPr/>
          </p:nvGrpSpPr>
          <p:grpSpPr>
            <a:xfrm>
              <a:off x="1529681" y="1555415"/>
              <a:ext cx="1957137" cy="4026569"/>
              <a:chOff x="1421732" y="1555416"/>
              <a:chExt cx="1957137" cy="4026569"/>
            </a:xfrm>
          </p:grpSpPr>
          <p:sp>
            <p:nvSpPr>
              <p:cNvPr id="58" name="圆角矩形 7"/>
              <p:cNvSpPr/>
              <p:nvPr/>
            </p:nvSpPr>
            <p:spPr>
              <a:xfrm>
                <a:off x="1421732" y="1555416"/>
                <a:ext cx="1957137" cy="4026569"/>
              </a:xfrm>
              <a:prstGeom prst="roundRect">
                <a:avLst>
                  <a:gd name="adj" fmla="val 50000"/>
                </a:avLst>
              </a:prstGeom>
              <a:solidFill>
                <a:schemeClr val="bg1">
                  <a:lumMod val="95000"/>
                </a:schemeClr>
              </a:solidFill>
              <a:ln>
                <a:gradFill flip="none" rotWithShape="1">
                  <a:gsLst>
                    <a:gs pos="0">
                      <a:schemeClr val="bg1"/>
                    </a:gs>
                    <a:gs pos="100000">
                      <a:schemeClr val="bg1">
                        <a:lumMod val="85000"/>
                      </a:schemeClr>
                    </a:gs>
                  </a:gsLst>
                  <a:lin ang="2700000" scaled="1"/>
                  <a:tileRect/>
                </a:gradFill>
              </a:ln>
              <a:effectLst>
                <a:outerShdw blurRad="152400" dist="762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2C91B0"/>
                  </a:solidFill>
                  <a:cs typeface="+mn-ea"/>
                  <a:sym typeface="+mn-lt"/>
                </a:endParaRPr>
              </a:p>
            </p:txBody>
          </p:sp>
          <p:sp>
            <p:nvSpPr>
              <p:cNvPr id="59" name="椭圆 58"/>
              <p:cNvSpPr/>
              <p:nvPr/>
            </p:nvSpPr>
            <p:spPr>
              <a:xfrm>
                <a:off x="1668478" y="1767538"/>
                <a:ext cx="1463644" cy="1463644"/>
              </a:xfrm>
              <a:prstGeom prst="ellipse">
                <a:avLst/>
              </a:prstGeom>
              <a:solidFill>
                <a:srgbClr val="2C91B0"/>
              </a:solidFill>
              <a:ln w="19050">
                <a:gradFill flip="none" rotWithShape="1">
                  <a:gsLst>
                    <a:gs pos="0">
                      <a:schemeClr val="bg1">
                        <a:lumMod val="85000"/>
                      </a:schemeClr>
                    </a:gs>
                    <a:gs pos="100000">
                      <a:schemeClr val="bg1"/>
                    </a:gs>
                  </a:gsLst>
                  <a:lin ang="2700000" scaled="1"/>
                  <a:tileRect/>
                </a:gradFill>
              </a:ln>
              <a:effectLst>
                <a:innerShdw blurRad="88900" dist="50800" dir="13500000">
                  <a:prstClr val="black">
                    <a:alpha val="3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2C91B0"/>
                  </a:solidFill>
                  <a:cs typeface="+mn-ea"/>
                  <a:sym typeface="+mn-lt"/>
                </a:endParaRPr>
              </a:p>
            </p:txBody>
          </p:sp>
          <p:sp>
            <p:nvSpPr>
              <p:cNvPr id="60" name="椭圆 59"/>
              <p:cNvSpPr/>
              <p:nvPr/>
            </p:nvSpPr>
            <p:spPr>
              <a:xfrm>
                <a:off x="1824709" y="1921483"/>
                <a:ext cx="1155752" cy="1155752"/>
              </a:xfrm>
              <a:prstGeom prst="ellipse">
                <a:avLst/>
              </a:prstGeom>
              <a:solidFill>
                <a:schemeClr val="bg1">
                  <a:lumMod val="95000"/>
                </a:schemeClr>
              </a:solidFill>
              <a:ln w="19050">
                <a:gradFill flip="none" rotWithShape="1">
                  <a:gsLst>
                    <a:gs pos="100000">
                      <a:schemeClr val="bg1">
                        <a:lumMod val="85000"/>
                      </a:schemeClr>
                    </a:gs>
                    <a:gs pos="0">
                      <a:schemeClr val="bg1"/>
                    </a:gs>
                  </a:gsLst>
                  <a:lin ang="2700000" scaled="1"/>
                  <a:tileRect/>
                </a:gradFill>
              </a:ln>
              <a:effectLst>
                <a:outerShdw blurRad="88900" dist="50800" dir="2700000" algn="tl"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2C91B0"/>
                  </a:solidFill>
                  <a:cs typeface="+mn-ea"/>
                  <a:sym typeface="+mn-lt"/>
                </a:endParaRPr>
              </a:p>
            </p:txBody>
          </p:sp>
        </p:grpSp>
        <p:sp>
          <p:nvSpPr>
            <p:cNvPr id="55" name="TextBox 28"/>
            <p:cNvSpPr txBox="1"/>
            <p:nvPr/>
          </p:nvSpPr>
          <p:spPr>
            <a:xfrm>
              <a:off x="2106539" y="2083860"/>
              <a:ext cx="803425" cy="830997"/>
            </a:xfrm>
            <a:prstGeom prst="rect">
              <a:avLst/>
            </a:prstGeom>
            <a:noFill/>
          </p:spPr>
          <p:txBody>
            <a:bodyPr wrap="none" rtlCol="0">
              <a:spAutoFit/>
            </a:bodyPr>
            <a:lstStyle/>
            <a:p>
              <a:r>
                <a:rPr lang="zh-CN" altLang="en-US" sz="2400" b="1" dirty="0">
                  <a:solidFill>
                    <a:srgbClr val="2C91B0"/>
                  </a:solidFill>
                  <a:cs typeface="+mn-ea"/>
                  <a:sym typeface="+mn-lt"/>
                </a:rPr>
                <a:t>技能</a:t>
              </a:r>
              <a:endParaRPr lang="en-US" altLang="zh-CN" sz="2400" b="1" dirty="0">
                <a:solidFill>
                  <a:srgbClr val="2C91B0"/>
                </a:solidFill>
                <a:cs typeface="+mn-ea"/>
                <a:sym typeface="+mn-lt"/>
              </a:endParaRPr>
            </a:p>
            <a:p>
              <a:r>
                <a:rPr lang="zh-CN" altLang="en-US" sz="2400" b="1" dirty="0">
                  <a:solidFill>
                    <a:srgbClr val="2C91B0"/>
                  </a:solidFill>
                  <a:cs typeface="+mn-ea"/>
                  <a:sym typeface="+mn-lt"/>
                </a:rPr>
                <a:t>成长</a:t>
              </a:r>
              <a:endParaRPr lang="id-ID" sz="2400" b="1" dirty="0">
                <a:solidFill>
                  <a:srgbClr val="2C91B0"/>
                </a:solidFill>
                <a:cs typeface="+mn-ea"/>
                <a:sym typeface="+mn-lt"/>
              </a:endParaRPr>
            </a:p>
          </p:txBody>
        </p:sp>
        <p:sp>
          <p:nvSpPr>
            <p:cNvPr id="56" name="矩形 55"/>
            <p:cNvSpPr/>
            <p:nvPr/>
          </p:nvSpPr>
          <p:spPr>
            <a:xfrm>
              <a:off x="1695273" y="3566884"/>
              <a:ext cx="1625951" cy="1384995"/>
            </a:xfrm>
            <a:prstGeom prst="rect">
              <a:avLst/>
            </a:prstGeom>
            <a:noFill/>
          </p:spPr>
          <p:txBody>
            <a:bodyPr wrap="square" rtlCol="0">
              <a:spAutoFit/>
            </a:bodyPr>
            <a:lstStyle/>
            <a:p>
              <a:pPr algn="just"/>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a:p>
              <a:pPr algn="just"/>
              <a:endParaRPr lang="zh-CN" altLang="en-US" sz="1400" dirty="0">
                <a:solidFill>
                  <a:srgbClr val="2C91B0"/>
                </a:solidFill>
                <a:cs typeface="+mn-ea"/>
                <a:sym typeface="+mn-lt"/>
              </a:endParaRPr>
            </a:p>
          </p:txBody>
        </p:sp>
        <p:cxnSp>
          <p:nvCxnSpPr>
            <p:cNvPr id="57" name="直接连接符 56"/>
            <p:cNvCxnSpPr/>
            <p:nvPr/>
          </p:nvCxnSpPr>
          <p:spPr>
            <a:xfrm>
              <a:off x="1529681" y="3352800"/>
              <a:ext cx="1957137" cy="0"/>
            </a:xfrm>
            <a:prstGeom prst="line">
              <a:avLst/>
            </a:prstGeom>
            <a:ln w="76200">
              <a:solidFill>
                <a:srgbClr val="2C91B0"/>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p:cTn id="12" dur="500" fill="hold"/>
                                        <p:tgtEl>
                                          <p:spTgt spid="36"/>
                                        </p:tgtEl>
                                        <p:attrNameLst>
                                          <p:attrName>ppt_w</p:attrName>
                                        </p:attrNameLst>
                                      </p:cBhvr>
                                      <p:tavLst>
                                        <p:tav tm="0">
                                          <p:val>
                                            <p:fltVal val="0"/>
                                          </p:val>
                                        </p:tav>
                                        <p:tav tm="100000">
                                          <p:val>
                                            <p:strVal val="#ppt_w"/>
                                          </p:val>
                                        </p:tav>
                                      </p:tavLst>
                                    </p:anim>
                                    <p:anim calcmode="lin" valueType="num">
                                      <p:cBhvr>
                                        <p:cTn id="13" dur="500" fill="hold"/>
                                        <p:tgtEl>
                                          <p:spTgt spid="36"/>
                                        </p:tgtEl>
                                        <p:attrNameLst>
                                          <p:attrName>ppt_h</p:attrName>
                                        </p:attrNameLst>
                                      </p:cBhvr>
                                      <p:tavLst>
                                        <p:tav tm="0">
                                          <p:val>
                                            <p:fltVal val="0"/>
                                          </p:val>
                                        </p:tav>
                                        <p:tav tm="100000">
                                          <p:val>
                                            <p:strVal val="#ppt_h"/>
                                          </p:val>
                                        </p:tav>
                                      </p:tavLst>
                                    </p:anim>
                                    <p:animEffect transition="in" filter="fade">
                                      <p:cBhvr>
                                        <p:cTn id="14" dur="500"/>
                                        <p:tgtEl>
                                          <p:spTgt spid="36"/>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nodeType="clickEffect">
                                  <p:stCondLst>
                                    <p:cond delay="0"/>
                                  </p:stCondLst>
                                  <p:childTnLst>
                                    <p:set>
                                      <p:cBhvr>
                                        <p:cTn id="18" dur="1" fill="hold">
                                          <p:stCondLst>
                                            <p:cond delay="0"/>
                                          </p:stCondLst>
                                        </p:cTn>
                                        <p:tgtEl>
                                          <p:spTgt spid="37"/>
                                        </p:tgtEl>
                                        <p:attrNameLst>
                                          <p:attrName>style.visibility</p:attrName>
                                        </p:attrNameLst>
                                      </p:cBhvr>
                                      <p:to>
                                        <p:strVal val="visible"/>
                                      </p:to>
                                    </p:set>
                                    <p:anim calcmode="lin" valueType="num">
                                      <p:cBhvr>
                                        <p:cTn id="19" dur="500" fill="hold"/>
                                        <p:tgtEl>
                                          <p:spTgt spid="37"/>
                                        </p:tgtEl>
                                        <p:attrNameLst>
                                          <p:attrName>ppt_w</p:attrName>
                                        </p:attrNameLst>
                                      </p:cBhvr>
                                      <p:tavLst>
                                        <p:tav tm="0">
                                          <p:val>
                                            <p:fltVal val="0"/>
                                          </p:val>
                                        </p:tav>
                                        <p:tav tm="100000">
                                          <p:val>
                                            <p:strVal val="#ppt_w"/>
                                          </p:val>
                                        </p:tav>
                                      </p:tavLst>
                                    </p:anim>
                                    <p:anim calcmode="lin" valueType="num">
                                      <p:cBhvr>
                                        <p:cTn id="20" dur="500" fill="hold"/>
                                        <p:tgtEl>
                                          <p:spTgt spid="37"/>
                                        </p:tgtEl>
                                        <p:attrNameLst>
                                          <p:attrName>ppt_h</p:attrName>
                                        </p:attrNameLst>
                                      </p:cBhvr>
                                      <p:tavLst>
                                        <p:tav tm="0">
                                          <p:val>
                                            <p:fltVal val="0"/>
                                          </p:val>
                                        </p:tav>
                                        <p:tav tm="100000">
                                          <p:val>
                                            <p:strVal val="#ppt_h"/>
                                          </p:val>
                                        </p:tav>
                                      </p:tavLst>
                                    </p:anim>
                                    <p:animEffect transition="in" filter="fade">
                                      <p:cBhvr>
                                        <p:cTn id="21" dur="500"/>
                                        <p:tgtEl>
                                          <p:spTgt spid="37"/>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45"/>
                                        </p:tgtEl>
                                        <p:attrNameLst>
                                          <p:attrName>style.visibility</p:attrName>
                                        </p:attrNameLst>
                                      </p:cBhvr>
                                      <p:to>
                                        <p:strVal val="visible"/>
                                      </p:to>
                                    </p:set>
                                    <p:anim calcmode="lin" valueType="num">
                                      <p:cBhvr>
                                        <p:cTn id="26" dur="500" fill="hold"/>
                                        <p:tgtEl>
                                          <p:spTgt spid="45"/>
                                        </p:tgtEl>
                                        <p:attrNameLst>
                                          <p:attrName>ppt_w</p:attrName>
                                        </p:attrNameLst>
                                      </p:cBhvr>
                                      <p:tavLst>
                                        <p:tav tm="0">
                                          <p:val>
                                            <p:fltVal val="0"/>
                                          </p:val>
                                        </p:tav>
                                        <p:tav tm="100000">
                                          <p:val>
                                            <p:strVal val="#ppt_w"/>
                                          </p:val>
                                        </p:tav>
                                      </p:tavLst>
                                    </p:anim>
                                    <p:anim calcmode="lin" valueType="num">
                                      <p:cBhvr>
                                        <p:cTn id="27" dur="500" fill="hold"/>
                                        <p:tgtEl>
                                          <p:spTgt spid="45"/>
                                        </p:tgtEl>
                                        <p:attrNameLst>
                                          <p:attrName>ppt_h</p:attrName>
                                        </p:attrNameLst>
                                      </p:cBhvr>
                                      <p:tavLst>
                                        <p:tav tm="0">
                                          <p:val>
                                            <p:fltVal val="0"/>
                                          </p:val>
                                        </p:tav>
                                        <p:tav tm="100000">
                                          <p:val>
                                            <p:strVal val="#ppt_h"/>
                                          </p:val>
                                        </p:tav>
                                      </p:tavLst>
                                    </p:anim>
                                    <p:animEffect transition="in" filter="fade">
                                      <p:cBhvr>
                                        <p:cTn id="28" dur="500"/>
                                        <p:tgtEl>
                                          <p:spTgt spid="45"/>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nodeType="clickEffect">
                                  <p:stCondLst>
                                    <p:cond delay="0"/>
                                  </p:stCondLst>
                                  <p:childTnLst>
                                    <p:set>
                                      <p:cBhvr>
                                        <p:cTn id="32" dur="1" fill="hold">
                                          <p:stCondLst>
                                            <p:cond delay="0"/>
                                          </p:stCondLst>
                                        </p:cTn>
                                        <p:tgtEl>
                                          <p:spTgt spid="53"/>
                                        </p:tgtEl>
                                        <p:attrNameLst>
                                          <p:attrName>style.visibility</p:attrName>
                                        </p:attrNameLst>
                                      </p:cBhvr>
                                      <p:to>
                                        <p:strVal val="visible"/>
                                      </p:to>
                                    </p:set>
                                    <p:anim calcmode="lin" valueType="num">
                                      <p:cBhvr>
                                        <p:cTn id="33" dur="500" fill="hold"/>
                                        <p:tgtEl>
                                          <p:spTgt spid="53"/>
                                        </p:tgtEl>
                                        <p:attrNameLst>
                                          <p:attrName>ppt_w</p:attrName>
                                        </p:attrNameLst>
                                      </p:cBhvr>
                                      <p:tavLst>
                                        <p:tav tm="0">
                                          <p:val>
                                            <p:fltVal val="0"/>
                                          </p:val>
                                        </p:tav>
                                        <p:tav tm="100000">
                                          <p:val>
                                            <p:strVal val="#ppt_w"/>
                                          </p:val>
                                        </p:tav>
                                      </p:tavLst>
                                    </p:anim>
                                    <p:anim calcmode="lin" valueType="num">
                                      <p:cBhvr>
                                        <p:cTn id="34" dur="500" fill="hold"/>
                                        <p:tgtEl>
                                          <p:spTgt spid="53"/>
                                        </p:tgtEl>
                                        <p:attrNameLst>
                                          <p:attrName>ppt_h</p:attrName>
                                        </p:attrNameLst>
                                      </p:cBhvr>
                                      <p:tavLst>
                                        <p:tav tm="0">
                                          <p:val>
                                            <p:fltVal val="0"/>
                                          </p:val>
                                        </p:tav>
                                        <p:tav tm="100000">
                                          <p:val>
                                            <p:strVal val="#ppt_h"/>
                                          </p:val>
                                        </p:tav>
                                      </p:tavLst>
                                    </p:anim>
                                    <p:animEffect transition="in" filter="fade">
                                      <p:cBhvr>
                                        <p:cTn id="35"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1407920" y="2130022"/>
            <a:ext cx="2029587" cy="3408612"/>
            <a:chOff x="1473234" y="1966737"/>
            <a:chExt cx="2029587" cy="3408612"/>
          </a:xfrm>
        </p:grpSpPr>
        <p:grpSp>
          <p:nvGrpSpPr>
            <p:cNvPr id="8" name="组合 7"/>
            <p:cNvGrpSpPr/>
            <p:nvPr/>
          </p:nvGrpSpPr>
          <p:grpSpPr>
            <a:xfrm>
              <a:off x="1803541" y="1966737"/>
              <a:ext cx="1323250" cy="1317170"/>
              <a:chOff x="1803541" y="1966737"/>
              <a:chExt cx="1323250" cy="1317170"/>
            </a:xfrm>
          </p:grpSpPr>
          <p:sp>
            <p:nvSpPr>
              <p:cNvPr id="2" name="圆角矩形 4"/>
              <p:cNvSpPr/>
              <p:nvPr/>
            </p:nvSpPr>
            <p:spPr>
              <a:xfrm rot="2700000">
                <a:off x="1809622" y="1966737"/>
                <a:ext cx="1317170" cy="1317169"/>
              </a:xfrm>
              <a:prstGeom prst="roundRect">
                <a:avLst>
                  <a:gd name="adj" fmla="val 12083"/>
                </a:avLst>
              </a:prstGeom>
              <a:solidFill>
                <a:srgbClr val="6EBF84"/>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5" name="TextBox 28"/>
              <p:cNvSpPr txBox="1"/>
              <p:nvPr/>
            </p:nvSpPr>
            <p:spPr>
              <a:xfrm>
                <a:off x="1803541" y="2425267"/>
                <a:ext cx="1217000" cy="400110"/>
              </a:xfrm>
              <a:prstGeom prst="rect">
                <a:avLst/>
              </a:prstGeom>
              <a:noFill/>
            </p:spPr>
            <p:txBody>
              <a:bodyPr wrap="none" rtlCol="0">
                <a:spAutoFit/>
              </a:bodyPr>
              <a:lstStyle/>
              <a:p>
                <a:r>
                  <a:rPr lang="zh-CN" altLang="en-US" sz="2000" b="1" dirty="0">
                    <a:solidFill>
                      <a:srgbClr val="6EBF84"/>
                    </a:solidFill>
                    <a:cs typeface="+mn-ea"/>
                    <a:sym typeface="+mn-lt"/>
                  </a:rPr>
                  <a:t>获奖情况</a:t>
                </a:r>
                <a:endParaRPr lang="id-ID" sz="2000" b="1" dirty="0">
                  <a:solidFill>
                    <a:srgbClr val="6EBF84"/>
                  </a:solidFill>
                  <a:cs typeface="+mn-ea"/>
                  <a:sym typeface="+mn-lt"/>
                </a:endParaRPr>
              </a:p>
            </p:txBody>
          </p:sp>
        </p:grpSp>
        <p:sp>
          <p:nvSpPr>
            <p:cNvPr id="6" name="矩形 5"/>
            <p:cNvSpPr/>
            <p:nvPr/>
          </p:nvSpPr>
          <p:spPr>
            <a:xfrm>
              <a:off x="1473234" y="3667189"/>
              <a:ext cx="2029587" cy="1708160"/>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a:p>
              <a:pPr algn="just">
                <a:lnSpc>
                  <a:spcPct val="150000"/>
                </a:lnSpc>
              </a:pPr>
              <a:endParaRPr lang="zh-CN" altLang="en-US" sz="1400" dirty="0">
                <a:solidFill>
                  <a:srgbClr val="2C91B0"/>
                </a:solidFill>
                <a:cs typeface="+mn-ea"/>
                <a:sym typeface="+mn-lt"/>
              </a:endParaRPr>
            </a:p>
          </p:txBody>
        </p:sp>
      </p:grpSp>
      <p:grpSp>
        <p:nvGrpSpPr>
          <p:cNvPr id="22" name="组合 21"/>
          <p:cNvGrpSpPr/>
          <p:nvPr/>
        </p:nvGrpSpPr>
        <p:grpSpPr>
          <a:xfrm>
            <a:off x="3939797" y="2130022"/>
            <a:ext cx="2029587" cy="3408612"/>
            <a:chOff x="1473234" y="1966737"/>
            <a:chExt cx="2029587" cy="3408612"/>
          </a:xfrm>
        </p:grpSpPr>
        <p:grpSp>
          <p:nvGrpSpPr>
            <p:cNvPr id="23" name="组合 22"/>
            <p:cNvGrpSpPr/>
            <p:nvPr/>
          </p:nvGrpSpPr>
          <p:grpSpPr>
            <a:xfrm>
              <a:off x="1803541" y="1966737"/>
              <a:ext cx="1323250" cy="1317170"/>
              <a:chOff x="1803541" y="1966737"/>
              <a:chExt cx="1323250" cy="1317170"/>
            </a:xfrm>
          </p:grpSpPr>
          <p:sp>
            <p:nvSpPr>
              <p:cNvPr id="27" name="圆角矩形 4"/>
              <p:cNvSpPr/>
              <p:nvPr/>
            </p:nvSpPr>
            <p:spPr>
              <a:xfrm rot="2700000">
                <a:off x="1809622" y="1966737"/>
                <a:ext cx="1317170" cy="1317169"/>
              </a:xfrm>
              <a:prstGeom prst="roundRect">
                <a:avLst>
                  <a:gd name="adj" fmla="val 12083"/>
                </a:avLst>
              </a:prstGeom>
              <a:solidFill>
                <a:srgbClr val="6EBF84"/>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26" name="TextBox 28"/>
              <p:cNvSpPr txBox="1"/>
              <p:nvPr/>
            </p:nvSpPr>
            <p:spPr>
              <a:xfrm>
                <a:off x="1803541" y="2425267"/>
                <a:ext cx="1217000" cy="400110"/>
              </a:xfrm>
              <a:prstGeom prst="rect">
                <a:avLst/>
              </a:prstGeom>
              <a:noFill/>
            </p:spPr>
            <p:txBody>
              <a:bodyPr wrap="none" rtlCol="0">
                <a:spAutoFit/>
              </a:bodyPr>
              <a:lstStyle/>
              <a:p>
                <a:r>
                  <a:rPr lang="zh-CN" altLang="en-US" sz="2000" b="1" dirty="0">
                    <a:solidFill>
                      <a:srgbClr val="6EBF84"/>
                    </a:solidFill>
                    <a:cs typeface="+mn-ea"/>
                    <a:sym typeface="+mn-lt"/>
                  </a:rPr>
                  <a:t>获奖情况</a:t>
                </a:r>
                <a:endParaRPr lang="id-ID" sz="2000" b="1" dirty="0">
                  <a:solidFill>
                    <a:srgbClr val="6EBF84"/>
                  </a:solidFill>
                  <a:cs typeface="+mn-ea"/>
                  <a:sym typeface="+mn-lt"/>
                </a:endParaRPr>
              </a:p>
            </p:txBody>
          </p:sp>
        </p:grpSp>
        <p:sp>
          <p:nvSpPr>
            <p:cNvPr id="24" name="矩形 23"/>
            <p:cNvSpPr/>
            <p:nvPr/>
          </p:nvSpPr>
          <p:spPr>
            <a:xfrm>
              <a:off x="1473234" y="3667189"/>
              <a:ext cx="2029587" cy="1708160"/>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a:p>
              <a:pPr algn="just">
                <a:lnSpc>
                  <a:spcPct val="150000"/>
                </a:lnSpc>
              </a:pPr>
              <a:endParaRPr lang="zh-CN" altLang="en-US" sz="1400" dirty="0">
                <a:solidFill>
                  <a:srgbClr val="2C91B0"/>
                </a:solidFill>
                <a:cs typeface="+mn-ea"/>
                <a:sym typeface="+mn-lt"/>
              </a:endParaRPr>
            </a:p>
          </p:txBody>
        </p:sp>
      </p:grpSp>
      <p:grpSp>
        <p:nvGrpSpPr>
          <p:cNvPr id="29" name="组合 28"/>
          <p:cNvGrpSpPr/>
          <p:nvPr/>
        </p:nvGrpSpPr>
        <p:grpSpPr>
          <a:xfrm>
            <a:off x="6471674" y="2130022"/>
            <a:ext cx="2029587" cy="3408612"/>
            <a:chOff x="1473234" y="1966737"/>
            <a:chExt cx="2029587" cy="3408612"/>
          </a:xfrm>
        </p:grpSpPr>
        <p:grpSp>
          <p:nvGrpSpPr>
            <p:cNvPr id="30" name="组合 29"/>
            <p:cNvGrpSpPr/>
            <p:nvPr/>
          </p:nvGrpSpPr>
          <p:grpSpPr>
            <a:xfrm>
              <a:off x="1803541" y="1966737"/>
              <a:ext cx="1323250" cy="1317170"/>
              <a:chOff x="1803541" y="1966737"/>
              <a:chExt cx="1323250" cy="1317170"/>
            </a:xfrm>
          </p:grpSpPr>
          <p:sp>
            <p:nvSpPr>
              <p:cNvPr id="34" name="圆角矩形 4"/>
              <p:cNvSpPr/>
              <p:nvPr/>
            </p:nvSpPr>
            <p:spPr>
              <a:xfrm rot="2700000">
                <a:off x="1809622" y="1966737"/>
                <a:ext cx="1317170" cy="1317169"/>
              </a:xfrm>
              <a:prstGeom prst="roundRect">
                <a:avLst>
                  <a:gd name="adj" fmla="val 12083"/>
                </a:avLst>
              </a:prstGeom>
              <a:solidFill>
                <a:srgbClr val="6EBF84"/>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33" name="TextBox 28"/>
              <p:cNvSpPr txBox="1"/>
              <p:nvPr/>
            </p:nvSpPr>
            <p:spPr>
              <a:xfrm>
                <a:off x="1803541" y="2425267"/>
                <a:ext cx="1217000" cy="400110"/>
              </a:xfrm>
              <a:prstGeom prst="rect">
                <a:avLst/>
              </a:prstGeom>
              <a:noFill/>
            </p:spPr>
            <p:txBody>
              <a:bodyPr wrap="none" rtlCol="0">
                <a:spAutoFit/>
              </a:bodyPr>
              <a:lstStyle/>
              <a:p>
                <a:r>
                  <a:rPr lang="zh-CN" altLang="en-US" sz="2000" b="1" dirty="0">
                    <a:solidFill>
                      <a:srgbClr val="6EBF84"/>
                    </a:solidFill>
                    <a:cs typeface="+mn-ea"/>
                    <a:sym typeface="+mn-lt"/>
                  </a:rPr>
                  <a:t>获奖情况</a:t>
                </a:r>
                <a:endParaRPr lang="id-ID" sz="2000" b="1" dirty="0">
                  <a:solidFill>
                    <a:srgbClr val="6EBF84"/>
                  </a:solidFill>
                  <a:cs typeface="+mn-ea"/>
                  <a:sym typeface="+mn-lt"/>
                </a:endParaRPr>
              </a:p>
            </p:txBody>
          </p:sp>
        </p:grpSp>
        <p:sp>
          <p:nvSpPr>
            <p:cNvPr id="31" name="矩形 30"/>
            <p:cNvSpPr/>
            <p:nvPr/>
          </p:nvSpPr>
          <p:spPr>
            <a:xfrm>
              <a:off x="1473234" y="3667189"/>
              <a:ext cx="2029587" cy="1708160"/>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a:p>
              <a:pPr algn="just">
                <a:lnSpc>
                  <a:spcPct val="150000"/>
                </a:lnSpc>
              </a:pPr>
              <a:endParaRPr lang="zh-CN" altLang="en-US" sz="1400" dirty="0">
                <a:solidFill>
                  <a:srgbClr val="2C91B0"/>
                </a:solidFill>
                <a:cs typeface="+mn-ea"/>
                <a:sym typeface="+mn-lt"/>
              </a:endParaRPr>
            </a:p>
          </p:txBody>
        </p:sp>
      </p:grpSp>
      <p:grpSp>
        <p:nvGrpSpPr>
          <p:cNvPr id="36" name="组合 35"/>
          <p:cNvGrpSpPr/>
          <p:nvPr/>
        </p:nvGrpSpPr>
        <p:grpSpPr>
          <a:xfrm>
            <a:off x="9003551" y="2130022"/>
            <a:ext cx="2029587" cy="3408612"/>
            <a:chOff x="1473234" y="1966737"/>
            <a:chExt cx="2029587" cy="3408612"/>
          </a:xfrm>
        </p:grpSpPr>
        <p:grpSp>
          <p:nvGrpSpPr>
            <p:cNvPr id="37" name="组合 36"/>
            <p:cNvGrpSpPr/>
            <p:nvPr/>
          </p:nvGrpSpPr>
          <p:grpSpPr>
            <a:xfrm>
              <a:off x="1803541" y="1966737"/>
              <a:ext cx="1323250" cy="1317170"/>
              <a:chOff x="1803541" y="1966737"/>
              <a:chExt cx="1323250" cy="1317170"/>
            </a:xfrm>
          </p:grpSpPr>
          <p:sp>
            <p:nvSpPr>
              <p:cNvPr id="41" name="圆角矩形 4"/>
              <p:cNvSpPr/>
              <p:nvPr/>
            </p:nvSpPr>
            <p:spPr>
              <a:xfrm rot="2700000">
                <a:off x="1809622" y="1966737"/>
                <a:ext cx="1317170" cy="1317169"/>
              </a:xfrm>
              <a:prstGeom prst="roundRect">
                <a:avLst>
                  <a:gd name="adj" fmla="val 12083"/>
                </a:avLst>
              </a:prstGeom>
              <a:solidFill>
                <a:srgbClr val="6EBF84"/>
              </a:solidFill>
              <a:ln w="222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cs typeface="+mn-ea"/>
                  <a:sym typeface="+mn-lt"/>
                </a:endParaRPr>
              </a:p>
            </p:txBody>
          </p:sp>
          <p:sp>
            <p:nvSpPr>
              <p:cNvPr id="40" name="TextBox 28"/>
              <p:cNvSpPr txBox="1"/>
              <p:nvPr/>
            </p:nvSpPr>
            <p:spPr>
              <a:xfrm>
                <a:off x="1803541" y="2425267"/>
                <a:ext cx="1217000" cy="400110"/>
              </a:xfrm>
              <a:prstGeom prst="rect">
                <a:avLst/>
              </a:prstGeom>
              <a:noFill/>
            </p:spPr>
            <p:txBody>
              <a:bodyPr wrap="none" rtlCol="0">
                <a:spAutoFit/>
              </a:bodyPr>
              <a:lstStyle/>
              <a:p>
                <a:r>
                  <a:rPr lang="zh-CN" altLang="en-US" sz="2000" b="1" dirty="0">
                    <a:solidFill>
                      <a:srgbClr val="6EBF84"/>
                    </a:solidFill>
                    <a:cs typeface="+mn-ea"/>
                    <a:sym typeface="+mn-lt"/>
                  </a:rPr>
                  <a:t>获奖情况</a:t>
                </a:r>
                <a:endParaRPr lang="id-ID" sz="2000" b="1" dirty="0">
                  <a:solidFill>
                    <a:srgbClr val="6EBF84"/>
                  </a:solidFill>
                  <a:cs typeface="+mn-ea"/>
                  <a:sym typeface="+mn-lt"/>
                </a:endParaRPr>
              </a:p>
            </p:txBody>
          </p:sp>
        </p:grpSp>
        <p:sp>
          <p:nvSpPr>
            <p:cNvPr id="38" name="矩形 37"/>
            <p:cNvSpPr/>
            <p:nvPr/>
          </p:nvSpPr>
          <p:spPr>
            <a:xfrm>
              <a:off x="1473234" y="3667189"/>
              <a:ext cx="2029587" cy="1708160"/>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a:p>
              <a:pPr algn="just">
                <a:lnSpc>
                  <a:spcPct val="150000"/>
                </a:lnSpc>
              </a:pPr>
              <a:endParaRPr lang="zh-CN" altLang="en-US" sz="1400" dirty="0">
                <a:solidFill>
                  <a:srgbClr val="2C91B0"/>
                </a:solidFill>
                <a:cs typeface="+mn-ea"/>
                <a:sym typeface="+mn-lt"/>
              </a:endParaRPr>
            </a:p>
          </p:txBody>
        </p:sp>
      </p:grpSp>
      <p:sp>
        <p:nvSpPr>
          <p:cNvPr id="43" name="Freeform 37"/>
          <p:cNvSpPr/>
          <p:nvPr/>
        </p:nvSpPr>
        <p:spPr bwMode="auto">
          <a:xfrm>
            <a:off x="2066899" y="2135410"/>
            <a:ext cx="447320" cy="417908"/>
          </a:xfrm>
          <a:custGeom>
            <a:avLst/>
            <a:gdLst>
              <a:gd name="connsiteX0" fmla="*/ 104775 w 579438"/>
              <a:gd name="connsiteY0" fmla="*/ 158750 h 541337"/>
              <a:gd name="connsiteX1" fmla="*/ 99193 w 579438"/>
              <a:gd name="connsiteY1" fmla="*/ 170591 h 541337"/>
              <a:gd name="connsiteX2" fmla="*/ 94569 w 579438"/>
              <a:gd name="connsiteY2" fmla="*/ 183072 h 541337"/>
              <a:gd name="connsiteX3" fmla="*/ 90741 w 579438"/>
              <a:gd name="connsiteY3" fmla="*/ 195872 h 541337"/>
              <a:gd name="connsiteX4" fmla="*/ 87552 w 579438"/>
              <a:gd name="connsiteY4" fmla="*/ 208833 h 541337"/>
              <a:gd name="connsiteX5" fmla="*/ 85478 w 579438"/>
              <a:gd name="connsiteY5" fmla="*/ 222434 h 541337"/>
              <a:gd name="connsiteX6" fmla="*/ 84043 w 579438"/>
              <a:gd name="connsiteY6" fmla="*/ 235875 h 541337"/>
              <a:gd name="connsiteX7" fmla="*/ 83724 w 579438"/>
              <a:gd name="connsiteY7" fmla="*/ 249955 h 541337"/>
              <a:gd name="connsiteX8" fmla="*/ 83724 w 579438"/>
              <a:gd name="connsiteY8" fmla="*/ 252196 h 541337"/>
              <a:gd name="connsiteX9" fmla="*/ 42420 w 579438"/>
              <a:gd name="connsiteY9" fmla="*/ 293638 h 541337"/>
              <a:gd name="connsiteX10" fmla="*/ 39071 w 579438"/>
              <a:gd name="connsiteY10" fmla="*/ 296518 h 541337"/>
              <a:gd name="connsiteX11" fmla="*/ 35244 w 579438"/>
              <a:gd name="connsiteY11" fmla="*/ 298438 h 541337"/>
              <a:gd name="connsiteX12" fmla="*/ 31257 w 579438"/>
              <a:gd name="connsiteY12" fmla="*/ 299718 h 541337"/>
              <a:gd name="connsiteX13" fmla="*/ 27111 w 579438"/>
              <a:gd name="connsiteY13" fmla="*/ 300038 h 541337"/>
              <a:gd name="connsiteX14" fmla="*/ 22964 w 579438"/>
              <a:gd name="connsiteY14" fmla="*/ 299718 h 541337"/>
              <a:gd name="connsiteX15" fmla="*/ 18977 w 579438"/>
              <a:gd name="connsiteY15" fmla="*/ 298438 h 541337"/>
              <a:gd name="connsiteX16" fmla="*/ 15150 w 579438"/>
              <a:gd name="connsiteY16" fmla="*/ 296518 h 541337"/>
              <a:gd name="connsiteX17" fmla="*/ 11642 w 579438"/>
              <a:gd name="connsiteY17" fmla="*/ 293638 h 541337"/>
              <a:gd name="connsiteX18" fmla="*/ 6379 w 579438"/>
              <a:gd name="connsiteY18" fmla="*/ 288358 h 541337"/>
              <a:gd name="connsiteX19" fmla="*/ 3508 w 579438"/>
              <a:gd name="connsiteY19" fmla="*/ 284837 h 541337"/>
              <a:gd name="connsiteX20" fmla="*/ 1595 w 579438"/>
              <a:gd name="connsiteY20" fmla="*/ 280997 h 541337"/>
              <a:gd name="connsiteX21" fmla="*/ 319 w 579438"/>
              <a:gd name="connsiteY21" fmla="*/ 276997 h 541337"/>
              <a:gd name="connsiteX22" fmla="*/ 0 w 579438"/>
              <a:gd name="connsiteY22" fmla="*/ 272837 h 541337"/>
              <a:gd name="connsiteX23" fmla="*/ 319 w 579438"/>
              <a:gd name="connsiteY23" fmla="*/ 268836 h 541337"/>
              <a:gd name="connsiteX24" fmla="*/ 1595 w 579438"/>
              <a:gd name="connsiteY24" fmla="*/ 264676 h 541337"/>
              <a:gd name="connsiteX25" fmla="*/ 3508 w 579438"/>
              <a:gd name="connsiteY25" fmla="*/ 260996 h 541337"/>
              <a:gd name="connsiteX26" fmla="*/ 6379 w 579438"/>
              <a:gd name="connsiteY26" fmla="*/ 257316 h 541337"/>
              <a:gd name="connsiteX27" fmla="*/ 288526 w 579438"/>
              <a:gd name="connsiteY27" fmla="*/ 71437 h 541337"/>
              <a:gd name="connsiteX28" fmla="*/ 301526 w 579438"/>
              <a:gd name="connsiteY28" fmla="*/ 71755 h 541337"/>
              <a:gd name="connsiteX29" fmla="*/ 314367 w 579438"/>
              <a:gd name="connsiteY29" fmla="*/ 73185 h 541337"/>
              <a:gd name="connsiteX30" fmla="*/ 326733 w 579438"/>
              <a:gd name="connsiteY30" fmla="*/ 75568 h 541337"/>
              <a:gd name="connsiteX31" fmla="*/ 338940 w 579438"/>
              <a:gd name="connsiteY31" fmla="*/ 78745 h 541337"/>
              <a:gd name="connsiteX32" fmla="*/ 350672 w 579438"/>
              <a:gd name="connsiteY32" fmla="*/ 82716 h 541337"/>
              <a:gd name="connsiteX33" fmla="*/ 362086 w 579438"/>
              <a:gd name="connsiteY33" fmla="*/ 87482 h 541337"/>
              <a:gd name="connsiteX34" fmla="*/ 373184 w 579438"/>
              <a:gd name="connsiteY34" fmla="*/ 93201 h 541337"/>
              <a:gd name="connsiteX35" fmla="*/ 383806 w 579438"/>
              <a:gd name="connsiteY35" fmla="*/ 99396 h 541337"/>
              <a:gd name="connsiteX36" fmla="*/ 393793 w 579438"/>
              <a:gd name="connsiteY36" fmla="*/ 106227 h 541337"/>
              <a:gd name="connsiteX37" fmla="*/ 355745 w 579438"/>
              <a:gd name="connsiteY37" fmla="*/ 144353 h 541337"/>
              <a:gd name="connsiteX38" fmla="*/ 347343 w 579438"/>
              <a:gd name="connsiteY38" fmla="*/ 139428 h 541337"/>
              <a:gd name="connsiteX39" fmla="*/ 338465 w 579438"/>
              <a:gd name="connsiteY39" fmla="*/ 134980 h 541337"/>
              <a:gd name="connsiteX40" fmla="*/ 329111 w 579438"/>
              <a:gd name="connsiteY40" fmla="*/ 131326 h 541337"/>
              <a:gd name="connsiteX41" fmla="*/ 319282 w 579438"/>
              <a:gd name="connsiteY41" fmla="*/ 128308 h 541337"/>
              <a:gd name="connsiteX42" fmla="*/ 309294 w 579438"/>
              <a:gd name="connsiteY42" fmla="*/ 126243 h 541337"/>
              <a:gd name="connsiteX43" fmla="*/ 298989 w 579438"/>
              <a:gd name="connsiteY43" fmla="*/ 124972 h 541337"/>
              <a:gd name="connsiteX44" fmla="*/ 288526 w 579438"/>
              <a:gd name="connsiteY44" fmla="*/ 124337 h 541337"/>
              <a:gd name="connsiteX45" fmla="*/ 277111 w 579438"/>
              <a:gd name="connsiteY45" fmla="*/ 124972 h 541337"/>
              <a:gd name="connsiteX46" fmla="*/ 266014 w 579438"/>
              <a:gd name="connsiteY46" fmla="*/ 126561 h 541337"/>
              <a:gd name="connsiteX47" fmla="*/ 255392 w 579438"/>
              <a:gd name="connsiteY47" fmla="*/ 128944 h 541337"/>
              <a:gd name="connsiteX48" fmla="*/ 245087 w 579438"/>
              <a:gd name="connsiteY48" fmla="*/ 132280 h 541337"/>
              <a:gd name="connsiteX49" fmla="*/ 235100 w 579438"/>
              <a:gd name="connsiteY49" fmla="*/ 136410 h 541337"/>
              <a:gd name="connsiteX50" fmla="*/ 225587 w 579438"/>
              <a:gd name="connsiteY50" fmla="*/ 141493 h 541337"/>
              <a:gd name="connsiteX51" fmla="*/ 216551 w 579438"/>
              <a:gd name="connsiteY51" fmla="*/ 147371 h 541337"/>
              <a:gd name="connsiteX52" fmla="*/ 208307 w 579438"/>
              <a:gd name="connsiteY52" fmla="*/ 153884 h 541337"/>
              <a:gd name="connsiteX53" fmla="*/ 200380 w 579438"/>
              <a:gd name="connsiteY53" fmla="*/ 161033 h 541337"/>
              <a:gd name="connsiteX54" fmla="*/ 193246 w 579438"/>
              <a:gd name="connsiteY54" fmla="*/ 168817 h 541337"/>
              <a:gd name="connsiteX55" fmla="*/ 186746 w 579438"/>
              <a:gd name="connsiteY55" fmla="*/ 177395 h 541337"/>
              <a:gd name="connsiteX56" fmla="*/ 180881 w 579438"/>
              <a:gd name="connsiteY56" fmla="*/ 186291 h 541337"/>
              <a:gd name="connsiteX57" fmla="*/ 175966 w 579438"/>
              <a:gd name="connsiteY57" fmla="*/ 195823 h 541337"/>
              <a:gd name="connsiteX58" fmla="*/ 171686 w 579438"/>
              <a:gd name="connsiteY58" fmla="*/ 205672 h 541337"/>
              <a:gd name="connsiteX59" fmla="*/ 168356 w 579438"/>
              <a:gd name="connsiteY59" fmla="*/ 216156 h 541337"/>
              <a:gd name="connsiteX60" fmla="*/ 165978 w 579438"/>
              <a:gd name="connsiteY60" fmla="*/ 226959 h 541337"/>
              <a:gd name="connsiteX61" fmla="*/ 164393 w 579438"/>
              <a:gd name="connsiteY61" fmla="*/ 238079 h 541337"/>
              <a:gd name="connsiteX62" fmla="*/ 163917 w 579438"/>
              <a:gd name="connsiteY62" fmla="*/ 249357 h 541337"/>
              <a:gd name="connsiteX63" fmla="*/ 164393 w 579438"/>
              <a:gd name="connsiteY63" fmla="*/ 260795 h 541337"/>
              <a:gd name="connsiteX64" fmla="*/ 165978 w 579438"/>
              <a:gd name="connsiteY64" fmla="*/ 271915 h 541337"/>
              <a:gd name="connsiteX65" fmla="*/ 168356 w 579438"/>
              <a:gd name="connsiteY65" fmla="*/ 282559 h 541337"/>
              <a:gd name="connsiteX66" fmla="*/ 171686 w 579438"/>
              <a:gd name="connsiteY66" fmla="*/ 292884 h 541337"/>
              <a:gd name="connsiteX67" fmla="*/ 175966 w 579438"/>
              <a:gd name="connsiteY67" fmla="*/ 302892 h 541337"/>
              <a:gd name="connsiteX68" fmla="*/ 180881 w 579438"/>
              <a:gd name="connsiteY68" fmla="*/ 312424 h 541337"/>
              <a:gd name="connsiteX69" fmla="*/ 186746 w 579438"/>
              <a:gd name="connsiteY69" fmla="*/ 321479 h 541337"/>
              <a:gd name="connsiteX70" fmla="*/ 193246 w 579438"/>
              <a:gd name="connsiteY70" fmla="*/ 329739 h 541337"/>
              <a:gd name="connsiteX71" fmla="*/ 200380 w 579438"/>
              <a:gd name="connsiteY71" fmla="*/ 337682 h 541337"/>
              <a:gd name="connsiteX72" fmla="*/ 208149 w 579438"/>
              <a:gd name="connsiteY72" fmla="*/ 344990 h 541337"/>
              <a:gd name="connsiteX73" fmla="*/ 216551 w 579438"/>
              <a:gd name="connsiteY73" fmla="*/ 351503 h 541337"/>
              <a:gd name="connsiteX74" fmla="*/ 225587 w 579438"/>
              <a:gd name="connsiteY74" fmla="*/ 357380 h 541337"/>
              <a:gd name="connsiteX75" fmla="*/ 235100 w 579438"/>
              <a:gd name="connsiteY75" fmla="*/ 362305 h 541337"/>
              <a:gd name="connsiteX76" fmla="*/ 244929 w 579438"/>
              <a:gd name="connsiteY76" fmla="*/ 366435 h 541337"/>
              <a:gd name="connsiteX77" fmla="*/ 255234 w 579438"/>
              <a:gd name="connsiteY77" fmla="*/ 369771 h 541337"/>
              <a:gd name="connsiteX78" fmla="*/ 266014 w 579438"/>
              <a:gd name="connsiteY78" fmla="*/ 372313 h 541337"/>
              <a:gd name="connsiteX79" fmla="*/ 277111 w 579438"/>
              <a:gd name="connsiteY79" fmla="*/ 373902 h 541337"/>
              <a:gd name="connsiteX80" fmla="*/ 288526 w 579438"/>
              <a:gd name="connsiteY80" fmla="*/ 374219 h 541337"/>
              <a:gd name="connsiteX81" fmla="*/ 299782 w 579438"/>
              <a:gd name="connsiteY81" fmla="*/ 373902 h 541337"/>
              <a:gd name="connsiteX82" fmla="*/ 310879 w 579438"/>
              <a:gd name="connsiteY82" fmla="*/ 372313 h 541337"/>
              <a:gd name="connsiteX83" fmla="*/ 321501 w 579438"/>
              <a:gd name="connsiteY83" fmla="*/ 369771 h 541337"/>
              <a:gd name="connsiteX84" fmla="*/ 331965 w 579438"/>
              <a:gd name="connsiteY84" fmla="*/ 366435 h 541337"/>
              <a:gd name="connsiteX85" fmla="*/ 341794 w 579438"/>
              <a:gd name="connsiteY85" fmla="*/ 362305 h 541337"/>
              <a:gd name="connsiteX86" fmla="*/ 351306 w 579438"/>
              <a:gd name="connsiteY86" fmla="*/ 357380 h 541337"/>
              <a:gd name="connsiteX87" fmla="*/ 360184 w 579438"/>
              <a:gd name="connsiteY87" fmla="*/ 351503 h 541337"/>
              <a:gd name="connsiteX88" fmla="*/ 368586 w 579438"/>
              <a:gd name="connsiteY88" fmla="*/ 344990 h 541337"/>
              <a:gd name="connsiteX89" fmla="*/ 376354 w 579438"/>
              <a:gd name="connsiteY89" fmla="*/ 337682 h 541337"/>
              <a:gd name="connsiteX90" fmla="*/ 383647 w 579438"/>
              <a:gd name="connsiteY90" fmla="*/ 329898 h 541337"/>
              <a:gd name="connsiteX91" fmla="*/ 390147 w 579438"/>
              <a:gd name="connsiteY91" fmla="*/ 321479 h 541337"/>
              <a:gd name="connsiteX92" fmla="*/ 395854 w 579438"/>
              <a:gd name="connsiteY92" fmla="*/ 312424 h 541337"/>
              <a:gd name="connsiteX93" fmla="*/ 400769 w 579438"/>
              <a:gd name="connsiteY93" fmla="*/ 302892 h 541337"/>
              <a:gd name="connsiteX94" fmla="*/ 405049 w 579438"/>
              <a:gd name="connsiteY94" fmla="*/ 293043 h 541337"/>
              <a:gd name="connsiteX95" fmla="*/ 408379 w 579438"/>
              <a:gd name="connsiteY95" fmla="*/ 282717 h 541337"/>
              <a:gd name="connsiteX96" fmla="*/ 410915 w 579438"/>
              <a:gd name="connsiteY96" fmla="*/ 271915 h 541337"/>
              <a:gd name="connsiteX97" fmla="*/ 412501 w 579438"/>
              <a:gd name="connsiteY97" fmla="*/ 260795 h 541337"/>
              <a:gd name="connsiteX98" fmla="*/ 412976 w 579438"/>
              <a:gd name="connsiteY98" fmla="*/ 249357 h 541337"/>
              <a:gd name="connsiteX99" fmla="*/ 412818 w 579438"/>
              <a:gd name="connsiteY99" fmla="*/ 243321 h 541337"/>
              <a:gd name="connsiteX100" fmla="*/ 412183 w 579438"/>
              <a:gd name="connsiteY100" fmla="*/ 237443 h 541337"/>
              <a:gd name="connsiteX101" fmla="*/ 456573 w 579438"/>
              <a:gd name="connsiteY101" fmla="*/ 192963 h 541337"/>
              <a:gd name="connsiteX102" fmla="*/ 459744 w 579438"/>
              <a:gd name="connsiteY102" fmla="*/ 203765 h 541337"/>
              <a:gd name="connsiteX103" fmla="*/ 462439 w 579438"/>
              <a:gd name="connsiteY103" fmla="*/ 214727 h 541337"/>
              <a:gd name="connsiteX104" fmla="*/ 464183 w 579438"/>
              <a:gd name="connsiteY104" fmla="*/ 226164 h 541337"/>
              <a:gd name="connsiteX105" fmla="*/ 465134 w 579438"/>
              <a:gd name="connsiteY105" fmla="*/ 237761 h 541337"/>
              <a:gd name="connsiteX106" fmla="*/ 465768 w 579438"/>
              <a:gd name="connsiteY106" fmla="*/ 249357 h 541337"/>
              <a:gd name="connsiteX107" fmla="*/ 465134 w 579438"/>
              <a:gd name="connsiteY107" fmla="*/ 262543 h 541337"/>
              <a:gd name="connsiteX108" fmla="*/ 463707 w 579438"/>
              <a:gd name="connsiteY108" fmla="*/ 275251 h 541337"/>
              <a:gd name="connsiteX109" fmla="*/ 461488 w 579438"/>
              <a:gd name="connsiteY109" fmla="*/ 287801 h 541337"/>
              <a:gd name="connsiteX110" fmla="*/ 458317 w 579438"/>
              <a:gd name="connsiteY110" fmla="*/ 300192 h 541337"/>
              <a:gd name="connsiteX111" fmla="*/ 454354 w 579438"/>
              <a:gd name="connsiteY111" fmla="*/ 311947 h 541337"/>
              <a:gd name="connsiteX112" fmla="*/ 449598 w 579438"/>
              <a:gd name="connsiteY112" fmla="*/ 323385 h 541337"/>
              <a:gd name="connsiteX113" fmla="*/ 444049 w 579438"/>
              <a:gd name="connsiteY113" fmla="*/ 334505 h 541337"/>
              <a:gd name="connsiteX114" fmla="*/ 437708 w 579438"/>
              <a:gd name="connsiteY114" fmla="*/ 345148 h 541337"/>
              <a:gd name="connsiteX115" fmla="*/ 430891 w 579438"/>
              <a:gd name="connsiteY115" fmla="*/ 355156 h 541337"/>
              <a:gd name="connsiteX116" fmla="*/ 440086 w 579438"/>
              <a:gd name="connsiteY116" fmla="*/ 364370 h 541337"/>
              <a:gd name="connsiteX117" fmla="*/ 446744 w 579438"/>
              <a:gd name="connsiteY117" fmla="*/ 357698 h 541337"/>
              <a:gd name="connsiteX118" fmla="*/ 569133 w 579438"/>
              <a:gd name="connsiteY118" fmla="*/ 480495 h 541337"/>
              <a:gd name="connsiteX119" fmla="*/ 572780 w 579438"/>
              <a:gd name="connsiteY119" fmla="*/ 484943 h 541337"/>
              <a:gd name="connsiteX120" fmla="*/ 575792 w 579438"/>
              <a:gd name="connsiteY120" fmla="*/ 489709 h 541337"/>
              <a:gd name="connsiteX121" fmla="*/ 577694 w 579438"/>
              <a:gd name="connsiteY121" fmla="*/ 494951 h 541337"/>
              <a:gd name="connsiteX122" fmla="*/ 578963 w 579438"/>
              <a:gd name="connsiteY122" fmla="*/ 500193 h 541337"/>
              <a:gd name="connsiteX123" fmla="*/ 579438 w 579438"/>
              <a:gd name="connsiteY123" fmla="*/ 505753 h 541337"/>
              <a:gd name="connsiteX124" fmla="*/ 579121 w 579438"/>
              <a:gd name="connsiteY124" fmla="*/ 511154 h 541337"/>
              <a:gd name="connsiteX125" fmla="*/ 577853 w 579438"/>
              <a:gd name="connsiteY125" fmla="*/ 516397 h 541337"/>
              <a:gd name="connsiteX126" fmla="*/ 575792 w 579438"/>
              <a:gd name="connsiteY126" fmla="*/ 521639 h 541337"/>
              <a:gd name="connsiteX127" fmla="*/ 572938 w 579438"/>
              <a:gd name="connsiteY127" fmla="*/ 526564 h 541337"/>
              <a:gd name="connsiteX128" fmla="*/ 569292 w 579438"/>
              <a:gd name="connsiteY128" fmla="*/ 531012 h 541337"/>
              <a:gd name="connsiteX129" fmla="*/ 564853 w 579438"/>
              <a:gd name="connsiteY129" fmla="*/ 534665 h 541337"/>
              <a:gd name="connsiteX130" fmla="*/ 559938 w 579438"/>
              <a:gd name="connsiteY130" fmla="*/ 537684 h 541337"/>
              <a:gd name="connsiteX131" fmla="*/ 554865 w 579438"/>
              <a:gd name="connsiteY131" fmla="*/ 539590 h 541337"/>
              <a:gd name="connsiteX132" fmla="*/ 549634 w 579438"/>
              <a:gd name="connsiteY132" fmla="*/ 540861 h 541337"/>
              <a:gd name="connsiteX133" fmla="*/ 544085 w 579438"/>
              <a:gd name="connsiteY133" fmla="*/ 541337 h 541337"/>
              <a:gd name="connsiteX134" fmla="*/ 538695 w 579438"/>
              <a:gd name="connsiteY134" fmla="*/ 540861 h 541337"/>
              <a:gd name="connsiteX135" fmla="*/ 533463 w 579438"/>
              <a:gd name="connsiteY135" fmla="*/ 539590 h 541337"/>
              <a:gd name="connsiteX136" fmla="*/ 528231 w 579438"/>
              <a:gd name="connsiteY136" fmla="*/ 537684 h 541337"/>
              <a:gd name="connsiteX137" fmla="*/ 523317 w 579438"/>
              <a:gd name="connsiteY137" fmla="*/ 534665 h 541337"/>
              <a:gd name="connsiteX138" fmla="*/ 519195 w 579438"/>
              <a:gd name="connsiteY138" fmla="*/ 531012 h 541337"/>
              <a:gd name="connsiteX139" fmla="*/ 396806 w 579438"/>
              <a:gd name="connsiteY139" fmla="*/ 408056 h 541337"/>
              <a:gd name="connsiteX140" fmla="*/ 403464 w 579438"/>
              <a:gd name="connsiteY140" fmla="*/ 401384 h 541337"/>
              <a:gd name="connsiteX141" fmla="*/ 394110 w 579438"/>
              <a:gd name="connsiteY141" fmla="*/ 392329 h 541337"/>
              <a:gd name="connsiteX142" fmla="*/ 384123 w 579438"/>
              <a:gd name="connsiteY142" fmla="*/ 399319 h 541337"/>
              <a:gd name="connsiteX143" fmla="*/ 373501 w 579438"/>
              <a:gd name="connsiteY143" fmla="*/ 405673 h 541337"/>
              <a:gd name="connsiteX144" fmla="*/ 362562 w 579438"/>
              <a:gd name="connsiteY144" fmla="*/ 411074 h 541337"/>
              <a:gd name="connsiteX145" fmla="*/ 351147 w 579438"/>
              <a:gd name="connsiteY145" fmla="*/ 415840 h 541337"/>
              <a:gd name="connsiteX146" fmla="*/ 339099 w 579438"/>
              <a:gd name="connsiteY146" fmla="*/ 419970 h 541337"/>
              <a:gd name="connsiteX147" fmla="*/ 327050 w 579438"/>
              <a:gd name="connsiteY147" fmla="*/ 423147 h 541337"/>
              <a:gd name="connsiteX148" fmla="*/ 314367 w 579438"/>
              <a:gd name="connsiteY148" fmla="*/ 425371 h 541337"/>
              <a:gd name="connsiteX149" fmla="*/ 301526 w 579438"/>
              <a:gd name="connsiteY149" fmla="*/ 426801 h 541337"/>
              <a:gd name="connsiteX150" fmla="*/ 288526 w 579438"/>
              <a:gd name="connsiteY150" fmla="*/ 427437 h 541337"/>
              <a:gd name="connsiteX151" fmla="*/ 274575 w 579438"/>
              <a:gd name="connsiteY151" fmla="*/ 426801 h 541337"/>
              <a:gd name="connsiteX152" fmla="*/ 261099 w 579438"/>
              <a:gd name="connsiteY152" fmla="*/ 425213 h 541337"/>
              <a:gd name="connsiteX153" fmla="*/ 247624 w 579438"/>
              <a:gd name="connsiteY153" fmla="*/ 422671 h 541337"/>
              <a:gd name="connsiteX154" fmla="*/ 234783 w 579438"/>
              <a:gd name="connsiteY154" fmla="*/ 419017 h 541337"/>
              <a:gd name="connsiteX155" fmla="*/ 222417 w 579438"/>
              <a:gd name="connsiteY155" fmla="*/ 414728 h 541337"/>
              <a:gd name="connsiteX156" fmla="*/ 210368 w 579438"/>
              <a:gd name="connsiteY156" fmla="*/ 409168 h 541337"/>
              <a:gd name="connsiteX157" fmla="*/ 198954 w 579438"/>
              <a:gd name="connsiteY157" fmla="*/ 402972 h 541337"/>
              <a:gd name="connsiteX158" fmla="*/ 187856 w 579438"/>
              <a:gd name="connsiteY158" fmla="*/ 396142 h 541337"/>
              <a:gd name="connsiteX159" fmla="*/ 177551 w 579438"/>
              <a:gd name="connsiteY159" fmla="*/ 388199 h 541337"/>
              <a:gd name="connsiteX160" fmla="*/ 167722 w 579438"/>
              <a:gd name="connsiteY160" fmla="*/ 379779 h 541337"/>
              <a:gd name="connsiteX161" fmla="*/ 158527 w 579438"/>
              <a:gd name="connsiteY161" fmla="*/ 370566 h 541337"/>
              <a:gd name="connsiteX162" fmla="*/ 150125 w 579438"/>
              <a:gd name="connsiteY162" fmla="*/ 360716 h 541337"/>
              <a:gd name="connsiteX163" fmla="*/ 142198 w 579438"/>
              <a:gd name="connsiteY163" fmla="*/ 350232 h 541337"/>
              <a:gd name="connsiteX164" fmla="*/ 135381 w 579438"/>
              <a:gd name="connsiteY164" fmla="*/ 339112 h 541337"/>
              <a:gd name="connsiteX165" fmla="*/ 129198 w 579438"/>
              <a:gd name="connsiteY165" fmla="*/ 327674 h 541337"/>
              <a:gd name="connsiteX166" fmla="*/ 123649 w 579438"/>
              <a:gd name="connsiteY166" fmla="*/ 315601 h 541337"/>
              <a:gd name="connsiteX167" fmla="*/ 119369 w 579438"/>
              <a:gd name="connsiteY167" fmla="*/ 303210 h 541337"/>
              <a:gd name="connsiteX168" fmla="*/ 115881 w 579438"/>
              <a:gd name="connsiteY168" fmla="*/ 290343 h 541337"/>
              <a:gd name="connsiteX169" fmla="*/ 113186 w 579438"/>
              <a:gd name="connsiteY169" fmla="*/ 276840 h 541337"/>
              <a:gd name="connsiteX170" fmla="*/ 111601 w 579438"/>
              <a:gd name="connsiteY170" fmla="*/ 263337 h 541337"/>
              <a:gd name="connsiteX171" fmla="*/ 111125 w 579438"/>
              <a:gd name="connsiteY171" fmla="*/ 249357 h 541337"/>
              <a:gd name="connsiteX172" fmla="*/ 111601 w 579438"/>
              <a:gd name="connsiteY172" fmla="*/ 235537 h 541337"/>
              <a:gd name="connsiteX173" fmla="*/ 113186 w 579438"/>
              <a:gd name="connsiteY173" fmla="*/ 221875 h 541337"/>
              <a:gd name="connsiteX174" fmla="*/ 115881 w 579438"/>
              <a:gd name="connsiteY174" fmla="*/ 208531 h 541337"/>
              <a:gd name="connsiteX175" fmla="*/ 119369 w 579438"/>
              <a:gd name="connsiteY175" fmla="*/ 195664 h 541337"/>
              <a:gd name="connsiteX176" fmla="*/ 123649 w 579438"/>
              <a:gd name="connsiteY176" fmla="*/ 183114 h 541337"/>
              <a:gd name="connsiteX177" fmla="*/ 129198 w 579438"/>
              <a:gd name="connsiteY177" fmla="*/ 171200 h 541337"/>
              <a:gd name="connsiteX178" fmla="*/ 135381 w 579438"/>
              <a:gd name="connsiteY178" fmla="*/ 159444 h 541337"/>
              <a:gd name="connsiteX179" fmla="*/ 142198 w 579438"/>
              <a:gd name="connsiteY179" fmla="*/ 148642 h 541337"/>
              <a:gd name="connsiteX180" fmla="*/ 150125 w 579438"/>
              <a:gd name="connsiteY180" fmla="*/ 138157 h 541337"/>
              <a:gd name="connsiteX181" fmla="*/ 158527 w 579438"/>
              <a:gd name="connsiteY181" fmla="*/ 128308 h 541337"/>
              <a:gd name="connsiteX182" fmla="*/ 167722 w 579438"/>
              <a:gd name="connsiteY182" fmla="*/ 119094 h 541337"/>
              <a:gd name="connsiteX183" fmla="*/ 177551 w 579438"/>
              <a:gd name="connsiteY183" fmla="*/ 110516 h 541337"/>
              <a:gd name="connsiteX184" fmla="*/ 187856 w 579438"/>
              <a:gd name="connsiteY184" fmla="*/ 102732 h 541337"/>
              <a:gd name="connsiteX185" fmla="*/ 198954 w 579438"/>
              <a:gd name="connsiteY185" fmla="*/ 95584 h 541337"/>
              <a:gd name="connsiteX186" fmla="*/ 210368 w 579438"/>
              <a:gd name="connsiteY186" fmla="*/ 89388 h 541337"/>
              <a:gd name="connsiteX187" fmla="*/ 222417 w 579438"/>
              <a:gd name="connsiteY187" fmla="*/ 84146 h 541337"/>
              <a:gd name="connsiteX188" fmla="*/ 234783 w 579438"/>
              <a:gd name="connsiteY188" fmla="*/ 79698 h 541337"/>
              <a:gd name="connsiteX189" fmla="*/ 247624 w 579438"/>
              <a:gd name="connsiteY189" fmla="*/ 76044 h 541337"/>
              <a:gd name="connsiteX190" fmla="*/ 261099 w 579438"/>
              <a:gd name="connsiteY190" fmla="*/ 73661 h 541337"/>
              <a:gd name="connsiteX191" fmla="*/ 274575 w 579438"/>
              <a:gd name="connsiteY191" fmla="*/ 72073 h 541337"/>
              <a:gd name="connsiteX192" fmla="*/ 561981 w 579438"/>
              <a:gd name="connsiteY192" fmla="*/ 0 h 541337"/>
              <a:gd name="connsiteX193" fmla="*/ 563410 w 579438"/>
              <a:gd name="connsiteY193" fmla="*/ 0 h 541337"/>
              <a:gd name="connsiteX194" fmla="*/ 567059 w 579438"/>
              <a:gd name="connsiteY194" fmla="*/ 158 h 541337"/>
              <a:gd name="connsiteX195" fmla="*/ 570074 w 579438"/>
              <a:gd name="connsiteY195" fmla="*/ 1108 h 541337"/>
              <a:gd name="connsiteX196" fmla="*/ 572613 w 579438"/>
              <a:gd name="connsiteY196" fmla="*/ 2375 h 541337"/>
              <a:gd name="connsiteX197" fmla="*/ 574359 w 579438"/>
              <a:gd name="connsiteY197" fmla="*/ 4434 h 541337"/>
              <a:gd name="connsiteX198" fmla="*/ 575628 w 579438"/>
              <a:gd name="connsiteY198" fmla="*/ 6968 h 541337"/>
              <a:gd name="connsiteX199" fmla="*/ 576263 w 579438"/>
              <a:gd name="connsiteY199" fmla="*/ 10135 h 541337"/>
              <a:gd name="connsiteX200" fmla="*/ 576263 w 579438"/>
              <a:gd name="connsiteY200" fmla="*/ 14094 h 541337"/>
              <a:gd name="connsiteX201" fmla="*/ 571820 w 579438"/>
              <a:gd name="connsiteY201" fmla="*/ 109587 h 541337"/>
              <a:gd name="connsiteX202" fmla="*/ 571661 w 579438"/>
              <a:gd name="connsiteY202" fmla="*/ 112437 h 541337"/>
              <a:gd name="connsiteX203" fmla="*/ 571185 w 579438"/>
              <a:gd name="connsiteY203" fmla="*/ 114971 h 541337"/>
              <a:gd name="connsiteX204" fmla="*/ 570233 w 579438"/>
              <a:gd name="connsiteY204" fmla="*/ 117663 h 541337"/>
              <a:gd name="connsiteX205" fmla="*/ 568964 w 579438"/>
              <a:gd name="connsiteY205" fmla="*/ 119880 h 541337"/>
              <a:gd name="connsiteX206" fmla="*/ 567059 w 579438"/>
              <a:gd name="connsiteY206" fmla="*/ 121939 h 541337"/>
              <a:gd name="connsiteX207" fmla="*/ 564520 w 579438"/>
              <a:gd name="connsiteY207" fmla="*/ 123681 h 541337"/>
              <a:gd name="connsiteX208" fmla="*/ 561823 w 579438"/>
              <a:gd name="connsiteY208" fmla="*/ 124948 h 541337"/>
              <a:gd name="connsiteX209" fmla="*/ 559601 w 579438"/>
              <a:gd name="connsiteY209" fmla="*/ 125106 h 541337"/>
              <a:gd name="connsiteX210" fmla="*/ 557380 w 579438"/>
              <a:gd name="connsiteY210" fmla="*/ 124631 h 541337"/>
              <a:gd name="connsiteX211" fmla="*/ 555475 w 579438"/>
              <a:gd name="connsiteY211" fmla="*/ 123839 h 541337"/>
              <a:gd name="connsiteX212" fmla="*/ 553571 w 579438"/>
              <a:gd name="connsiteY212" fmla="*/ 122572 h 541337"/>
              <a:gd name="connsiteX213" fmla="*/ 551984 w 579438"/>
              <a:gd name="connsiteY213" fmla="*/ 120989 h 541337"/>
              <a:gd name="connsiteX214" fmla="*/ 550239 w 579438"/>
              <a:gd name="connsiteY214" fmla="*/ 119405 h 541337"/>
              <a:gd name="connsiteX215" fmla="*/ 520723 w 579438"/>
              <a:gd name="connsiteY215" fmla="*/ 90108 h 541337"/>
              <a:gd name="connsiteX216" fmla="*/ 509774 w 579438"/>
              <a:gd name="connsiteY216" fmla="*/ 101193 h 541337"/>
              <a:gd name="connsiteX217" fmla="*/ 419324 w 579438"/>
              <a:gd name="connsiteY217" fmla="*/ 191301 h 541337"/>
              <a:gd name="connsiteX218" fmla="*/ 391713 w 579438"/>
              <a:gd name="connsiteY218" fmla="*/ 219173 h 541337"/>
              <a:gd name="connsiteX219" fmla="*/ 298564 w 579438"/>
              <a:gd name="connsiteY219" fmla="*/ 312131 h 541337"/>
              <a:gd name="connsiteX220" fmla="*/ 293169 w 579438"/>
              <a:gd name="connsiteY220" fmla="*/ 317516 h 541337"/>
              <a:gd name="connsiteX221" fmla="*/ 290313 w 579438"/>
              <a:gd name="connsiteY221" fmla="*/ 319733 h 541337"/>
              <a:gd name="connsiteX222" fmla="*/ 287298 w 579438"/>
              <a:gd name="connsiteY222" fmla="*/ 321633 h 541337"/>
              <a:gd name="connsiteX223" fmla="*/ 284124 w 579438"/>
              <a:gd name="connsiteY223" fmla="*/ 322900 h 541337"/>
              <a:gd name="connsiteX224" fmla="*/ 280633 w 579438"/>
              <a:gd name="connsiteY224" fmla="*/ 323692 h 541337"/>
              <a:gd name="connsiteX225" fmla="*/ 279681 w 579438"/>
              <a:gd name="connsiteY225" fmla="*/ 323692 h 541337"/>
              <a:gd name="connsiteX226" fmla="*/ 278888 w 579438"/>
              <a:gd name="connsiteY226" fmla="*/ 323850 h 541337"/>
              <a:gd name="connsiteX227" fmla="*/ 277935 w 579438"/>
              <a:gd name="connsiteY227" fmla="*/ 323850 h 541337"/>
              <a:gd name="connsiteX228" fmla="*/ 273810 w 579438"/>
              <a:gd name="connsiteY228" fmla="*/ 323534 h 541337"/>
              <a:gd name="connsiteX229" fmla="*/ 269843 w 579438"/>
              <a:gd name="connsiteY229" fmla="*/ 322267 h 541337"/>
              <a:gd name="connsiteX230" fmla="*/ 266034 w 579438"/>
              <a:gd name="connsiteY230" fmla="*/ 320366 h 541337"/>
              <a:gd name="connsiteX231" fmla="*/ 262702 w 579438"/>
              <a:gd name="connsiteY231" fmla="*/ 317516 h 541337"/>
              <a:gd name="connsiteX232" fmla="*/ 257306 w 579438"/>
              <a:gd name="connsiteY232" fmla="*/ 312131 h 541337"/>
              <a:gd name="connsiteX233" fmla="*/ 237471 w 579438"/>
              <a:gd name="connsiteY233" fmla="*/ 292336 h 541337"/>
              <a:gd name="connsiteX234" fmla="*/ 190500 w 579438"/>
              <a:gd name="connsiteY234" fmla="*/ 245303 h 541337"/>
              <a:gd name="connsiteX235" fmla="*/ 191452 w 579438"/>
              <a:gd name="connsiteY235" fmla="*/ 235643 h 541337"/>
              <a:gd name="connsiteX236" fmla="*/ 193198 w 579438"/>
              <a:gd name="connsiteY236" fmla="*/ 226141 h 541337"/>
              <a:gd name="connsiteX237" fmla="*/ 195737 w 579438"/>
              <a:gd name="connsiteY237" fmla="*/ 217114 h 541337"/>
              <a:gd name="connsiteX238" fmla="*/ 199228 w 579438"/>
              <a:gd name="connsiteY238" fmla="*/ 208246 h 541337"/>
              <a:gd name="connsiteX239" fmla="*/ 203671 w 579438"/>
              <a:gd name="connsiteY239" fmla="*/ 200011 h 541337"/>
              <a:gd name="connsiteX240" fmla="*/ 208749 w 579438"/>
              <a:gd name="connsiteY240" fmla="*/ 192093 h 541337"/>
              <a:gd name="connsiteX241" fmla="*/ 277935 w 579438"/>
              <a:gd name="connsiteY241" fmla="*/ 261139 h 541337"/>
              <a:gd name="connsiteX242" fmla="*/ 280633 w 579438"/>
              <a:gd name="connsiteY242" fmla="*/ 258447 h 541337"/>
              <a:gd name="connsiteX243" fmla="*/ 485019 w 579438"/>
              <a:gd name="connsiteY243" fmla="*/ 54318 h 541337"/>
              <a:gd name="connsiteX244" fmla="*/ 469786 w 579438"/>
              <a:gd name="connsiteY244" fmla="*/ 39273 h 541337"/>
              <a:gd name="connsiteX245" fmla="*/ 455028 w 579438"/>
              <a:gd name="connsiteY245" fmla="*/ 24071 h 541337"/>
              <a:gd name="connsiteX246" fmla="*/ 453441 w 579438"/>
              <a:gd name="connsiteY246" fmla="*/ 22645 h 541337"/>
              <a:gd name="connsiteX247" fmla="*/ 452171 w 579438"/>
              <a:gd name="connsiteY247" fmla="*/ 21062 h 541337"/>
              <a:gd name="connsiteX248" fmla="*/ 451219 w 579438"/>
              <a:gd name="connsiteY248" fmla="*/ 19478 h 541337"/>
              <a:gd name="connsiteX249" fmla="*/ 450426 w 579438"/>
              <a:gd name="connsiteY249" fmla="*/ 17736 h 541337"/>
              <a:gd name="connsiteX250" fmla="*/ 450109 w 579438"/>
              <a:gd name="connsiteY250" fmla="*/ 15836 h 541337"/>
              <a:gd name="connsiteX251" fmla="*/ 450267 w 579438"/>
              <a:gd name="connsiteY251" fmla="*/ 13461 h 541337"/>
              <a:gd name="connsiteX252" fmla="*/ 451219 w 579438"/>
              <a:gd name="connsiteY252" fmla="*/ 11243 h 541337"/>
              <a:gd name="connsiteX253" fmla="*/ 452806 w 579438"/>
              <a:gd name="connsiteY253" fmla="*/ 8551 h 541337"/>
              <a:gd name="connsiteX254" fmla="*/ 454552 w 579438"/>
              <a:gd name="connsiteY254" fmla="*/ 6809 h 541337"/>
              <a:gd name="connsiteX255" fmla="*/ 456615 w 579438"/>
              <a:gd name="connsiteY255" fmla="*/ 5542 h 541337"/>
              <a:gd name="connsiteX256" fmla="*/ 459154 w 579438"/>
              <a:gd name="connsiteY256" fmla="*/ 5067 h 541337"/>
              <a:gd name="connsiteX257" fmla="*/ 461534 w 579438"/>
              <a:gd name="connsiteY257" fmla="*/ 4751 h 541337"/>
              <a:gd name="connsiteX258" fmla="*/ 464073 w 579438"/>
              <a:gd name="connsiteY258" fmla="*/ 4592 h 541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Lst>
            <a:rect l="l" t="t" r="r" b="b"/>
            <a:pathLst>
              <a:path w="579438" h="541337">
                <a:moveTo>
                  <a:pt x="104775" y="158750"/>
                </a:moveTo>
                <a:lnTo>
                  <a:pt x="99193" y="170591"/>
                </a:lnTo>
                <a:lnTo>
                  <a:pt x="94569" y="183072"/>
                </a:lnTo>
                <a:lnTo>
                  <a:pt x="90741" y="195872"/>
                </a:lnTo>
                <a:lnTo>
                  <a:pt x="87552" y="208833"/>
                </a:lnTo>
                <a:lnTo>
                  <a:pt x="85478" y="222434"/>
                </a:lnTo>
                <a:lnTo>
                  <a:pt x="84043" y="235875"/>
                </a:lnTo>
                <a:lnTo>
                  <a:pt x="83724" y="249955"/>
                </a:lnTo>
                <a:lnTo>
                  <a:pt x="83724" y="252196"/>
                </a:lnTo>
                <a:lnTo>
                  <a:pt x="42420" y="293638"/>
                </a:lnTo>
                <a:lnTo>
                  <a:pt x="39071" y="296518"/>
                </a:lnTo>
                <a:lnTo>
                  <a:pt x="35244" y="298438"/>
                </a:lnTo>
                <a:lnTo>
                  <a:pt x="31257" y="299718"/>
                </a:lnTo>
                <a:lnTo>
                  <a:pt x="27111" y="300038"/>
                </a:lnTo>
                <a:lnTo>
                  <a:pt x="22964" y="299718"/>
                </a:lnTo>
                <a:lnTo>
                  <a:pt x="18977" y="298438"/>
                </a:lnTo>
                <a:lnTo>
                  <a:pt x="15150" y="296518"/>
                </a:lnTo>
                <a:lnTo>
                  <a:pt x="11642" y="293638"/>
                </a:lnTo>
                <a:lnTo>
                  <a:pt x="6379" y="288358"/>
                </a:lnTo>
                <a:lnTo>
                  <a:pt x="3508" y="284837"/>
                </a:lnTo>
                <a:lnTo>
                  <a:pt x="1595" y="280997"/>
                </a:lnTo>
                <a:lnTo>
                  <a:pt x="319" y="276997"/>
                </a:lnTo>
                <a:lnTo>
                  <a:pt x="0" y="272837"/>
                </a:lnTo>
                <a:lnTo>
                  <a:pt x="319" y="268836"/>
                </a:lnTo>
                <a:lnTo>
                  <a:pt x="1595" y="264676"/>
                </a:lnTo>
                <a:lnTo>
                  <a:pt x="3508" y="260996"/>
                </a:lnTo>
                <a:lnTo>
                  <a:pt x="6379" y="257316"/>
                </a:lnTo>
                <a:close/>
                <a:moveTo>
                  <a:pt x="288526" y="71437"/>
                </a:moveTo>
                <a:lnTo>
                  <a:pt x="301526" y="71755"/>
                </a:lnTo>
                <a:lnTo>
                  <a:pt x="314367" y="73185"/>
                </a:lnTo>
                <a:lnTo>
                  <a:pt x="326733" y="75568"/>
                </a:lnTo>
                <a:lnTo>
                  <a:pt x="338940" y="78745"/>
                </a:lnTo>
                <a:lnTo>
                  <a:pt x="350672" y="82716"/>
                </a:lnTo>
                <a:lnTo>
                  <a:pt x="362086" y="87482"/>
                </a:lnTo>
                <a:lnTo>
                  <a:pt x="373184" y="93201"/>
                </a:lnTo>
                <a:lnTo>
                  <a:pt x="383806" y="99396"/>
                </a:lnTo>
                <a:lnTo>
                  <a:pt x="393793" y="106227"/>
                </a:lnTo>
                <a:lnTo>
                  <a:pt x="355745" y="144353"/>
                </a:lnTo>
                <a:lnTo>
                  <a:pt x="347343" y="139428"/>
                </a:lnTo>
                <a:lnTo>
                  <a:pt x="338465" y="134980"/>
                </a:lnTo>
                <a:lnTo>
                  <a:pt x="329111" y="131326"/>
                </a:lnTo>
                <a:lnTo>
                  <a:pt x="319282" y="128308"/>
                </a:lnTo>
                <a:lnTo>
                  <a:pt x="309294" y="126243"/>
                </a:lnTo>
                <a:lnTo>
                  <a:pt x="298989" y="124972"/>
                </a:lnTo>
                <a:lnTo>
                  <a:pt x="288526" y="124337"/>
                </a:lnTo>
                <a:lnTo>
                  <a:pt x="277111" y="124972"/>
                </a:lnTo>
                <a:lnTo>
                  <a:pt x="266014" y="126561"/>
                </a:lnTo>
                <a:lnTo>
                  <a:pt x="255392" y="128944"/>
                </a:lnTo>
                <a:lnTo>
                  <a:pt x="245087" y="132280"/>
                </a:lnTo>
                <a:lnTo>
                  <a:pt x="235100" y="136410"/>
                </a:lnTo>
                <a:lnTo>
                  <a:pt x="225587" y="141493"/>
                </a:lnTo>
                <a:lnTo>
                  <a:pt x="216551" y="147371"/>
                </a:lnTo>
                <a:lnTo>
                  <a:pt x="208307" y="153884"/>
                </a:lnTo>
                <a:lnTo>
                  <a:pt x="200380" y="161033"/>
                </a:lnTo>
                <a:lnTo>
                  <a:pt x="193246" y="168817"/>
                </a:lnTo>
                <a:lnTo>
                  <a:pt x="186746" y="177395"/>
                </a:lnTo>
                <a:lnTo>
                  <a:pt x="180881" y="186291"/>
                </a:lnTo>
                <a:lnTo>
                  <a:pt x="175966" y="195823"/>
                </a:lnTo>
                <a:lnTo>
                  <a:pt x="171686" y="205672"/>
                </a:lnTo>
                <a:lnTo>
                  <a:pt x="168356" y="216156"/>
                </a:lnTo>
                <a:lnTo>
                  <a:pt x="165978" y="226959"/>
                </a:lnTo>
                <a:lnTo>
                  <a:pt x="164393" y="238079"/>
                </a:lnTo>
                <a:lnTo>
                  <a:pt x="163917" y="249357"/>
                </a:lnTo>
                <a:lnTo>
                  <a:pt x="164393" y="260795"/>
                </a:lnTo>
                <a:lnTo>
                  <a:pt x="165978" y="271915"/>
                </a:lnTo>
                <a:lnTo>
                  <a:pt x="168356" y="282559"/>
                </a:lnTo>
                <a:lnTo>
                  <a:pt x="171686" y="292884"/>
                </a:lnTo>
                <a:lnTo>
                  <a:pt x="175966" y="302892"/>
                </a:lnTo>
                <a:lnTo>
                  <a:pt x="180881" y="312424"/>
                </a:lnTo>
                <a:lnTo>
                  <a:pt x="186746" y="321479"/>
                </a:lnTo>
                <a:lnTo>
                  <a:pt x="193246" y="329739"/>
                </a:lnTo>
                <a:lnTo>
                  <a:pt x="200380" y="337682"/>
                </a:lnTo>
                <a:lnTo>
                  <a:pt x="208149" y="344990"/>
                </a:lnTo>
                <a:lnTo>
                  <a:pt x="216551" y="351503"/>
                </a:lnTo>
                <a:lnTo>
                  <a:pt x="225587" y="357380"/>
                </a:lnTo>
                <a:lnTo>
                  <a:pt x="235100" y="362305"/>
                </a:lnTo>
                <a:lnTo>
                  <a:pt x="244929" y="366435"/>
                </a:lnTo>
                <a:lnTo>
                  <a:pt x="255234" y="369771"/>
                </a:lnTo>
                <a:lnTo>
                  <a:pt x="266014" y="372313"/>
                </a:lnTo>
                <a:lnTo>
                  <a:pt x="277111" y="373902"/>
                </a:lnTo>
                <a:lnTo>
                  <a:pt x="288526" y="374219"/>
                </a:lnTo>
                <a:lnTo>
                  <a:pt x="299782" y="373902"/>
                </a:lnTo>
                <a:lnTo>
                  <a:pt x="310879" y="372313"/>
                </a:lnTo>
                <a:lnTo>
                  <a:pt x="321501" y="369771"/>
                </a:lnTo>
                <a:lnTo>
                  <a:pt x="331965" y="366435"/>
                </a:lnTo>
                <a:lnTo>
                  <a:pt x="341794" y="362305"/>
                </a:lnTo>
                <a:lnTo>
                  <a:pt x="351306" y="357380"/>
                </a:lnTo>
                <a:lnTo>
                  <a:pt x="360184" y="351503"/>
                </a:lnTo>
                <a:lnTo>
                  <a:pt x="368586" y="344990"/>
                </a:lnTo>
                <a:lnTo>
                  <a:pt x="376354" y="337682"/>
                </a:lnTo>
                <a:lnTo>
                  <a:pt x="383647" y="329898"/>
                </a:lnTo>
                <a:lnTo>
                  <a:pt x="390147" y="321479"/>
                </a:lnTo>
                <a:lnTo>
                  <a:pt x="395854" y="312424"/>
                </a:lnTo>
                <a:lnTo>
                  <a:pt x="400769" y="302892"/>
                </a:lnTo>
                <a:lnTo>
                  <a:pt x="405049" y="293043"/>
                </a:lnTo>
                <a:lnTo>
                  <a:pt x="408379" y="282717"/>
                </a:lnTo>
                <a:lnTo>
                  <a:pt x="410915" y="271915"/>
                </a:lnTo>
                <a:lnTo>
                  <a:pt x="412501" y="260795"/>
                </a:lnTo>
                <a:lnTo>
                  <a:pt x="412976" y="249357"/>
                </a:lnTo>
                <a:lnTo>
                  <a:pt x="412818" y="243321"/>
                </a:lnTo>
                <a:lnTo>
                  <a:pt x="412183" y="237443"/>
                </a:lnTo>
                <a:lnTo>
                  <a:pt x="456573" y="192963"/>
                </a:lnTo>
                <a:lnTo>
                  <a:pt x="459744" y="203765"/>
                </a:lnTo>
                <a:lnTo>
                  <a:pt x="462439" y="214727"/>
                </a:lnTo>
                <a:lnTo>
                  <a:pt x="464183" y="226164"/>
                </a:lnTo>
                <a:lnTo>
                  <a:pt x="465134" y="237761"/>
                </a:lnTo>
                <a:lnTo>
                  <a:pt x="465768" y="249357"/>
                </a:lnTo>
                <a:lnTo>
                  <a:pt x="465134" y="262543"/>
                </a:lnTo>
                <a:lnTo>
                  <a:pt x="463707" y="275251"/>
                </a:lnTo>
                <a:lnTo>
                  <a:pt x="461488" y="287801"/>
                </a:lnTo>
                <a:lnTo>
                  <a:pt x="458317" y="300192"/>
                </a:lnTo>
                <a:lnTo>
                  <a:pt x="454354" y="311947"/>
                </a:lnTo>
                <a:lnTo>
                  <a:pt x="449598" y="323385"/>
                </a:lnTo>
                <a:lnTo>
                  <a:pt x="444049" y="334505"/>
                </a:lnTo>
                <a:lnTo>
                  <a:pt x="437708" y="345148"/>
                </a:lnTo>
                <a:lnTo>
                  <a:pt x="430891" y="355156"/>
                </a:lnTo>
                <a:lnTo>
                  <a:pt x="440086" y="364370"/>
                </a:lnTo>
                <a:lnTo>
                  <a:pt x="446744" y="357698"/>
                </a:lnTo>
                <a:lnTo>
                  <a:pt x="569133" y="480495"/>
                </a:lnTo>
                <a:lnTo>
                  <a:pt x="572780" y="484943"/>
                </a:lnTo>
                <a:lnTo>
                  <a:pt x="575792" y="489709"/>
                </a:lnTo>
                <a:lnTo>
                  <a:pt x="577694" y="494951"/>
                </a:lnTo>
                <a:lnTo>
                  <a:pt x="578963" y="500193"/>
                </a:lnTo>
                <a:lnTo>
                  <a:pt x="579438" y="505753"/>
                </a:lnTo>
                <a:lnTo>
                  <a:pt x="579121" y="511154"/>
                </a:lnTo>
                <a:lnTo>
                  <a:pt x="577853" y="516397"/>
                </a:lnTo>
                <a:lnTo>
                  <a:pt x="575792" y="521639"/>
                </a:lnTo>
                <a:lnTo>
                  <a:pt x="572938" y="526564"/>
                </a:lnTo>
                <a:lnTo>
                  <a:pt x="569292" y="531012"/>
                </a:lnTo>
                <a:lnTo>
                  <a:pt x="564853" y="534665"/>
                </a:lnTo>
                <a:lnTo>
                  <a:pt x="559938" y="537684"/>
                </a:lnTo>
                <a:lnTo>
                  <a:pt x="554865" y="539590"/>
                </a:lnTo>
                <a:lnTo>
                  <a:pt x="549634" y="540861"/>
                </a:lnTo>
                <a:lnTo>
                  <a:pt x="544085" y="541337"/>
                </a:lnTo>
                <a:lnTo>
                  <a:pt x="538695" y="540861"/>
                </a:lnTo>
                <a:lnTo>
                  <a:pt x="533463" y="539590"/>
                </a:lnTo>
                <a:lnTo>
                  <a:pt x="528231" y="537684"/>
                </a:lnTo>
                <a:lnTo>
                  <a:pt x="523317" y="534665"/>
                </a:lnTo>
                <a:lnTo>
                  <a:pt x="519195" y="531012"/>
                </a:lnTo>
                <a:lnTo>
                  <a:pt x="396806" y="408056"/>
                </a:lnTo>
                <a:lnTo>
                  <a:pt x="403464" y="401384"/>
                </a:lnTo>
                <a:lnTo>
                  <a:pt x="394110" y="392329"/>
                </a:lnTo>
                <a:lnTo>
                  <a:pt x="384123" y="399319"/>
                </a:lnTo>
                <a:lnTo>
                  <a:pt x="373501" y="405673"/>
                </a:lnTo>
                <a:lnTo>
                  <a:pt x="362562" y="411074"/>
                </a:lnTo>
                <a:lnTo>
                  <a:pt x="351147" y="415840"/>
                </a:lnTo>
                <a:lnTo>
                  <a:pt x="339099" y="419970"/>
                </a:lnTo>
                <a:lnTo>
                  <a:pt x="327050" y="423147"/>
                </a:lnTo>
                <a:lnTo>
                  <a:pt x="314367" y="425371"/>
                </a:lnTo>
                <a:lnTo>
                  <a:pt x="301526" y="426801"/>
                </a:lnTo>
                <a:lnTo>
                  <a:pt x="288526" y="427437"/>
                </a:lnTo>
                <a:lnTo>
                  <a:pt x="274575" y="426801"/>
                </a:lnTo>
                <a:lnTo>
                  <a:pt x="261099" y="425213"/>
                </a:lnTo>
                <a:lnTo>
                  <a:pt x="247624" y="422671"/>
                </a:lnTo>
                <a:lnTo>
                  <a:pt x="234783" y="419017"/>
                </a:lnTo>
                <a:lnTo>
                  <a:pt x="222417" y="414728"/>
                </a:lnTo>
                <a:lnTo>
                  <a:pt x="210368" y="409168"/>
                </a:lnTo>
                <a:lnTo>
                  <a:pt x="198954" y="402972"/>
                </a:lnTo>
                <a:lnTo>
                  <a:pt x="187856" y="396142"/>
                </a:lnTo>
                <a:lnTo>
                  <a:pt x="177551" y="388199"/>
                </a:lnTo>
                <a:lnTo>
                  <a:pt x="167722" y="379779"/>
                </a:lnTo>
                <a:lnTo>
                  <a:pt x="158527" y="370566"/>
                </a:lnTo>
                <a:lnTo>
                  <a:pt x="150125" y="360716"/>
                </a:lnTo>
                <a:lnTo>
                  <a:pt x="142198" y="350232"/>
                </a:lnTo>
                <a:lnTo>
                  <a:pt x="135381" y="339112"/>
                </a:lnTo>
                <a:lnTo>
                  <a:pt x="129198" y="327674"/>
                </a:lnTo>
                <a:lnTo>
                  <a:pt x="123649" y="315601"/>
                </a:lnTo>
                <a:lnTo>
                  <a:pt x="119369" y="303210"/>
                </a:lnTo>
                <a:lnTo>
                  <a:pt x="115881" y="290343"/>
                </a:lnTo>
                <a:lnTo>
                  <a:pt x="113186" y="276840"/>
                </a:lnTo>
                <a:lnTo>
                  <a:pt x="111601" y="263337"/>
                </a:lnTo>
                <a:lnTo>
                  <a:pt x="111125" y="249357"/>
                </a:lnTo>
                <a:lnTo>
                  <a:pt x="111601" y="235537"/>
                </a:lnTo>
                <a:lnTo>
                  <a:pt x="113186" y="221875"/>
                </a:lnTo>
                <a:lnTo>
                  <a:pt x="115881" y="208531"/>
                </a:lnTo>
                <a:lnTo>
                  <a:pt x="119369" y="195664"/>
                </a:lnTo>
                <a:lnTo>
                  <a:pt x="123649" y="183114"/>
                </a:lnTo>
                <a:lnTo>
                  <a:pt x="129198" y="171200"/>
                </a:lnTo>
                <a:lnTo>
                  <a:pt x="135381" y="159444"/>
                </a:lnTo>
                <a:lnTo>
                  <a:pt x="142198" y="148642"/>
                </a:lnTo>
                <a:lnTo>
                  <a:pt x="150125" y="138157"/>
                </a:lnTo>
                <a:lnTo>
                  <a:pt x="158527" y="128308"/>
                </a:lnTo>
                <a:lnTo>
                  <a:pt x="167722" y="119094"/>
                </a:lnTo>
                <a:lnTo>
                  <a:pt x="177551" y="110516"/>
                </a:lnTo>
                <a:lnTo>
                  <a:pt x="187856" y="102732"/>
                </a:lnTo>
                <a:lnTo>
                  <a:pt x="198954" y="95584"/>
                </a:lnTo>
                <a:lnTo>
                  <a:pt x="210368" y="89388"/>
                </a:lnTo>
                <a:lnTo>
                  <a:pt x="222417" y="84146"/>
                </a:lnTo>
                <a:lnTo>
                  <a:pt x="234783" y="79698"/>
                </a:lnTo>
                <a:lnTo>
                  <a:pt x="247624" y="76044"/>
                </a:lnTo>
                <a:lnTo>
                  <a:pt x="261099" y="73661"/>
                </a:lnTo>
                <a:lnTo>
                  <a:pt x="274575" y="72073"/>
                </a:lnTo>
                <a:close/>
                <a:moveTo>
                  <a:pt x="561981" y="0"/>
                </a:moveTo>
                <a:lnTo>
                  <a:pt x="563410" y="0"/>
                </a:lnTo>
                <a:lnTo>
                  <a:pt x="567059" y="158"/>
                </a:lnTo>
                <a:lnTo>
                  <a:pt x="570074" y="1108"/>
                </a:lnTo>
                <a:lnTo>
                  <a:pt x="572613" y="2375"/>
                </a:lnTo>
                <a:lnTo>
                  <a:pt x="574359" y="4434"/>
                </a:lnTo>
                <a:lnTo>
                  <a:pt x="575628" y="6968"/>
                </a:lnTo>
                <a:lnTo>
                  <a:pt x="576263" y="10135"/>
                </a:lnTo>
                <a:lnTo>
                  <a:pt x="576263" y="14094"/>
                </a:lnTo>
                <a:lnTo>
                  <a:pt x="571820" y="109587"/>
                </a:lnTo>
                <a:lnTo>
                  <a:pt x="571661" y="112437"/>
                </a:lnTo>
                <a:lnTo>
                  <a:pt x="571185" y="114971"/>
                </a:lnTo>
                <a:lnTo>
                  <a:pt x="570233" y="117663"/>
                </a:lnTo>
                <a:lnTo>
                  <a:pt x="568964" y="119880"/>
                </a:lnTo>
                <a:lnTo>
                  <a:pt x="567059" y="121939"/>
                </a:lnTo>
                <a:lnTo>
                  <a:pt x="564520" y="123681"/>
                </a:lnTo>
                <a:lnTo>
                  <a:pt x="561823" y="124948"/>
                </a:lnTo>
                <a:lnTo>
                  <a:pt x="559601" y="125106"/>
                </a:lnTo>
                <a:lnTo>
                  <a:pt x="557380" y="124631"/>
                </a:lnTo>
                <a:lnTo>
                  <a:pt x="555475" y="123839"/>
                </a:lnTo>
                <a:lnTo>
                  <a:pt x="553571" y="122572"/>
                </a:lnTo>
                <a:lnTo>
                  <a:pt x="551984" y="120989"/>
                </a:lnTo>
                <a:lnTo>
                  <a:pt x="550239" y="119405"/>
                </a:lnTo>
                <a:lnTo>
                  <a:pt x="520723" y="90108"/>
                </a:lnTo>
                <a:lnTo>
                  <a:pt x="509774" y="101193"/>
                </a:lnTo>
                <a:lnTo>
                  <a:pt x="419324" y="191301"/>
                </a:lnTo>
                <a:lnTo>
                  <a:pt x="391713" y="219173"/>
                </a:lnTo>
                <a:lnTo>
                  <a:pt x="298564" y="312131"/>
                </a:lnTo>
                <a:lnTo>
                  <a:pt x="293169" y="317516"/>
                </a:lnTo>
                <a:lnTo>
                  <a:pt x="290313" y="319733"/>
                </a:lnTo>
                <a:lnTo>
                  <a:pt x="287298" y="321633"/>
                </a:lnTo>
                <a:lnTo>
                  <a:pt x="284124" y="322900"/>
                </a:lnTo>
                <a:lnTo>
                  <a:pt x="280633" y="323692"/>
                </a:lnTo>
                <a:lnTo>
                  <a:pt x="279681" y="323692"/>
                </a:lnTo>
                <a:lnTo>
                  <a:pt x="278888" y="323850"/>
                </a:lnTo>
                <a:lnTo>
                  <a:pt x="277935" y="323850"/>
                </a:lnTo>
                <a:lnTo>
                  <a:pt x="273810" y="323534"/>
                </a:lnTo>
                <a:lnTo>
                  <a:pt x="269843" y="322267"/>
                </a:lnTo>
                <a:lnTo>
                  <a:pt x="266034" y="320366"/>
                </a:lnTo>
                <a:lnTo>
                  <a:pt x="262702" y="317516"/>
                </a:lnTo>
                <a:lnTo>
                  <a:pt x="257306" y="312131"/>
                </a:lnTo>
                <a:lnTo>
                  <a:pt x="237471" y="292336"/>
                </a:lnTo>
                <a:lnTo>
                  <a:pt x="190500" y="245303"/>
                </a:lnTo>
                <a:lnTo>
                  <a:pt x="191452" y="235643"/>
                </a:lnTo>
                <a:lnTo>
                  <a:pt x="193198" y="226141"/>
                </a:lnTo>
                <a:lnTo>
                  <a:pt x="195737" y="217114"/>
                </a:lnTo>
                <a:lnTo>
                  <a:pt x="199228" y="208246"/>
                </a:lnTo>
                <a:lnTo>
                  <a:pt x="203671" y="200011"/>
                </a:lnTo>
                <a:lnTo>
                  <a:pt x="208749" y="192093"/>
                </a:lnTo>
                <a:lnTo>
                  <a:pt x="277935" y="261139"/>
                </a:lnTo>
                <a:lnTo>
                  <a:pt x="280633" y="258447"/>
                </a:lnTo>
                <a:lnTo>
                  <a:pt x="485019" y="54318"/>
                </a:lnTo>
                <a:lnTo>
                  <a:pt x="469786" y="39273"/>
                </a:lnTo>
                <a:lnTo>
                  <a:pt x="455028" y="24071"/>
                </a:lnTo>
                <a:lnTo>
                  <a:pt x="453441" y="22645"/>
                </a:lnTo>
                <a:lnTo>
                  <a:pt x="452171" y="21062"/>
                </a:lnTo>
                <a:lnTo>
                  <a:pt x="451219" y="19478"/>
                </a:lnTo>
                <a:lnTo>
                  <a:pt x="450426" y="17736"/>
                </a:lnTo>
                <a:lnTo>
                  <a:pt x="450109" y="15836"/>
                </a:lnTo>
                <a:lnTo>
                  <a:pt x="450267" y="13461"/>
                </a:lnTo>
                <a:lnTo>
                  <a:pt x="451219" y="11243"/>
                </a:lnTo>
                <a:lnTo>
                  <a:pt x="452806" y="8551"/>
                </a:lnTo>
                <a:lnTo>
                  <a:pt x="454552" y="6809"/>
                </a:lnTo>
                <a:lnTo>
                  <a:pt x="456615" y="5542"/>
                </a:lnTo>
                <a:lnTo>
                  <a:pt x="459154" y="5067"/>
                </a:lnTo>
                <a:lnTo>
                  <a:pt x="461534" y="4751"/>
                </a:lnTo>
                <a:lnTo>
                  <a:pt x="464073" y="4592"/>
                </a:lnTo>
                <a:close/>
              </a:path>
            </a:pathLst>
          </a:custGeom>
          <a:solidFill>
            <a:srgbClr val="6EBF84"/>
          </a:solidFill>
          <a:ln w="0">
            <a:solidFill>
              <a:srgbClr val="6EBF84"/>
            </a:solidFill>
            <a:prstDash val="solid"/>
            <a:round/>
          </a:ln>
        </p:spPr>
        <p:txBody>
          <a:bodyPr vert="horz" wrap="square" lIns="91440" tIns="45720" rIns="91440" bIns="45720" numCol="1" anchor="t" anchorCtr="0" compatLnSpc="1">
            <a:noAutofit/>
          </a:bodyPr>
          <a:lstStyle/>
          <a:p>
            <a:endParaRPr lang="en-US">
              <a:solidFill>
                <a:schemeClr val="accent3"/>
              </a:solidFill>
              <a:cs typeface="+mn-ea"/>
              <a:sym typeface="+mn-lt"/>
            </a:endParaRPr>
          </a:p>
        </p:txBody>
      </p:sp>
      <p:sp>
        <p:nvSpPr>
          <p:cNvPr id="44" name="Freeform 37"/>
          <p:cNvSpPr/>
          <p:nvPr/>
        </p:nvSpPr>
        <p:spPr bwMode="auto">
          <a:xfrm>
            <a:off x="7130653" y="2170644"/>
            <a:ext cx="447320" cy="417908"/>
          </a:xfrm>
          <a:custGeom>
            <a:avLst/>
            <a:gdLst>
              <a:gd name="connsiteX0" fmla="*/ 104775 w 579438"/>
              <a:gd name="connsiteY0" fmla="*/ 158750 h 541337"/>
              <a:gd name="connsiteX1" fmla="*/ 99193 w 579438"/>
              <a:gd name="connsiteY1" fmla="*/ 170591 h 541337"/>
              <a:gd name="connsiteX2" fmla="*/ 94569 w 579438"/>
              <a:gd name="connsiteY2" fmla="*/ 183072 h 541337"/>
              <a:gd name="connsiteX3" fmla="*/ 90741 w 579438"/>
              <a:gd name="connsiteY3" fmla="*/ 195872 h 541337"/>
              <a:gd name="connsiteX4" fmla="*/ 87552 w 579438"/>
              <a:gd name="connsiteY4" fmla="*/ 208833 h 541337"/>
              <a:gd name="connsiteX5" fmla="*/ 85478 w 579438"/>
              <a:gd name="connsiteY5" fmla="*/ 222434 h 541337"/>
              <a:gd name="connsiteX6" fmla="*/ 84043 w 579438"/>
              <a:gd name="connsiteY6" fmla="*/ 235875 h 541337"/>
              <a:gd name="connsiteX7" fmla="*/ 83724 w 579438"/>
              <a:gd name="connsiteY7" fmla="*/ 249955 h 541337"/>
              <a:gd name="connsiteX8" fmla="*/ 83724 w 579438"/>
              <a:gd name="connsiteY8" fmla="*/ 252196 h 541337"/>
              <a:gd name="connsiteX9" fmla="*/ 42420 w 579438"/>
              <a:gd name="connsiteY9" fmla="*/ 293638 h 541337"/>
              <a:gd name="connsiteX10" fmla="*/ 39071 w 579438"/>
              <a:gd name="connsiteY10" fmla="*/ 296518 h 541337"/>
              <a:gd name="connsiteX11" fmla="*/ 35244 w 579438"/>
              <a:gd name="connsiteY11" fmla="*/ 298438 h 541337"/>
              <a:gd name="connsiteX12" fmla="*/ 31257 w 579438"/>
              <a:gd name="connsiteY12" fmla="*/ 299718 h 541337"/>
              <a:gd name="connsiteX13" fmla="*/ 27111 w 579438"/>
              <a:gd name="connsiteY13" fmla="*/ 300038 h 541337"/>
              <a:gd name="connsiteX14" fmla="*/ 22964 w 579438"/>
              <a:gd name="connsiteY14" fmla="*/ 299718 h 541337"/>
              <a:gd name="connsiteX15" fmla="*/ 18977 w 579438"/>
              <a:gd name="connsiteY15" fmla="*/ 298438 h 541337"/>
              <a:gd name="connsiteX16" fmla="*/ 15150 w 579438"/>
              <a:gd name="connsiteY16" fmla="*/ 296518 h 541337"/>
              <a:gd name="connsiteX17" fmla="*/ 11642 w 579438"/>
              <a:gd name="connsiteY17" fmla="*/ 293638 h 541337"/>
              <a:gd name="connsiteX18" fmla="*/ 6379 w 579438"/>
              <a:gd name="connsiteY18" fmla="*/ 288358 h 541337"/>
              <a:gd name="connsiteX19" fmla="*/ 3508 w 579438"/>
              <a:gd name="connsiteY19" fmla="*/ 284837 h 541337"/>
              <a:gd name="connsiteX20" fmla="*/ 1595 w 579438"/>
              <a:gd name="connsiteY20" fmla="*/ 280997 h 541337"/>
              <a:gd name="connsiteX21" fmla="*/ 319 w 579438"/>
              <a:gd name="connsiteY21" fmla="*/ 276997 h 541337"/>
              <a:gd name="connsiteX22" fmla="*/ 0 w 579438"/>
              <a:gd name="connsiteY22" fmla="*/ 272837 h 541337"/>
              <a:gd name="connsiteX23" fmla="*/ 319 w 579438"/>
              <a:gd name="connsiteY23" fmla="*/ 268836 h 541337"/>
              <a:gd name="connsiteX24" fmla="*/ 1595 w 579438"/>
              <a:gd name="connsiteY24" fmla="*/ 264676 h 541337"/>
              <a:gd name="connsiteX25" fmla="*/ 3508 w 579438"/>
              <a:gd name="connsiteY25" fmla="*/ 260996 h 541337"/>
              <a:gd name="connsiteX26" fmla="*/ 6379 w 579438"/>
              <a:gd name="connsiteY26" fmla="*/ 257316 h 541337"/>
              <a:gd name="connsiteX27" fmla="*/ 288526 w 579438"/>
              <a:gd name="connsiteY27" fmla="*/ 71437 h 541337"/>
              <a:gd name="connsiteX28" fmla="*/ 301526 w 579438"/>
              <a:gd name="connsiteY28" fmla="*/ 71755 h 541337"/>
              <a:gd name="connsiteX29" fmla="*/ 314367 w 579438"/>
              <a:gd name="connsiteY29" fmla="*/ 73185 h 541337"/>
              <a:gd name="connsiteX30" fmla="*/ 326733 w 579438"/>
              <a:gd name="connsiteY30" fmla="*/ 75568 h 541337"/>
              <a:gd name="connsiteX31" fmla="*/ 338940 w 579438"/>
              <a:gd name="connsiteY31" fmla="*/ 78745 h 541337"/>
              <a:gd name="connsiteX32" fmla="*/ 350672 w 579438"/>
              <a:gd name="connsiteY32" fmla="*/ 82716 h 541337"/>
              <a:gd name="connsiteX33" fmla="*/ 362086 w 579438"/>
              <a:gd name="connsiteY33" fmla="*/ 87482 h 541337"/>
              <a:gd name="connsiteX34" fmla="*/ 373184 w 579438"/>
              <a:gd name="connsiteY34" fmla="*/ 93201 h 541337"/>
              <a:gd name="connsiteX35" fmla="*/ 383806 w 579438"/>
              <a:gd name="connsiteY35" fmla="*/ 99396 h 541337"/>
              <a:gd name="connsiteX36" fmla="*/ 393793 w 579438"/>
              <a:gd name="connsiteY36" fmla="*/ 106227 h 541337"/>
              <a:gd name="connsiteX37" fmla="*/ 355745 w 579438"/>
              <a:gd name="connsiteY37" fmla="*/ 144353 h 541337"/>
              <a:gd name="connsiteX38" fmla="*/ 347343 w 579438"/>
              <a:gd name="connsiteY38" fmla="*/ 139428 h 541337"/>
              <a:gd name="connsiteX39" fmla="*/ 338465 w 579438"/>
              <a:gd name="connsiteY39" fmla="*/ 134980 h 541337"/>
              <a:gd name="connsiteX40" fmla="*/ 329111 w 579438"/>
              <a:gd name="connsiteY40" fmla="*/ 131326 h 541337"/>
              <a:gd name="connsiteX41" fmla="*/ 319282 w 579438"/>
              <a:gd name="connsiteY41" fmla="*/ 128308 h 541337"/>
              <a:gd name="connsiteX42" fmla="*/ 309294 w 579438"/>
              <a:gd name="connsiteY42" fmla="*/ 126243 h 541337"/>
              <a:gd name="connsiteX43" fmla="*/ 298989 w 579438"/>
              <a:gd name="connsiteY43" fmla="*/ 124972 h 541337"/>
              <a:gd name="connsiteX44" fmla="*/ 288526 w 579438"/>
              <a:gd name="connsiteY44" fmla="*/ 124337 h 541337"/>
              <a:gd name="connsiteX45" fmla="*/ 277111 w 579438"/>
              <a:gd name="connsiteY45" fmla="*/ 124972 h 541337"/>
              <a:gd name="connsiteX46" fmla="*/ 266014 w 579438"/>
              <a:gd name="connsiteY46" fmla="*/ 126561 h 541337"/>
              <a:gd name="connsiteX47" fmla="*/ 255392 w 579438"/>
              <a:gd name="connsiteY47" fmla="*/ 128944 h 541337"/>
              <a:gd name="connsiteX48" fmla="*/ 245087 w 579438"/>
              <a:gd name="connsiteY48" fmla="*/ 132280 h 541337"/>
              <a:gd name="connsiteX49" fmla="*/ 235100 w 579438"/>
              <a:gd name="connsiteY49" fmla="*/ 136410 h 541337"/>
              <a:gd name="connsiteX50" fmla="*/ 225587 w 579438"/>
              <a:gd name="connsiteY50" fmla="*/ 141493 h 541337"/>
              <a:gd name="connsiteX51" fmla="*/ 216551 w 579438"/>
              <a:gd name="connsiteY51" fmla="*/ 147371 h 541337"/>
              <a:gd name="connsiteX52" fmla="*/ 208307 w 579438"/>
              <a:gd name="connsiteY52" fmla="*/ 153884 h 541337"/>
              <a:gd name="connsiteX53" fmla="*/ 200380 w 579438"/>
              <a:gd name="connsiteY53" fmla="*/ 161033 h 541337"/>
              <a:gd name="connsiteX54" fmla="*/ 193246 w 579438"/>
              <a:gd name="connsiteY54" fmla="*/ 168817 h 541337"/>
              <a:gd name="connsiteX55" fmla="*/ 186746 w 579438"/>
              <a:gd name="connsiteY55" fmla="*/ 177395 h 541337"/>
              <a:gd name="connsiteX56" fmla="*/ 180881 w 579438"/>
              <a:gd name="connsiteY56" fmla="*/ 186291 h 541337"/>
              <a:gd name="connsiteX57" fmla="*/ 175966 w 579438"/>
              <a:gd name="connsiteY57" fmla="*/ 195823 h 541337"/>
              <a:gd name="connsiteX58" fmla="*/ 171686 w 579438"/>
              <a:gd name="connsiteY58" fmla="*/ 205672 h 541337"/>
              <a:gd name="connsiteX59" fmla="*/ 168356 w 579438"/>
              <a:gd name="connsiteY59" fmla="*/ 216156 h 541337"/>
              <a:gd name="connsiteX60" fmla="*/ 165978 w 579438"/>
              <a:gd name="connsiteY60" fmla="*/ 226959 h 541337"/>
              <a:gd name="connsiteX61" fmla="*/ 164393 w 579438"/>
              <a:gd name="connsiteY61" fmla="*/ 238079 h 541337"/>
              <a:gd name="connsiteX62" fmla="*/ 163917 w 579438"/>
              <a:gd name="connsiteY62" fmla="*/ 249357 h 541337"/>
              <a:gd name="connsiteX63" fmla="*/ 164393 w 579438"/>
              <a:gd name="connsiteY63" fmla="*/ 260795 h 541337"/>
              <a:gd name="connsiteX64" fmla="*/ 165978 w 579438"/>
              <a:gd name="connsiteY64" fmla="*/ 271915 h 541337"/>
              <a:gd name="connsiteX65" fmla="*/ 168356 w 579438"/>
              <a:gd name="connsiteY65" fmla="*/ 282559 h 541337"/>
              <a:gd name="connsiteX66" fmla="*/ 171686 w 579438"/>
              <a:gd name="connsiteY66" fmla="*/ 292884 h 541337"/>
              <a:gd name="connsiteX67" fmla="*/ 175966 w 579438"/>
              <a:gd name="connsiteY67" fmla="*/ 302892 h 541337"/>
              <a:gd name="connsiteX68" fmla="*/ 180881 w 579438"/>
              <a:gd name="connsiteY68" fmla="*/ 312424 h 541337"/>
              <a:gd name="connsiteX69" fmla="*/ 186746 w 579438"/>
              <a:gd name="connsiteY69" fmla="*/ 321479 h 541337"/>
              <a:gd name="connsiteX70" fmla="*/ 193246 w 579438"/>
              <a:gd name="connsiteY70" fmla="*/ 329739 h 541337"/>
              <a:gd name="connsiteX71" fmla="*/ 200380 w 579438"/>
              <a:gd name="connsiteY71" fmla="*/ 337682 h 541337"/>
              <a:gd name="connsiteX72" fmla="*/ 208149 w 579438"/>
              <a:gd name="connsiteY72" fmla="*/ 344990 h 541337"/>
              <a:gd name="connsiteX73" fmla="*/ 216551 w 579438"/>
              <a:gd name="connsiteY73" fmla="*/ 351503 h 541337"/>
              <a:gd name="connsiteX74" fmla="*/ 225587 w 579438"/>
              <a:gd name="connsiteY74" fmla="*/ 357380 h 541337"/>
              <a:gd name="connsiteX75" fmla="*/ 235100 w 579438"/>
              <a:gd name="connsiteY75" fmla="*/ 362305 h 541337"/>
              <a:gd name="connsiteX76" fmla="*/ 244929 w 579438"/>
              <a:gd name="connsiteY76" fmla="*/ 366435 h 541337"/>
              <a:gd name="connsiteX77" fmla="*/ 255234 w 579438"/>
              <a:gd name="connsiteY77" fmla="*/ 369771 h 541337"/>
              <a:gd name="connsiteX78" fmla="*/ 266014 w 579438"/>
              <a:gd name="connsiteY78" fmla="*/ 372313 h 541337"/>
              <a:gd name="connsiteX79" fmla="*/ 277111 w 579438"/>
              <a:gd name="connsiteY79" fmla="*/ 373902 h 541337"/>
              <a:gd name="connsiteX80" fmla="*/ 288526 w 579438"/>
              <a:gd name="connsiteY80" fmla="*/ 374219 h 541337"/>
              <a:gd name="connsiteX81" fmla="*/ 299782 w 579438"/>
              <a:gd name="connsiteY81" fmla="*/ 373902 h 541337"/>
              <a:gd name="connsiteX82" fmla="*/ 310879 w 579438"/>
              <a:gd name="connsiteY82" fmla="*/ 372313 h 541337"/>
              <a:gd name="connsiteX83" fmla="*/ 321501 w 579438"/>
              <a:gd name="connsiteY83" fmla="*/ 369771 h 541337"/>
              <a:gd name="connsiteX84" fmla="*/ 331965 w 579438"/>
              <a:gd name="connsiteY84" fmla="*/ 366435 h 541337"/>
              <a:gd name="connsiteX85" fmla="*/ 341794 w 579438"/>
              <a:gd name="connsiteY85" fmla="*/ 362305 h 541337"/>
              <a:gd name="connsiteX86" fmla="*/ 351306 w 579438"/>
              <a:gd name="connsiteY86" fmla="*/ 357380 h 541337"/>
              <a:gd name="connsiteX87" fmla="*/ 360184 w 579438"/>
              <a:gd name="connsiteY87" fmla="*/ 351503 h 541337"/>
              <a:gd name="connsiteX88" fmla="*/ 368586 w 579438"/>
              <a:gd name="connsiteY88" fmla="*/ 344990 h 541337"/>
              <a:gd name="connsiteX89" fmla="*/ 376354 w 579438"/>
              <a:gd name="connsiteY89" fmla="*/ 337682 h 541337"/>
              <a:gd name="connsiteX90" fmla="*/ 383647 w 579438"/>
              <a:gd name="connsiteY90" fmla="*/ 329898 h 541337"/>
              <a:gd name="connsiteX91" fmla="*/ 390147 w 579438"/>
              <a:gd name="connsiteY91" fmla="*/ 321479 h 541337"/>
              <a:gd name="connsiteX92" fmla="*/ 395854 w 579438"/>
              <a:gd name="connsiteY92" fmla="*/ 312424 h 541337"/>
              <a:gd name="connsiteX93" fmla="*/ 400769 w 579438"/>
              <a:gd name="connsiteY93" fmla="*/ 302892 h 541337"/>
              <a:gd name="connsiteX94" fmla="*/ 405049 w 579438"/>
              <a:gd name="connsiteY94" fmla="*/ 293043 h 541337"/>
              <a:gd name="connsiteX95" fmla="*/ 408379 w 579438"/>
              <a:gd name="connsiteY95" fmla="*/ 282717 h 541337"/>
              <a:gd name="connsiteX96" fmla="*/ 410915 w 579438"/>
              <a:gd name="connsiteY96" fmla="*/ 271915 h 541337"/>
              <a:gd name="connsiteX97" fmla="*/ 412501 w 579438"/>
              <a:gd name="connsiteY97" fmla="*/ 260795 h 541337"/>
              <a:gd name="connsiteX98" fmla="*/ 412976 w 579438"/>
              <a:gd name="connsiteY98" fmla="*/ 249357 h 541337"/>
              <a:gd name="connsiteX99" fmla="*/ 412818 w 579438"/>
              <a:gd name="connsiteY99" fmla="*/ 243321 h 541337"/>
              <a:gd name="connsiteX100" fmla="*/ 412183 w 579438"/>
              <a:gd name="connsiteY100" fmla="*/ 237443 h 541337"/>
              <a:gd name="connsiteX101" fmla="*/ 456573 w 579438"/>
              <a:gd name="connsiteY101" fmla="*/ 192963 h 541337"/>
              <a:gd name="connsiteX102" fmla="*/ 459744 w 579438"/>
              <a:gd name="connsiteY102" fmla="*/ 203765 h 541337"/>
              <a:gd name="connsiteX103" fmla="*/ 462439 w 579438"/>
              <a:gd name="connsiteY103" fmla="*/ 214727 h 541337"/>
              <a:gd name="connsiteX104" fmla="*/ 464183 w 579438"/>
              <a:gd name="connsiteY104" fmla="*/ 226164 h 541337"/>
              <a:gd name="connsiteX105" fmla="*/ 465134 w 579438"/>
              <a:gd name="connsiteY105" fmla="*/ 237761 h 541337"/>
              <a:gd name="connsiteX106" fmla="*/ 465768 w 579438"/>
              <a:gd name="connsiteY106" fmla="*/ 249357 h 541337"/>
              <a:gd name="connsiteX107" fmla="*/ 465134 w 579438"/>
              <a:gd name="connsiteY107" fmla="*/ 262543 h 541337"/>
              <a:gd name="connsiteX108" fmla="*/ 463707 w 579438"/>
              <a:gd name="connsiteY108" fmla="*/ 275251 h 541337"/>
              <a:gd name="connsiteX109" fmla="*/ 461488 w 579438"/>
              <a:gd name="connsiteY109" fmla="*/ 287801 h 541337"/>
              <a:gd name="connsiteX110" fmla="*/ 458317 w 579438"/>
              <a:gd name="connsiteY110" fmla="*/ 300192 h 541337"/>
              <a:gd name="connsiteX111" fmla="*/ 454354 w 579438"/>
              <a:gd name="connsiteY111" fmla="*/ 311947 h 541337"/>
              <a:gd name="connsiteX112" fmla="*/ 449598 w 579438"/>
              <a:gd name="connsiteY112" fmla="*/ 323385 h 541337"/>
              <a:gd name="connsiteX113" fmla="*/ 444049 w 579438"/>
              <a:gd name="connsiteY113" fmla="*/ 334505 h 541337"/>
              <a:gd name="connsiteX114" fmla="*/ 437708 w 579438"/>
              <a:gd name="connsiteY114" fmla="*/ 345148 h 541337"/>
              <a:gd name="connsiteX115" fmla="*/ 430891 w 579438"/>
              <a:gd name="connsiteY115" fmla="*/ 355156 h 541337"/>
              <a:gd name="connsiteX116" fmla="*/ 440086 w 579438"/>
              <a:gd name="connsiteY116" fmla="*/ 364370 h 541337"/>
              <a:gd name="connsiteX117" fmla="*/ 446744 w 579438"/>
              <a:gd name="connsiteY117" fmla="*/ 357698 h 541337"/>
              <a:gd name="connsiteX118" fmla="*/ 569133 w 579438"/>
              <a:gd name="connsiteY118" fmla="*/ 480495 h 541337"/>
              <a:gd name="connsiteX119" fmla="*/ 572780 w 579438"/>
              <a:gd name="connsiteY119" fmla="*/ 484943 h 541337"/>
              <a:gd name="connsiteX120" fmla="*/ 575792 w 579438"/>
              <a:gd name="connsiteY120" fmla="*/ 489709 h 541337"/>
              <a:gd name="connsiteX121" fmla="*/ 577694 w 579438"/>
              <a:gd name="connsiteY121" fmla="*/ 494951 h 541337"/>
              <a:gd name="connsiteX122" fmla="*/ 578963 w 579438"/>
              <a:gd name="connsiteY122" fmla="*/ 500193 h 541337"/>
              <a:gd name="connsiteX123" fmla="*/ 579438 w 579438"/>
              <a:gd name="connsiteY123" fmla="*/ 505753 h 541337"/>
              <a:gd name="connsiteX124" fmla="*/ 579121 w 579438"/>
              <a:gd name="connsiteY124" fmla="*/ 511154 h 541337"/>
              <a:gd name="connsiteX125" fmla="*/ 577853 w 579438"/>
              <a:gd name="connsiteY125" fmla="*/ 516397 h 541337"/>
              <a:gd name="connsiteX126" fmla="*/ 575792 w 579438"/>
              <a:gd name="connsiteY126" fmla="*/ 521639 h 541337"/>
              <a:gd name="connsiteX127" fmla="*/ 572938 w 579438"/>
              <a:gd name="connsiteY127" fmla="*/ 526564 h 541337"/>
              <a:gd name="connsiteX128" fmla="*/ 569292 w 579438"/>
              <a:gd name="connsiteY128" fmla="*/ 531012 h 541337"/>
              <a:gd name="connsiteX129" fmla="*/ 564853 w 579438"/>
              <a:gd name="connsiteY129" fmla="*/ 534665 h 541337"/>
              <a:gd name="connsiteX130" fmla="*/ 559938 w 579438"/>
              <a:gd name="connsiteY130" fmla="*/ 537684 h 541337"/>
              <a:gd name="connsiteX131" fmla="*/ 554865 w 579438"/>
              <a:gd name="connsiteY131" fmla="*/ 539590 h 541337"/>
              <a:gd name="connsiteX132" fmla="*/ 549634 w 579438"/>
              <a:gd name="connsiteY132" fmla="*/ 540861 h 541337"/>
              <a:gd name="connsiteX133" fmla="*/ 544085 w 579438"/>
              <a:gd name="connsiteY133" fmla="*/ 541337 h 541337"/>
              <a:gd name="connsiteX134" fmla="*/ 538695 w 579438"/>
              <a:gd name="connsiteY134" fmla="*/ 540861 h 541337"/>
              <a:gd name="connsiteX135" fmla="*/ 533463 w 579438"/>
              <a:gd name="connsiteY135" fmla="*/ 539590 h 541337"/>
              <a:gd name="connsiteX136" fmla="*/ 528231 w 579438"/>
              <a:gd name="connsiteY136" fmla="*/ 537684 h 541337"/>
              <a:gd name="connsiteX137" fmla="*/ 523317 w 579438"/>
              <a:gd name="connsiteY137" fmla="*/ 534665 h 541337"/>
              <a:gd name="connsiteX138" fmla="*/ 519195 w 579438"/>
              <a:gd name="connsiteY138" fmla="*/ 531012 h 541337"/>
              <a:gd name="connsiteX139" fmla="*/ 396806 w 579438"/>
              <a:gd name="connsiteY139" fmla="*/ 408056 h 541337"/>
              <a:gd name="connsiteX140" fmla="*/ 403464 w 579438"/>
              <a:gd name="connsiteY140" fmla="*/ 401384 h 541337"/>
              <a:gd name="connsiteX141" fmla="*/ 394110 w 579438"/>
              <a:gd name="connsiteY141" fmla="*/ 392329 h 541337"/>
              <a:gd name="connsiteX142" fmla="*/ 384123 w 579438"/>
              <a:gd name="connsiteY142" fmla="*/ 399319 h 541337"/>
              <a:gd name="connsiteX143" fmla="*/ 373501 w 579438"/>
              <a:gd name="connsiteY143" fmla="*/ 405673 h 541337"/>
              <a:gd name="connsiteX144" fmla="*/ 362562 w 579438"/>
              <a:gd name="connsiteY144" fmla="*/ 411074 h 541337"/>
              <a:gd name="connsiteX145" fmla="*/ 351147 w 579438"/>
              <a:gd name="connsiteY145" fmla="*/ 415840 h 541337"/>
              <a:gd name="connsiteX146" fmla="*/ 339099 w 579438"/>
              <a:gd name="connsiteY146" fmla="*/ 419970 h 541337"/>
              <a:gd name="connsiteX147" fmla="*/ 327050 w 579438"/>
              <a:gd name="connsiteY147" fmla="*/ 423147 h 541337"/>
              <a:gd name="connsiteX148" fmla="*/ 314367 w 579438"/>
              <a:gd name="connsiteY148" fmla="*/ 425371 h 541337"/>
              <a:gd name="connsiteX149" fmla="*/ 301526 w 579438"/>
              <a:gd name="connsiteY149" fmla="*/ 426801 h 541337"/>
              <a:gd name="connsiteX150" fmla="*/ 288526 w 579438"/>
              <a:gd name="connsiteY150" fmla="*/ 427437 h 541337"/>
              <a:gd name="connsiteX151" fmla="*/ 274575 w 579438"/>
              <a:gd name="connsiteY151" fmla="*/ 426801 h 541337"/>
              <a:gd name="connsiteX152" fmla="*/ 261099 w 579438"/>
              <a:gd name="connsiteY152" fmla="*/ 425213 h 541337"/>
              <a:gd name="connsiteX153" fmla="*/ 247624 w 579438"/>
              <a:gd name="connsiteY153" fmla="*/ 422671 h 541337"/>
              <a:gd name="connsiteX154" fmla="*/ 234783 w 579438"/>
              <a:gd name="connsiteY154" fmla="*/ 419017 h 541337"/>
              <a:gd name="connsiteX155" fmla="*/ 222417 w 579438"/>
              <a:gd name="connsiteY155" fmla="*/ 414728 h 541337"/>
              <a:gd name="connsiteX156" fmla="*/ 210368 w 579438"/>
              <a:gd name="connsiteY156" fmla="*/ 409168 h 541337"/>
              <a:gd name="connsiteX157" fmla="*/ 198954 w 579438"/>
              <a:gd name="connsiteY157" fmla="*/ 402972 h 541337"/>
              <a:gd name="connsiteX158" fmla="*/ 187856 w 579438"/>
              <a:gd name="connsiteY158" fmla="*/ 396142 h 541337"/>
              <a:gd name="connsiteX159" fmla="*/ 177551 w 579438"/>
              <a:gd name="connsiteY159" fmla="*/ 388199 h 541337"/>
              <a:gd name="connsiteX160" fmla="*/ 167722 w 579438"/>
              <a:gd name="connsiteY160" fmla="*/ 379779 h 541337"/>
              <a:gd name="connsiteX161" fmla="*/ 158527 w 579438"/>
              <a:gd name="connsiteY161" fmla="*/ 370566 h 541337"/>
              <a:gd name="connsiteX162" fmla="*/ 150125 w 579438"/>
              <a:gd name="connsiteY162" fmla="*/ 360716 h 541337"/>
              <a:gd name="connsiteX163" fmla="*/ 142198 w 579438"/>
              <a:gd name="connsiteY163" fmla="*/ 350232 h 541337"/>
              <a:gd name="connsiteX164" fmla="*/ 135381 w 579438"/>
              <a:gd name="connsiteY164" fmla="*/ 339112 h 541337"/>
              <a:gd name="connsiteX165" fmla="*/ 129198 w 579438"/>
              <a:gd name="connsiteY165" fmla="*/ 327674 h 541337"/>
              <a:gd name="connsiteX166" fmla="*/ 123649 w 579438"/>
              <a:gd name="connsiteY166" fmla="*/ 315601 h 541337"/>
              <a:gd name="connsiteX167" fmla="*/ 119369 w 579438"/>
              <a:gd name="connsiteY167" fmla="*/ 303210 h 541337"/>
              <a:gd name="connsiteX168" fmla="*/ 115881 w 579438"/>
              <a:gd name="connsiteY168" fmla="*/ 290343 h 541337"/>
              <a:gd name="connsiteX169" fmla="*/ 113186 w 579438"/>
              <a:gd name="connsiteY169" fmla="*/ 276840 h 541337"/>
              <a:gd name="connsiteX170" fmla="*/ 111601 w 579438"/>
              <a:gd name="connsiteY170" fmla="*/ 263337 h 541337"/>
              <a:gd name="connsiteX171" fmla="*/ 111125 w 579438"/>
              <a:gd name="connsiteY171" fmla="*/ 249357 h 541337"/>
              <a:gd name="connsiteX172" fmla="*/ 111601 w 579438"/>
              <a:gd name="connsiteY172" fmla="*/ 235537 h 541337"/>
              <a:gd name="connsiteX173" fmla="*/ 113186 w 579438"/>
              <a:gd name="connsiteY173" fmla="*/ 221875 h 541337"/>
              <a:gd name="connsiteX174" fmla="*/ 115881 w 579438"/>
              <a:gd name="connsiteY174" fmla="*/ 208531 h 541337"/>
              <a:gd name="connsiteX175" fmla="*/ 119369 w 579438"/>
              <a:gd name="connsiteY175" fmla="*/ 195664 h 541337"/>
              <a:gd name="connsiteX176" fmla="*/ 123649 w 579438"/>
              <a:gd name="connsiteY176" fmla="*/ 183114 h 541337"/>
              <a:gd name="connsiteX177" fmla="*/ 129198 w 579438"/>
              <a:gd name="connsiteY177" fmla="*/ 171200 h 541337"/>
              <a:gd name="connsiteX178" fmla="*/ 135381 w 579438"/>
              <a:gd name="connsiteY178" fmla="*/ 159444 h 541337"/>
              <a:gd name="connsiteX179" fmla="*/ 142198 w 579438"/>
              <a:gd name="connsiteY179" fmla="*/ 148642 h 541337"/>
              <a:gd name="connsiteX180" fmla="*/ 150125 w 579438"/>
              <a:gd name="connsiteY180" fmla="*/ 138157 h 541337"/>
              <a:gd name="connsiteX181" fmla="*/ 158527 w 579438"/>
              <a:gd name="connsiteY181" fmla="*/ 128308 h 541337"/>
              <a:gd name="connsiteX182" fmla="*/ 167722 w 579438"/>
              <a:gd name="connsiteY182" fmla="*/ 119094 h 541337"/>
              <a:gd name="connsiteX183" fmla="*/ 177551 w 579438"/>
              <a:gd name="connsiteY183" fmla="*/ 110516 h 541337"/>
              <a:gd name="connsiteX184" fmla="*/ 187856 w 579438"/>
              <a:gd name="connsiteY184" fmla="*/ 102732 h 541337"/>
              <a:gd name="connsiteX185" fmla="*/ 198954 w 579438"/>
              <a:gd name="connsiteY185" fmla="*/ 95584 h 541337"/>
              <a:gd name="connsiteX186" fmla="*/ 210368 w 579438"/>
              <a:gd name="connsiteY186" fmla="*/ 89388 h 541337"/>
              <a:gd name="connsiteX187" fmla="*/ 222417 w 579438"/>
              <a:gd name="connsiteY187" fmla="*/ 84146 h 541337"/>
              <a:gd name="connsiteX188" fmla="*/ 234783 w 579438"/>
              <a:gd name="connsiteY188" fmla="*/ 79698 h 541337"/>
              <a:gd name="connsiteX189" fmla="*/ 247624 w 579438"/>
              <a:gd name="connsiteY189" fmla="*/ 76044 h 541337"/>
              <a:gd name="connsiteX190" fmla="*/ 261099 w 579438"/>
              <a:gd name="connsiteY190" fmla="*/ 73661 h 541337"/>
              <a:gd name="connsiteX191" fmla="*/ 274575 w 579438"/>
              <a:gd name="connsiteY191" fmla="*/ 72073 h 541337"/>
              <a:gd name="connsiteX192" fmla="*/ 561981 w 579438"/>
              <a:gd name="connsiteY192" fmla="*/ 0 h 541337"/>
              <a:gd name="connsiteX193" fmla="*/ 563410 w 579438"/>
              <a:gd name="connsiteY193" fmla="*/ 0 h 541337"/>
              <a:gd name="connsiteX194" fmla="*/ 567059 w 579438"/>
              <a:gd name="connsiteY194" fmla="*/ 158 h 541337"/>
              <a:gd name="connsiteX195" fmla="*/ 570074 w 579438"/>
              <a:gd name="connsiteY195" fmla="*/ 1108 h 541337"/>
              <a:gd name="connsiteX196" fmla="*/ 572613 w 579438"/>
              <a:gd name="connsiteY196" fmla="*/ 2375 h 541337"/>
              <a:gd name="connsiteX197" fmla="*/ 574359 w 579438"/>
              <a:gd name="connsiteY197" fmla="*/ 4434 h 541337"/>
              <a:gd name="connsiteX198" fmla="*/ 575628 w 579438"/>
              <a:gd name="connsiteY198" fmla="*/ 6968 h 541337"/>
              <a:gd name="connsiteX199" fmla="*/ 576263 w 579438"/>
              <a:gd name="connsiteY199" fmla="*/ 10135 h 541337"/>
              <a:gd name="connsiteX200" fmla="*/ 576263 w 579438"/>
              <a:gd name="connsiteY200" fmla="*/ 14094 h 541337"/>
              <a:gd name="connsiteX201" fmla="*/ 571820 w 579438"/>
              <a:gd name="connsiteY201" fmla="*/ 109587 h 541337"/>
              <a:gd name="connsiteX202" fmla="*/ 571661 w 579438"/>
              <a:gd name="connsiteY202" fmla="*/ 112437 h 541337"/>
              <a:gd name="connsiteX203" fmla="*/ 571185 w 579438"/>
              <a:gd name="connsiteY203" fmla="*/ 114971 h 541337"/>
              <a:gd name="connsiteX204" fmla="*/ 570233 w 579438"/>
              <a:gd name="connsiteY204" fmla="*/ 117663 h 541337"/>
              <a:gd name="connsiteX205" fmla="*/ 568964 w 579438"/>
              <a:gd name="connsiteY205" fmla="*/ 119880 h 541337"/>
              <a:gd name="connsiteX206" fmla="*/ 567059 w 579438"/>
              <a:gd name="connsiteY206" fmla="*/ 121939 h 541337"/>
              <a:gd name="connsiteX207" fmla="*/ 564520 w 579438"/>
              <a:gd name="connsiteY207" fmla="*/ 123681 h 541337"/>
              <a:gd name="connsiteX208" fmla="*/ 561823 w 579438"/>
              <a:gd name="connsiteY208" fmla="*/ 124948 h 541337"/>
              <a:gd name="connsiteX209" fmla="*/ 559601 w 579438"/>
              <a:gd name="connsiteY209" fmla="*/ 125106 h 541337"/>
              <a:gd name="connsiteX210" fmla="*/ 557380 w 579438"/>
              <a:gd name="connsiteY210" fmla="*/ 124631 h 541337"/>
              <a:gd name="connsiteX211" fmla="*/ 555475 w 579438"/>
              <a:gd name="connsiteY211" fmla="*/ 123839 h 541337"/>
              <a:gd name="connsiteX212" fmla="*/ 553571 w 579438"/>
              <a:gd name="connsiteY212" fmla="*/ 122572 h 541337"/>
              <a:gd name="connsiteX213" fmla="*/ 551984 w 579438"/>
              <a:gd name="connsiteY213" fmla="*/ 120989 h 541337"/>
              <a:gd name="connsiteX214" fmla="*/ 550239 w 579438"/>
              <a:gd name="connsiteY214" fmla="*/ 119405 h 541337"/>
              <a:gd name="connsiteX215" fmla="*/ 520723 w 579438"/>
              <a:gd name="connsiteY215" fmla="*/ 90108 h 541337"/>
              <a:gd name="connsiteX216" fmla="*/ 509774 w 579438"/>
              <a:gd name="connsiteY216" fmla="*/ 101193 h 541337"/>
              <a:gd name="connsiteX217" fmla="*/ 419324 w 579438"/>
              <a:gd name="connsiteY217" fmla="*/ 191301 h 541337"/>
              <a:gd name="connsiteX218" fmla="*/ 391713 w 579438"/>
              <a:gd name="connsiteY218" fmla="*/ 219173 h 541337"/>
              <a:gd name="connsiteX219" fmla="*/ 298564 w 579438"/>
              <a:gd name="connsiteY219" fmla="*/ 312131 h 541337"/>
              <a:gd name="connsiteX220" fmla="*/ 293169 w 579438"/>
              <a:gd name="connsiteY220" fmla="*/ 317516 h 541337"/>
              <a:gd name="connsiteX221" fmla="*/ 290313 w 579438"/>
              <a:gd name="connsiteY221" fmla="*/ 319733 h 541337"/>
              <a:gd name="connsiteX222" fmla="*/ 287298 w 579438"/>
              <a:gd name="connsiteY222" fmla="*/ 321633 h 541337"/>
              <a:gd name="connsiteX223" fmla="*/ 284124 w 579438"/>
              <a:gd name="connsiteY223" fmla="*/ 322900 h 541337"/>
              <a:gd name="connsiteX224" fmla="*/ 280633 w 579438"/>
              <a:gd name="connsiteY224" fmla="*/ 323692 h 541337"/>
              <a:gd name="connsiteX225" fmla="*/ 279681 w 579438"/>
              <a:gd name="connsiteY225" fmla="*/ 323692 h 541337"/>
              <a:gd name="connsiteX226" fmla="*/ 278888 w 579438"/>
              <a:gd name="connsiteY226" fmla="*/ 323850 h 541337"/>
              <a:gd name="connsiteX227" fmla="*/ 277935 w 579438"/>
              <a:gd name="connsiteY227" fmla="*/ 323850 h 541337"/>
              <a:gd name="connsiteX228" fmla="*/ 273810 w 579438"/>
              <a:gd name="connsiteY228" fmla="*/ 323534 h 541337"/>
              <a:gd name="connsiteX229" fmla="*/ 269843 w 579438"/>
              <a:gd name="connsiteY229" fmla="*/ 322267 h 541337"/>
              <a:gd name="connsiteX230" fmla="*/ 266034 w 579438"/>
              <a:gd name="connsiteY230" fmla="*/ 320366 h 541337"/>
              <a:gd name="connsiteX231" fmla="*/ 262702 w 579438"/>
              <a:gd name="connsiteY231" fmla="*/ 317516 h 541337"/>
              <a:gd name="connsiteX232" fmla="*/ 257306 w 579438"/>
              <a:gd name="connsiteY232" fmla="*/ 312131 h 541337"/>
              <a:gd name="connsiteX233" fmla="*/ 237471 w 579438"/>
              <a:gd name="connsiteY233" fmla="*/ 292336 h 541337"/>
              <a:gd name="connsiteX234" fmla="*/ 190500 w 579438"/>
              <a:gd name="connsiteY234" fmla="*/ 245303 h 541337"/>
              <a:gd name="connsiteX235" fmla="*/ 191452 w 579438"/>
              <a:gd name="connsiteY235" fmla="*/ 235643 h 541337"/>
              <a:gd name="connsiteX236" fmla="*/ 193198 w 579438"/>
              <a:gd name="connsiteY236" fmla="*/ 226141 h 541337"/>
              <a:gd name="connsiteX237" fmla="*/ 195737 w 579438"/>
              <a:gd name="connsiteY237" fmla="*/ 217114 h 541337"/>
              <a:gd name="connsiteX238" fmla="*/ 199228 w 579438"/>
              <a:gd name="connsiteY238" fmla="*/ 208246 h 541337"/>
              <a:gd name="connsiteX239" fmla="*/ 203671 w 579438"/>
              <a:gd name="connsiteY239" fmla="*/ 200011 h 541337"/>
              <a:gd name="connsiteX240" fmla="*/ 208749 w 579438"/>
              <a:gd name="connsiteY240" fmla="*/ 192093 h 541337"/>
              <a:gd name="connsiteX241" fmla="*/ 277935 w 579438"/>
              <a:gd name="connsiteY241" fmla="*/ 261139 h 541337"/>
              <a:gd name="connsiteX242" fmla="*/ 280633 w 579438"/>
              <a:gd name="connsiteY242" fmla="*/ 258447 h 541337"/>
              <a:gd name="connsiteX243" fmla="*/ 485019 w 579438"/>
              <a:gd name="connsiteY243" fmla="*/ 54318 h 541337"/>
              <a:gd name="connsiteX244" fmla="*/ 469786 w 579438"/>
              <a:gd name="connsiteY244" fmla="*/ 39273 h 541337"/>
              <a:gd name="connsiteX245" fmla="*/ 455028 w 579438"/>
              <a:gd name="connsiteY245" fmla="*/ 24071 h 541337"/>
              <a:gd name="connsiteX246" fmla="*/ 453441 w 579438"/>
              <a:gd name="connsiteY246" fmla="*/ 22645 h 541337"/>
              <a:gd name="connsiteX247" fmla="*/ 452171 w 579438"/>
              <a:gd name="connsiteY247" fmla="*/ 21062 h 541337"/>
              <a:gd name="connsiteX248" fmla="*/ 451219 w 579438"/>
              <a:gd name="connsiteY248" fmla="*/ 19478 h 541337"/>
              <a:gd name="connsiteX249" fmla="*/ 450426 w 579438"/>
              <a:gd name="connsiteY249" fmla="*/ 17736 h 541337"/>
              <a:gd name="connsiteX250" fmla="*/ 450109 w 579438"/>
              <a:gd name="connsiteY250" fmla="*/ 15836 h 541337"/>
              <a:gd name="connsiteX251" fmla="*/ 450267 w 579438"/>
              <a:gd name="connsiteY251" fmla="*/ 13461 h 541337"/>
              <a:gd name="connsiteX252" fmla="*/ 451219 w 579438"/>
              <a:gd name="connsiteY252" fmla="*/ 11243 h 541337"/>
              <a:gd name="connsiteX253" fmla="*/ 452806 w 579438"/>
              <a:gd name="connsiteY253" fmla="*/ 8551 h 541337"/>
              <a:gd name="connsiteX254" fmla="*/ 454552 w 579438"/>
              <a:gd name="connsiteY254" fmla="*/ 6809 h 541337"/>
              <a:gd name="connsiteX255" fmla="*/ 456615 w 579438"/>
              <a:gd name="connsiteY255" fmla="*/ 5542 h 541337"/>
              <a:gd name="connsiteX256" fmla="*/ 459154 w 579438"/>
              <a:gd name="connsiteY256" fmla="*/ 5067 h 541337"/>
              <a:gd name="connsiteX257" fmla="*/ 461534 w 579438"/>
              <a:gd name="connsiteY257" fmla="*/ 4751 h 541337"/>
              <a:gd name="connsiteX258" fmla="*/ 464073 w 579438"/>
              <a:gd name="connsiteY258" fmla="*/ 4592 h 541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Lst>
            <a:rect l="l" t="t" r="r" b="b"/>
            <a:pathLst>
              <a:path w="579438" h="541337">
                <a:moveTo>
                  <a:pt x="104775" y="158750"/>
                </a:moveTo>
                <a:lnTo>
                  <a:pt x="99193" y="170591"/>
                </a:lnTo>
                <a:lnTo>
                  <a:pt x="94569" y="183072"/>
                </a:lnTo>
                <a:lnTo>
                  <a:pt x="90741" y="195872"/>
                </a:lnTo>
                <a:lnTo>
                  <a:pt x="87552" y="208833"/>
                </a:lnTo>
                <a:lnTo>
                  <a:pt x="85478" y="222434"/>
                </a:lnTo>
                <a:lnTo>
                  <a:pt x="84043" y="235875"/>
                </a:lnTo>
                <a:lnTo>
                  <a:pt x="83724" y="249955"/>
                </a:lnTo>
                <a:lnTo>
                  <a:pt x="83724" y="252196"/>
                </a:lnTo>
                <a:lnTo>
                  <a:pt x="42420" y="293638"/>
                </a:lnTo>
                <a:lnTo>
                  <a:pt x="39071" y="296518"/>
                </a:lnTo>
                <a:lnTo>
                  <a:pt x="35244" y="298438"/>
                </a:lnTo>
                <a:lnTo>
                  <a:pt x="31257" y="299718"/>
                </a:lnTo>
                <a:lnTo>
                  <a:pt x="27111" y="300038"/>
                </a:lnTo>
                <a:lnTo>
                  <a:pt x="22964" y="299718"/>
                </a:lnTo>
                <a:lnTo>
                  <a:pt x="18977" y="298438"/>
                </a:lnTo>
                <a:lnTo>
                  <a:pt x="15150" y="296518"/>
                </a:lnTo>
                <a:lnTo>
                  <a:pt x="11642" y="293638"/>
                </a:lnTo>
                <a:lnTo>
                  <a:pt x="6379" y="288358"/>
                </a:lnTo>
                <a:lnTo>
                  <a:pt x="3508" y="284837"/>
                </a:lnTo>
                <a:lnTo>
                  <a:pt x="1595" y="280997"/>
                </a:lnTo>
                <a:lnTo>
                  <a:pt x="319" y="276997"/>
                </a:lnTo>
                <a:lnTo>
                  <a:pt x="0" y="272837"/>
                </a:lnTo>
                <a:lnTo>
                  <a:pt x="319" y="268836"/>
                </a:lnTo>
                <a:lnTo>
                  <a:pt x="1595" y="264676"/>
                </a:lnTo>
                <a:lnTo>
                  <a:pt x="3508" y="260996"/>
                </a:lnTo>
                <a:lnTo>
                  <a:pt x="6379" y="257316"/>
                </a:lnTo>
                <a:close/>
                <a:moveTo>
                  <a:pt x="288526" y="71437"/>
                </a:moveTo>
                <a:lnTo>
                  <a:pt x="301526" y="71755"/>
                </a:lnTo>
                <a:lnTo>
                  <a:pt x="314367" y="73185"/>
                </a:lnTo>
                <a:lnTo>
                  <a:pt x="326733" y="75568"/>
                </a:lnTo>
                <a:lnTo>
                  <a:pt x="338940" y="78745"/>
                </a:lnTo>
                <a:lnTo>
                  <a:pt x="350672" y="82716"/>
                </a:lnTo>
                <a:lnTo>
                  <a:pt x="362086" y="87482"/>
                </a:lnTo>
                <a:lnTo>
                  <a:pt x="373184" y="93201"/>
                </a:lnTo>
                <a:lnTo>
                  <a:pt x="383806" y="99396"/>
                </a:lnTo>
                <a:lnTo>
                  <a:pt x="393793" y="106227"/>
                </a:lnTo>
                <a:lnTo>
                  <a:pt x="355745" y="144353"/>
                </a:lnTo>
                <a:lnTo>
                  <a:pt x="347343" y="139428"/>
                </a:lnTo>
                <a:lnTo>
                  <a:pt x="338465" y="134980"/>
                </a:lnTo>
                <a:lnTo>
                  <a:pt x="329111" y="131326"/>
                </a:lnTo>
                <a:lnTo>
                  <a:pt x="319282" y="128308"/>
                </a:lnTo>
                <a:lnTo>
                  <a:pt x="309294" y="126243"/>
                </a:lnTo>
                <a:lnTo>
                  <a:pt x="298989" y="124972"/>
                </a:lnTo>
                <a:lnTo>
                  <a:pt x="288526" y="124337"/>
                </a:lnTo>
                <a:lnTo>
                  <a:pt x="277111" y="124972"/>
                </a:lnTo>
                <a:lnTo>
                  <a:pt x="266014" y="126561"/>
                </a:lnTo>
                <a:lnTo>
                  <a:pt x="255392" y="128944"/>
                </a:lnTo>
                <a:lnTo>
                  <a:pt x="245087" y="132280"/>
                </a:lnTo>
                <a:lnTo>
                  <a:pt x="235100" y="136410"/>
                </a:lnTo>
                <a:lnTo>
                  <a:pt x="225587" y="141493"/>
                </a:lnTo>
                <a:lnTo>
                  <a:pt x="216551" y="147371"/>
                </a:lnTo>
                <a:lnTo>
                  <a:pt x="208307" y="153884"/>
                </a:lnTo>
                <a:lnTo>
                  <a:pt x="200380" y="161033"/>
                </a:lnTo>
                <a:lnTo>
                  <a:pt x="193246" y="168817"/>
                </a:lnTo>
                <a:lnTo>
                  <a:pt x="186746" y="177395"/>
                </a:lnTo>
                <a:lnTo>
                  <a:pt x="180881" y="186291"/>
                </a:lnTo>
                <a:lnTo>
                  <a:pt x="175966" y="195823"/>
                </a:lnTo>
                <a:lnTo>
                  <a:pt x="171686" y="205672"/>
                </a:lnTo>
                <a:lnTo>
                  <a:pt x="168356" y="216156"/>
                </a:lnTo>
                <a:lnTo>
                  <a:pt x="165978" y="226959"/>
                </a:lnTo>
                <a:lnTo>
                  <a:pt x="164393" y="238079"/>
                </a:lnTo>
                <a:lnTo>
                  <a:pt x="163917" y="249357"/>
                </a:lnTo>
                <a:lnTo>
                  <a:pt x="164393" y="260795"/>
                </a:lnTo>
                <a:lnTo>
                  <a:pt x="165978" y="271915"/>
                </a:lnTo>
                <a:lnTo>
                  <a:pt x="168356" y="282559"/>
                </a:lnTo>
                <a:lnTo>
                  <a:pt x="171686" y="292884"/>
                </a:lnTo>
                <a:lnTo>
                  <a:pt x="175966" y="302892"/>
                </a:lnTo>
                <a:lnTo>
                  <a:pt x="180881" y="312424"/>
                </a:lnTo>
                <a:lnTo>
                  <a:pt x="186746" y="321479"/>
                </a:lnTo>
                <a:lnTo>
                  <a:pt x="193246" y="329739"/>
                </a:lnTo>
                <a:lnTo>
                  <a:pt x="200380" y="337682"/>
                </a:lnTo>
                <a:lnTo>
                  <a:pt x="208149" y="344990"/>
                </a:lnTo>
                <a:lnTo>
                  <a:pt x="216551" y="351503"/>
                </a:lnTo>
                <a:lnTo>
                  <a:pt x="225587" y="357380"/>
                </a:lnTo>
                <a:lnTo>
                  <a:pt x="235100" y="362305"/>
                </a:lnTo>
                <a:lnTo>
                  <a:pt x="244929" y="366435"/>
                </a:lnTo>
                <a:lnTo>
                  <a:pt x="255234" y="369771"/>
                </a:lnTo>
                <a:lnTo>
                  <a:pt x="266014" y="372313"/>
                </a:lnTo>
                <a:lnTo>
                  <a:pt x="277111" y="373902"/>
                </a:lnTo>
                <a:lnTo>
                  <a:pt x="288526" y="374219"/>
                </a:lnTo>
                <a:lnTo>
                  <a:pt x="299782" y="373902"/>
                </a:lnTo>
                <a:lnTo>
                  <a:pt x="310879" y="372313"/>
                </a:lnTo>
                <a:lnTo>
                  <a:pt x="321501" y="369771"/>
                </a:lnTo>
                <a:lnTo>
                  <a:pt x="331965" y="366435"/>
                </a:lnTo>
                <a:lnTo>
                  <a:pt x="341794" y="362305"/>
                </a:lnTo>
                <a:lnTo>
                  <a:pt x="351306" y="357380"/>
                </a:lnTo>
                <a:lnTo>
                  <a:pt x="360184" y="351503"/>
                </a:lnTo>
                <a:lnTo>
                  <a:pt x="368586" y="344990"/>
                </a:lnTo>
                <a:lnTo>
                  <a:pt x="376354" y="337682"/>
                </a:lnTo>
                <a:lnTo>
                  <a:pt x="383647" y="329898"/>
                </a:lnTo>
                <a:lnTo>
                  <a:pt x="390147" y="321479"/>
                </a:lnTo>
                <a:lnTo>
                  <a:pt x="395854" y="312424"/>
                </a:lnTo>
                <a:lnTo>
                  <a:pt x="400769" y="302892"/>
                </a:lnTo>
                <a:lnTo>
                  <a:pt x="405049" y="293043"/>
                </a:lnTo>
                <a:lnTo>
                  <a:pt x="408379" y="282717"/>
                </a:lnTo>
                <a:lnTo>
                  <a:pt x="410915" y="271915"/>
                </a:lnTo>
                <a:lnTo>
                  <a:pt x="412501" y="260795"/>
                </a:lnTo>
                <a:lnTo>
                  <a:pt x="412976" y="249357"/>
                </a:lnTo>
                <a:lnTo>
                  <a:pt x="412818" y="243321"/>
                </a:lnTo>
                <a:lnTo>
                  <a:pt x="412183" y="237443"/>
                </a:lnTo>
                <a:lnTo>
                  <a:pt x="456573" y="192963"/>
                </a:lnTo>
                <a:lnTo>
                  <a:pt x="459744" y="203765"/>
                </a:lnTo>
                <a:lnTo>
                  <a:pt x="462439" y="214727"/>
                </a:lnTo>
                <a:lnTo>
                  <a:pt x="464183" y="226164"/>
                </a:lnTo>
                <a:lnTo>
                  <a:pt x="465134" y="237761"/>
                </a:lnTo>
                <a:lnTo>
                  <a:pt x="465768" y="249357"/>
                </a:lnTo>
                <a:lnTo>
                  <a:pt x="465134" y="262543"/>
                </a:lnTo>
                <a:lnTo>
                  <a:pt x="463707" y="275251"/>
                </a:lnTo>
                <a:lnTo>
                  <a:pt x="461488" y="287801"/>
                </a:lnTo>
                <a:lnTo>
                  <a:pt x="458317" y="300192"/>
                </a:lnTo>
                <a:lnTo>
                  <a:pt x="454354" y="311947"/>
                </a:lnTo>
                <a:lnTo>
                  <a:pt x="449598" y="323385"/>
                </a:lnTo>
                <a:lnTo>
                  <a:pt x="444049" y="334505"/>
                </a:lnTo>
                <a:lnTo>
                  <a:pt x="437708" y="345148"/>
                </a:lnTo>
                <a:lnTo>
                  <a:pt x="430891" y="355156"/>
                </a:lnTo>
                <a:lnTo>
                  <a:pt x="440086" y="364370"/>
                </a:lnTo>
                <a:lnTo>
                  <a:pt x="446744" y="357698"/>
                </a:lnTo>
                <a:lnTo>
                  <a:pt x="569133" y="480495"/>
                </a:lnTo>
                <a:lnTo>
                  <a:pt x="572780" y="484943"/>
                </a:lnTo>
                <a:lnTo>
                  <a:pt x="575792" y="489709"/>
                </a:lnTo>
                <a:lnTo>
                  <a:pt x="577694" y="494951"/>
                </a:lnTo>
                <a:lnTo>
                  <a:pt x="578963" y="500193"/>
                </a:lnTo>
                <a:lnTo>
                  <a:pt x="579438" y="505753"/>
                </a:lnTo>
                <a:lnTo>
                  <a:pt x="579121" y="511154"/>
                </a:lnTo>
                <a:lnTo>
                  <a:pt x="577853" y="516397"/>
                </a:lnTo>
                <a:lnTo>
                  <a:pt x="575792" y="521639"/>
                </a:lnTo>
                <a:lnTo>
                  <a:pt x="572938" y="526564"/>
                </a:lnTo>
                <a:lnTo>
                  <a:pt x="569292" y="531012"/>
                </a:lnTo>
                <a:lnTo>
                  <a:pt x="564853" y="534665"/>
                </a:lnTo>
                <a:lnTo>
                  <a:pt x="559938" y="537684"/>
                </a:lnTo>
                <a:lnTo>
                  <a:pt x="554865" y="539590"/>
                </a:lnTo>
                <a:lnTo>
                  <a:pt x="549634" y="540861"/>
                </a:lnTo>
                <a:lnTo>
                  <a:pt x="544085" y="541337"/>
                </a:lnTo>
                <a:lnTo>
                  <a:pt x="538695" y="540861"/>
                </a:lnTo>
                <a:lnTo>
                  <a:pt x="533463" y="539590"/>
                </a:lnTo>
                <a:lnTo>
                  <a:pt x="528231" y="537684"/>
                </a:lnTo>
                <a:lnTo>
                  <a:pt x="523317" y="534665"/>
                </a:lnTo>
                <a:lnTo>
                  <a:pt x="519195" y="531012"/>
                </a:lnTo>
                <a:lnTo>
                  <a:pt x="396806" y="408056"/>
                </a:lnTo>
                <a:lnTo>
                  <a:pt x="403464" y="401384"/>
                </a:lnTo>
                <a:lnTo>
                  <a:pt x="394110" y="392329"/>
                </a:lnTo>
                <a:lnTo>
                  <a:pt x="384123" y="399319"/>
                </a:lnTo>
                <a:lnTo>
                  <a:pt x="373501" y="405673"/>
                </a:lnTo>
                <a:lnTo>
                  <a:pt x="362562" y="411074"/>
                </a:lnTo>
                <a:lnTo>
                  <a:pt x="351147" y="415840"/>
                </a:lnTo>
                <a:lnTo>
                  <a:pt x="339099" y="419970"/>
                </a:lnTo>
                <a:lnTo>
                  <a:pt x="327050" y="423147"/>
                </a:lnTo>
                <a:lnTo>
                  <a:pt x="314367" y="425371"/>
                </a:lnTo>
                <a:lnTo>
                  <a:pt x="301526" y="426801"/>
                </a:lnTo>
                <a:lnTo>
                  <a:pt x="288526" y="427437"/>
                </a:lnTo>
                <a:lnTo>
                  <a:pt x="274575" y="426801"/>
                </a:lnTo>
                <a:lnTo>
                  <a:pt x="261099" y="425213"/>
                </a:lnTo>
                <a:lnTo>
                  <a:pt x="247624" y="422671"/>
                </a:lnTo>
                <a:lnTo>
                  <a:pt x="234783" y="419017"/>
                </a:lnTo>
                <a:lnTo>
                  <a:pt x="222417" y="414728"/>
                </a:lnTo>
                <a:lnTo>
                  <a:pt x="210368" y="409168"/>
                </a:lnTo>
                <a:lnTo>
                  <a:pt x="198954" y="402972"/>
                </a:lnTo>
                <a:lnTo>
                  <a:pt x="187856" y="396142"/>
                </a:lnTo>
                <a:lnTo>
                  <a:pt x="177551" y="388199"/>
                </a:lnTo>
                <a:lnTo>
                  <a:pt x="167722" y="379779"/>
                </a:lnTo>
                <a:lnTo>
                  <a:pt x="158527" y="370566"/>
                </a:lnTo>
                <a:lnTo>
                  <a:pt x="150125" y="360716"/>
                </a:lnTo>
                <a:lnTo>
                  <a:pt x="142198" y="350232"/>
                </a:lnTo>
                <a:lnTo>
                  <a:pt x="135381" y="339112"/>
                </a:lnTo>
                <a:lnTo>
                  <a:pt x="129198" y="327674"/>
                </a:lnTo>
                <a:lnTo>
                  <a:pt x="123649" y="315601"/>
                </a:lnTo>
                <a:lnTo>
                  <a:pt x="119369" y="303210"/>
                </a:lnTo>
                <a:lnTo>
                  <a:pt x="115881" y="290343"/>
                </a:lnTo>
                <a:lnTo>
                  <a:pt x="113186" y="276840"/>
                </a:lnTo>
                <a:lnTo>
                  <a:pt x="111601" y="263337"/>
                </a:lnTo>
                <a:lnTo>
                  <a:pt x="111125" y="249357"/>
                </a:lnTo>
                <a:lnTo>
                  <a:pt x="111601" y="235537"/>
                </a:lnTo>
                <a:lnTo>
                  <a:pt x="113186" y="221875"/>
                </a:lnTo>
                <a:lnTo>
                  <a:pt x="115881" y="208531"/>
                </a:lnTo>
                <a:lnTo>
                  <a:pt x="119369" y="195664"/>
                </a:lnTo>
                <a:lnTo>
                  <a:pt x="123649" y="183114"/>
                </a:lnTo>
                <a:lnTo>
                  <a:pt x="129198" y="171200"/>
                </a:lnTo>
                <a:lnTo>
                  <a:pt x="135381" y="159444"/>
                </a:lnTo>
                <a:lnTo>
                  <a:pt x="142198" y="148642"/>
                </a:lnTo>
                <a:lnTo>
                  <a:pt x="150125" y="138157"/>
                </a:lnTo>
                <a:lnTo>
                  <a:pt x="158527" y="128308"/>
                </a:lnTo>
                <a:lnTo>
                  <a:pt x="167722" y="119094"/>
                </a:lnTo>
                <a:lnTo>
                  <a:pt x="177551" y="110516"/>
                </a:lnTo>
                <a:lnTo>
                  <a:pt x="187856" y="102732"/>
                </a:lnTo>
                <a:lnTo>
                  <a:pt x="198954" y="95584"/>
                </a:lnTo>
                <a:lnTo>
                  <a:pt x="210368" y="89388"/>
                </a:lnTo>
                <a:lnTo>
                  <a:pt x="222417" y="84146"/>
                </a:lnTo>
                <a:lnTo>
                  <a:pt x="234783" y="79698"/>
                </a:lnTo>
                <a:lnTo>
                  <a:pt x="247624" y="76044"/>
                </a:lnTo>
                <a:lnTo>
                  <a:pt x="261099" y="73661"/>
                </a:lnTo>
                <a:lnTo>
                  <a:pt x="274575" y="72073"/>
                </a:lnTo>
                <a:close/>
                <a:moveTo>
                  <a:pt x="561981" y="0"/>
                </a:moveTo>
                <a:lnTo>
                  <a:pt x="563410" y="0"/>
                </a:lnTo>
                <a:lnTo>
                  <a:pt x="567059" y="158"/>
                </a:lnTo>
                <a:lnTo>
                  <a:pt x="570074" y="1108"/>
                </a:lnTo>
                <a:lnTo>
                  <a:pt x="572613" y="2375"/>
                </a:lnTo>
                <a:lnTo>
                  <a:pt x="574359" y="4434"/>
                </a:lnTo>
                <a:lnTo>
                  <a:pt x="575628" y="6968"/>
                </a:lnTo>
                <a:lnTo>
                  <a:pt x="576263" y="10135"/>
                </a:lnTo>
                <a:lnTo>
                  <a:pt x="576263" y="14094"/>
                </a:lnTo>
                <a:lnTo>
                  <a:pt x="571820" y="109587"/>
                </a:lnTo>
                <a:lnTo>
                  <a:pt x="571661" y="112437"/>
                </a:lnTo>
                <a:lnTo>
                  <a:pt x="571185" y="114971"/>
                </a:lnTo>
                <a:lnTo>
                  <a:pt x="570233" y="117663"/>
                </a:lnTo>
                <a:lnTo>
                  <a:pt x="568964" y="119880"/>
                </a:lnTo>
                <a:lnTo>
                  <a:pt x="567059" y="121939"/>
                </a:lnTo>
                <a:lnTo>
                  <a:pt x="564520" y="123681"/>
                </a:lnTo>
                <a:lnTo>
                  <a:pt x="561823" y="124948"/>
                </a:lnTo>
                <a:lnTo>
                  <a:pt x="559601" y="125106"/>
                </a:lnTo>
                <a:lnTo>
                  <a:pt x="557380" y="124631"/>
                </a:lnTo>
                <a:lnTo>
                  <a:pt x="555475" y="123839"/>
                </a:lnTo>
                <a:lnTo>
                  <a:pt x="553571" y="122572"/>
                </a:lnTo>
                <a:lnTo>
                  <a:pt x="551984" y="120989"/>
                </a:lnTo>
                <a:lnTo>
                  <a:pt x="550239" y="119405"/>
                </a:lnTo>
                <a:lnTo>
                  <a:pt x="520723" y="90108"/>
                </a:lnTo>
                <a:lnTo>
                  <a:pt x="509774" y="101193"/>
                </a:lnTo>
                <a:lnTo>
                  <a:pt x="419324" y="191301"/>
                </a:lnTo>
                <a:lnTo>
                  <a:pt x="391713" y="219173"/>
                </a:lnTo>
                <a:lnTo>
                  <a:pt x="298564" y="312131"/>
                </a:lnTo>
                <a:lnTo>
                  <a:pt x="293169" y="317516"/>
                </a:lnTo>
                <a:lnTo>
                  <a:pt x="290313" y="319733"/>
                </a:lnTo>
                <a:lnTo>
                  <a:pt x="287298" y="321633"/>
                </a:lnTo>
                <a:lnTo>
                  <a:pt x="284124" y="322900"/>
                </a:lnTo>
                <a:lnTo>
                  <a:pt x="280633" y="323692"/>
                </a:lnTo>
                <a:lnTo>
                  <a:pt x="279681" y="323692"/>
                </a:lnTo>
                <a:lnTo>
                  <a:pt x="278888" y="323850"/>
                </a:lnTo>
                <a:lnTo>
                  <a:pt x="277935" y="323850"/>
                </a:lnTo>
                <a:lnTo>
                  <a:pt x="273810" y="323534"/>
                </a:lnTo>
                <a:lnTo>
                  <a:pt x="269843" y="322267"/>
                </a:lnTo>
                <a:lnTo>
                  <a:pt x="266034" y="320366"/>
                </a:lnTo>
                <a:lnTo>
                  <a:pt x="262702" y="317516"/>
                </a:lnTo>
                <a:lnTo>
                  <a:pt x="257306" y="312131"/>
                </a:lnTo>
                <a:lnTo>
                  <a:pt x="237471" y="292336"/>
                </a:lnTo>
                <a:lnTo>
                  <a:pt x="190500" y="245303"/>
                </a:lnTo>
                <a:lnTo>
                  <a:pt x="191452" y="235643"/>
                </a:lnTo>
                <a:lnTo>
                  <a:pt x="193198" y="226141"/>
                </a:lnTo>
                <a:lnTo>
                  <a:pt x="195737" y="217114"/>
                </a:lnTo>
                <a:lnTo>
                  <a:pt x="199228" y="208246"/>
                </a:lnTo>
                <a:lnTo>
                  <a:pt x="203671" y="200011"/>
                </a:lnTo>
                <a:lnTo>
                  <a:pt x="208749" y="192093"/>
                </a:lnTo>
                <a:lnTo>
                  <a:pt x="277935" y="261139"/>
                </a:lnTo>
                <a:lnTo>
                  <a:pt x="280633" y="258447"/>
                </a:lnTo>
                <a:lnTo>
                  <a:pt x="485019" y="54318"/>
                </a:lnTo>
                <a:lnTo>
                  <a:pt x="469786" y="39273"/>
                </a:lnTo>
                <a:lnTo>
                  <a:pt x="455028" y="24071"/>
                </a:lnTo>
                <a:lnTo>
                  <a:pt x="453441" y="22645"/>
                </a:lnTo>
                <a:lnTo>
                  <a:pt x="452171" y="21062"/>
                </a:lnTo>
                <a:lnTo>
                  <a:pt x="451219" y="19478"/>
                </a:lnTo>
                <a:lnTo>
                  <a:pt x="450426" y="17736"/>
                </a:lnTo>
                <a:lnTo>
                  <a:pt x="450109" y="15836"/>
                </a:lnTo>
                <a:lnTo>
                  <a:pt x="450267" y="13461"/>
                </a:lnTo>
                <a:lnTo>
                  <a:pt x="451219" y="11243"/>
                </a:lnTo>
                <a:lnTo>
                  <a:pt x="452806" y="8551"/>
                </a:lnTo>
                <a:lnTo>
                  <a:pt x="454552" y="6809"/>
                </a:lnTo>
                <a:lnTo>
                  <a:pt x="456615" y="5542"/>
                </a:lnTo>
                <a:lnTo>
                  <a:pt x="459154" y="5067"/>
                </a:lnTo>
                <a:lnTo>
                  <a:pt x="461534" y="4751"/>
                </a:lnTo>
                <a:lnTo>
                  <a:pt x="464073" y="4592"/>
                </a:lnTo>
                <a:close/>
              </a:path>
            </a:pathLst>
          </a:custGeom>
          <a:solidFill>
            <a:srgbClr val="6EBF84"/>
          </a:solidFill>
          <a:ln w="0">
            <a:solidFill>
              <a:srgbClr val="6EBF84"/>
            </a:solidFill>
            <a:prstDash val="solid"/>
            <a:round/>
          </a:ln>
        </p:spPr>
        <p:txBody>
          <a:bodyPr vert="horz" wrap="square" lIns="91440" tIns="45720" rIns="91440" bIns="45720" numCol="1" anchor="t" anchorCtr="0" compatLnSpc="1">
            <a:noAutofit/>
          </a:bodyPr>
          <a:lstStyle/>
          <a:p>
            <a:endParaRPr lang="en-US">
              <a:solidFill>
                <a:schemeClr val="accent3"/>
              </a:solidFill>
              <a:cs typeface="+mn-ea"/>
              <a:sym typeface="+mn-lt"/>
            </a:endParaRPr>
          </a:p>
        </p:txBody>
      </p:sp>
      <p:sp>
        <p:nvSpPr>
          <p:cNvPr id="45" name="Freeform 37"/>
          <p:cNvSpPr/>
          <p:nvPr/>
        </p:nvSpPr>
        <p:spPr bwMode="auto">
          <a:xfrm>
            <a:off x="4598776" y="2170644"/>
            <a:ext cx="447320" cy="417908"/>
          </a:xfrm>
          <a:custGeom>
            <a:avLst/>
            <a:gdLst>
              <a:gd name="connsiteX0" fmla="*/ 104775 w 579438"/>
              <a:gd name="connsiteY0" fmla="*/ 158750 h 541337"/>
              <a:gd name="connsiteX1" fmla="*/ 99193 w 579438"/>
              <a:gd name="connsiteY1" fmla="*/ 170591 h 541337"/>
              <a:gd name="connsiteX2" fmla="*/ 94569 w 579438"/>
              <a:gd name="connsiteY2" fmla="*/ 183072 h 541337"/>
              <a:gd name="connsiteX3" fmla="*/ 90741 w 579438"/>
              <a:gd name="connsiteY3" fmla="*/ 195872 h 541337"/>
              <a:gd name="connsiteX4" fmla="*/ 87552 w 579438"/>
              <a:gd name="connsiteY4" fmla="*/ 208833 h 541337"/>
              <a:gd name="connsiteX5" fmla="*/ 85478 w 579438"/>
              <a:gd name="connsiteY5" fmla="*/ 222434 h 541337"/>
              <a:gd name="connsiteX6" fmla="*/ 84043 w 579438"/>
              <a:gd name="connsiteY6" fmla="*/ 235875 h 541337"/>
              <a:gd name="connsiteX7" fmla="*/ 83724 w 579438"/>
              <a:gd name="connsiteY7" fmla="*/ 249955 h 541337"/>
              <a:gd name="connsiteX8" fmla="*/ 83724 w 579438"/>
              <a:gd name="connsiteY8" fmla="*/ 252196 h 541337"/>
              <a:gd name="connsiteX9" fmla="*/ 42420 w 579438"/>
              <a:gd name="connsiteY9" fmla="*/ 293638 h 541337"/>
              <a:gd name="connsiteX10" fmla="*/ 39071 w 579438"/>
              <a:gd name="connsiteY10" fmla="*/ 296518 h 541337"/>
              <a:gd name="connsiteX11" fmla="*/ 35244 w 579438"/>
              <a:gd name="connsiteY11" fmla="*/ 298438 h 541337"/>
              <a:gd name="connsiteX12" fmla="*/ 31257 w 579438"/>
              <a:gd name="connsiteY12" fmla="*/ 299718 h 541337"/>
              <a:gd name="connsiteX13" fmla="*/ 27111 w 579438"/>
              <a:gd name="connsiteY13" fmla="*/ 300038 h 541337"/>
              <a:gd name="connsiteX14" fmla="*/ 22964 w 579438"/>
              <a:gd name="connsiteY14" fmla="*/ 299718 h 541337"/>
              <a:gd name="connsiteX15" fmla="*/ 18977 w 579438"/>
              <a:gd name="connsiteY15" fmla="*/ 298438 h 541337"/>
              <a:gd name="connsiteX16" fmla="*/ 15150 w 579438"/>
              <a:gd name="connsiteY16" fmla="*/ 296518 h 541337"/>
              <a:gd name="connsiteX17" fmla="*/ 11642 w 579438"/>
              <a:gd name="connsiteY17" fmla="*/ 293638 h 541337"/>
              <a:gd name="connsiteX18" fmla="*/ 6379 w 579438"/>
              <a:gd name="connsiteY18" fmla="*/ 288358 h 541337"/>
              <a:gd name="connsiteX19" fmla="*/ 3508 w 579438"/>
              <a:gd name="connsiteY19" fmla="*/ 284837 h 541337"/>
              <a:gd name="connsiteX20" fmla="*/ 1595 w 579438"/>
              <a:gd name="connsiteY20" fmla="*/ 280997 h 541337"/>
              <a:gd name="connsiteX21" fmla="*/ 319 w 579438"/>
              <a:gd name="connsiteY21" fmla="*/ 276997 h 541337"/>
              <a:gd name="connsiteX22" fmla="*/ 0 w 579438"/>
              <a:gd name="connsiteY22" fmla="*/ 272837 h 541337"/>
              <a:gd name="connsiteX23" fmla="*/ 319 w 579438"/>
              <a:gd name="connsiteY23" fmla="*/ 268836 h 541337"/>
              <a:gd name="connsiteX24" fmla="*/ 1595 w 579438"/>
              <a:gd name="connsiteY24" fmla="*/ 264676 h 541337"/>
              <a:gd name="connsiteX25" fmla="*/ 3508 w 579438"/>
              <a:gd name="connsiteY25" fmla="*/ 260996 h 541337"/>
              <a:gd name="connsiteX26" fmla="*/ 6379 w 579438"/>
              <a:gd name="connsiteY26" fmla="*/ 257316 h 541337"/>
              <a:gd name="connsiteX27" fmla="*/ 288526 w 579438"/>
              <a:gd name="connsiteY27" fmla="*/ 71437 h 541337"/>
              <a:gd name="connsiteX28" fmla="*/ 301526 w 579438"/>
              <a:gd name="connsiteY28" fmla="*/ 71755 h 541337"/>
              <a:gd name="connsiteX29" fmla="*/ 314367 w 579438"/>
              <a:gd name="connsiteY29" fmla="*/ 73185 h 541337"/>
              <a:gd name="connsiteX30" fmla="*/ 326733 w 579438"/>
              <a:gd name="connsiteY30" fmla="*/ 75568 h 541337"/>
              <a:gd name="connsiteX31" fmla="*/ 338940 w 579438"/>
              <a:gd name="connsiteY31" fmla="*/ 78745 h 541337"/>
              <a:gd name="connsiteX32" fmla="*/ 350672 w 579438"/>
              <a:gd name="connsiteY32" fmla="*/ 82716 h 541337"/>
              <a:gd name="connsiteX33" fmla="*/ 362086 w 579438"/>
              <a:gd name="connsiteY33" fmla="*/ 87482 h 541337"/>
              <a:gd name="connsiteX34" fmla="*/ 373184 w 579438"/>
              <a:gd name="connsiteY34" fmla="*/ 93201 h 541337"/>
              <a:gd name="connsiteX35" fmla="*/ 383806 w 579438"/>
              <a:gd name="connsiteY35" fmla="*/ 99396 h 541337"/>
              <a:gd name="connsiteX36" fmla="*/ 393793 w 579438"/>
              <a:gd name="connsiteY36" fmla="*/ 106227 h 541337"/>
              <a:gd name="connsiteX37" fmla="*/ 355745 w 579438"/>
              <a:gd name="connsiteY37" fmla="*/ 144353 h 541337"/>
              <a:gd name="connsiteX38" fmla="*/ 347343 w 579438"/>
              <a:gd name="connsiteY38" fmla="*/ 139428 h 541337"/>
              <a:gd name="connsiteX39" fmla="*/ 338465 w 579438"/>
              <a:gd name="connsiteY39" fmla="*/ 134980 h 541337"/>
              <a:gd name="connsiteX40" fmla="*/ 329111 w 579438"/>
              <a:gd name="connsiteY40" fmla="*/ 131326 h 541337"/>
              <a:gd name="connsiteX41" fmla="*/ 319282 w 579438"/>
              <a:gd name="connsiteY41" fmla="*/ 128308 h 541337"/>
              <a:gd name="connsiteX42" fmla="*/ 309294 w 579438"/>
              <a:gd name="connsiteY42" fmla="*/ 126243 h 541337"/>
              <a:gd name="connsiteX43" fmla="*/ 298989 w 579438"/>
              <a:gd name="connsiteY43" fmla="*/ 124972 h 541337"/>
              <a:gd name="connsiteX44" fmla="*/ 288526 w 579438"/>
              <a:gd name="connsiteY44" fmla="*/ 124337 h 541337"/>
              <a:gd name="connsiteX45" fmla="*/ 277111 w 579438"/>
              <a:gd name="connsiteY45" fmla="*/ 124972 h 541337"/>
              <a:gd name="connsiteX46" fmla="*/ 266014 w 579438"/>
              <a:gd name="connsiteY46" fmla="*/ 126561 h 541337"/>
              <a:gd name="connsiteX47" fmla="*/ 255392 w 579438"/>
              <a:gd name="connsiteY47" fmla="*/ 128944 h 541337"/>
              <a:gd name="connsiteX48" fmla="*/ 245087 w 579438"/>
              <a:gd name="connsiteY48" fmla="*/ 132280 h 541337"/>
              <a:gd name="connsiteX49" fmla="*/ 235100 w 579438"/>
              <a:gd name="connsiteY49" fmla="*/ 136410 h 541337"/>
              <a:gd name="connsiteX50" fmla="*/ 225587 w 579438"/>
              <a:gd name="connsiteY50" fmla="*/ 141493 h 541337"/>
              <a:gd name="connsiteX51" fmla="*/ 216551 w 579438"/>
              <a:gd name="connsiteY51" fmla="*/ 147371 h 541337"/>
              <a:gd name="connsiteX52" fmla="*/ 208307 w 579438"/>
              <a:gd name="connsiteY52" fmla="*/ 153884 h 541337"/>
              <a:gd name="connsiteX53" fmla="*/ 200380 w 579438"/>
              <a:gd name="connsiteY53" fmla="*/ 161033 h 541337"/>
              <a:gd name="connsiteX54" fmla="*/ 193246 w 579438"/>
              <a:gd name="connsiteY54" fmla="*/ 168817 h 541337"/>
              <a:gd name="connsiteX55" fmla="*/ 186746 w 579438"/>
              <a:gd name="connsiteY55" fmla="*/ 177395 h 541337"/>
              <a:gd name="connsiteX56" fmla="*/ 180881 w 579438"/>
              <a:gd name="connsiteY56" fmla="*/ 186291 h 541337"/>
              <a:gd name="connsiteX57" fmla="*/ 175966 w 579438"/>
              <a:gd name="connsiteY57" fmla="*/ 195823 h 541337"/>
              <a:gd name="connsiteX58" fmla="*/ 171686 w 579438"/>
              <a:gd name="connsiteY58" fmla="*/ 205672 h 541337"/>
              <a:gd name="connsiteX59" fmla="*/ 168356 w 579438"/>
              <a:gd name="connsiteY59" fmla="*/ 216156 h 541337"/>
              <a:gd name="connsiteX60" fmla="*/ 165978 w 579438"/>
              <a:gd name="connsiteY60" fmla="*/ 226959 h 541337"/>
              <a:gd name="connsiteX61" fmla="*/ 164393 w 579438"/>
              <a:gd name="connsiteY61" fmla="*/ 238079 h 541337"/>
              <a:gd name="connsiteX62" fmla="*/ 163917 w 579438"/>
              <a:gd name="connsiteY62" fmla="*/ 249357 h 541337"/>
              <a:gd name="connsiteX63" fmla="*/ 164393 w 579438"/>
              <a:gd name="connsiteY63" fmla="*/ 260795 h 541337"/>
              <a:gd name="connsiteX64" fmla="*/ 165978 w 579438"/>
              <a:gd name="connsiteY64" fmla="*/ 271915 h 541337"/>
              <a:gd name="connsiteX65" fmla="*/ 168356 w 579438"/>
              <a:gd name="connsiteY65" fmla="*/ 282559 h 541337"/>
              <a:gd name="connsiteX66" fmla="*/ 171686 w 579438"/>
              <a:gd name="connsiteY66" fmla="*/ 292884 h 541337"/>
              <a:gd name="connsiteX67" fmla="*/ 175966 w 579438"/>
              <a:gd name="connsiteY67" fmla="*/ 302892 h 541337"/>
              <a:gd name="connsiteX68" fmla="*/ 180881 w 579438"/>
              <a:gd name="connsiteY68" fmla="*/ 312424 h 541337"/>
              <a:gd name="connsiteX69" fmla="*/ 186746 w 579438"/>
              <a:gd name="connsiteY69" fmla="*/ 321479 h 541337"/>
              <a:gd name="connsiteX70" fmla="*/ 193246 w 579438"/>
              <a:gd name="connsiteY70" fmla="*/ 329739 h 541337"/>
              <a:gd name="connsiteX71" fmla="*/ 200380 w 579438"/>
              <a:gd name="connsiteY71" fmla="*/ 337682 h 541337"/>
              <a:gd name="connsiteX72" fmla="*/ 208149 w 579438"/>
              <a:gd name="connsiteY72" fmla="*/ 344990 h 541337"/>
              <a:gd name="connsiteX73" fmla="*/ 216551 w 579438"/>
              <a:gd name="connsiteY73" fmla="*/ 351503 h 541337"/>
              <a:gd name="connsiteX74" fmla="*/ 225587 w 579438"/>
              <a:gd name="connsiteY74" fmla="*/ 357380 h 541337"/>
              <a:gd name="connsiteX75" fmla="*/ 235100 w 579438"/>
              <a:gd name="connsiteY75" fmla="*/ 362305 h 541337"/>
              <a:gd name="connsiteX76" fmla="*/ 244929 w 579438"/>
              <a:gd name="connsiteY76" fmla="*/ 366435 h 541337"/>
              <a:gd name="connsiteX77" fmla="*/ 255234 w 579438"/>
              <a:gd name="connsiteY77" fmla="*/ 369771 h 541337"/>
              <a:gd name="connsiteX78" fmla="*/ 266014 w 579438"/>
              <a:gd name="connsiteY78" fmla="*/ 372313 h 541337"/>
              <a:gd name="connsiteX79" fmla="*/ 277111 w 579438"/>
              <a:gd name="connsiteY79" fmla="*/ 373902 h 541337"/>
              <a:gd name="connsiteX80" fmla="*/ 288526 w 579438"/>
              <a:gd name="connsiteY80" fmla="*/ 374219 h 541337"/>
              <a:gd name="connsiteX81" fmla="*/ 299782 w 579438"/>
              <a:gd name="connsiteY81" fmla="*/ 373902 h 541337"/>
              <a:gd name="connsiteX82" fmla="*/ 310879 w 579438"/>
              <a:gd name="connsiteY82" fmla="*/ 372313 h 541337"/>
              <a:gd name="connsiteX83" fmla="*/ 321501 w 579438"/>
              <a:gd name="connsiteY83" fmla="*/ 369771 h 541337"/>
              <a:gd name="connsiteX84" fmla="*/ 331965 w 579438"/>
              <a:gd name="connsiteY84" fmla="*/ 366435 h 541337"/>
              <a:gd name="connsiteX85" fmla="*/ 341794 w 579438"/>
              <a:gd name="connsiteY85" fmla="*/ 362305 h 541337"/>
              <a:gd name="connsiteX86" fmla="*/ 351306 w 579438"/>
              <a:gd name="connsiteY86" fmla="*/ 357380 h 541337"/>
              <a:gd name="connsiteX87" fmla="*/ 360184 w 579438"/>
              <a:gd name="connsiteY87" fmla="*/ 351503 h 541337"/>
              <a:gd name="connsiteX88" fmla="*/ 368586 w 579438"/>
              <a:gd name="connsiteY88" fmla="*/ 344990 h 541337"/>
              <a:gd name="connsiteX89" fmla="*/ 376354 w 579438"/>
              <a:gd name="connsiteY89" fmla="*/ 337682 h 541337"/>
              <a:gd name="connsiteX90" fmla="*/ 383647 w 579438"/>
              <a:gd name="connsiteY90" fmla="*/ 329898 h 541337"/>
              <a:gd name="connsiteX91" fmla="*/ 390147 w 579438"/>
              <a:gd name="connsiteY91" fmla="*/ 321479 h 541337"/>
              <a:gd name="connsiteX92" fmla="*/ 395854 w 579438"/>
              <a:gd name="connsiteY92" fmla="*/ 312424 h 541337"/>
              <a:gd name="connsiteX93" fmla="*/ 400769 w 579438"/>
              <a:gd name="connsiteY93" fmla="*/ 302892 h 541337"/>
              <a:gd name="connsiteX94" fmla="*/ 405049 w 579438"/>
              <a:gd name="connsiteY94" fmla="*/ 293043 h 541337"/>
              <a:gd name="connsiteX95" fmla="*/ 408379 w 579438"/>
              <a:gd name="connsiteY95" fmla="*/ 282717 h 541337"/>
              <a:gd name="connsiteX96" fmla="*/ 410915 w 579438"/>
              <a:gd name="connsiteY96" fmla="*/ 271915 h 541337"/>
              <a:gd name="connsiteX97" fmla="*/ 412501 w 579438"/>
              <a:gd name="connsiteY97" fmla="*/ 260795 h 541337"/>
              <a:gd name="connsiteX98" fmla="*/ 412976 w 579438"/>
              <a:gd name="connsiteY98" fmla="*/ 249357 h 541337"/>
              <a:gd name="connsiteX99" fmla="*/ 412818 w 579438"/>
              <a:gd name="connsiteY99" fmla="*/ 243321 h 541337"/>
              <a:gd name="connsiteX100" fmla="*/ 412183 w 579438"/>
              <a:gd name="connsiteY100" fmla="*/ 237443 h 541337"/>
              <a:gd name="connsiteX101" fmla="*/ 456573 w 579438"/>
              <a:gd name="connsiteY101" fmla="*/ 192963 h 541337"/>
              <a:gd name="connsiteX102" fmla="*/ 459744 w 579438"/>
              <a:gd name="connsiteY102" fmla="*/ 203765 h 541337"/>
              <a:gd name="connsiteX103" fmla="*/ 462439 w 579438"/>
              <a:gd name="connsiteY103" fmla="*/ 214727 h 541337"/>
              <a:gd name="connsiteX104" fmla="*/ 464183 w 579438"/>
              <a:gd name="connsiteY104" fmla="*/ 226164 h 541337"/>
              <a:gd name="connsiteX105" fmla="*/ 465134 w 579438"/>
              <a:gd name="connsiteY105" fmla="*/ 237761 h 541337"/>
              <a:gd name="connsiteX106" fmla="*/ 465768 w 579438"/>
              <a:gd name="connsiteY106" fmla="*/ 249357 h 541337"/>
              <a:gd name="connsiteX107" fmla="*/ 465134 w 579438"/>
              <a:gd name="connsiteY107" fmla="*/ 262543 h 541337"/>
              <a:gd name="connsiteX108" fmla="*/ 463707 w 579438"/>
              <a:gd name="connsiteY108" fmla="*/ 275251 h 541337"/>
              <a:gd name="connsiteX109" fmla="*/ 461488 w 579438"/>
              <a:gd name="connsiteY109" fmla="*/ 287801 h 541337"/>
              <a:gd name="connsiteX110" fmla="*/ 458317 w 579438"/>
              <a:gd name="connsiteY110" fmla="*/ 300192 h 541337"/>
              <a:gd name="connsiteX111" fmla="*/ 454354 w 579438"/>
              <a:gd name="connsiteY111" fmla="*/ 311947 h 541337"/>
              <a:gd name="connsiteX112" fmla="*/ 449598 w 579438"/>
              <a:gd name="connsiteY112" fmla="*/ 323385 h 541337"/>
              <a:gd name="connsiteX113" fmla="*/ 444049 w 579438"/>
              <a:gd name="connsiteY113" fmla="*/ 334505 h 541337"/>
              <a:gd name="connsiteX114" fmla="*/ 437708 w 579438"/>
              <a:gd name="connsiteY114" fmla="*/ 345148 h 541337"/>
              <a:gd name="connsiteX115" fmla="*/ 430891 w 579438"/>
              <a:gd name="connsiteY115" fmla="*/ 355156 h 541337"/>
              <a:gd name="connsiteX116" fmla="*/ 440086 w 579438"/>
              <a:gd name="connsiteY116" fmla="*/ 364370 h 541337"/>
              <a:gd name="connsiteX117" fmla="*/ 446744 w 579438"/>
              <a:gd name="connsiteY117" fmla="*/ 357698 h 541337"/>
              <a:gd name="connsiteX118" fmla="*/ 569133 w 579438"/>
              <a:gd name="connsiteY118" fmla="*/ 480495 h 541337"/>
              <a:gd name="connsiteX119" fmla="*/ 572780 w 579438"/>
              <a:gd name="connsiteY119" fmla="*/ 484943 h 541337"/>
              <a:gd name="connsiteX120" fmla="*/ 575792 w 579438"/>
              <a:gd name="connsiteY120" fmla="*/ 489709 h 541337"/>
              <a:gd name="connsiteX121" fmla="*/ 577694 w 579438"/>
              <a:gd name="connsiteY121" fmla="*/ 494951 h 541337"/>
              <a:gd name="connsiteX122" fmla="*/ 578963 w 579438"/>
              <a:gd name="connsiteY122" fmla="*/ 500193 h 541337"/>
              <a:gd name="connsiteX123" fmla="*/ 579438 w 579438"/>
              <a:gd name="connsiteY123" fmla="*/ 505753 h 541337"/>
              <a:gd name="connsiteX124" fmla="*/ 579121 w 579438"/>
              <a:gd name="connsiteY124" fmla="*/ 511154 h 541337"/>
              <a:gd name="connsiteX125" fmla="*/ 577853 w 579438"/>
              <a:gd name="connsiteY125" fmla="*/ 516397 h 541337"/>
              <a:gd name="connsiteX126" fmla="*/ 575792 w 579438"/>
              <a:gd name="connsiteY126" fmla="*/ 521639 h 541337"/>
              <a:gd name="connsiteX127" fmla="*/ 572938 w 579438"/>
              <a:gd name="connsiteY127" fmla="*/ 526564 h 541337"/>
              <a:gd name="connsiteX128" fmla="*/ 569292 w 579438"/>
              <a:gd name="connsiteY128" fmla="*/ 531012 h 541337"/>
              <a:gd name="connsiteX129" fmla="*/ 564853 w 579438"/>
              <a:gd name="connsiteY129" fmla="*/ 534665 h 541337"/>
              <a:gd name="connsiteX130" fmla="*/ 559938 w 579438"/>
              <a:gd name="connsiteY130" fmla="*/ 537684 h 541337"/>
              <a:gd name="connsiteX131" fmla="*/ 554865 w 579438"/>
              <a:gd name="connsiteY131" fmla="*/ 539590 h 541337"/>
              <a:gd name="connsiteX132" fmla="*/ 549634 w 579438"/>
              <a:gd name="connsiteY132" fmla="*/ 540861 h 541337"/>
              <a:gd name="connsiteX133" fmla="*/ 544085 w 579438"/>
              <a:gd name="connsiteY133" fmla="*/ 541337 h 541337"/>
              <a:gd name="connsiteX134" fmla="*/ 538695 w 579438"/>
              <a:gd name="connsiteY134" fmla="*/ 540861 h 541337"/>
              <a:gd name="connsiteX135" fmla="*/ 533463 w 579438"/>
              <a:gd name="connsiteY135" fmla="*/ 539590 h 541337"/>
              <a:gd name="connsiteX136" fmla="*/ 528231 w 579438"/>
              <a:gd name="connsiteY136" fmla="*/ 537684 h 541337"/>
              <a:gd name="connsiteX137" fmla="*/ 523317 w 579438"/>
              <a:gd name="connsiteY137" fmla="*/ 534665 h 541337"/>
              <a:gd name="connsiteX138" fmla="*/ 519195 w 579438"/>
              <a:gd name="connsiteY138" fmla="*/ 531012 h 541337"/>
              <a:gd name="connsiteX139" fmla="*/ 396806 w 579438"/>
              <a:gd name="connsiteY139" fmla="*/ 408056 h 541337"/>
              <a:gd name="connsiteX140" fmla="*/ 403464 w 579438"/>
              <a:gd name="connsiteY140" fmla="*/ 401384 h 541337"/>
              <a:gd name="connsiteX141" fmla="*/ 394110 w 579438"/>
              <a:gd name="connsiteY141" fmla="*/ 392329 h 541337"/>
              <a:gd name="connsiteX142" fmla="*/ 384123 w 579438"/>
              <a:gd name="connsiteY142" fmla="*/ 399319 h 541337"/>
              <a:gd name="connsiteX143" fmla="*/ 373501 w 579438"/>
              <a:gd name="connsiteY143" fmla="*/ 405673 h 541337"/>
              <a:gd name="connsiteX144" fmla="*/ 362562 w 579438"/>
              <a:gd name="connsiteY144" fmla="*/ 411074 h 541337"/>
              <a:gd name="connsiteX145" fmla="*/ 351147 w 579438"/>
              <a:gd name="connsiteY145" fmla="*/ 415840 h 541337"/>
              <a:gd name="connsiteX146" fmla="*/ 339099 w 579438"/>
              <a:gd name="connsiteY146" fmla="*/ 419970 h 541337"/>
              <a:gd name="connsiteX147" fmla="*/ 327050 w 579438"/>
              <a:gd name="connsiteY147" fmla="*/ 423147 h 541337"/>
              <a:gd name="connsiteX148" fmla="*/ 314367 w 579438"/>
              <a:gd name="connsiteY148" fmla="*/ 425371 h 541337"/>
              <a:gd name="connsiteX149" fmla="*/ 301526 w 579438"/>
              <a:gd name="connsiteY149" fmla="*/ 426801 h 541337"/>
              <a:gd name="connsiteX150" fmla="*/ 288526 w 579438"/>
              <a:gd name="connsiteY150" fmla="*/ 427437 h 541337"/>
              <a:gd name="connsiteX151" fmla="*/ 274575 w 579438"/>
              <a:gd name="connsiteY151" fmla="*/ 426801 h 541337"/>
              <a:gd name="connsiteX152" fmla="*/ 261099 w 579438"/>
              <a:gd name="connsiteY152" fmla="*/ 425213 h 541337"/>
              <a:gd name="connsiteX153" fmla="*/ 247624 w 579438"/>
              <a:gd name="connsiteY153" fmla="*/ 422671 h 541337"/>
              <a:gd name="connsiteX154" fmla="*/ 234783 w 579438"/>
              <a:gd name="connsiteY154" fmla="*/ 419017 h 541337"/>
              <a:gd name="connsiteX155" fmla="*/ 222417 w 579438"/>
              <a:gd name="connsiteY155" fmla="*/ 414728 h 541337"/>
              <a:gd name="connsiteX156" fmla="*/ 210368 w 579438"/>
              <a:gd name="connsiteY156" fmla="*/ 409168 h 541337"/>
              <a:gd name="connsiteX157" fmla="*/ 198954 w 579438"/>
              <a:gd name="connsiteY157" fmla="*/ 402972 h 541337"/>
              <a:gd name="connsiteX158" fmla="*/ 187856 w 579438"/>
              <a:gd name="connsiteY158" fmla="*/ 396142 h 541337"/>
              <a:gd name="connsiteX159" fmla="*/ 177551 w 579438"/>
              <a:gd name="connsiteY159" fmla="*/ 388199 h 541337"/>
              <a:gd name="connsiteX160" fmla="*/ 167722 w 579438"/>
              <a:gd name="connsiteY160" fmla="*/ 379779 h 541337"/>
              <a:gd name="connsiteX161" fmla="*/ 158527 w 579438"/>
              <a:gd name="connsiteY161" fmla="*/ 370566 h 541337"/>
              <a:gd name="connsiteX162" fmla="*/ 150125 w 579438"/>
              <a:gd name="connsiteY162" fmla="*/ 360716 h 541337"/>
              <a:gd name="connsiteX163" fmla="*/ 142198 w 579438"/>
              <a:gd name="connsiteY163" fmla="*/ 350232 h 541337"/>
              <a:gd name="connsiteX164" fmla="*/ 135381 w 579438"/>
              <a:gd name="connsiteY164" fmla="*/ 339112 h 541337"/>
              <a:gd name="connsiteX165" fmla="*/ 129198 w 579438"/>
              <a:gd name="connsiteY165" fmla="*/ 327674 h 541337"/>
              <a:gd name="connsiteX166" fmla="*/ 123649 w 579438"/>
              <a:gd name="connsiteY166" fmla="*/ 315601 h 541337"/>
              <a:gd name="connsiteX167" fmla="*/ 119369 w 579438"/>
              <a:gd name="connsiteY167" fmla="*/ 303210 h 541337"/>
              <a:gd name="connsiteX168" fmla="*/ 115881 w 579438"/>
              <a:gd name="connsiteY168" fmla="*/ 290343 h 541337"/>
              <a:gd name="connsiteX169" fmla="*/ 113186 w 579438"/>
              <a:gd name="connsiteY169" fmla="*/ 276840 h 541337"/>
              <a:gd name="connsiteX170" fmla="*/ 111601 w 579438"/>
              <a:gd name="connsiteY170" fmla="*/ 263337 h 541337"/>
              <a:gd name="connsiteX171" fmla="*/ 111125 w 579438"/>
              <a:gd name="connsiteY171" fmla="*/ 249357 h 541337"/>
              <a:gd name="connsiteX172" fmla="*/ 111601 w 579438"/>
              <a:gd name="connsiteY172" fmla="*/ 235537 h 541337"/>
              <a:gd name="connsiteX173" fmla="*/ 113186 w 579438"/>
              <a:gd name="connsiteY173" fmla="*/ 221875 h 541337"/>
              <a:gd name="connsiteX174" fmla="*/ 115881 w 579438"/>
              <a:gd name="connsiteY174" fmla="*/ 208531 h 541337"/>
              <a:gd name="connsiteX175" fmla="*/ 119369 w 579438"/>
              <a:gd name="connsiteY175" fmla="*/ 195664 h 541337"/>
              <a:gd name="connsiteX176" fmla="*/ 123649 w 579438"/>
              <a:gd name="connsiteY176" fmla="*/ 183114 h 541337"/>
              <a:gd name="connsiteX177" fmla="*/ 129198 w 579438"/>
              <a:gd name="connsiteY177" fmla="*/ 171200 h 541337"/>
              <a:gd name="connsiteX178" fmla="*/ 135381 w 579438"/>
              <a:gd name="connsiteY178" fmla="*/ 159444 h 541337"/>
              <a:gd name="connsiteX179" fmla="*/ 142198 w 579438"/>
              <a:gd name="connsiteY179" fmla="*/ 148642 h 541337"/>
              <a:gd name="connsiteX180" fmla="*/ 150125 w 579438"/>
              <a:gd name="connsiteY180" fmla="*/ 138157 h 541337"/>
              <a:gd name="connsiteX181" fmla="*/ 158527 w 579438"/>
              <a:gd name="connsiteY181" fmla="*/ 128308 h 541337"/>
              <a:gd name="connsiteX182" fmla="*/ 167722 w 579438"/>
              <a:gd name="connsiteY182" fmla="*/ 119094 h 541337"/>
              <a:gd name="connsiteX183" fmla="*/ 177551 w 579438"/>
              <a:gd name="connsiteY183" fmla="*/ 110516 h 541337"/>
              <a:gd name="connsiteX184" fmla="*/ 187856 w 579438"/>
              <a:gd name="connsiteY184" fmla="*/ 102732 h 541337"/>
              <a:gd name="connsiteX185" fmla="*/ 198954 w 579438"/>
              <a:gd name="connsiteY185" fmla="*/ 95584 h 541337"/>
              <a:gd name="connsiteX186" fmla="*/ 210368 w 579438"/>
              <a:gd name="connsiteY186" fmla="*/ 89388 h 541337"/>
              <a:gd name="connsiteX187" fmla="*/ 222417 w 579438"/>
              <a:gd name="connsiteY187" fmla="*/ 84146 h 541337"/>
              <a:gd name="connsiteX188" fmla="*/ 234783 w 579438"/>
              <a:gd name="connsiteY188" fmla="*/ 79698 h 541337"/>
              <a:gd name="connsiteX189" fmla="*/ 247624 w 579438"/>
              <a:gd name="connsiteY189" fmla="*/ 76044 h 541337"/>
              <a:gd name="connsiteX190" fmla="*/ 261099 w 579438"/>
              <a:gd name="connsiteY190" fmla="*/ 73661 h 541337"/>
              <a:gd name="connsiteX191" fmla="*/ 274575 w 579438"/>
              <a:gd name="connsiteY191" fmla="*/ 72073 h 541337"/>
              <a:gd name="connsiteX192" fmla="*/ 561981 w 579438"/>
              <a:gd name="connsiteY192" fmla="*/ 0 h 541337"/>
              <a:gd name="connsiteX193" fmla="*/ 563410 w 579438"/>
              <a:gd name="connsiteY193" fmla="*/ 0 h 541337"/>
              <a:gd name="connsiteX194" fmla="*/ 567059 w 579438"/>
              <a:gd name="connsiteY194" fmla="*/ 158 h 541337"/>
              <a:gd name="connsiteX195" fmla="*/ 570074 w 579438"/>
              <a:gd name="connsiteY195" fmla="*/ 1108 h 541337"/>
              <a:gd name="connsiteX196" fmla="*/ 572613 w 579438"/>
              <a:gd name="connsiteY196" fmla="*/ 2375 h 541337"/>
              <a:gd name="connsiteX197" fmla="*/ 574359 w 579438"/>
              <a:gd name="connsiteY197" fmla="*/ 4434 h 541337"/>
              <a:gd name="connsiteX198" fmla="*/ 575628 w 579438"/>
              <a:gd name="connsiteY198" fmla="*/ 6968 h 541337"/>
              <a:gd name="connsiteX199" fmla="*/ 576263 w 579438"/>
              <a:gd name="connsiteY199" fmla="*/ 10135 h 541337"/>
              <a:gd name="connsiteX200" fmla="*/ 576263 w 579438"/>
              <a:gd name="connsiteY200" fmla="*/ 14094 h 541337"/>
              <a:gd name="connsiteX201" fmla="*/ 571820 w 579438"/>
              <a:gd name="connsiteY201" fmla="*/ 109587 h 541337"/>
              <a:gd name="connsiteX202" fmla="*/ 571661 w 579438"/>
              <a:gd name="connsiteY202" fmla="*/ 112437 h 541337"/>
              <a:gd name="connsiteX203" fmla="*/ 571185 w 579438"/>
              <a:gd name="connsiteY203" fmla="*/ 114971 h 541337"/>
              <a:gd name="connsiteX204" fmla="*/ 570233 w 579438"/>
              <a:gd name="connsiteY204" fmla="*/ 117663 h 541337"/>
              <a:gd name="connsiteX205" fmla="*/ 568964 w 579438"/>
              <a:gd name="connsiteY205" fmla="*/ 119880 h 541337"/>
              <a:gd name="connsiteX206" fmla="*/ 567059 w 579438"/>
              <a:gd name="connsiteY206" fmla="*/ 121939 h 541337"/>
              <a:gd name="connsiteX207" fmla="*/ 564520 w 579438"/>
              <a:gd name="connsiteY207" fmla="*/ 123681 h 541337"/>
              <a:gd name="connsiteX208" fmla="*/ 561823 w 579438"/>
              <a:gd name="connsiteY208" fmla="*/ 124948 h 541337"/>
              <a:gd name="connsiteX209" fmla="*/ 559601 w 579438"/>
              <a:gd name="connsiteY209" fmla="*/ 125106 h 541337"/>
              <a:gd name="connsiteX210" fmla="*/ 557380 w 579438"/>
              <a:gd name="connsiteY210" fmla="*/ 124631 h 541337"/>
              <a:gd name="connsiteX211" fmla="*/ 555475 w 579438"/>
              <a:gd name="connsiteY211" fmla="*/ 123839 h 541337"/>
              <a:gd name="connsiteX212" fmla="*/ 553571 w 579438"/>
              <a:gd name="connsiteY212" fmla="*/ 122572 h 541337"/>
              <a:gd name="connsiteX213" fmla="*/ 551984 w 579438"/>
              <a:gd name="connsiteY213" fmla="*/ 120989 h 541337"/>
              <a:gd name="connsiteX214" fmla="*/ 550239 w 579438"/>
              <a:gd name="connsiteY214" fmla="*/ 119405 h 541337"/>
              <a:gd name="connsiteX215" fmla="*/ 520723 w 579438"/>
              <a:gd name="connsiteY215" fmla="*/ 90108 h 541337"/>
              <a:gd name="connsiteX216" fmla="*/ 509774 w 579438"/>
              <a:gd name="connsiteY216" fmla="*/ 101193 h 541337"/>
              <a:gd name="connsiteX217" fmla="*/ 419324 w 579438"/>
              <a:gd name="connsiteY217" fmla="*/ 191301 h 541337"/>
              <a:gd name="connsiteX218" fmla="*/ 391713 w 579438"/>
              <a:gd name="connsiteY218" fmla="*/ 219173 h 541337"/>
              <a:gd name="connsiteX219" fmla="*/ 298564 w 579438"/>
              <a:gd name="connsiteY219" fmla="*/ 312131 h 541337"/>
              <a:gd name="connsiteX220" fmla="*/ 293169 w 579438"/>
              <a:gd name="connsiteY220" fmla="*/ 317516 h 541337"/>
              <a:gd name="connsiteX221" fmla="*/ 290313 w 579438"/>
              <a:gd name="connsiteY221" fmla="*/ 319733 h 541337"/>
              <a:gd name="connsiteX222" fmla="*/ 287298 w 579438"/>
              <a:gd name="connsiteY222" fmla="*/ 321633 h 541337"/>
              <a:gd name="connsiteX223" fmla="*/ 284124 w 579438"/>
              <a:gd name="connsiteY223" fmla="*/ 322900 h 541337"/>
              <a:gd name="connsiteX224" fmla="*/ 280633 w 579438"/>
              <a:gd name="connsiteY224" fmla="*/ 323692 h 541337"/>
              <a:gd name="connsiteX225" fmla="*/ 279681 w 579438"/>
              <a:gd name="connsiteY225" fmla="*/ 323692 h 541337"/>
              <a:gd name="connsiteX226" fmla="*/ 278888 w 579438"/>
              <a:gd name="connsiteY226" fmla="*/ 323850 h 541337"/>
              <a:gd name="connsiteX227" fmla="*/ 277935 w 579438"/>
              <a:gd name="connsiteY227" fmla="*/ 323850 h 541337"/>
              <a:gd name="connsiteX228" fmla="*/ 273810 w 579438"/>
              <a:gd name="connsiteY228" fmla="*/ 323534 h 541337"/>
              <a:gd name="connsiteX229" fmla="*/ 269843 w 579438"/>
              <a:gd name="connsiteY229" fmla="*/ 322267 h 541337"/>
              <a:gd name="connsiteX230" fmla="*/ 266034 w 579438"/>
              <a:gd name="connsiteY230" fmla="*/ 320366 h 541337"/>
              <a:gd name="connsiteX231" fmla="*/ 262702 w 579438"/>
              <a:gd name="connsiteY231" fmla="*/ 317516 h 541337"/>
              <a:gd name="connsiteX232" fmla="*/ 257306 w 579438"/>
              <a:gd name="connsiteY232" fmla="*/ 312131 h 541337"/>
              <a:gd name="connsiteX233" fmla="*/ 237471 w 579438"/>
              <a:gd name="connsiteY233" fmla="*/ 292336 h 541337"/>
              <a:gd name="connsiteX234" fmla="*/ 190500 w 579438"/>
              <a:gd name="connsiteY234" fmla="*/ 245303 h 541337"/>
              <a:gd name="connsiteX235" fmla="*/ 191452 w 579438"/>
              <a:gd name="connsiteY235" fmla="*/ 235643 h 541337"/>
              <a:gd name="connsiteX236" fmla="*/ 193198 w 579438"/>
              <a:gd name="connsiteY236" fmla="*/ 226141 h 541337"/>
              <a:gd name="connsiteX237" fmla="*/ 195737 w 579438"/>
              <a:gd name="connsiteY237" fmla="*/ 217114 h 541337"/>
              <a:gd name="connsiteX238" fmla="*/ 199228 w 579438"/>
              <a:gd name="connsiteY238" fmla="*/ 208246 h 541337"/>
              <a:gd name="connsiteX239" fmla="*/ 203671 w 579438"/>
              <a:gd name="connsiteY239" fmla="*/ 200011 h 541337"/>
              <a:gd name="connsiteX240" fmla="*/ 208749 w 579438"/>
              <a:gd name="connsiteY240" fmla="*/ 192093 h 541337"/>
              <a:gd name="connsiteX241" fmla="*/ 277935 w 579438"/>
              <a:gd name="connsiteY241" fmla="*/ 261139 h 541337"/>
              <a:gd name="connsiteX242" fmla="*/ 280633 w 579438"/>
              <a:gd name="connsiteY242" fmla="*/ 258447 h 541337"/>
              <a:gd name="connsiteX243" fmla="*/ 485019 w 579438"/>
              <a:gd name="connsiteY243" fmla="*/ 54318 h 541337"/>
              <a:gd name="connsiteX244" fmla="*/ 469786 w 579438"/>
              <a:gd name="connsiteY244" fmla="*/ 39273 h 541337"/>
              <a:gd name="connsiteX245" fmla="*/ 455028 w 579438"/>
              <a:gd name="connsiteY245" fmla="*/ 24071 h 541337"/>
              <a:gd name="connsiteX246" fmla="*/ 453441 w 579438"/>
              <a:gd name="connsiteY246" fmla="*/ 22645 h 541337"/>
              <a:gd name="connsiteX247" fmla="*/ 452171 w 579438"/>
              <a:gd name="connsiteY247" fmla="*/ 21062 h 541337"/>
              <a:gd name="connsiteX248" fmla="*/ 451219 w 579438"/>
              <a:gd name="connsiteY248" fmla="*/ 19478 h 541337"/>
              <a:gd name="connsiteX249" fmla="*/ 450426 w 579438"/>
              <a:gd name="connsiteY249" fmla="*/ 17736 h 541337"/>
              <a:gd name="connsiteX250" fmla="*/ 450109 w 579438"/>
              <a:gd name="connsiteY250" fmla="*/ 15836 h 541337"/>
              <a:gd name="connsiteX251" fmla="*/ 450267 w 579438"/>
              <a:gd name="connsiteY251" fmla="*/ 13461 h 541337"/>
              <a:gd name="connsiteX252" fmla="*/ 451219 w 579438"/>
              <a:gd name="connsiteY252" fmla="*/ 11243 h 541337"/>
              <a:gd name="connsiteX253" fmla="*/ 452806 w 579438"/>
              <a:gd name="connsiteY253" fmla="*/ 8551 h 541337"/>
              <a:gd name="connsiteX254" fmla="*/ 454552 w 579438"/>
              <a:gd name="connsiteY254" fmla="*/ 6809 h 541337"/>
              <a:gd name="connsiteX255" fmla="*/ 456615 w 579438"/>
              <a:gd name="connsiteY255" fmla="*/ 5542 h 541337"/>
              <a:gd name="connsiteX256" fmla="*/ 459154 w 579438"/>
              <a:gd name="connsiteY256" fmla="*/ 5067 h 541337"/>
              <a:gd name="connsiteX257" fmla="*/ 461534 w 579438"/>
              <a:gd name="connsiteY257" fmla="*/ 4751 h 541337"/>
              <a:gd name="connsiteX258" fmla="*/ 464073 w 579438"/>
              <a:gd name="connsiteY258" fmla="*/ 4592 h 541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Lst>
            <a:rect l="l" t="t" r="r" b="b"/>
            <a:pathLst>
              <a:path w="579438" h="541337">
                <a:moveTo>
                  <a:pt x="104775" y="158750"/>
                </a:moveTo>
                <a:lnTo>
                  <a:pt x="99193" y="170591"/>
                </a:lnTo>
                <a:lnTo>
                  <a:pt x="94569" y="183072"/>
                </a:lnTo>
                <a:lnTo>
                  <a:pt x="90741" y="195872"/>
                </a:lnTo>
                <a:lnTo>
                  <a:pt x="87552" y="208833"/>
                </a:lnTo>
                <a:lnTo>
                  <a:pt x="85478" y="222434"/>
                </a:lnTo>
                <a:lnTo>
                  <a:pt x="84043" y="235875"/>
                </a:lnTo>
                <a:lnTo>
                  <a:pt x="83724" y="249955"/>
                </a:lnTo>
                <a:lnTo>
                  <a:pt x="83724" y="252196"/>
                </a:lnTo>
                <a:lnTo>
                  <a:pt x="42420" y="293638"/>
                </a:lnTo>
                <a:lnTo>
                  <a:pt x="39071" y="296518"/>
                </a:lnTo>
                <a:lnTo>
                  <a:pt x="35244" y="298438"/>
                </a:lnTo>
                <a:lnTo>
                  <a:pt x="31257" y="299718"/>
                </a:lnTo>
                <a:lnTo>
                  <a:pt x="27111" y="300038"/>
                </a:lnTo>
                <a:lnTo>
                  <a:pt x="22964" y="299718"/>
                </a:lnTo>
                <a:lnTo>
                  <a:pt x="18977" y="298438"/>
                </a:lnTo>
                <a:lnTo>
                  <a:pt x="15150" y="296518"/>
                </a:lnTo>
                <a:lnTo>
                  <a:pt x="11642" y="293638"/>
                </a:lnTo>
                <a:lnTo>
                  <a:pt x="6379" y="288358"/>
                </a:lnTo>
                <a:lnTo>
                  <a:pt x="3508" y="284837"/>
                </a:lnTo>
                <a:lnTo>
                  <a:pt x="1595" y="280997"/>
                </a:lnTo>
                <a:lnTo>
                  <a:pt x="319" y="276997"/>
                </a:lnTo>
                <a:lnTo>
                  <a:pt x="0" y="272837"/>
                </a:lnTo>
                <a:lnTo>
                  <a:pt x="319" y="268836"/>
                </a:lnTo>
                <a:lnTo>
                  <a:pt x="1595" y="264676"/>
                </a:lnTo>
                <a:lnTo>
                  <a:pt x="3508" y="260996"/>
                </a:lnTo>
                <a:lnTo>
                  <a:pt x="6379" y="257316"/>
                </a:lnTo>
                <a:close/>
                <a:moveTo>
                  <a:pt x="288526" y="71437"/>
                </a:moveTo>
                <a:lnTo>
                  <a:pt x="301526" y="71755"/>
                </a:lnTo>
                <a:lnTo>
                  <a:pt x="314367" y="73185"/>
                </a:lnTo>
                <a:lnTo>
                  <a:pt x="326733" y="75568"/>
                </a:lnTo>
                <a:lnTo>
                  <a:pt x="338940" y="78745"/>
                </a:lnTo>
                <a:lnTo>
                  <a:pt x="350672" y="82716"/>
                </a:lnTo>
                <a:lnTo>
                  <a:pt x="362086" y="87482"/>
                </a:lnTo>
                <a:lnTo>
                  <a:pt x="373184" y="93201"/>
                </a:lnTo>
                <a:lnTo>
                  <a:pt x="383806" y="99396"/>
                </a:lnTo>
                <a:lnTo>
                  <a:pt x="393793" y="106227"/>
                </a:lnTo>
                <a:lnTo>
                  <a:pt x="355745" y="144353"/>
                </a:lnTo>
                <a:lnTo>
                  <a:pt x="347343" y="139428"/>
                </a:lnTo>
                <a:lnTo>
                  <a:pt x="338465" y="134980"/>
                </a:lnTo>
                <a:lnTo>
                  <a:pt x="329111" y="131326"/>
                </a:lnTo>
                <a:lnTo>
                  <a:pt x="319282" y="128308"/>
                </a:lnTo>
                <a:lnTo>
                  <a:pt x="309294" y="126243"/>
                </a:lnTo>
                <a:lnTo>
                  <a:pt x="298989" y="124972"/>
                </a:lnTo>
                <a:lnTo>
                  <a:pt x="288526" y="124337"/>
                </a:lnTo>
                <a:lnTo>
                  <a:pt x="277111" y="124972"/>
                </a:lnTo>
                <a:lnTo>
                  <a:pt x="266014" y="126561"/>
                </a:lnTo>
                <a:lnTo>
                  <a:pt x="255392" y="128944"/>
                </a:lnTo>
                <a:lnTo>
                  <a:pt x="245087" y="132280"/>
                </a:lnTo>
                <a:lnTo>
                  <a:pt x="235100" y="136410"/>
                </a:lnTo>
                <a:lnTo>
                  <a:pt x="225587" y="141493"/>
                </a:lnTo>
                <a:lnTo>
                  <a:pt x="216551" y="147371"/>
                </a:lnTo>
                <a:lnTo>
                  <a:pt x="208307" y="153884"/>
                </a:lnTo>
                <a:lnTo>
                  <a:pt x="200380" y="161033"/>
                </a:lnTo>
                <a:lnTo>
                  <a:pt x="193246" y="168817"/>
                </a:lnTo>
                <a:lnTo>
                  <a:pt x="186746" y="177395"/>
                </a:lnTo>
                <a:lnTo>
                  <a:pt x="180881" y="186291"/>
                </a:lnTo>
                <a:lnTo>
                  <a:pt x="175966" y="195823"/>
                </a:lnTo>
                <a:lnTo>
                  <a:pt x="171686" y="205672"/>
                </a:lnTo>
                <a:lnTo>
                  <a:pt x="168356" y="216156"/>
                </a:lnTo>
                <a:lnTo>
                  <a:pt x="165978" y="226959"/>
                </a:lnTo>
                <a:lnTo>
                  <a:pt x="164393" y="238079"/>
                </a:lnTo>
                <a:lnTo>
                  <a:pt x="163917" y="249357"/>
                </a:lnTo>
                <a:lnTo>
                  <a:pt x="164393" y="260795"/>
                </a:lnTo>
                <a:lnTo>
                  <a:pt x="165978" y="271915"/>
                </a:lnTo>
                <a:lnTo>
                  <a:pt x="168356" y="282559"/>
                </a:lnTo>
                <a:lnTo>
                  <a:pt x="171686" y="292884"/>
                </a:lnTo>
                <a:lnTo>
                  <a:pt x="175966" y="302892"/>
                </a:lnTo>
                <a:lnTo>
                  <a:pt x="180881" y="312424"/>
                </a:lnTo>
                <a:lnTo>
                  <a:pt x="186746" y="321479"/>
                </a:lnTo>
                <a:lnTo>
                  <a:pt x="193246" y="329739"/>
                </a:lnTo>
                <a:lnTo>
                  <a:pt x="200380" y="337682"/>
                </a:lnTo>
                <a:lnTo>
                  <a:pt x="208149" y="344990"/>
                </a:lnTo>
                <a:lnTo>
                  <a:pt x="216551" y="351503"/>
                </a:lnTo>
                <a:lnTo>
                  <a:pt x="225587" y="357380"/>
                </a:lnTo>
                <a:lnTo>
                  <a:pt x="235100" y="362305"/>
                </a:lnTo>
                <a:lnTo>
                  <a:pt x="244929" y="366435"/>
                </a:lnTo>
                <a:lnTo>
                  <a:pt x="255234" y="369771"/>
                </a:lnTo>
                <a:lnTo>
                  <a:pt x="266014" y="372313"/>
                </a:lnTo>
                <a:lnTo>
                  <a:pt x="277111" y="373902"/>
                </a:lnTo>
                <a:lnTo>
                  <a:pt x="288526" y="374219"/>
                </a:lnTo>
                <a:lnTo>
                  <a:pt x="299782" y="373902"/>
                </a:lnTo>
                <a:lnTo>
                  <a:pt x="310879" y="372313"/>
                </a:lnTo>
                <a:lnTo>
                  <a:pt x="321501" y="369771"/>
                </a:lnTo>
                <a:lnTo>
                  <a:pt x="331965" y="366435"/>
                </a:lnTo>
                <a:lnTo>
                  <a:pt x="341794" y="362305"/>
                </a:lnTo>
                <a:lnTo>
                  <a:pt x="351306" y="357380"/>
                </a:lnTo>
                <a:lnTo>
                  <a:pt x="360184" y="351503"/>
                </a:lnTo>
                <a:lnTo>
                  <a:pt x="368586" y="344990"/>
                </a:lnTo>
                <a:lnTo>
                  <a:pt x="376354" y="337682"/>
                </a:lnTo>
                <a:lnTo>
                  <a:pt x="383647" y="329898"/>
                </a:lnTo>
                <a:lnTo>
                  <a:pt x="390147" y="321479"/>
                </a:lnTo>
                <a:lnTo>
                  <a:pt x="395854" y="312424"/>
                </a:lnTo>
                <a:lnTo>
                  <a:pt x="400769" y="302892"/>
                </a:lnTo>
                <a:lnTo>
                  <a:pt x="405049" y="293043"/>
                </a:lnTo>
                <a:lnTo>
                  <a:pt x="408379" y="282717"/>
                </a:lnTo>
                <a:lnTo>
                  <a:pt x="410915" y="271915"/>
                </a:lnTo>
                <a:lnTo>
                  <a:pt x="412501" y="260795"/>
                </a:lnTo>
                <a:lnTo>
                  <a:pt x="412976" y="249357"/>
                </a:lnTo>
                <a:lnTo>
                  <a:pt x="412818" y="243321"/>
                </a:lnTo>
                <a:lnTo>
                  <a:pt x="412183" y="237443"/>
                </a:lnTo>
                <a:lnTo>
                  <a:pt x="456573" y="192963"/>
                </a:lnTo>
                <a:lnTo>
                  <a:pt x="459744" y="203765"/>
                </a:lnTo>
                <a:lnTo>
                  <a:pt x="462439" y="214727"/>
                </a:lnTo>
                <a:lnTo>
                  <a:pt x="464183" y="226164"/>
                </a:lnTo>
                <a:lnTo>
                  <a:pt x="465134" y="237761"/>
                </a:lnTo>
                <a:lnTo>
                  <a:pt x="465768" y="249357"/>
                </a:lnTo>
                <a:lnTo>
                  <a:pt x="465134" y="262543"/>
                </a:lnTo>
                <a:lnTo>
                  <a:pt x="463707" y="275251"/>
                </a:lnTo>
                <a:lnTo>
                  <a:pt x="461488" y="287801"/>
                </a:lnTo>
                <a:lnTo>
                  <a:pt x="458317" y="300192"/>
                </a:lnTo>
                <a:lnTo>
                  <a:pt x="454354" y="311947"/>
                </a:lnTo>
                <a:lnTo>
                  <a:pt x="449598" y="323385"/>
                </a:lnTo>
                <a:lnTo>
                  <a:pt x="444049" y="334505"/>
                </a:lnTo>
                <a:lnTo>
                  <a:pt x="437708" y="345148"/>
                </a:lnTo>
                <a:lnTo>
                  <a:pt x="430891" y="355156"/>
                </a:lnTo>
                <a:lnTo>
                  <a:pt x="440086" y="364370"/>
                </a:lnTo>
                <a:lnTo>
                  <a:pt x="446744" y="357698"/>
                </a:lnTo>
                <a:lnTo>
                  <a:pt x="569133" y="480495"/>
                </a:lnTo>
                <a:lnTo>
                  <a:pt x="572780" y="484943"/>
                </a:lnTo>
                <a:lnTo>
                  <a:pt x="575792" y="489709"/>
                </a:lnTo>
                <a:lnTo>
                  <a:pt x="577694" y="494951"/>
                </a:lnTo>
                <a:lnTo>
                  <a:pt x="578963" y="500193"/>
                </a:lnTo>
                <a:lnTo>
                  <a:pt x="579438" y="505753"/>
                </a:lnTo>
                <a:lnTo>
                  <a:pt x="579121" y="511154"/>
                </a:lnTo>
                <a:lnTo>
                  <a:pt x="577853" y="516397"/>
                </a:lnTo>
                <a:lnTo>
                  <a:pt x="575792" y="521639"/>
                </a:lnTo>
                <a:lnTo>
                  <a:pt x="572938" y="526564"/>
                </a:lnTo>
                <a:lnTo>
                  <a:pt x="569292" y="531012"/>
                </a:lnTo>
                <a:lnTo>
                  <a:pt x="564853" y="534665"/>
                </a:lnTo>
                <a:lnTo>
                  <a:pt x="559938" y="537684"/>
                </a:lnTo>
                <a:lnTo>
                  <a:pt x="554865" y="539590"/>
                </a:lnTo>
                <a:lnTo>
                  <a:pt x="549634" y="540861"/>
                </a:lnTo>
                <a:lnTo>
                  <a:pt x="544085" y="541337"/>
                </a:lnTo>
                <a:lnTo>
                  <a:pt x="538695" y="540861"/>
                </a:lnTo>
                <a:lnTo>
                  <a:pt x="533463" y="539590"/>
                </a:lnTo>
                <a:lnTo>
                  <a:pt x="528231" y="537684"/>
                </a:lnTo>
                <a:lnTo>
                  <a:pt x="523317" y="534665"/>
                </a:lnTo>
                <a:lnTo>
                  <a:pt x="519195" y="531012"/>
                </a:lnTo>
                <a:lnTo>
                  <a:pt x="396806" y="408056"/>
                </a:lnTo>
                <a:lnTo>
                  <a:pt x="403464" y="401384"/>
                </a:lnTo>
                <a:lnTo>
                  <a:pt x="394110" y="392329"/>
                </a:lnTo>
                <a:lnTo>
                  <a:pt x="384123" y="399319"/>
                </a:lnTo>
                <a:lnTo>
                  <a:pt x="373501" y="405673"/>
                </a:lnTo>
                <a:lnTo>
                  <a:pt x="362562" y="411074"/>
                </a:lnTo>
                <a:lnTo>
                  <a:pt x="351147" y="415840"/>
                </a:lnTo>
                <a:lnTo>
                  <a:pt x="339099" y="419970"/>
                </a:lnTo>
                <a:lnTo>
                  <a:pt x="327050" y="423147"/>
                </a:lnTo>
                <a:lnTo>
                  <a:pt x="314367" y="425371"/>
                </a:lnTo>
                <a:lnTo>
                  <a:pt x="301526" y="426801"/>
                </a:lnTo>
                <a:lnTo>
                  <a:pt x="288526" y="427437"/>
                </a:lnTo>
                <a:lnTo>
                  <a:pt x="274575" y="426801"/>
                </a:lnTo>
                <a:lnTo>
                  <a:pt x="261099" y="425213"/>
                </a:lnTo>
                <a:lnTo>
                  <a:pt x="247624" y="422671"/>
                </a:lnTo>
                <a:lnTo>
                  <a:pt x="234783" y="419017"/>
                </a:lnTo>
                <a:lnTo>
                  <a:pt x="222417" y="414728"/>
                </a:lnTo>
                <a:lnTo>
                  <a:pt x="210368" y="409168"/>
                </a:lnTo>
                <a:lnTo>
                  <a:pt x="198954" y="402972"/>
                </a:lnTo>
                <a:lnTo>
                  <a:pt x="187856" y="396142"/>
                </a:lnTo>
                <a:lnTo>
                  <a:pt x="177551" y="388199"/>
                </a:lnTo>
                <a:lnTo>
                  <a:pt x="167722" y="379779"/>
                </a:lnTo>
                <a:lnTo>
                  <a:pt x="158527" y="370566"/>
                </a:lnTo>
                <a:lnTo>
                  <a:pt x="150125" y="360716"/>
                </a:lnTo>
                <a:lnTo>
                  <a:pt x="142198" y="350232"/>
                </a:lnTo>
                <a:lnTo>
                  <a:pt x="135381" y="339112"/>
                </a:lnTo>
                <a:lnTo>
                  <a:pt x="129198" y="327674"/>
                </a:lnTo>
                <a:lnTo>
                  <a:pt x="123649" y="315601"/>
                </a:lnTo>
                <a:lnTo>
                  <a:pt x="119369" y="303210"/>
                </a:lnTo>
                <a:lnTo>
                  <a:pt x="115881" y="290343"/>
                </a:lnTo>
                <a:lnTo>
                  <a:pt x="113186" y="276840"/>
                </a:lnTo>
                <a:lnTo>
                  <a:pt x="111601" y="263337"/>
                </a:lnTo>
                <a:lnTo>
                  <a:pt x="111125" y="249357"/>
                </a:lnTo>
                <a:lnTo>
                  <a:pt x="111601" y="235537"/>
                </a:lnTo>
                <a:lnTo>
                  <a:pt x="113186" y="221875"/>
                </a:lnTo>
                <a:lnTo>
                  <a:pt x="115881" y="208531"/>
                </a:lnTo>
                <a:lnTo>
                  <a:pt x="119369" y="195664"/>
                </a:lnTo>
                <a:lnTo>
                  <a:pt x="123649" y="183114"/>
                </a:lnTo>
                <a:lnTo>
                  <a:pt x="129198" y="171200"/>
                </a:lnTo>
                <a:lnTo>
                  <a:pt x="135381" y="159444"/>
                </a:lnTo>
                <a:lnTo>
                  <a:pt x="142198" y="148642"/>
                </a:lnTo>
                <a:lnTo>
                  <a:pt x="150125" y="138157"/>
                </a:lnTo>
                <a:lnTo>
                  <a:pt x="158527" y="128308"/>
                </a:lnTo>
                <a:lnTo>
                  <a:pt x="167722" y="119094"/>
                </a:lnTo>
                <a:lnTo>
                  <a:pt x="177551" y="110516"/>
                </a:lnTo>
                <a:lnTo>
                  <a:pt x="187856" y="102732"/>
                </a:lnTo>
                <a:lnTo>
                  <a:pt x="198954" y="95584"/>
                </a:lnTo>
                <a:lnTo>
                  <a:pt x="210368" y="89388"/>
                </a:lnTo>
                <a:lnTo>
                  <a:pt x="222417" y="84146"/>
                </a:lnTo>
                <a:lnTo>
                  <a:pt x="234783" y="79698"/>
                </a:lnTo>
                <a:lnTo>
                  <a:pt x="247624" y="76044"/>
                </a:lnTo>
                <a:lnTo>
                  <a:pt x="261099" y="73661"/>
                </a:lnTo>
                <a:lnTo>
                  <a:pt x="274575" y="72073"/>
                </a:lnTo>
                <a:close/>
                <a:moveTo>
                  <a:pt x="561981" y="0"/>
                </a:moveTo>
                <a:lnTo>
                  <a:pt x="563410" y="0"/>
                </a:lnTo>
                <a:lnTo>
                  <a:pt x="567059" y="158"/>
                </a:lnTo>
                <a:lnTo>
                  <a:pt x="570074" y="1108"/>
                </a:lnTo>
                <a:lnTo>
                  <a:pt x="572613" y="2375"/>
                </a:lnTo>
                <a:lnTo>
                  <a:pt x="574359" y="4434"/>
                </a:lnTo>
                <a:lnTo>
                  <a:pt x="575628" y="6968"/>
                </a:lnTo>
                <a:lnTo>
                  <a:pt x="576263" y="10135"/>
                </a:lnTo>
                <a:lnTo>
                  <a:pt x="576263" y="14094"/>
                </a:lnTo>
                <a:lnTo>
                  <a:pt x="571820" y="109587"/>
                </a:lnTo>
                <a:lnTo>
                  <a:pt x="571661" y="112437"/>
                </a:lnTo>
                <a:lnTo>
                  <a:pt x="571185" y="114971"/>
                </a:lnTo>
                <a:lnTo>
                  <a:pt x="570233" y="117663"/>
                </a:lnTo>
                <a:lnTo>
                  <a:pt x="568964" y="119880"/>
                </a:lnTo>
                <a:lnTo>
                  <a:pt x="567059" y="121939"/>
                </a:lnTo>
                <a:lnTo>
                  <a:pt x="564520" y="123681"/>
                </a:lnTo>
                <a:lnTo>
                  <a:pt x="561823" y="124948"/>
                </a:lnTo>
                <a:lnTo>
                  <a:pt x="559601" y="125106"/>
                </a:lnTo>
                <a:lnTo>
                  <a:pt x="557380" y="124631"/>
                </a:lnTo>
                <a:lnTo>
                  <a:pt x="555475" y="123839"/>
                </a:lnTo>
                <a:lnTo>
                  <a:pt x="553571" y="122572"/>
                </a:lnTo>
                <a:lnTo>
                  <a:pt x="551984" y="120989"/>
                </a:lnTo>
                <a:lnTo>
                  <a:pt x="550239" y="119405"/>
                </a:lnTo>
                <a:lnTo>
                  <a:pt x="520723" y="90108"/>
                </a:lnTo>
                <a:lnTo>
                  <a:pt x="509774" y="101193"/>
                </a:lnTo>
                <a:lnTo>
                  <a:pt x="419324" y="191301"/>
                </a:lnTo>
                <a:lnTo>
                  <a:pt x="391713" y="219173"/>
                </a:lnTo>
                <a:lnTo>
                  <a:pt x="298564" y="312131"/>
                </a:lnTo>
                <a:lnTo>
                  <a:pt x="293169" y="317516"/>
                </a:lnTo>
                <a:lnTo>
                  <a:pt x="290313" y="319733"/>
                </a:lnTo>
                <a:lnTo>
                  <a:pt x="287298" y="321633"/>
                </a:lnTo>
                <a:lnTo>
                  <a:pt x="284124" y="322900"/>
                </a:lnTo>
                <a:lnTo>
                  <a:pt x="280633" y="323692"/>
                </a:lnTo>
                <a:lnTo>
                  <a:pt x="279681" y="323692"/>
                </a:lnTo>
                <a:lnTo>
                  <a:pt x="278888" y="323850"/>
                </a:lnTo>
                <a:lnTo>
                  <a:pt x="277935" y="323850"/>
                </a:lnTo>
                <a:lnTo>
                  <a:pt x="273810" y="323534"/>
                </a:lnTo>
                <a:lnTo>
                  <a:pt x="269843" y="322267"/>
                </a:lnTo>
                <a:lnTo>
                  <a:pt x="266034" y="320366"/>
                </a:lnTo>
                <a:lnTo>
                  <a:pt x="262702" y="317516"/>
                </a:lnTo>
                <a:lnTo>
                  <a:pt x="257306" y="312131"/>
                </a:lnTo>
                <a:lnTo>
                  <a:pt x="237471" y="292336"/>
                </a:lnTo>
                <a:lnTo>
                  <a:pt x="190500" y="245303"/>
                </a:lnTo>
                <a:lnTo>
                  <a:pt x="191452" y="235643"/>
                </a:lnTo>
                <a:lnTo>
                  <a:pt x="193198" y="226141"/>
                </a:lnTo>
                <a:lnTo>
                  <a:pt x="195737" y="217114"/>
                </a:lnTo>
                <a:lnTo>
                  <a:pt x="199228" y="208246"/>
                </a:lnTo>
                <a:lnTo>
                  <a:pt x="203671" y="200011"/>
                </a:lnTo>
                <a:lnTo>
                  <a:pt x="208749" y="192093"/>
                </a:lnTo>
                <a:lnTo>
                  <a:pt x="277935" y="261139"/>
                </a:lnTo>
                <a:lnTo>
                  <a:pt x="280633" y="258447"/>
                </a:lnTo>
                <a:lnTo>
                  <a:pt x="485019" y="54318"/>
                </a:lnTo>
                <a:lnTo>
                  <a:pt x="469786" y="39273"/>
                </a:lnTo>
                <a:lnTo>
                  <a:pt x="455028" y="24071"/>
                </a:lnTo>
                <a:lnTo>
                  <a:pt x="453441" y="22645"/>
                </a:lnTo>
                <a:lnTo>
                  <a:pt x="452171" y="21062"/>
                </a:lnTo>
                <a:lnTo>
                  <a:pt x="451219" y="19478"/>
                </a:lnTo>
                <a:lnTo>
                  <a:pt x="450426" y="17736"/>
                </a:lnTo>
                <a:lnTo>
                  <a:pt x="450109" y="15836"/>
                </a:lnTo>
                <a:lnTo>
                  <a:pt x="450267" y="13461"/>
                </a:lnTo>
                <a:lnTo>
                  <a:pt x="451219" y="11243"/>
                </a:lnTo>
                <a:lnTo>
                  <a:pt x="452806" y="8551"/>
                </a:lnTo>
                <a:lnTo>
                  <a:pt x="454552" y="6809"/>
                </a:lnTo>
                <a:lnTo>
                  <a:pt x="456615" y="5542"/>
                </a:lnTo>
                <a:lnTo>
                  <a:pt x="459154" y="5067"/>
                </a:lnTo>
                <a:lnTo>
                  <a:pt x="461534" y="4751"/>
                </a:lnTo>
                <a:lnTo>
                  <a:pt x="464073" y="4592"/>
                </a:lnTo>
                <a:close/>
              </a:path>
            </a:pathLst>
          </a:custGeom>
          <a:solidFill>
            <a:srgbClr val="6EBF84"/>
          </a:solidFill>
          <a:ln w="0">
            <a:solidFill>
              <a:srgbClr val="6EBF84"/>
            </a:solidFill>
            <a:prstDash val="solid"/>
            <a:round/>
          </a:ln>
        </p:spPr>
        <p:txBody>
          <a:bodyPr vert="horz" wrap="square" lIns="91440" tIns="45720" rIns="91440" bIns="45720" numCol="1" anchor="t" anchorCtr="0" compatLnSpc="1">
            <a:noAutofit/>
          </a:bodyPr>
          <a:lstStyle/>
          <a:p>
            <a:endParaRPr lang="en-US">
              <a:solidFill>
                <a:schemeClr val="accent3"/>
              </a:solidFill>
              <a:cs typeface="+mn-ea"/>
              <a:sym typeface="+mn-lt"/>
            </a:endParaRPr>
          </a:p>
        </p:txBody>
      </p:sp>
      <p:sp>
        <p:nvSpPr>
          <p:cNvPr id="46" name="Freeform 37"/>
          <p:cNvSpPr/>
          <p:nvPr/>
        </p:nvSpPr>
        <p:spPr bwMode="auto">
          <a:xfrm>
            <a:off x="9662530" y="2135410"/>
            <a:ext cx="447320" cy="417908"/>
          </a:xfrm>
          <a:custGeom>
            <a:avLst/>
            <a:gdLst>
              <a:gd name="connsiteX0" fmla="*/ 104775 w 579438"/>
              <a:gd name="connsiteY0" fmla="*/ 158750 h 541337"/>
              <a:gd name="connsiteX1" fmla="*/ 99193 w 579438"/>
              <a:gd name="connsiteY1" fmla="*/ 170591 h 541337"/>
              <a:gd name="connsiteX2" fmla="*/ 94569 w 579438"/>
              <a:gd name="connsiteY2" fmla="*/ 183072 h 541337"/>
              <a:gd name="connsiteX3" fmla="*/ 90741 w 579438"/>
              <a:gd name="connsiteY3" fmla="*/ 195872 h 541337"/>
              <a:gd name="connsiteX4" fmla="*/ 87552 w 579438"/>
              <a:gd name="connsiteY4" fmla="*/ 208833 h 541337"/>
              <a:gd name="connsiteX5" fmla="*/ 85478 w 579438"/>
              <a:gd name="connsiteY5" fmla="*/ 222434 h 541337"/>
              <a:gd name="connsiteX6" fmla="*/ 84043 w 579438"/>
              <a:gd name="connsiteY6" fmla="*/ 235875 h 541337"/>
              <a:gd name="connsiteX7" fmla="*/ 83724 w 579438"/>
              <a:gd name="connsiteY7" fmla="*/ 249955 h 541337"/>
              <a:gd name="connsiteX8" fmla="*/ 83724 w 579438"/>
              <a:gd name="connsiteY8" fmla="*/ 252196 h 541337"/>
              <a:gd name="connsiteX9" fmla="*/ 42420 w 579438"/>
              <a:gd name="connsiteY9" fmla="*/ 293638 h 541337"/>
              <a:gd name="connsiteX10" fmla="*/ 39071 w 579438"/>
              <a:gd name="connsiteY10" fmla="*/ 296518 h 541337"/>
              <a:gd name="connsiteX11" fmla="*/ 35244 w 579438"/>
              <a:gd name="connsiteY11" fmla="*/ 298438 h 541337"/>
              <a:gd name="connsiteX12" fmla="*/ 31257 w 579438"/>
              <a:gd name="connsiteY12" fmla="*/ 299718 h 541337"/>
              <a:gd name="connsiteX13" fmla="*/ 27111 w 579438"/>
              <a:gd name="connsiteY13" fmla="*/ 300038 h 541337"/>
              <a:gd name="connsiteX14" fmla="*/ 22964 w 579438"/>
              <a:gd name="connsiteY14" fmla="*/ 299718 h 541337"/>
              <a:gd name="connsiteX15" fmla="*/ 18977 w 579438"/>
              <a:gd name="connsiteY15" fmla="*/ 298438 h 541337"/>
              <a:gd name="connsiteX16" fmla="*/ 15150 w 579438"/>
              <a:gd name="connsiteY16" fmla="*/ 296518 h 541337"/>
              <a:gd name="connsiteX17" fmla="*/ 11642 w 579438"/>
              <a:gd name="connsiteY17" fmla="*/ 293638 h 541337"/>
              <a:gd name="connsiteX18" fmla="*/ 6379 w 579438"/>
              <a:gd name="connsiteY18" fmla="*/ 288358 h 541337"/>
              <a:gd name="connsiteX19" fmla="*/ 3508 w 579438"/>
              <a:gd name="connsiteY19" fmla="*/ 284837 h 541337"/>
              <a:gd name="connsiteX20" fmla="*/ 1595 w 579438"/>
              <a:gd name="connsiteY20" fmla="*/ 280997 h 541337"/>
              <a:gd name="connsiteX21" fmla="*/ 319 w 579438"/>
              <a:gd name="connsiteY21" fmla="*/ 276997 h 541337"/>
              <a:gd name="connsiteX22" fmla="*/ 0 w 579438"/>
              <a:gd name="connsiteY22" fmla="*/ 272837 h 541337"/>
              <a:gd name="connsiteX23" fmla="*/ 319 w 579438"/>
              <a:gd name="connsiteY23" fmla="*/ 268836 h 541337"/>
              <a:gd name="connsiteX24" fmla="*/ 1595 w 579438"/>
              <a:gd name="connsiteY24" fmla="*/ 264676 h 541337"/>
              <a:gd name="connsiteX25" fmla="*/ 3508 w 579438"/>
              <a:gd name="connsiteY25" fmla="*/ 260996 h 541337"/>
              <a:gd name="connsiteX26" fmla="*/ 6379 w 579438"/>
              <a:gd name="connsiteY26" fmla="*/ 257316 h 541337"/>
              <a:gd name="connsiteX27" fmla="*/ 288526 w 579438"/>
              <a:gd name="connsiteY27" fmla="*/ 71437 h 541337"/>
              <a:gd name="connsiteX28" fmla="*/ 301526 w 579438"/>
              <a:gd name="connsiteY28" fmla="*/ 71755 h 541337"/>
              <a:gd name="connsiteX29" fmla="*/ 314367 w 579438"/>
              <a:gd name="connsiteY29" fmla="*/ 73185 h 541337"/>
              <a:gd name="connsiteX30" fmla="*/ 326733 w 579438"/>
              <a:gd name="connsiteY30" fmla="*/ 75568 h 541337"/>
              <a:gd name="connsiteX31" fmla="*/ 338940 w 579438"/>
              <a:gd name="connsiteY31" fmla="*/ 78745 h 541337"/>
              <a:gd name="connsiteX32" fmla="*/ 350672 w 579438"/>
              <a:gd name="connsiteY32" fmla="*/ 82716 h 541337"/>
              <a:gd name="connsiteX33" fmla="*/ 362086 w 579438"/>
              <a:gd name="connsiteY33" fmla="*/ 87482 h 541337"/>
              <a:gd name="connsiteX34" fmla="*/ 373184 w 579438"/>
              <a:gd name="connsiteY34" fmla="*/ 93201 h 541337"/>
              <a:gd name="connsiteX35" fmla="*/ 383806 w 579438"/>
              <a:gd name="connsiteY35" fmla="*/ 99396 h 541337"/>
              <a:gd name="connsiteX36" fmla="*/ 393793 w 579438"/>
              <a:gd name="connsiteY36" fmla="*/ 106227 h 541337"/>
              <a:gd name="connsiteX37" fmla="*/ 355745 w 579438"/>
              <a:gd name="connsiteY37" fmla="*/ 144353 h 541337"/>
              <a:gd name="connsiteX38" fmla="*/ 347343 w 579438"/>
              <a:gd name="connsiteY38" fmla="*/ 139428 h 541337"/>
              <a:gd name="connsiteX39" fmla="*/ 338465 w 579438"/>
              <a:gd name="connsiteY39" fmla="*/ 134980 h 541337"/>
              <a:gd name="connsiteX40" fmla="*/ 329111 w 579438"/>
              <a:gd name="connsiteY40" fmla="*/ 131326 h 541337"/>
              <a:gd name="connsiteX41" fmla="*/ 319282 w 579438"/>
              <a:gd name="connsiteY41" fmla="*/ 128308 h 541337"/>
              <a:gd name="connsiteX42" fmla="*/ 309294 w 579438"/>
              <a:gd name="connsiteY42" fmla="*/ 126243 h 541337"/>
              <a:gd name="connsiteX43" fmla="*/ 298989 w 579438"/>
              <a:gd name="connsiteY43" fmla="*/ 124972 h 541337"/>
              <a:gd name="connsiteX44" fmla="*/ 288526 w 579438"/>
              <a:gd name="connsiteY44" fmla="*/ 124337 h 541337"/>
              <a:gd name="connsiteX45" fmla="*/ 277111 w 579438"/>
              <a:gd name="connsiteY45" fmla="*/ 124972 h 541337"/>
              <a:gd name="connsiteX46" fmla="*/ 266014 w 579438"/>
              <a:gd name="connsiteY46" fmla="*/ 126561 h 541337"/>
              <a:gd name="connsiteX47" fmla="*/ 255392 w 579438"/>
              <a:gd name="connsiteY47" fmla="*/ 128944 h 541337"/>
              <a:gd name="connsiteX48" fmla="*/ 245087 w 579438"/>
              <a:gd name="connsiteY48" fmla="*/ 132280 h 541337"/>
              <a:gd name="connsiteX49" fmla="*/ 235100 w 579438"/>
              <a:gd name="connsiteY49" fmla="*/ 136410 h 541337"/>
              <a:gd name="connsiteX50" fmla="*/ 225587 w 579438"/>
              <a:gd name="connsiteY50" fmla="*/ 141493 h 541337"/>
              <a:gd name="connsiteX51" fmla="*/ 216551 w 579438"/>
              <a:gd name="connsiteY51" fmla="*/ 147371 h 541337"/>
              <a:gd name="connsiteX52" fmla="*/ 208307 w 579438"/>
              <a:gd name="connsiteY52" fmla="*/ 153884 h 541337"/>
              <a:gd name="connsiteX53" fmla="*/ 200380 w 579438"/>
              <a:gd name="connsiteY53" fmla="*/ 161033 h 541337"/>
              <a:gd name="connsiteX54" fmla="*/ 193246 w 579438"/>
              <a:gd name="connsiteY54" fmla="*/ 168817 h 541337"/>
              <a:gd name="connsiteX55" fmla="*/ 186746 w 579438"/>
              <a:gd name="connsiteY55" fmla="*/ 177395 h 541337"/>
              <a:gd name="connsiteX56" fmla="*/ 180881 w 579438"/>
              <a:gd name="connsiteY56" fmla="*/ 186291 h 541337"/>
              <a:gd name="connsiteX57" fmla="*/ 175966 w 579438"/>
              <a:gd name="connsiteY57" fmla="*/ 195823 h 541337"/>
              <a:gd name="connsiteX58" fmla="*/ 171686 w 579438"/>
              <a:gd name="connsiteY58" fmla="*/ 205672 h 541337"/>
              <a:gd name="connsiteX59" fmla="*/ 168356 w 579438"/>
              <a:gd name="connsiteY59" fmla="*/ 216156 h 541337"/>
              <a:gd name="connsiteX60" fmla="*/ 165978 w 579438"/>
              <a:gd name="connsiteY60" fmla="*/ 226959 h 541337"/>
              <a:gd name="connsiteX61" fmla="*/ 164393 w 579438"/>
              <a:gd name="connsiteY61" fmla="*/ 238079 h 541337"/>
              <a:gd name="connsiteX62" fmla="*/ 163917 w 579438"/>
              <a:gd name="connsiteY62" fmla="*/ 249357 h 541337"/>
              <a:gd name="connsiteX63" fmla="*/ 164393 w 579438"/>
              <a:gd name="connsiteY63" fmla="*/ 260795 h 541337"/>
              <a:gd name="connsiteX64" fmla="*/ 165978 w 579438"/>
              <a:gd name="connsiteY64" fmla="*/ 271915 h 541337"/>
              <a:gd name="connsiteX65" fmla="*/ 168356 w 579438"/>
              <a:gd name="connsiteY65" fmla="*/ 282559 h 541337"/>
              <a:gd name="connsiteX66" fmla="*/ 171686 w 579438"/>
              <a:gd name="connsiteY66" fmla="*/ 292884 h 541337"/>
              <a:gd name="connsiteX67" fmla="*/ 175966 w 579438"/>
              <a:gd name="connsiteY67" fmla="*/ 302892 h 541337"/>
              <a:gd name="connsiteX68" fmla="*/ 180881 w 579438"/>
              <a:gd name="connsiteY68" fmla="*/ 312424 h 541337"/>
              <a:gd name="connsiteX69" fmla="*/ 186746 w 579438"/>
              <a:gd name="connsiteY69" fmla="*/ 321479 h 541337"/>
              <a:gd name="connsiteX70" fmla="*/ 193246 w 579438"/>
              <a:gd name="connsiteY70" fmla="*/ 329739 h 541337"/>
              <a:gd name="connsiteX71" fmla="*/ 200380 w 579438"/>
              <a:gd name="connsiteY71" fmla="*/ 337682 h 541337"/>
              <a:gd name="connsiteX72" fmla="*/ 208149 w 579438"/>
              <a:gd name="connsiteY72" fmla="*/ 344990 h 541337"/>
              <a:gd name="connsiteX73" fmla="*/ 216551 w 579438"/>
              <a:gd name="connsiteY73" fmla="*/ 351503 h 541337"/>
              <a:gd name="connsiteX74" fmla="*/ 225587 w 579438"/>
              <a:gd name="connsiteY74" fmla="*/ 357380 h 541337"/>
              <a:gd name="connsiteX75" fmla="*/ 235100 w 579438"/>
              <a:gd name="connsiteY75" fmla="*/ 362305 h 541337"/>
              <a:gd name="connsiteX76" fmla="*/ 244929 w 579438"/>
              <a:gd name="connsiteY76" fmla="*/ 366435 h 541337"/>
              <a:gd name="connsiteX77" fmla="*/ 255234 w 579438"/>
              <a:gd name="connsiteY77" fmla="*/ 369771 h 541337"/>
              <a:gd name="connsiteX78" fmla="*/ 266014 w 579438"/>
              <a:gd name="connsiteY78" fmla="*/ 372313 h 541337"/>
              <a:gd name="connsiteX79" fmla="*/ 277111 w 579438"/>
              <a:gd name="connsiteY79" fmla="*/ 373902 h 541337"/>
              <a:gd name="connsiteX80" fmla="*/ 288526 w 579438"/>
              <a:gd name="connsiteY80" fmla="*/ 374219 h 541337"/>
              <a:gd name="connsiteX81" fmla="*/ 299782 w 579438"/>
              <a:gd name="connsiteY81" fmla="*/ 373902 h 541337"/>
              <a:gd name="connsiteX82" fmla="*/ 310879 w 579438"/>
              <a:gd name="connsiteY82" fmla="*/ 372313 h 541337"/>
              <a:gd name="connsiteX83" fmla="*/ 321501 w 579438"/>
              <a:gd name="connsiteY83" fmla="*/ 369771 h 541337"/>
              <a:gd name="connsiteX84" fmla="*/ 331965 w 579438"/>
              <a:gd name="connsiteY84" fmla="*/ 366435 h 541337"/>
              <a:gd name="connsiteX85" fmla="*/ 341794 w 579438"/>
              <a:gd name="connsiteY85" fmla="*/ 362305 h 541337"/>
              <a:gd name="connsiteX86" fmla="*/ 351306 w 579438"/>
              <a:gd name="connsiteY86" fmla="*/ 357380 h 541337"/>
              <a:gd name="connsiteX87" fmla="*/ 360184 w 579438"/>
              <a:gd name="connsiteY87" fmla="*/ 351503 h 541337"/>
              <a:gd name="connsiteX88" fmla="*/ 368586 w 579438"/>
              <a:gd name="connsiteY88" fmla="*/ 344990 h 541337"/>
              <a:gd name="connsiteX89" fmla="*/ 376354 w 579438"/>
              <a:gd name="connsiteY89" fmla="*/ 337682 h 541337"/>
              <a:gd name="connsiteX90" fmla="*/ 383647 w 579438"/>
              <a:gd name="connsiteY90" fmla="*/ 329898 h 541337"/>
              <a:gd name="connsiteX91" fmla="*/ 390147 w 579438"/>
              <a:gd name="connsiteY91" fmla="*/ 321479 h 541337"/>
              <a:gd name="connsiteX92" fmla="*/ 395854 w 579438"/>
              <a:gd name="connsiteY92" fmla="*/ 312424 h 541337"/>
              <a:gd name="connsiteX93" fmla="*/ 400769 w 579438"/>
              <a:gd name="connsiteY93" fmla="*/ 302892 h 541337"/>
              <a:gd name="connsiteX94" fmla="*/ 405049 w 579438"/>
              <a:gd name="connsiteY94" fmla="*/ 293043 h 541337"/>
              <a:gd name="connsiteX95" fmla="*/ 408379 w 579438"/>
              <a:gd name="connsiteY95" fmla="*/ 282717 h 541337"/>
              <a:gd name="connsiteX96" fmla="*/ 410915 w 579438"/>
              <a:gd name="connsiteY96" fmla="*/ 271915 h 541337"/>
              <a:gd name="connsiteX97" fmla="*/ 412501 w 579438"/>
              <a:gd name="connsiteY97" fmla="*/ 260795 h 541337"/>
              <a:gd name="connsiteX98" fmla="*/ 412976 w 579438"/>
              <a:gd name="connsiteY98" fmla="*/ 249357 h 541337"/>
              <a:gd name="connsiteX99" fmla="*/ 412818 w 579438"/>
              <a:gd name="connsiteY99" fmla="*/ 243321 h 541337"/>
              <a:gd name="connsiteX100" fmla="*/ 412183 w 579438"/>
              <a:gd name="connsiteY100" fmla="*/ 237443 h 541337"/>
              <a:gd name="connsiteX101" fmla="*/ 456573 w 579438"/>
              <a:gd name="connsiteY101" fmla="*/ 192963 h 541337"/>
              <a:gd name="connsiteX102" fmla="*/ 459744 w 579438"/>
              <a:gd name="connsiteY102" fmla="*/ 203765 h 541337"/>
              <a:gd name="connsiteX103" fmla="*/ 462439 w 579438"/>
              <a:gd name="connsiteY103" fmla="*/ 214727 h 541337"/>
              <a:gd name="connsiteX104" fmla="*/ 464183 w 579438"/>
              <a:gd name="connsiteY104" fmla="*/ 226164 h 541337"/>
              <a:gd name="connsiteX105" fmla="*/ 465134 w 579438"/>
              <a:gd name="connsiteY105" fmla="*/ 237761 h 541337"/>
              <a:gd name="connsiteX106" fmla="*/ 465768 w 579438"/>
              <a:gd name="connsiteY106" fmla="*/ 249357 h 541337"/>
              <a:gd name="connsiteX107" fmla="*/ 465134 w 579438"/>
              <a:gd name="connsiteY107" fmla="*/ 262543 h 541337"/>
              <a:gd name="connsiteX108" fmla="*/ 463707 w 579438"/>
              <a:gd name="connsiteY108" fmla="*/ 275251 h 541337"/>
              <a:gd name="connsiteX109" fmla="*/ 461488 w 579438"/>
              <a:gd name="connsiteY109" fmla="*/ 287801 h 541337"/>
              <a:gd name="connsiteX110" fmla="*/ 458317 w 579438"/>
              <a:gd name="connsiteY110" fmla="*/ 300192 h 541337"/>
              <a:gd name="connsiteX111" fmla="*/ 454354 w 579438"/>
              <a:gd name="connsiteY111" fmla="*/ 311947 h 541337"/>
              <a:gd name="connsiteX112" fmla="*/ 449598 w 579438"/>
              <a:gd name="connsiteY112" fmla="*/ 323385 h 541337"/>
              <a:gd name="connsiteX113" fmla="*/ 444049 w 579438"/>
              <a:gd name="connsiteY113" fmla="*/ 334505 h 541337"/>
              <a:gd name="connsiteX114" fmla="*/ 437708 w 579438"/>
              <a:gd name="connsiteY114" fmla="*/ 345148 h 541337"/>
              <a:gd name="connsiteX115" fmla="*/ 430891 w 579438"/>
              <a:gd name="connsiteY115" fmla="*/ 355156 h 541337"/>
              <a:gd name="connsiteX116" fmla="*/ 440086 w 579438"/>
              <a:gd name="connsiteY116" fmla="*/ 364370 h 541337"/>
              <a:gd name="connsiteX117" fmla="*/ 446744 w 579438"/>
              <a:gd name="connsiteY117" fmla="*/ 357698 h 541337"/>
              <a:gd name="connsiteX118" fmla="*/ 569133 w 579438"/>
              <a:gd name="connsiteY118" fmla="*/ 480495 h 541337"/>
              <a:gd name="connsiteX119" fmla="*/ 572780 w 579438"/>
              <a:gd name="connsiteY119" fmla="*/ 484943 h 541337"/>
              <a:gd name="connsiteX120" fmla="*/ 575792 w 579438"/>
              <a:gd name="connsiteY120" fmla="*/ 489709 h 541337"/>
              <a:gd name="connsiteX121" fmla="*/ 577694 w 579438"/>
              <a:gd name="connsiteY121" fmla="*/ 494951 h 541337"/>
              <a:gd name="connsiteX122" fmla="*/ 578963 w 579438"/>
              <a:gd name="connsiteY122" fmla="*/ 500193 h 541337"/>
              <a:gd name="connsiteX123" fmla="*/ 579438 w 579438"/>
              <a:gd name="connsiteY123" fmla="*/ 505753 h 541337"/>
              <a:gd name="connsiteX124" fmla="*/ 579121 w 579438"/>
              <a:gd name="connsiteY124" fmla="*/ 511154 h 541337"/>
              <a:gd name="connsiteX125" fmla="*/ 577853 w 579438"/>
              <a:gd name="connsiteY125" fmla="*/ 516397 h 541337"/>
              <a:gd name="connsiteX126" fmla="*/ 575792 w 579438"/>
              <a:gd name="connsiteY126" fmla="*/ 521639 h 541337"/>
              <a:gd name="connsiteX127" fmla="*/ 572938 w 579438"/>
              <a:gd name="connsiteY127" fmla="*/ 526564 h 541337"/>
              <a:gd name="connsiteX128" fmla="*/ 569292 w 579438"/>
              <a:gd name="connsiteY128" fmla="*/ 531012 h 541337"/>
              <a:gd name="connsiteX129" fmla="*/ 564853 w 579438"/>
              <a:gd name="connsiteY129" fmla="*/ 534665 h 541337"/>
              <a:gd name="connsiteX130" fmla="*/ 559938 w 579438"/>
              <a:gd name="connsiteY130" fmla="*/ 537684 h 541337"/>
              <a:gd name="connsiteX131" fmla="*/ 554865 w 579438"/>
              <a:gd name="connsiteY131" fmla="*/ 539590 h 541337"/>
              <a:gd name="connsiteX132" fmla="*/ 549634 w 579438"/>
              <a:gd name="connsiteY132" fmla="*/ 540861 h 541337"/>
              <a:gd name="connsiteX133" fmla="*/ 544085 w 579438"/>
              <a:gd name="connsiteY133" fmla="*/ 541337 h 541337"/>
              <a:gd name="connsiteX134" fmla="*/ 538695 w 579438"/>
              <a:gd name="connsiteY134" fmla="*/ 540861 h 541337"/>
              <a:gd name="connsiteX135" fmla="*/ 533463 w 579438"/>
              <a:gd name="connsiteY135" fmla="*/ 539590 h 541337"/>
              <a:gd name="connsiteX136" fmla="*/ 528231 w 579438"/>
              <a:gd name="connsiteY136" fmla="*/ 537684 h 541337"/>
              <a:gd name="connsiteX137" fmla="*/ 523317 w 579438"/>
              <a:gd name="connsiteY137" fmla="*/ 534665 h 541337"/>
              <a:gd name="connsiteX138" fmla="*/ 519195 w 579438"/>
              <a:gd name="connsiteY138" fmla="*/ 531012 h 541337"/>
              <a:gd name="connsiteX139" fmla="*/ 396806 w 579438"/>
              <a:gd name="connsiteY139" fmla="*/ 408056 h 541337"/>
              <a:gd name="connsiteX140" fmla="*/ 403464 w 579438"/>
              <a:gd name="connsiteY140" fmla="*/ 401384 h 541337"/>
              <a:gd name="connsiteX141" fmla="*/ 394110 w 579438"/>
              <a:gd name="connsiteY141" fmla="*/ 392329 h 541337"/>
              <a:gd name="connsiteX142" fmla="*/ 384123 w 579438"/>
              <a:gd name="connsiteY142" fmla="*/ 399319 h 541337"/>
              <a:gd name="connsiteX143" fmla="*/ 373501 w 579438"/>
              <a:gd name="connsiteY143" fmla="*/ 405673 h 541337"/>
              <a:gd name="connsiteX144" fmla="*/ 362562 w 579438"/>
              <a:gd name="connsiteY144" fmla="*/ 411074 h 541337"/>
              <a:gd name="connsiteX145" fmla="*/ 351147 w 579438"/>
              <a:gd name="connsiteY145" fmla="*/ 415840 h 541337"/>
              <a:gd name="connsiteX146" fmla="*/ 339099 w 579438"/>
              <a:gd name="connsiteY146" fmla="*/ 419970 h 541337"/>
              <a:gd name="connsiteX147" fmla="*/ 327050 w 579438"/>
              <a:gd name="connsiteY147" fmla="*/ 423147 h 541337"/>
              <a:gd name="connsiteX148" fmla="*/ 314367 w 579438"/>
              <a:gd name="connsiteY148" fmla="*/ 425371 h 541337"/>
              <a:gd name="connsiteX149" fmla="*/ 301526 w 579438"/>
              <a:gd name="connsiteY149" fmla="*/ 426801 h 541337"/>
              <a:gd name="connsiteX150" fmla="*/ 288526 w 579438"/>
              <a:gd name="connsiteY150" fmla="*/ 427437 h 541337"/>
              <a:gd name="connsiteX151" fmla="*/ 274575 w 579438"/>
              <a:gd name="connsiteY151" fmla="*/ 426801 h 541337"/>
              <a:gd name="connsiteX152" fmla="*/ 261099 w 579438"/>
              <a:gd name="connsiteY152" fmla="*/ 425213 h 541337"/>
              <a:gd name="connsiteX153" fmla="*/ 247624 w 579438"/>
              <a:gd name="connsiteY153" fmla="*/ 422671 h 541337"/>
              <a:gd name="connsiteX154" fmla="*/ 234783 w 579438"/>
              <a:gd name="connsiteY154" fmla="*/ 419017 h 541337"/>
              <a:gd name="connsiteX155" fmla="*/ 222417 w 579438"/>
              <a:gd name="connsiteY155" fmla="*/ 414728 h 541337"/>
              <a:gd name="connsiteX156" fmla="*/ 210368 w 579438"/>
              <a:gd name="connsiteY156" fmla="*/ 409168 h 541337"/>
              <a:gd name="connsiteX157" fmla="*/ 198954 w 579438"/>
              <a:gd name="connsiteY157" fmla="*/ 402972 h 541337"/>
              <a:gd name="connsiteX158" fmla="*/ 187856 w 579438"/>
              <a:gd name="connsiteY158" fmla="*/ 396142 h 541337"/>
              <a:gd name="connsiteX159" fmla="*/ 177551 w 579438"/>
              <a:gd name="connsiteY159" fmla="*/ 388199 h 541337"/>
              <a:gd name="connsiteX160" fmla="*/ 167722 w 579438"/>
              <a:gd name="connsiteY160" fmla="*/ 379779 h 541337"/>
              <a:gd name="connsiteX161" fmla="*/ 158527 w 579438"/>
              <a:gd name="connsiteY161" fmla="*/ 370566 h 541337"/>
              <a:gd name="connsiteX162" fmla="*/ 150125 w 579438"/>
              <a:gd name="connsiteY162" fmla="*/ 360716 h 541337"/>
              <a:gd name="connsiteX163" fmla="*/ 142198 w 579438"/>
              <a:gd name="connsiteY163" fmla="*/ 350232 h 541337"/>
              <a:gd name="connsiteX164" fmla="*/ 135381 w 579438"/>
              <a:gd name="connsiteY164" fmla="*/ 339112 h 541337"/>
              <a:gd name="connsiteX165" fmla="*/ 129198 w 579438"/>
              <a:gd name="connsiteY165" fmla="*/ 327674 h 541337"/>
              <a:gd name="connsiteX166" fmla="*/ 123649 w 579438"/>
              <a:gd name="connsiteY166" fmla="*/ 315601 h 541337"/>
              <a:gd name="connsiteX167" fmla="*/ 119369 w 579438"/>
              <a:gd name="connsiteY167" fmla="*/ 303210 h 541337"/>
              <a:gd name="connsiteX168" fmla="*/ 115881 w 579438"/>
              <a:gd name="connsiteY168" fmla="*/ 290343 h 541337"/>
              <a:gd name="connsiteX169" fmla="*/ 113186 w 579438"/>
              <a:gd name="connsiteY169" fmla="*/ 276840 h 541337"/>
              <a:gd name="connsiteX170" fmla="*/ 111601 w 579438"/>
              <a:gd name="connsiteY170" fmla="*/ 263337 h 541337"/>
              <a:gd name="connsiteX171" fmla="*/ 111125 w 579438"/>
              <a:gd name="connsiteY171" fmla="*/ 249357 h 541337"/>
              <a:gd name="connsiteX172" fmla="*/ 111601 w 579438"/>
              <a:gd name="connsiteY172" fmla="*/ 235537 h 541337"/>
              <a:gd name="connsiteX173" fmla="*/ 113186 w 579438"/>
              <a:gd name="connsiteY173" fmla="*/ 221875 h 541337"/>
              <a:gd name="connsiteX174" fmla="*/ 115881 w 579438"/>
              <a:gd name="connsiteY174" fmla="*/ 208531 h 541337"/>
              <a:gd name="connsiteX175" fmla="*/ 119369 w 579438"/>
              <a:gd name="connsiteY175" fmla="*/ 195664 h 541337"/>
              <a:gd name="connsiteX176" fmla="*/ 123649 w 579438"/>
              <a:gd name="connsiteY176" fmla="*/ 183114 h 541337"/>
              <a:gd name="connsiteX177" fmla="*/ 129198 w 579438"/>
              <a:gd name="connsiteY177" fmla="*/ 171200 h 541337"/>
              <a:gd name="connsiteX178" fmla="*/ 135381 w 579438"/>
              <a:gd name="connsiteY178" fmla="*/ 159444 h 541337"/>
              <a:gd name="connsiteX179" fmla="*/ 142198 w 579438"/>
              <a:gd name="connsiteY179" fmla="*/ 148642 h 541337"/>
              <a:gd name="connsiteX180" fmla="*/ 150125 w 579438"/>
              <a:gd name="connsiteY180" fmla="*/ 138157 h 541337"/>
              <a:gd name="connsiteX181" fmla="*/ 158527 w 579438"/>
              <a:gd name="connsiteY181" fmla="*/ 128308 h 541337"/>
              <a:gd name="connsiteX182" fmla="*/ 167722 w 579438"/>
              <a:gd name="connsiteY182" fmla="*/ 119094 h 541337"/>
              <a:gd name="connsiteX183" fmla="*/ 177551 w 579438"/>
              <a:gd name="connsiteY183" fmla="*/ 110516 h 541337"/>
              <a:gd name="connsiteX184" fmla="*/ 187856 w 579438"/>
              <a:gd name="connsiteY184" fmla="*/ 102732 h 541337"/>
              <a:gd name="connsiteX185" fmla="*/ 198954 w 579438"/>
              <a:gd name="connsiteY185" fmla="*/ 95584 h 541337"/>
              <a:gd name="connsiteX186" fmla="*/ 210368 w 579438"/>
              <a:gd name="connsiteY186" fmla="*/ 89388 h 541337"/>
              <a:gd name="connsiteX187" fmla="*/ 222417 w 579438"/>
              <a:gd name="connsiteY187" fmla="*/ 84146 h 541337"/>
              <a:gd name="connsiteX188" fmla="*/ 234783 w 579438"/>
              <a:gd name="connsiteY188" fmla="*/ 79698 h 541337"/>
              <a:gd name="connsiteX189" fmla="*/ 247624 w 579438"/>
              <a:gd name="connsiteY189" fmla="*/ 76044 h 541337"/>
              <a:gd name="connsiteX190" fmla="*/ 261099 w 579438"/>
              <a:gd name="connsiteY190" fmla="*/ 73661 h 541337"/>
              <a:gd name="connsiteX191" fmla="*/ 274575 w 579438"/>
              <a:gd name="connsiteY191" fmla="*/ 72073 h 541337"/>
              <a:gd name="connsiteX192" fmla="*/ 561981 w 579438"/>
              <a:gd name="connsiteY192" fmla="*/ 0 h 541337"/>
              <a:gd name="connsiteX193" fmla="*/ 563410 w 579438"/>
              <a:gd name="connsiteY193" fmla="*/ 0 h 541337"/>
              <a:gd name="connsiteX194" fmla="*/ 567059 w 579438"/>
              <a:gd name="connsiteY194" fmla="*/ 158 h 541337"/>
              <a:gd name="connsiteX195" fmla="*/ 570074 w 579438"/>
              <a:gd name="connsiteY195" fmla="*/ 1108 h 541337"/>
              <a:gd name="connsiteX196" fmla="*/ 572613 w 579438"/>
              <a:gd name="connsiteY196" fmla="*/ 2375 h 541337"/>
              <a:gd name="connsiteX197" fmla="*/ 574359 w 579438"/>
              <a:gd name="connsiteY197" fmla="*/ 4434 h 541337"/>
              <a:gd name="connsiteX198" fmla="*/ 575628 w 579438"/>
              <a:gd name="connsiteY198" fmla="*/ 6968 h 541337"/>
              <a:gd name="connsiteX199" fmla="*/ 576263 w 579438"/>
              <a:gd name="connsiteY199" fmla="*/ 10135 h 541337"/>
              <a:gd name="connsiteX200" fmla="*/ 576263 w 579438"/>
              <a:gd name="connsiteY200" fmla="*/ 14094 h 541337"/>
              <a:gd name="connsiteX201" fmla="*/ 571820 w 579438"/>
              <a:gd name="connsiteY201" fmla="*/ 109587 h 541337"/>
              <a:gd name="connsiteX202" fmla="*/ 571661 w 579438"/>
              <a:gd name="connsiteY202" fmla="*/ 112437 h 541337"/>
              <a:gd name="connsiteX203" fmla="*/ 571185 w 579438"/>
              <a:gd name="connsiteY203" fmla="*/ 114971 h 541337"/>
              <a:gd name="connsiteX204" fmla="*/ 570233 w 579438"/>
              <a:gd name="connsiteY204" fmla="*/ 117663 h 541337"/>
              <a:gd name="connsiteX205" fmla="*/ 568964 w 579438"/>
              <a:gd name="connsiteY205" fmla="*/ 119880 h 541337"/>
              <a:gd name="connsiteX206" fmla="*/ 567059 w 579438"/>
              <a:gd name="connsiteY206" fmla="*/ 121939 h 541337"/>
              <a:gd name="connsiteX207" fmla="*/ 564520 w 579438"/>
              <a:gd name="connsiteY207" fmla="*/ 123681 h 541337"/>
              <a:gd name="connsiteX208" fmla="*/ 561823 w 579438"/>
              <a:gd name="connsiteY208" fmla="*/ 124948 h 541337"/>
              <a:gd name="connsiteX209" fmla="*/ 559601 w 579438"/>
              <a:gd name="connsiteY209" fmla="*/ 125106 h 541337"/>
              <a:gd name="connsiteX210" fmla="*/ 557380 w 579438"/>
              <a:gd name="connsiteY210" fmla="*/ 124631 h 541337"/>
              <a:gd name="connsiteX211" fmla="*/ 555475 w 579438"/>
              <a:gd name="connsiteY211" fmla="*/ 123839 h 541337"/>
              <a:gd name="connsiteX212" fmla="*/ 553571 w 579438"/>
              <a:gd name="connsiteY212" fmla="*/ 122572 h 541337"/>
              <a:gd name="connsiteX213" fmla="*/ 551984 w 579438"/>
              <a:gd name="connsiteY213" fmla="*/ 120989 h 541337"/>
              <a:gd name="connsiteX214" fmla="*/ 550239 w 579438"/>
              <a:gd name="connsiteY214" fmla="*/ 119405 h 541337"/>
              <a:gd name="connsiteX215" fmla="*/ 520723 w 579438"/>
              <a:gd name="connsiteY215" fmla="*/ 90108 h 541337"/>
              <a:gd name="connsiteX216" fmla="*/ 509774 w 579438"/>
              <a:gd name="connsiteY216" fmla="*/ 101193 h 541337"/>
              <a:gd name="connsiteX217" fmla="*/ 419324 w 579438"/>
              <a:gd name="connsiteY217" fmla="*/ 191301 h 541337"/>
              <a:gd name="connsiteX218" fmla="*/ 391713 w 579438"/>
              <a:gd name="connsiteY218" fmla="*/ 219173 h 541337"/>
              <a:gd name="connsiteX219" fmla="*/ 298564 w 579438"/>
              <a:gd name="connsiteY219" fmla="*/ 312131 h 541337"/>
              <a:gd name="connsiteX220" fmla="*/ 293169 w 579438"/>
              <a:gd name="connsiteY220" fmla="*/ 317516 h 541337"/>
              <a:gd name="connsiteX221" fmla="*/ 290313 w 579438"/>
              <a:gd name="connsiteY221" fmla="*/ 319733 h 541337"/>
              <a:gd name="connsiteX222" fmla="*/ 287298 w 579438"/>
              <a:gd name="connsiteY222" fmla="*/ 321633 h 541337"/>
              <a:gd name="connsiteX223" fmla="*/ 284124 w 579438"/>
              <a:gd name="connsiteY223" fmla="*/ 322900 h 541337"/>
              <a:gd name="connsiteX224" fmla="*/ 280633 w 579438"/>
              <a:gd name="connsiteY224" fmla="*/ 323692 h 541337"/>
              <a:gd name="connsiteX225" fmla="*/ 279681 w 579438"/>
              <a:gd name="connsiteY225" fmla="*/ 323692 h 541337"/>
              <a:gd name="connsiteX226" fmla="*/ 278888 w 579438"/>
              <a:gd name="connsiteY226" fmla="*/ 323850 h 541337"/>
              <a:gd name="connsiteX227" fmla="*/ 277935 w 579438"/>
              <a:gd name="connsiteY227" fmla="*/ 323850 h 541337"/>
              <a:gd name="connsiteX228" fmla="*/ 273810 w 579438"/>
              <a:gd name="connsiteY228" fmla="*/ 323534 h 541337"/>
              <a:gd name="connsiteX229" fmla="*/ 269843 w 579438"/>
              <a:gd name="connsiteY229" fmla="*/ 322267 h 541337"/>
              <a:gd name="connsiteX230" fmla="*/ 266034 w 579438"/>
              <a:gd name="connsiteY230" fmla="*/ 320366 h 541337"/>
              <a:gd name="connsiteX231" fmla="*/ 262702 w 579438"/>
              <a:gd name="connsiteY231" fmla="*/ 317516 h 541337"/>
              <a:gd name="connsiteX232" fmla="*/ 257306 w 579438"/>
              <a:gd name="connsiteY232" fmla="*/ 312131 h 541337"/>
              <a:gd name="connsiteX233" fmla="*/ 237471 w 579438"/>
              <a:gd name="connsiteY233" fmla="*/ 292336 h 541337"/>
              <a:gd name="connsiteX234" fmla="*/ 190500 w 579438"/>
              <a:gd name="connsiteY234" fmla="*/ 245303 h 541337"/>
              <a:gd name="connsiteX235" fmla="*/ 191452 w 579438"/>
              <a:gd name="connsiteY235" fmla="*/ 235643 h 541337"/>
              <a:gd name="connsiteX236" fmla="*/ 193198 w 579438"/>
              <a:gd name="connsiteY236" fmla="*/ 226141 h 541337"/>
              <a:gd name="connsiteX237" fmla="*/ 195737 w 579438"/>
              <a:gd name="connsiteY237" fmla="*/ 217114 h 541337"/>
              <a:gd name="connsiteX238" fmla="*/ 199228 w 579438"/>
              <a:gd name="connsiteY238" fmla="*/ 208246 h 541337"/>
              <a:gd name="connsiteX239" fmla="*/ 203671 w 579438"/>
              <a:gd name="connsiteY239" fmla="*/ 200011 h 541337"/>
              <a:gd name="connsiteX240" fmla="*/ 208749 w 579438"/>
              <a:gd name="connsiteY240" fmla="*/ 192093 h 541337"/>
              <a:gd name="connsiteX241" fmla="*/ 277935 w 579438"/>
              <a:gd name="connsiteY241" fmla="*/ 261139 h 541337"/>
              <a:gd name="connsiteX242" fmla="*/ 280633 w 579438"/>
              <a:gd name="connsiteY242" fmla="*/ 258447 h 541337"/>
              <a:gd name="connsiteX243" fmla="*/ 485019 w 579438"/>
              <a:gd name="connsiteY243" fmla="*/ 54318 h 541337"/>
              <a:gd name="connsiteX244" fmla="*/ 469786 w 579438"/>
              <a:gd name="connsiteY244" fmla="*/ 39273 h 541337"/>
              <a:gd name="connsiteX245" fmla="*/ 455028 w 579438"/>
              <a:gd name="connsiteY245" fmla="*/ 24071 h 541337"/>
              <a:gd name="connsiteX246" fmla="*/ 453441 w 579438"/>
              <a:gd name="connsiteY246" fmla="*/ 22645 h 541337"/>
              <a:gd name="connsiteX247" fmla="*/ 452171 w 579438"/>
              <a:gd name="connsiteY247" fmla="*/ 21062 h 541337"/>
              <a:gd name="connsiteX248" fmla="*/ 451219 w 579438"/>
              <a:gd name="connsiteY248" fmla="*/ 19478 h 541337"/>
              <a:gd name="connsiteX249" fmla="*/ 450426 w 579438"/>
              <a:gd name="connsiteY249" fmla="*/ 17736 h 541337"/>
              <a:gd name="connsiteX250" fmla="*/ 450109 w 579438"/>
              <a:gd name="connsiteY250" fmla="*/ 15836 h 541337"/>
              <a:gd name="connsiteX251" fmla="*/ 450267 w 579438"/>
              <a:gd name="connsiteY251" fmla="*/ 13461 h 541337"/>
              <a:gd name="connsiteX252" fmla="*/ 451219 w 579438"/>
              <a:gd name="connsiteY252" fmla="*/ 11243 h 541337"/>
              <a:gd name="connsiteX253" fmla="*/ 452806 w 579438"/>
              <a:gd name="connsiteY253" fmla="*/ 8551 h 541337"/>
              <a:gd name="connsiteX254" fmla="*/ 454552 w 579438"/>
              <a:gd name="connsiteY254" fmla="*/ 6809 h 541337"/>
              <a:gd name="connsiteX255" fmla="*/ 456615 w 579438"/>
              <a:gd name="connsiteY255" fmla="*/ 5542 h 541337"/>
              <a:gd name="connsiteX256" fmla="*/ 459154 w 579438"/>
              <a:gd name="connsiteY256" fmla="*/ 5067 h 541337"/>
              <a:gd name="connsiteX257" fmla="*/ 461534 w 579438"/>
              <a:gd name="connsiteY257" fmla="*/ 4751 h 541337"/>
              <a:gd name="connsiteX258" fmla="*/ 464073 w 579438"/>
              <a:gd name="connsiteY258" fmla="*/ 4592 h 5413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Lst>
            <a:rect l="l" t="t" r="r" b="b"/>
            <a:pathLst>
              <a:path w="579438" h="541337">
                <a:moveTo>
                  <a:pt x="104775" y="158750"/>
                </a:moveTo>
                <a:lnTo>
                  <a:pt x="99193" y="170591"/>
                </a:lnTo>
                <a:lnTo>
                  <a:pt x="94569" y="183072"/>
                </a:lnTo>
                <a:lnTo>
                  <a:pt x="90741" y="195872"/>
                </a:lnTo>
                <a:lnTo>
                  <a:pt x="87552" y="208833"/>
                </a:lnTo>
                <a:lnTo>
                  <a:pt x="85478" y="222434"/>
                </a:lnTo>
                <a:lnTo>
                  <a:pt x="84043" y="235875"/>
                </a:lnTo>
                <a:lnTo>
                  <a:pt x="83724" y="249955"/>
                </a:lnTo>
                <a:lnTo>
                  <a:pt x="83724" y="252196"/>
                </a:lnTo>
                <a:lnTo>
                  <a:pt x="42420" y="293638"/>
                </a:lnTo>
                <a:lnTo>
                  <a:pt x="39071" y="296518"/>
                </a:lnTo>
                <a:lnTo>
                  <a:pt x="35244" y="298438"/>
                </a:lnTo>
                <a:lnTo>
                  <a:pt x="31257" y="299718"/>
                </a:lnTo>
                <a:lnTo>
                  <a:pt x="27111" y="300038"/>
                </a:lnTo>
                <a:lnTo>
                  <a:pt x="22964" y="299718"/>
                </a:lnTo>
                <a:lnTo>
                  <a:pt x="18977" y="298438"/>
                </a:lnTo>
                <a:lnTo>
                  <a:pt x="15150" y="296518"/>
                </a:lnTo>
                <a:lnTo>
                  <a:pt x="11642" y="293638"/>
                </a:lnTo>
                <a:lnTo>
                  <a:pt x="6379" y="288358"/>
                </a:lnTo>
                <a:lnTo>
                  <a:pt x="3508" y="284837"/>
                </a:lnTo>
                <a:lnTo>
                  <a:pt x="1595" y="280997"/>
                </a:lnTo>
                <a:lnTo>
                  <a:pt x="319" y="276997"/>
                </a:lnTo>
                <a:lnTo>
                  <a:pt x="0" y="272837"/>
                </a:lnTo>
                <a:lnTo>
                  <a:pt x="319" y="268836"/>
                </a:lnTo>
                <a:lnTo>
                  <a:pt x="1595" y="264676"/>
                </a:lnTo>
                <a:lnTo>
                  <a:pt x="3508" y="260996"/>
                </a:lnTo>
                <a:lnTo>
                  <a:pt x="6379" y="257316"/>
                </a:lnTo>
                <a:close/>
                <a:moveTo>
                  <a:pt x="288526" y="71437"/>
                </a:moveTo>
                <a:lnTo>
                  <a:pt x="301526" y="71755"/>
                </a:lnTo>
                <a:lnTo>
                  <a:pt x="314367" y="73185"/>
                </a:lnTo>
                <a:lnTo>
                  <a:pt x="326733" y="75568"/>
                </a:lnTo>
                <a:lnTo>
                  <a:pt x="338940" y="78745"/>
                </a:lnTo>
                <a:lnTo>
                  <a:pt x="350672" y="82716"/>
                </a:lnTo>
                <a:lnTo>
                  <a:pt x="362086" y="87482"/>
                </a:lnTo>
                <a:lnTo>
                  <a:pt x="373184" y="93201"/>
                </a:lnTo>
                <a:lnTo>
                  <a:pt x="383806" y="99396"/>
                </a:lnTo>
                <a:lnTo>
                  <a:pt x="393793" y="106227"/>
                </a:lnTo>
                <a:lnTo>
                  <a:pt x="355745" y="144353"/>
                </a:lnTo>
                <a:lnTo>
                  <a:pt x="347343" y="139428"/>
                </a:lnTo>
                <a:lnTo>
                  <a:pt x="338465" y="134980"/>
                </a:lnTo>
                <a:lnTo>
                  <a:pt x="329111" y="131326"/>
                </a:lnTo>
                <a:lnTo>
                  <a:pt x="319282" y="128308"/>
                </a:lnTo>
                <a:lnTo>
                  <a:pt x="309294" y="126243"/>
                </a:lnTo>
                <a:lnTo>
                  <a:pt x="298989" y="124972"/>
                </a:lnTo>
                <a:lnTo>
                  <a:pt x="288526" y="124337"/>
                </a:lnTo>
                <a:lnTo>
                  <a:pt x="277111" y="124972"/>
                </a:lnTo>
                <a:lnTo>
                  <a:pt x="266014" y="126561"/>
                </a:lnTo>
                <a:lnTo>
                  <a:pt x="255392" y="128944"/>
                </a:lnTo>
                <a:lnTo>
                  <a:pt x="245087" y="132280"/>
                </a:lnTo>
                <a:lnTo>
                  <a:pt x="235100" y="136410"/>
                </a:lnTo>
                <a:lnTo>
                  <a:pt x="225587" y="141493"/>
                </a:lnTo>
                <a:lnTo>
                  <a:pt x="216551" y="147371"/>
                </a:lnTo>
                <a:lnTo>
                  <a:pt x="208307" y="153884"/>
                </a:lnTo>
                <a:lnTo>
                  <a:pt x="200380" y="161033"/>
                </a:lnTo>
                <a:lnTo>
                  <a:pt x="193246" y="168817"/>
                </a:lnTo>
                <a:lnTo>
                  <a:pt x="186746" y="177395"/>
                </a:lnTo>
                <a:lnTo>
                  <a:pt x="180881" y="186291"/>
                </a:lnTo>
                <a:lnTo>
                  <a:pt x="175966" y="195823"/>
                </a:lnTo>
                <a:lnTo>
                  <a:pt x="171686" y="205672"/>
                </a:lnTo>
                <a:lnTo>
                  <a:pt x="168356" y="216156"/>
                </a:lnTo>
                <a:lnTo>
                  <a:pt x="165978" y="226959"/>
                </a:lnTo>
                <a:lnTo>
                  <a:pt x="164393" y="238079"/>
                </a:lnTo>
                <a:lnTo>
                  <a:pt x="163917" y="249357"/>
                </a:lnTo>
                <a:lnTo>
                  <a:pt x="164393" y="260795"/>
                </a:lnTo>
                <a:lnTo>
                  <a:pt x="165978" y="271915"/>
                </a:lnTo>
                <a:lnTo>
                  <a:pt x="168356" y="282559"/>
                </a:lnTo>
                <a:lnTo>
                  <a:pt x="171686" y="292884"/>
                </a:lnTo>
                <a:lnTo>
                  <a:pt x="175966" y="302892"/>
                </a:lnTo>
                <a:lnTo>
                  <a:pt x="180881" y="312424"/>
                </a:lnTo>
                <a:lnTo>
                  <a:pt x="186746" y="321479"/>
                </a:lnTo>
                <a:lnTo>
                  <a:pt x="193246" y="329739"/>
                </a:lnTo>
                <a:lnTo>
                  <a:pt x="200380" y="337682"/>
                </a:lnTo>
                <a:lnTo>
                  <a:pt x="208149" y="344990"/>
                </a:lnTo>
                <a:lnTo>
                  <a:pt x="216551" y="351503"/>
                </a:lnTo>
                <a:lnTo>
                  <a:pt x="225587" y="357380"/>
                </a:lnTo>
                <a:lnTo>
                  <a:pt x="235100" y="362305"/>
                </a:lnTo>
                <a:lnTo>
                  <a:pt x="244929" y="366435"/>
                </a:lnTo>
                <a:lnTo>
                  <a:pt x="255234" y="369771"/>
                </a:lnTo>
                <a:lnTo>
                  <a:pt x="266014" y="372313"/>
                </a:lnTo>
                <a:lnTo>
                  <a:pt x="277111" y="373902"/>
                </a:lnTo>
                <a:lnTo>
                  <a:pt x="288526" y="374219"/>
                </a:lnTo>
                <a:lnTo>
                  <a:pt x="299782" y="373902"/>
                </a:lnTo>
                <a:lnTo>
                  <a:pt x="310879" y="372313"/>
                </a:lnTo>
                <a:lnTo>
                  <a:pt x="321501" y="369771"/>
                </a:lnTo>
                <a:lnTo>
                  <a:pt x="331965" y="366435"/>
                </a:lnTo>
                <a:lnTo>
                  <a:pt x="341794" y="362305"/>
                </a:lnTo>
                <a:lnTo>
                  <a:pt x="351306" y="357380"/>
                </a:lnTo>
                <a:lnTo>
                  <a:pt x="360184" y="351503"/>
                </a:lnTo>
                <a:lnTo>
                  <a:pt x="368586" y="344990"/>
                </a:lnTo>
                <a:lnTo>
                  <a:pt x="376354" y="337682"/>
                </a:lnTo>
                <a:lnTo>
                  <a:pt x="383647" y="329898"/>
                </a:lnTo>
                <a:lnTo>
                  <a:pt x="390147" y="321479"/>
                </a:lnTo>
                <a:lnTo>
                  <a:pt x="395854" y="312424"/>
                </a:lnTo>
                <a:lnTo>
                  <a:pt x="400769" y="302892"/>
                </a:lnTo>
                <a:lnTo>
                  <a:pt x="405049" y="293043"/>
                </a:lnTo>
                <a:lnTo>
                  <a:pt x="408379" y="282717"/>
                </a:lnTo>
                <a:lnTo>
                  <a:pt x="410915" y="271915"/>
                </a:lnTo>
                <a:lnTo>
                  <a:pt x="412501" y="260795"/>
                </a:lnTo>
                <a:lnTo>
                  <a:pt x="412976" y="249357"/>
                </a:lnTo>
                <a:lnTo>
                  <a:pt x="412818" y="243321"/>
                </a:lnTo>
                <a:lnTo>
                  <a:pt x="412183" y="237443"/>
                </a:lnTo>
                <a:lnTo>
                  <a:pt x="456573" y="192963"/>
                </a:lnTo>
                <a:lnTo>
                  <a:pt x="459744" y="203765"/>
                </a:lnTo>
                <a:lnTo>
                  <a:pt x="462439" y="214727"/>
                </a:lnTo>
                <a:lnTo>
                  <a:pt x="464183" y="226164"/>
                </a:lnTo>
                <a:lnTo>
                  <a:pt x="465134" y="237761"/>
                </a:lnTo>
                <a:lnTo>
                  <a:pt x="465768" y="249357"/>
                </a:lnTo>
                <a:lnTo>
                  <a:pt x="465134" y="262543"/>
                </a:lnTo>
                <a:lnTo>
                  <a:pt x="463707" y="275251"/>
                </a:lnTo>
                <a:lnTo>
                  <a:pt x="461488" y="287801"/>
                </a:lnTo>
                <a:lnTo>
                  <a:pt x="458317" y="300192"/>
                </a:lnTo>
                <a:lnTo>
                  <a:pt x="454354" y="311947"/>
                </a:lnTo>
                <a:lnTo>
                  <a:pt x="449598" y="323385"/>
                </a:lnTo>
                <a:lnTo>
                  <a:pt x="444049" y="334505"/>
                </a:lnTo>
                <a:lnTo>
                  <a:pt x="437708" y="345148"/>
                </a:lnTo>
                <a:lnTo>
                  <a:pt x="430891" y="355156"/>
                </a:lnTo>
                <a:lnTo>
                  <a:pt x="440086" y="364370"/>
                </a:lnTo>
                <a:lnTo>
                  <a:pt x="446744" y="357698"/>
                </a:lnTo>
                <a:lnTo>
                  <a:pt x="569133" y="480495"/>
                </a:lnTo>
                <a:lnTo>
                  <a:pt x="572780" y="484943"/>
                </a:lnTo>
                <a:lnTo>
                  <a:pt x="575792" y="489709"/>
                </a:lnTo>
                <a:lnTo>
                  <a:pt x="577694" y="494951"/>
                </a:lnTo>
                <a:lnTo>
                  <a:pt x="578963" y="500193"/>
                </a:lnTo>
                <a:lnTo>
                  <a:pt x="579438" y="505753"/>
                </a:lnTo>
                <a:lnTo>
                  <a:pt x="579121" y="511154"/>
                </a:lnTo>
                <a:lnTo>
                  <a:pt x="577853" y="516397"/>
                </a:lnTo>
                <a:lnTo>
                  <a:pt x="575792" y="521639"/>
                </a:lnTo>
                <a:lnTo>
                  <a:pt x="572938" y="526564"/>
                </a:lnTo>
                <a:lnTo>
                  <a:pt x="569292" y="531012"/>
                </a:lnTo>
                <a:lnTo>
                  <a:pt x="564853" y="534665"/>
                </a:lnTo>
                <a:lnTo>
                  <a:pt x="559938" y="537684"/>
                </a:lnTo>
                <a:lnTo>
                  <a:pt x="554865" y="539590"/>
                </a:lnTo>
                <a:lnTo>
                  <a:pt x="549634" y="540861"/>
                </a:lnTo>
                <a:lnTo>
                  <a:pt x="544085" y="541337"/>
                </a:lnTo>
                <a:lnTo>
                  <a:pt x="538695" y="540861"/>
                </a:lnTo>
                <a:lnTo>
                  <a:pt x="533463" y="539590"/>
                </a:lnTo>
                <a:lnTo>
                  <a:pt x="528231" y="537684"/>
                </a:lnTo>
                <a:lnTo>
                  <a:pt x="523317" y="534665"/>
                </a:lnTo>
                <a:lnTo>
                  <a:pt x="519195" y="531012"/>
                </a:lnTo>
                <a:lnTo>
                  <a:pt x="396806" y="408056"/>
                </a:lnTo>
                <a:lnTo>
                  <a:pt x="403464" y="401384"/>
                </a:lnTo>
                <a:lnTo>
                  <a:pt x="394110" y="392329"/>
                </a:lnTo>
                <a:lnTo>
                  <a:pt x="384123" y="399319"/>
                </a:lnTo>
                <a:lnTo>
                  <a:pt x="373501" y="405673"/>
                </a:lnTo>
                <a:lnTo>
                  <a:pt x="362562" y="411074"/>
                </a:lnTo>
                <a:lnTo>
                  <a:pt x="351147" y="415840"/>
                </a:lnTo>
                <a:lnTo>
                  <a:pt x="339099" y="419970"/>
                </a:lnTo>
                <a:lnTo>
                  <a:pt x="327050" y="423147"/>
                </a:lnTo>
                <a:lnTo>
                  <a:pt x="314367" y="425371"/>
                </a:lnTo>
                <a:lnTo>
                  <a:pt x="301526" y="426801"/>
                </a:lnTo>
                <a:lnTo>
                  <a:pt x="288526" y="427437"/>
                </a:lnTo>
                <a:lnTo>
                  <a:pt x="274575" y="426801"/>
                </a:lnTo>
                <a:lnTo>
                  <a:pt x="261099" y="425213"/>
                </a:lnTo>
                <a:lnTo>
                  <a:pt x="247624" y="422671"/>
                </a:lnTo>
                <a:lnTo>
                  <a:pt x="234783" y="419017"/>
                </a:lnTo>
                <a:lnTo>
                  <a:pt x="222417" y="414728"/>
                </a:lnTo>
                <a:lnTo>
                  <a:pt x="210368" y="409168"/>
                </a:lnTo>
                <a:lnTo>
                  <a:pt x="198954" y="402972"/>
                </a:lnTo>
                <a:lnTo>
                  <a:pt x="187856" y="396142"/>
                </a:lnTo>
                <a:lnTo>
                  <a:pt x="177551" y="388199"/>
                </a:lnTo>
                <a:lnTo>
                  <a:pt x="167722" y="379779"/>
                </a:lnTo>
                <a:lnTo>
                  <a:pt x="158527" y="370566"/>
                </a:lnTo>
                <a:lnTo>
                  <a:pt x="150125" y="360716"/>
                </a:lnTo>
                <a:lnTo>
                  <a:pt x="142198" y="350232"/>
                </a:lnTo>
                <a:lnTo>
                  <a:pt x="135381" y="339112"/>
                </a:lnTo>
                <a:lnTo>
                  <a:pt x="129198" y="327674"/>
                </a:lnTo>
                <a:lnTo>
                  <a:pt x="123649" y="315601"/>
                </a:lnTo>
                <a:lnTo>
                  <a:pt x="119369" y="303210"/>
                </a:lnTo>
                <a:lnTo>
                  <a:pt x="115881" y="290343"/>
                </a:lnTo>
                <a:lnTo>
                  <a:pt x="113186" y="276840"/>
                </a:lnTo>
                <a:lnTo>
                  <a:pt x="111601" y="263337"/>
                </a:lnTo>
                <a:lnTo>
                  <a:pt x="111125" y="249357"/>
                </a:lnTo>
                <a:lnTo>
                  <a:pt x="111601" y="235537"/>
                </a:lnTo>
                <a:lnTo>
                  <a:pt x="113186" y="221875"/>
                </a:lnTo>
                <a:lnTo>
                  <a:pt x="115881" y="208531"/>
                </a:lnTo>
                <a:lnTo>
                  <a:pt x="119369" y="195664"/>
                </a:lnTo>
                <a:lnTo>
                  <a:pt x="123649" y="183114"/>
                </a:lnTo>
                <a:lnTo>
                  <a:pt x="129198" y="171200"/>
                </a:lnTo>
                <a:lnTo>
                  <a:pt x="135381" y="159444"/>
                </a:lnTo>
                <a:lnTo>
                  <a:pt x="142198" y="148642"/>
                </a:lnTo>
                <a:lnTo>
                  <a:pt x="150125" y="138157"/>
                </a:lnTo>
                <a:lnTo>
                  <a:pt x="158527" y="128308"/>
                </a:lnTo>
                <a:lnTo>
                  <a:pt x="167722" y="119094"/>
                </a:lnTo>
                <a:lnTo>
                  <a:pt x="177551" y="110516"/>
                </a:lnTo>
                <a:lnTo>
                  <a:pt x="187856" y="102732"/>
                </a:lnTo>
                <a:lnTo>
                  <a:pt x="198954" y="95584"/>
                </a:lnTo>
                <a:lnTo>
                  <a:pt x="210368" y="89388"/>
                </a:lnTo>
                <a:lnTo>
                  <a:pt x="222417" y="84146"/>
                </a:lnTo>
                <a:lnTo>
                  <a:pt x="234783" y="79698"/>
                </a:lnTo>
                <a:lnTo>
                  <a:pt x="247624" y="76044"/>
                </a:lnTo>
                <a:lnTo>
                  <a:pt x="261099" y="73661"/>
                </a:lnTo>
                <a:lnTo>
                  <a:pt x="274575" y="72073"/>
                </a:lnTo>
                <a:close/>
                <a:moveTo>
                  <a:pt x="561981" y="0"/>
                </a:moveTo>
                <a:lnTo>
                  <a:pt x="563410" y="0"/>
                </a:lnTo>
                <a:lnTo>
                  <a:pt x="567059" y="158"/>
                </a:lnTo>
                <a:lnTo>
                  <a:pt x="570074" y="1108"/>
                </a:lnTo>
                <a:lnTo>
                  <a:pt x="572613" y="2375"/>
                </a:lnTo>
                <a:lnTo>
                  <a:pt x="574359" y="4434"/>
                </a:lnTo>
                <a:lnTo>
                  <a:pt x="575628" y="6968"/>
                </a:lnTo>
                <a:lnTo>
                  <a:pt x="576263" y="10135"/>
                </a:lnTo>
                <a:lnTo>
                  <a:pt x="576263" y="14094"/>
                </a:lnTo>
                <a:lnTo>
                  <a:pt x="571820" y="109587"/>
                </a:lnTo>
                <a:lnTo>
                  <a:pt x="571661" y="112437"/>
                </a:lnTo>
                <a:lnTo>
                  <a:pt x="571185" y="114971"/>
                </a:lnTo>
                <a:lnTo>
                  <a:pt x="570233" y="117663"/>
                </a:lnTo>
                <a:lnTo>
                  <a:pt x="568964" y="119880"/>
                </a:lnTo>
                <a:lnTo>
                  <a:pt x="567059" y="121939"/>
                </a:lnTo>
                <a:lnTo>
                  <a:pt x="564520" y="123681"/>
                </a:lnTo>
                <a:lnTo>
                  <a:pt x="561823" y="124948"/>
                </a:lnTo>
                <a:lnTo>
                  <a:pt x="559601" y="125106"/>
                </a:lnTo>
                <a:lnTo>
                  <a:pt x="557380" y="124631"/>
                </a:lnTo>
                <a:lnTo>
                  <a:pt x="555475" y="123839"/>
                </a:lnTo>
                <a:lnTo>
                  <a:pt x="553571" y="122572"/>
                </a:lnTo>
                <a:lnTo>
                  <a:pt x="551984" y="120989"/>
                </a:lnTo>
                <a:lnTo>
                  <a:pt x="550239" y="119405"/>
                </a:lnTo>
                <a:lnTo>
                  <a:pt x="520723" y="90108"/>
                </a:lnTo>
                <a:lnTo>
                  <a:pt x="509774" y="101193"/>
                </a:lnTo>
                <a:lnTo>
                  <a:pt x="419324" y="191301"/>
                </a:lnTo>
                <a:lnTo>
                  <a:pt x="391713" y="219173"/>
                </a:lnTo>
                <a:lnTo>
                  <a:pt x="298564" y="312131"/>
                </a:lnTo>
                <a:lnTo>
                  <a:pt x="293169" y="317516"/>
                </a:lnTo>
                <a:lnTo>
                  <a:pt x="290313" y="319733"/>
                </a:lnTo>
                <a:lnTo>
                  <a:pt x="287298" y="321633"/>
                </a:lnTo>
                <a:lnTo>
                  <a:pt x="284124" y="322900"/>
                </a:lnTo>
                <a:lnTo>
                  <a:pt x="280633" y="323692"/>
                </a:lnTo>
                <a:lnTo>
                  <a:pt x="279681" y="323692"/>
                </a:lnTo>
                <a:lnTo>
                  <a:pt x="278888" y="323850"/>
                </a:lnTo>
                <a:lnTo>
                  <a:pt x="277935" y="323850"/>
                </a:lnTo>
                <a:lnTo>
                  <a:pt x="273810" y="323534"/>
                </a:lnTo>
                <a:lnTo>
                  <a:pt x="269843" y="322267"/>
                </a:lnTo>
                <a:lnTo>
                  <a:pt x="266034" y="320366"/>
                </a:lnTo>
                <a:lnTo>
                  <a:pt x="262702" y="317516"/>
                </a:lnTo>
                <a:lnTo>
                  <a:pt x="257306" y="312131"/>
                </a:lnTo>
                <a:lnTo>
                  <a:pt x="237471" y="292336"/>
                </a:lnTo>
                <a:lnTo>
                  <a:pt x="190500" y="245303"/>
                </a:lnTo>
                <a:lnTo>
                  <a:pt x="191452" y="235643"/>
                </a:lnTo>
                <a:lnTo>
                  <a:pt x="193198" y="226141"/>
                </a:lnTo>
                <a:lnTo>
                  <a:pt x="195737" y="217114"/>
                </a:lnTo>
                <a:lnTo>
                  <a:pt x="199228" y="208246"/>
                </a:lnTo>
                <a:lnTo>
                  <a:pt x="203671" y="200011"/>
                </a:lnTo>
                <a:lnTo>
                  <a:pt x="208749" y="192093"/>
                </a:lnTo>
                <a:lnTo>
                  <a:pt x="277935" y="261139"/>
                </a:lnTo>
                <a:lnTo>
                  <a:pt x="280633" y="258447"/>
                </a:lnTo>
                <a:lnTo>
                  <a:pt x="485019" y="54318"/>
                </a:lnTo>
                <a:lnTo>
                  <a:pt x="469786" y="39273"/>
                </a:lnTo>
                <a:lnTo>
                  <a:pt x="455028" y="24071"/>
                </a:lnTo>
                <a:lnTo>
                  <a:pt x="453441" y="22645"/>
                </a:lnTo>
                <a:lnTo>
                  <a:pt x="452171" y="21062"/>
                </a:lnTo>
                <a:lnTo>
                  <a:pt x="451219" y="19478"/>
                </a:lnTo>
                <a:lnTo>
                  <a:pt x="450426" y="17736"/>
                </a:lnTo>
                <a:lnTo>
                  <a:pt x="450109" y="15836"/>
                </a:lnTo>
                <a:lnTo>
                  <a:pt x="450267" y="13461"/>
                </a:lnTo>
                <a:lnTo>
                  <a:pt x="451219" y="11243"/>
                </a:lnTo>
                <a:lnTo>
                  <a:pt x="452806" y="8551"/>
                </a:lnTo>
                <a:lnTo>
                  <a:pt x="454552" y="6809"/>
                </a:lnTo>
                <a:lnTo>
                  <a:pt x="456615" y="5542"/>
                </a:lnTo>
                <a:lnTo>
                  <a:pt x="459154" y="5067"/>
                </a:lnTo>
                <a:lnTo>
                  <a:pt x="461534" y="4751"/>
                </a:lnTo>
                <a:lnTo>
                  <a:pt x="464073" y="4592"/>
                </a:lnTo>
                <a:close/>
              </a:path>
            </a:pathLst>
          </a:custGeom>
          <a:solidFill>
            <a:srgbClr val="6EBF84"/>
          </a:solidFill>
          <a:ln w="0">
            <a:solidFill>
              <a:srgbClr val="6EBF84"/>
            </a:solidFill>
            <a:prstDash val="solid"/>
            <a:round/>
          </a:ln>
        </p:spPr>
        <p:txBody>
          <a:bodyPr vert="horz" wrap="square" lIns="91440" tIns="45720" rIns="91440" bIns="45720" numCol="1" anchor="t" anchorCtr="0" compatLnSpc="1">
            <a:noAutofit/>
          </a:bodyPr>
          <a:lstStyle/>
          <a:p>
            <a:endParaRPr lang="en-US">
              <a:solidFill>
                <a:schemeClr val="accent3"/>
              </a:solidFill>
              <a:cs typeface="+mn-ea"/>
              <a:sym typeface="+mn-lt"/>
            </a:endParaRPr>
          </a:p>
        </p:txBody>
      </p:sp>
      <p:pic>
        <p:nvPicPr>
          <p:cNvPr id="9" name="图片 8"/>
          <p:cNvPicPr>
            <a:picLocks noChangeAspect="1"/>
          </p:cNvPicPr>
          <p:nvPr/>
        </p:nvPicPr>
        <p:blipFill>
          <a:blip r:embed="rId1" cstate="screen"/>
          <a:stretch>
            <a:fillRect/>
          </a:stretch>
        </p:blipFill>
        <p:spPr>
          <a:xfrm>
            <a:off x="1262096" y="1870087"/>
            <a:ext cx="1837039" cy="1837038"/>
          </a:xfrm>
          <a:prstGeom prst="diamond">
            <a:avLst/>
          </a:prstGeom>
        </p:spPr>
      </p:pic>
      <p:pic>
        <p:nvPicPr>
          <p:cNvPr id="47" name="图片 46"/>
          <p:cNvPicPr>
            <a:picLocks noChangeAspect="1"/>
          </p:cNvPicPr>
          <p:nvPr/>
        </p:nvPicPr>
        <p:blipFill>
          <a:blip r:embed="rId2" cstate="screen"/>
          <a:stretch>
            <a:fillRect/>
          </a:stretch>
        </p:blipFill>
        <p:spPr>
          <a:xfrm>
            <a:off x="8883448" y="1857227"/>
            <a:ext cx="1837039" cy="1849898"/>
          </a:xfrm>
          <a:prstGeom prst="diamond">
            <a:avLst/>
          </a:prstGeom>
        </p:spPr>
      </p:pic>
      <p:pic>
        <p:nvPicPr>
          <p:cNvPr id="48" name="图片 47"/>
          <p:cNvPicPr>
            <a:picLocks noChangeAspect="1"/>
          </p:cNvPicPr>
          <p:nvPr/>
        </p:nvPicPr>
        <p:blipFill>
          <a:blip r:embed="rId3" cstate="screen"/>
          <a:stretch>
            <a:fillRect/>
          </a:stretch>
        </p:blipFill>
        <p:spPr>
          <a:xfrm>
            <a:off x="3833761" y="1870086"/>
            <a:ext cx="1837039" cy="1849900"/>
          </a:xfrm>
          <a:prstGeom prst="diamond">
            <a:avLst/>
          </a:prstGeom>
        </p:spPr>
      </p:pic>
      <p:pic>
        <p:nvPicPr>
          <p:cNvPr id="49" name="图片 48"/>
          <p:cNvPicPr>
            <a:picLocks noChangeAspect="1"/>
          </p:cNvPicPr>
          <p:nvPr/>
        </p:nvPicPr>
        <p:blipFill>
          <a:blip r:embed="rId4" cstate="screen"/>
          <a:stretch>
            <a:fillRect/>
          </a:stretch>
        </p:blipFill>
        <p:spPr>
          <a:xfrm>
            <a:off x="6365638" y="1870087"/>
            <a:ext cx="1837039" cy="1849900"/>
          </a:xfrm>
          <a:prstGeom prst="diamond">
            <a:avLst/>
          </a:prstGeom>
        </p:spPr>
      </p:pic>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down)">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43"/>
                                        </p:tgtEl>
                                        <p:attrNameLst>
                                          <p:attrName>style.visibility</p:attrName>
                                        </p:attrNameLst>
                                      </p:cBhvr>
                                      <p:to>
                                        <p:strVal val="visible"/>
                                      </p:to>
                                    </p:set>
                                    <p:animEffect transition="in" filter="wipe(down)">
                                      <p:cBhvr>
                                        <p:cTn id="17" dur="500"/>
                                        <p:tgtEl>
                                          <p:spTgt spid="43"/>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wheel(1)">
                                      <p:cBhvr>
                                        <p:cTn id="22" dur="20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nodeType="clickEffect">
                                  <p:stCondLst>
                                    <p:cond delay="0"/>
                                  </p:stCondLst>
                                  <p:childTnLst>
                                    <p:set>
                                      <p:cBhvr>
                                        <p:cTn id="26" dur="1" fill="hold">
                                          <p:stCondLst>
                                            <p:cond delay="0"/>
                                          </p:stCondLst>
                                        </p:cTn>
                                        <p:tgtEl>
                                          <p:spTgt spid="48"/>
                                        </p:tgtEl>
                                        <p:attrNameLst>
                                          <p:attrName>style.visibility</p:attrName>
                                        </p:attrNameLst>
                                      </p:cBhvr>
                                      <p:to>
                                        <p:strVal val="visible"/>
                                      </p:to>
                                    </p:set>
                                    <p:anim calcmode="lin" valueType="num">
                                      <p:cBhvr>
                                        <p:cTn id="27" dur="500" fill="hold"/>
                                        <p:tgtEl>
                                          <p:spTgt spid="48"/>
                                        </p:tgtEl>
                                        <p:attrNameLst>
                                          <p:attrName>ppt_w</p:attrName>
                                        </p:attrNameLst>
                                      </p:cBhvr>
                                      <p:tavLst>
                                        <p:tav tm="0">
                                          <p:val>
                                            <p:fltVal val="0"/>
                                          </p:val>
                                        </p:tav>
                                        <p:tav tm="100000">
                                          <p:val>
                                            <p:strVal val="#ppt_w"/>
                                          </p:val>
                                        </p:tav>
                                      </p:tavLst>
                                    </p:anim>
                                    <p:anim calcmode="lin" valueType="num">
                                      <p:cBhvr>
                                        <p:cTn id="28" dur="500" fill="hold"/>
                                        <p:tgtEl>
                                          <p:spTgt spid="48"/>
                                        </p:tgtEl>
                                        <p:attrNameLst>
                                          <p:attrName>ppt_h</p:attrName>
                                        </p:attrNameLst>
                                      </p:cBhvr>
                                      <p:tavLst>
                                        <p:tav tm="0">
                                          <p:val>
                                            <p:fltVal val="0"/>
                                          </p:val>
                                        </p:tav>
                                        <p:tav tm="100000">
                                          <p:val>
                                            <p:strVal val="#ppt_h"/>
                                          </p:val>
                                        </p:tav>
                                      </p:tavLst>
                                    </p:anim>
                                    <p:animEffect transition="in" filter="fade">
                                      <p:cBhvr>
                                        <p:cTn id="29" dur="500"/>
                                        <p:tgtEl>
                                          <p:spTgt spid="48"/>
                                        </p:tgtEl>
                                      </p:cBhvr>
                                    </p:animEffect>
                                  </p:childTnLst>
                                </p:cTn>
                              </p:par>
                              <p:par>
                                <p:cTn id="30" presetID="21" presetClass="entr" presetSubtype="1" fill="hold" grpId="0" nodeType="withEffect">
                                  <p:stCondLst>
                                    <p:cond delay="0"/>
                                  </p:stCondLst>
                                  <p:childTnLst>
                                    <p:set>
                                      <p:cBhvr>
                                        <p:cTn id="31" dur="1" fill="hold">
                                          <p:stCondLst>
                                            <p:cond delay="0"/>
                                          </p:stCondLst>
                                        </p:cTn>
                                        <p:tgtEl>
                                          <p:spTgt spid="45"/>
                                        </p:tgtEl>
                                        <p:attrNameLst>
                                          <p:attrName>style.visibility</p:attrName>
                                        </p:attrNameLst>
                                      </p:cBhvr>
                                      <p:to>
                                        <p:strVal val="visible"/>
                                      </p:to>
                                    </p:set>
                                    <p:animEffect transition="in" filter="wheel(1)">
                                      <p:cBhvr>
                                        <p:cTn id="32" dur="2000"/>
                                        <p:tgtEl>
                                          <p:spTgt spid="45"/>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nodeType="clickEffect">
                                  <p:stCondLst>
                                    <p:cond delay="0"/>
                                  </p:stCondLst>
                                  <p:childTnLst>
                                    <p:set>
                                      <p:cBhvr>
                                        <p:cTn id="36" dur="1" fill="hold">
                                          <p:stCondLst>
                                            <p:cond delay="0"/>
                                          </p:stCondLst>
                                        </p:cTn>
                                        <p:tgtEl>
                                          <p:spTgt spid="29"/>
                                        </p:tgtEl>
                                        <p:attrNameLst>
                                          <p:attrName>style.visibility</p:attrName>
                                        </p:attrNameLst>
                                      </p:cBhvr>
                                      <p:to>
                                        <p:strVal val="visible"/>
                                      </p:to>
                                    </p:set>
                                    <p:anim calcmode="lin" valueType="num">
                                      <p:cBhvr>
                                        <p:cTn id="37" dur="500" fill="hold"/>
                                        <p:tgtEl>
                                          <p:spTgt spid="29"/>
                                        </p:tgtEl>
                                        <p:attrNameLst>
                                          <p:attrName>ppt_w</p:attrName>
                                        </p:attrNameLst>
                                      </p:cBhvr>
                                      <p:tavLst>
                                        <p:tav tm="0">
                                          <p:val>
                                            <p:fltVal val="0"/>
                                          </p:val>
                                        </p:tav>
                                        <p:tav tm="100000">
                                          <p:val>
                                            <p:strVal val="#ppt_w"/>
                                          </p:val>
                                        </p:tav>
                                      </p:tavLst>
                                    </p:anim>
                                    <p:anim calcmode="lin" valueType="num">
                                      <p:cBhvr>
                                        <p:cTn id="38" dur="500" fill="hold"/>
                                        <p:tgtEl>
                                          <p:spTgt spid="29"/>
                                        </p:tgtEl>
                                        <p:attrNameLst>
                                          <p:attrName>ppt_h</p:attrName>
                                        </p:attrNameLst>
                                      </p:cBhvr>
                                      <p:tavLst>
                                        <p:tav tm="0">
                                          <p:val>
                                            <p:fltVal val="0"/>
                                          </p:val>
                                        </p:tav>
                                        <p:tav tm="100000">
                                          <p:val>
                                            <p:strVal val="#ppt_h"/>
                                          </p:val>
                                        </p:tav>
                                      </p:tavLst>
                                    </p:anim>
                                    <p:animEffect transition="in" filter="fade">
                                      <p:cBhvr>
                                        <p:cTn id="39" dur="500"/>
                                        <p:tgtEl>
                                          <p:spTgt spid="29"/>
                                        </p:tgtEl>
                                      </p:cBhvr>
                                    </p:animEffect>
                                  </p:childTnLst>
                                </p:cTn>
                              </p:par>
                            </p:childTnLst>
                          </p:cTn>
                        </p:par>
                      </p:childTnLst>
                    </p:cTn>
                  </p:par>
                  <p:par>
                    <p:cTn id="40" fill="hold">
                      <p:stCondLst>
                        <p:cond delay="indefinite"/>
                      </p:stCondLst>
                      <p:childTnLst>
                        <p:par>
                          <p:cTn id="41" fill="hold">
                            <p:stCondLst>
                              <p:cond delay="0"/>
                            </p:stCondLst>
                            <p:childTnLst>
                              <p:par>
                                <p:cTn id="42" presetID="53" presetClass="entr" presetSubtype="16" fill="hold" nodeType="clickEffect">
                                  <p:stCondLst>
                                    <p:cond delay="0"/>
                                  </p:stCondLst>
                                  <p:childTnLst>
                                    <p:set>
                                      <p:cBhvr>
                                        <p:cTn id="43" dur="1" fill="hold">
                                          <p:stCondLst>
                                            <p:cond delay="0"/>
                                          </p:stCondLst>
                                        </p:cTn>
                                        <p:tgtEl>
                                          <p:spTgt spid="49"/>
                                        </p:tgtEl>
                                        <p:attrNameLst>
                                          <p:attrName>style.visibility</p:attrName>
                                        </p:attrNameLst>
                                      </p:cBhvr>
                                      <p:to>
                                        <p:strVal val="visible"/>
                                      </p:to>
                                    </p:set>
                                    <p:anim calcmode="lin" valueType="num">
                                      <p:cBhvr>
                                        <p:cTn id="44" dur="500" fill="hold"/>
                                        <p:tgtEl>
                                          <p:spTgt spid="49"/>
                                        </p:tgtEl>
                                        <p:attrNameLst>
                                          <p:attrName>ppt_w</p:attrName>
                                        </p:attrNameLst>
                                      </p:cBhvr>
                                      <p:tavLst>
                                        <p:tav tm="0">
                                          <p:val>
                                            <p:fltVal val="0"/>
                                          </p:val>
                                        </p:tav>
                                        <p:tav tm="100000">
                                          <p:val>
                                            <p:strVal val="#ppt_w"/>
                                          </p:val>
                                        </p:tav>
                                      </p:tavLst>
                                    </p:anim>
                                    <p:anim calcmode="lin" valueType="num">
                                      <p:cBhvr>
                                        <p:cTn id="45" dur="500" fill="hold"/>
                                        <p:tgtEl>
                                          <p:spTgt spid="49"/>
                                        </p:tgtEl>
                                        <p:attrNameLst>
                                          <p:attrName>ppt_h</p:attrName>
                                        </p:attrNameLst>
                                      </p:cBhvr>
                                      <p:tavLst>
                                        <p:tav tm="0">
                                          <p:val>
                                            <p:fltVal val="0"/>
                                          </p:val>
                                        </p:tav>
                                        <p:tav tm="100000">
                                          <p:val>
                                            <p:strVal val="#ppt_h"/>
                                          </p:val>
                                        </p:tav>
                                      </p:tavLst>
                                    </p:anim>
                                    <p:animEffect transition="in" filter="fade">
                                      <p:cBhvr>
                                        <p:cTn id="46" dur="500"/>
                                        <p:tgtEl>
                                          <p:spTgt spid="49"/>
                                        </p:tgtEl>
                                      </p:cBhvr>
                                    </p:animEffect>
                                  </p:childTnLst>
                                </p:cTn>
                              </p:par>
                              <p:par>
                                <p:cTn id="47" presetID="53" presetClass="entr" presetSubtype="16" fill="hold" grpId="0" nodeType="withEffect">
                                  <p:stCondLst>
                                    <p:cond delay="0"/>
                                  </p:stCondLst>
                                  <p:childTnLst>
                                    <p:set>
                                      <p:cBhvr>
                                        <p:cTn id="48" dur="1" fill="hold">
                                          <p:stCondLst>
                                            <p:cond delay="0"/>
                                          </p:stCondLst>
                                        </p:cTn>
                                        <p:tgtEl>
                                          <p:spTgt spid="44"/>
                                        </p:tgtEl>
                                        <p:attrNameLst>
                                          <p:attrName>style.visibility</p:attrName>
                                        </p:attrNameLst>
                                      </p:cBhvr>
                                      <p:to>
                                        <p:strVal val="visible"/>
                                      </p:to>
                                    </p:set>
                                    <p:anim calcmode="lin" valueType="num">
                                      <p:cBhvr>
                                        <p:cTn id="49" dur="500" fill="hold"/>
                                        <p:tgtEl>
                                          <p:spTgt spid="44"/>
                                        </p:tgtEl>
                                        <p:attrNameLst>
                                          <p:attrName>ppt_w</p:attrName>
                                        </p:attrNameLst>
                                      </p:cBhvr>
                                      <p:tavLst>
                                        <p:tav tm="0">
                                          <p:val>
                                            <p:fltVal val="0"/>
                                          </p:val>
                                        </p:tav>
                                        <p:tav tm="100000">
                                          <p:val>
                                            <p:strVal val="#ppt_w"/>
                                          </p:val>
                                        </p:tav>
                                      </p:tavLst>
                                    </p:anim>
                                    <p:anim calcmode="lin" valueType="num">
                                      <p:cBhvr>
                                        <p:cTn id="50" dur="500" fill="hold"/>
                                        <p:tgtEl>
                                          <p:spTgt spid="44"/>
                                        </p:tgtEl>
                                        <p:attrNameLst>
                                          <p:attrName>ppt_h</p:attrName>
                                        </p:attrNameLst>
                                      </p:cBhvr>
                                      <p:tavLst>
                                        <p:tav tm="0">
                                          <p:val>
                                            <p:fltVal val="0"/>
                                          </p:val>
                                        </p:tav>
                                        <p:tav tm="100000">
                                          <p:val>
                                            <p:strVal val="#ppt_h"/>
                                          </p:val>
                                        </p:tav>
                                      </p:tavLst>
                                    </p:anim>
                                    <p:animEffect transition="in" filter="fade">
                                      <p:cBhvr>
                                        <p:cTn id="51" dur="500"/>
                                        <p:tgtEl>
                                          <p:spTgt spid="44"/>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36"/>
                                        </p:tgtEl>
                                        <p:attrNameLst>
                                          <p:attrName>style.visibility</p:attrName>
                                        </p:attrNameLst>
                                      </p:cBhvr>
                                      <p:to>
                                        <p:strVal val="visible"/>
                                      </p:to>
                                    </p:set>
                                    <p:anim calcmode="lin" valueType="num">
                                      <p:cBhvr additive="base">
                                        <p:cTn id="56" dur="500" fill="hold"/>
                                        <p:tgtEl>
                                          <p:spTgt spid="36"/>
                                        </p:tgtEl>
                                        <p:attrNameLst>
                                          <p:attrName>ppt_x</p:attrName>
                                        </p:attrNameLst>
                                      </p:cBhvr>
                                      <p:tavLst>
                                        <p:tav tm="0">
                                          <p:val>
                                            <p:strVal val="#ppt_x"/>
                                          </p:val>
                                        </p:tav>
                                        <p:tav tm="100000">
                                          <p:val>
                                            <p:strVal val="#ppt_x"/>
                                          </p:val>
                                        </p:tav>
                                      </p:tavLst>
                                    </p:anim>
                                    <p:anim calcmode="lin" valueType="num">
                                      <p:cBhvr additive="base">
                                        <p:cTn id="57"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nodeType="clickEffect">
                                  <p:stCondLst>
                                    <p:cond delay="0"/>
                                  </p:stCondLst>
                                  <p:childTnLst>
                                    <p:set>
                                      <p:cBhvr>
                                        <p:cTn id="61" dur="1" fill="hold">
                                          <p:stCondLst>
                                            <p:cond delay="0"/>
                                          </p:stCondLst>
                                        </p:cTn>
                                        <p:tgtEl>
                                          <p:spTgt spid="47"/>
                                        </p:tgtEl>
                                        <p:attrNameLst>
                                          <p:attrName>style.visibility</p:attrName>
                                        </p:attrNameLst>
                                      </p:cBhvr>
                                      <p:to>
                                        <p:strVal val="visible"/>
                                      </p:to>
                                    </p:set>
                                    <p:anim calcmode="lin" valueType="num">
                                      <p:cBhvr>
                                        <p:cTn id="62" dur="500" fill="hold"/>
                                        <p:tgtEl>
                                          <p:spTgt spid="47"/>
                                        </p:tgtEl>
                                        <p:attrNameLst>
                                          <p:attrName>ppt_w</p:attrName>
                                        </p:attrNameLst>
                                      </p:cBhvr>
                                      <p:tavLst>
                                        <p:tav tm="0">
                                          <p:val>
                                            <p:fltVal val="0"/>
                                          </p:val>
                                        </p:tav>
                                        <p:tav tm="100000">
                                          <p:val>
                                            <p:strVal val="#ppt_w"/>
                                          </p:val>
                                        </p:tav>
                                      </p:tavLst>
                                    </p:anim>
                                    <p:anim calcmode="lin" valueType="num">
                                      <p:cBhvr>
                                        <p:cTn id="63" dur="500" fill="hold"/>
                                        <p:tgtEl>
                                          <p:spTgt spid="47"/>
                                        </p:tgtEl>
                                        <p:attrNameLst>
                                          <p:attrName>ppt_h</p:attrName>
                                        </p:attrNameLst>
                                      </p:cBhvr>
                                      <p:tavLst>
                                        <p:tav tm="0">
                                          <p:val>
                                            <p:fltVal val="0"/>
                                          </p:val>
                                        </p:tav>
                                        <p:tav tm="100000">
                                          <p:val>
                                            <p:strVal val="#ppt_h"/>
                                          </p:val>
                                        </p:tav>
                                      </p:tavLst>
                                    </p:anim>
                                    <p:animEffect transition="in" filter="fade">
                                      <p:cBhvr>
                                        <p:cTn id="64" dur="500"/>
                                        <p:tgtEl>
                                          <p:spTgt spid="47"/>
                                        </p:tgtEl>
                                      </p:cBhvr>
                                    </p:animEffect>
                                  </p:childTnLst>
                                </p:cTn>
                              </p:par>
                              <p:par>
                                <p:cTn id="65" presetID="2" presetClass="entr" presetSubtype="4" fill="hold" grpId="0" nodeType="withEffect">
                                  <p:stCondLst>
                                    <p:cond delay="0"/>
                                  </p:stCondLst>
                                  <p:childTnLst>
                                    <p:set>
                                      <p:cBhvr>
                                        <p:cTn id="66" dur="1" fill="hold">
                                          <p:stCondLst>
                                            <p:cond delay="0"/>
                                          </p:stCondLst>
                                        </p:cTn>
                                        <p:tgtEl>
                                          <p:spTgt spid="46"/>
                                        </p:tgtEl>
                                        <p:attrNameLst>
                                          <p:attrName>style.visibility</p:attrName>
                                        </p:attrNameLst>
                                      </p:cBhvr>
                                      <p:to>
                                        <p:strVal val="visible"/>
                                      </p:to>
                                    </p:set>
                                    <p:anim calcmode="lin" valueType="num">
                                      <p:cBhvr additive="base">
                                        <p:cTn id="67" dur="500" fill="hold"/>
                                        <p:tgtEl>
                                          <p:spTgt spid="46"/>
                                        </p:tgtEl>
                                        <p:attrNameLst>
                                          <p:attrName>ppt_x</p:attrName>
                                        </p:attrNameLst>
                                      </p:cBhvr>
                                      <p:tavLst>
                                        <p:tav tm="0">
                                          <p:val>
                                            <p:strVal val="#ppt_x"/>
                                          </p:val>
                                        </p:tav>
                                        <p:tav tm="100000">
                                          <p:val>
                                            <p:strVal val="#ppt_x"/>
                                          </p:val>
                                        </p:tav>
                                      </p:tavLst>
                                    </p:anim>
                                    <p:anim calcmode="lin" valueType="num">
                                      <p:cBhvr additive="base">
                                        <p:cTn id="68"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44" grpId="0" animBg="1"/>
      <p:bldP spid="45" grpId="0" animBg="1"/>
      <p:bldP spid="4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组合 15"/>
          <p:cNvGrpSpPr/>
          <p:nvPr/>
        </p:nvGrpSpPr>
        <p:grpSpPr>
          <a:xfrm>
            <a:off x="886048" y="1086888"/>
            <a:ext cx="7002859" cy="4684223"/>
            <a:chOff x="886048" y="1086888"/>
            <a:chExt cx="7002859" cy="4684223"/>
          </a:xfrm>
        </p:grpSpPr>
        <p:grpSp>
          <p:nvGrpSpPr>
            <p:cNvPr id="9" name="组合 8"/>
            <p:cNvGrpSpPr/>
            <p:nvPr/>
          </p:nvGrpSpPr>
          <p:grpSpPr>
            <a:xfrm>
              <a:off x="886048" y="1086888"/>
              <a:ext cx="7002859" cy="4684223"/>
              <a:chOff x="2295525" y="920601"/>
              <a:chExt cx="7772400" cy="5198970"/>
            </a:xfrm>
          </p:grpSpPr>
          <p:sp>
            <p:nvSpPr>
              <p:cNvPr id="6" name="圆角矩形 2"/>
              <p:cNvSpPr/>
              <p:nvPr/>
            </p:nvSpPr>
            <p:spPr>
              <a:xfrm>
                <a:off x="2295525" y="1537511"/>
                <a:ext cx="7772400" cy="4582060"/>
              </a:xfrm>
              <a:prstGeom prst="roundRect">
                <a:avLst>
                  <a:gd name="adj" fmla="val 5470"/>
                </a:avLst>
              </a:prstGeom>
              <a:solidFill>
                <a:schemeClr val="bg1"/>
              </a:solidFill>
              <a:ln w="25400">
                <a:solidFill>
                  <a:srgbClr val="6EBF84"/>
                </a:solidFill>
              </a:ln>
              <a:effectLst>
                <a:reflection blurRad="6350" endPos="0" dist="1016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a:cs typeface="+mn-ea"/>
                  <a:sym typeface="+mn-lt"/>
                </a:endParaRPr>
              </a:p>
            </p:txBody>
          </p:sp>
          <p:sp>
            <p:nvSpPr>
              <p:cNvPr id="7" name="椭圆 6"/>
              <p:cNvSpPr/>
              <p:nvPr/>
            </p:nvSpPr>
            <p:spPr>
              <a:xfrm>
                <a:off x="2734250" y="920601"/>
                <a:ext cx="1866900" cy="1866900"/>
              </a:xfrm>
              <a:prstGeom prst="ellipse">
                <a:avLst/>
              </a:prstGeom>
              <a:solidFill>
                <a:srgbClr val="6EBF84"/>
              </a:solidFill>
              <a:ln w="22225">
                <a:gradFill flip="none" rotWithShape="1">
                  <a:gsLst>
                    <a:gs pos="0">
                      <a:schemeClr val="bg1"/>
                    </a:gs>
                    <a:gs pos="100000">
                      <a:schemeClr val="bg1">
                        <a:lumMod val="75000"/>
                      </a:schemeClr>
                    </a:gs>
                  </a:gsLst>
                  <a:lin ang="2700000" scaled="1"/>
                  <a:tileRect/>
                </a:gradFill>
              </a:ln>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a:cs typeface="+mn-ea"/>
                  <a:sym typeface="+mn-lt"/>
                </a:endParaRPr>
              </a:p>
            </p:txBody>
          </p:sp>
          <p:sp>
            <p:nvSpPr>
              <p:cNvPr id="8" name="椭圆 7"/>
              <p:cNvSpPr/>
              <p:nvPr/>
            </p:nvSpPr>
            <p:spPr>
              <a:xfrm>
                <a:off x="2953025" y="1139376"/>
                <a:ext cx="1429347" cy="1429347"/>
              </a:xfrm>
              <a:prstGeom prst="ellipse">
                <a:avLst/>
              </a:prstGeom>
              <a:solidFill>
                <a:schemeClr val="bg1"/>
              </a:solidFill>
              <a:ln w="22225">
                <a:solidFill>
                  <a:srgbClr val="6EBF84"/>
                </a:solidFill>
              </a:ln>
              <a:effectLst>
                <a:innerShdw blurRad="101600" dist="254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zh-CN" altLang="en-US" sz="2400">
                  <a:cs typeface="+mn-ea"/>
                  <a:sym typeface="+mn-lt"/>
                </a:endParaRPr>
              </a:p>
            </p:txBody>
          </p:sp>
        </p:grpSp>
        <p:sp>
          <p:nvSpPr>
            <p:cNvPr id="15" name="calendar_61469"/>
            <p:cNvSpPr>
              <a:spLocks noChangeAspect="1"/>
            </p:cNvSpPr>
            <p:nvPr/>
          </p:nvSpPr>
          <p:spPr bwMode="auto">
            <a:xfrm>
              <a:off x="1823820" y="1648033"/>
              <a:ext cx="597086" cy="609685"/>
            </a:xfrm>
            <a:custGeom>
              <a:avLst/>
              <a:gdLst>
                <a:gd name="connsiteX0" fmla="*/ 394037 w 595290"/>
                <a:gd name="connsiteY0" fmla="*/ 441881 h 607851"/>
                <a:gd name="connsiteX1" fmla="*/ 442257 w 595290"/>
                <a:gd name="connsiteY1" fmla="*/ 441881 h 607851"/>
                <a:gd name="connsiteX2" fmla="*/ 455994 w 595290"/>
                <a:gd name="connsiteY2" fmla="*/ 455609 h 607851"/>
                <a:gd name="connsiteX3" fmla="*/ 455994 w 595290"/>
                <a:gd name="connsiteY3" fmla="*/ 503799 h 607851"/>
                <a:gd name="connsiteX4" fmla="*/ 442257 w 595290"/>
                <a:gd name="connsiteY4" fmla="*/ 517527 h 607851"/>
                <a:gd name="connsiteX5" fmla="*/ 394037 w 595290"/>
                <a:gd name="connsiteY5" fmla="*/ 517527 h 607851"/>
                <a:gd name="connsiteX6" fmla="*/ 380207 w 595290"/>
                <a:gd name="connsiteY6" fmla="*/ 503799 h 607851"/>
                <a:gd name="connsiteX7" fmla="*/ 380207 w 595290"/>
                <a:gd name="connsiteY7" fmla="*/ 455609 h 607851"/>
                <a:gd name="connsiteX8" fmla="*/ 394037 w 595290"/>
                <a:gd name="connsiteY8" fmla="*/ 441881 h 607851"/>
                <a:gd name="connsiteX9" fmla="*/ 273594 w 595290"/>
                <a:gd name="connsiteY9" fmla="*/ 441881 h 607851"/>
                <a:gd name="connsiteX10" fmla="*/ 321766 w 595290"/>
                <a:gd name="connsiteY10" fmla="*/ 441881 h 607851"/>
                <a:gd name="connsiteX11" fmla="*/ 335609 w 595290"/>
                <a:gd name="connsiteY11" fmla="*/ 455609 h 607851"/>
                <a:gd name="connsiteX12" fmla="*/ 335609 w 595290"/>
                <a:gd name="connsiteY12" fmla="*/ 503799 h 607851"/>
                <a:gd name="connsiteX13" fmla="*/ 321766 w 595290"/>
                <a:gd name="connsiteY13" fmla="*/ 517527 h 607851"/>
                <a:gd name="connsiteX14" fmla="*/ 273594 w 595290"/>
                <a:gd name="connsiteY14" fmla="*/ 517527 h 607851"/>
                <a:gd name="connsiteX15" fmla="*/ 259751 w 595290"/>
                <a:gd name="connsiteY15" fmla="*/ 503799 h 607851"/>
                <a:gd name="connsiteX16" fmla="*/ 259751 w 595290"/>
                <a:gd name="connsiteY16" fmla="*/ 455609 h 607851"/>
                <a:gd name="connsiteX17" fmla="*/ 273594 w 595290"/>
                <a:gd name="connsiteY17" fmla="*/ 441881 h 607851"/>
                <a:gd name="connsiteX18" fmla="*/ 152998 w 595290"/>
                <a:gd name="connsiteY18" fmla="*/ 441881 h 607851"/>
                <a:gd name="connsiteX19" fmla="*/ 201263 w 595290"/>
                <a:gd name="connsiteY19" fmla="*/ 441881 h 607851"/>
                <a:gd name="connsiteX20" fmla="*/ 215013 w 595290"/>
                <a:gd name="connsiteY20" fmla="*/ 455609 h 607851"/>
                <a:gd name="connsiteX21" fmla="*/ 215013 w 595290"/>
                <a:gd name="connsiteY21" fmla="*/ 503799 h 607851"/>
                <a:gd name="connsiteX22" fmla="*/ 201263 w 595290"/>
                <a:gd name="connsiteY22" fmla="*/ 517527 h 607851"/>
                <a:gd name="connsiteX23" fmla="*/ 152998 w 595290"/>
                <a:gd name="connsiteY23" fmla="*/ 517527 h 607851"/>
                <a:gd name="connsiteX24" fmla="*/ 139155 w 595290"/>
                <a:gd name="connsiteY24" fmla="*/ 503799 h 607851"/>
                <a:gd name="connsiteX25" fmla="*/ 139155 w 595290"/>
                <a:gd name="connsiteY25" fmla="*/ 455609 h 607851"/>
                <a:gd name="connsiteX26" fmla="*/ 152998 w 595290"/>
                <a:gd name="connsiteY26" fmla="*/ 441881 h 607851"/>
                <a:gd name="connsiteX27" fmla="*/ 394037 w 595290"/>
                <a:gd name="connsiteY27" fmla="*/ 321496 h 607851"/>
                <a:gd name="connsiteX28" fmla="*/ 442257 w 595290"/>
                <a:gd name="connsiteY28" fmla="*/ 321496 h 607851"/>
                <a:gd name="connsiteX29" fmla="*/ 455994 w 595290"/>
                <a:gd name="connsiteY29" fmla="*/ 335314 h 607851"/>
                <a:gd name="connsiteX30" fmla="*/ 455994 w 595290"/>
                <a:gd name="connsiteY30" fmla="*/ 383395 h 607851"/>
                <a:gd name="connsiteX31" fmla="*/ 442257 w 595290"/>
                <a:gd name="connsiteY31" fmla="*/ 397213 h 607851"/>
                <a:gd name="connsiteX32" fmla="*/ 394037 w 595290"/>
                <a:gd name="connsiteY32" fmla="*/ 397213 h 607851"/>
                <a:gd name="connsiteX33" fmla="*/ 380207 w 595290"/>
                <a:gd name="connsiteY33" fmla="*/ 383395 h 607851"/>
                <a:gd name="connsiteX34" fmla="*/ 380207 w 595290"/>
                <a:gd name="connsiteY34" fmla="*/ 335314 h 607851"/>
                <a:gd name="connsiteX35" fmla="*/ 394037 w 595290"/>
                <a:gd name="connsiteY35" fmla="*/ 321496 h 607851"/>
                <a:gd name="connsiteX36" fmla="*/ 273594 w 595290"/>
                <a:gd name="connsiteY36" fmla="*/ 321496 h 607851"/>
                <a:gd name="connsiteX37" fmla="*/ 321766 w 595290"/>
                <a:gd name="connsiteY37" fmla="*/ 321496 h 607851"/>
                <a:gd name="connsiteX38" fmla="*/ 335609 w 595290"/>
                <a:gd name="connsiteY38" fmla="*/ 335314 h 607851"/>
                <a:gd name="connsiteX39" fmla="*/ 335609 w 595290"/>
                <a:gd name="connsiteY39" fmla="*/ 383395 h 607851"/>
                <a:gd name="connsiteX40" fmla="*/ 321766 w 595290"/>
                <a:gd name="connsiteY40" fmla="*/ 397213 h 607851"/>
                <a:gd name="connsiteX41" fmla="*/ 273594 w 595290"/>
                <a:gd name="connsiteY41" fmla="*/ 397213 h 607851"/>
                <a:gd name="connsiteX42" fmla="*/ 259751 w 595290"/>
                <a:gd name="connsiteY42" fmla="*/ 383395 h 607851"/>
                <a:gd name="connsiteX43" fmla="*/ 259751 w 595290"/>
                <a:gd name="connsiteY43" fmla="*/ 335314 h 607851"/>
                <a:gd name="connsiteX44" fmla="*/ 273594 w 595290"/>
                <a:gd name="connsiteY44" fmla="*/ 321496 h 607851"/>
                <a:gd name="connsiteX45" fmla="*/ 152998 w 595290"/>
                <a:gd name="connsiteY45" fmla="*/ 321496 h 607851"/>
                <a:gd name="connsiteX46" fmla="*/ 201263 w 595290"/>
                <a:gd name="connsiteY46" fmla="*/ 321496 h 607851"/>
                <a:gd name="connsiteX47" fmla="*/ 215013 w 595290"/>
                <a:gd name="connsiteY47" fmla="*/ 335314 h 607851"/>
                <a:gd name="connsiteX48" fmla="*/ 215013 w 595290"/>
                <a:gd name="connsiteY48" fmla="*/ 383395 h 607851"/>
                <a:gd name="connsiteX49" fmla="*/ 201263 w 595290"/>
                <a:gd name="connsiteY49" fmla="*/ 397213 h 607851"/>
                <a:gd name="connsiteX50" fmla="*/ 152998 w 595290"/>
                <a:gd name="connsiteY50" fmla="*/ 397213 h 607851"/>
                <a:gd name="connsiteX51" fmla="*/ 139155 w 595290"/>
                <a:gd name="connsiteY51" fmla="*/ 383395 h 607851"/>
                <a:gd name="connsiteX52" fmla="*/ 139155 w 595290"/>
                <a:gd name="connsiteY52" fmla="*/ 335314 h 607851"/>
                <a:gd name="connsiteX53" fmla="*/ 152998 w 595290"/>
                <a:gd name="connsiteY53" fmla="*/ 321496 h 607851"/>
                <a:gd name="connsiteX54" fmla="*/ 93245 w 595290"/>
                <a:gd name="connsiteY54" fmla="*/ 280044 h 607851"/>
                <a:gd name="connsiteX55" fmla="*/ 69583 w 595290"/>
                <a:gd name="connsiteY55" fmla="*/ 303579 h 607851"/>
                <a:gd name="connsiteX56" fmla="*/ 69583 w 595290"/>
                <a:gd name="connsiteY56" fmla="*/ 526226 h 607851"/>
                <a:gd name="connsiteX57" fmla="*/ 93245 w 595290"/>
                <a:gd name="connsiteY57" fmla="*/ 549761 h 607851"/>
                <a:gd name="connsiteX58" fmla="*/ 501016 w 595290"/>
                <a:gd name="connsiteY58" fmla="*/ 549761 h 607851"/>
                <a:gd name="connsiteX59" fmla="*/ 524585 w 595290"/>
                <a:gd name="connsiteY59" fmla="*/ 526226 h 607851"/>
                <a:gd name="connsiteX60" fmla="*/ 524585 w 595290"/>
                <a:gd name="connsiteY60" fmla="*/ 303579 h 607851"/>
                <a:gd name="connsiteX61" fmla="*/ 501016 w 595290"/>
                <a:gd name="connsiteY61" fmla="*/ 280044 h 607851"/>
                <a:gd name="connsiteX62" fmla="*/ 211929 w 595290"/>
                <a:gd name="connsiteY62" fmla="*/ 67390 h 607851"/>
                <a:gd name="connsiteX63" fmla="*/ 383361 w 595290"/>
                <a:gd name="connsiteY63" fmla="*/ 67390 h 607851"/>
                <a:gd name="connsiteX64" fmla="*/ 383361 w 595290"/>
                <a:gd name="connsiteY64" fmla="*/ 141170 h 607851"/>
                <a:gd name="connsiteX65" fmla="*/ 443966 w 595290"/>
                <a:gd name="connsiteY65" fmla="*/ 201221 h 607851"/>
                <a:gd name="connsiteX66" fmla="*/ 482031 w 595290"/>
                <a:gd name="connsiteY66" fmla="*/ 201221 h 607851"/>
                <a:gd name="connsiteX67" fmla="*/ 542261 w 595290"/>
                <a:gd name="connsiteY67" fmla="*/ 141170 h 607851"/>
                <a:gd name="connsiteX68" fmla="*/ 542261 w 595290"/>
                <a:gd name="connsiteY68" fmla="*/ 67670 h 607851"/>
                <a:gd name="connsiteX69" fmla="*/ 595290 w 595290"/>
                <a:gd name="connsiteY69" fmla="*/ 122118 h 607851"/>
                <a:gd name="connsiteX70" fmla="*/ 595290 w 595290"/>
                <a:gd name="connsiteY70" fmla="*/ 553030 h 607851"/>
                <a:gd name="connsiteX71" fmla="*/ 540671 w 595290"/>
                <a:gd name="connsiteY71" fmla="*/ 607851 h 607851"/>
                <a:gd name="connsiteX72" fmla="*/ 54619 w 595290"/>
                <a:gd name="connsiteY72" fmla="*/ 607851 h 607851"/>
                <a:gd name="connsiteX73" fmla="*/ 0 w 595290"/>
                <a:gd name="connsiteY73" fmla="*/ 553030 h 607851"/>
                <a:gd name="connsiteX74" fmla="*/ 0 w 595290"/>
                <a:gd name="connsiteY74" fmla="*/ 122118 h 607851"/>
                <a:gd name="connsiteX75" fmla="*/ 53029 w 595290"/>
                <a:gd name="connsiteY75" fmla="*/ 67670 h 607851"/>
                <a:gd name="connsiteX76" fmla="*/ 53029 w 595290"/>
                <a:gd name="connsiteY76" fmla="*/ 141170 h 607851"/>
                <a:gd name="connsiteX77" fmla="*/ 113259 w 595290"/>
                <a:gd name="connsiteY77" fmla="*/ 201221 h 607851"/>
                <a:gd name="connsiteX78" fmla="*/ 151324 w 595290"/>
                <a:gd name="connsiteY78" fmla="*/ 201221 h 607851"/>
                <a:gd name="connsiteX79" fmla="*/ 211929 w 595290"/>
                <a:gd name="connsiteY79" fmla="*/ 141170 h 607851"/>
                <a:gd name="connsiteX80" fmla="*/ 443504 w 595290"/>
                <a:gd name="connsiteY80" fmla="*/ 0 h 607851"/>
                <a:gd name="connsiteX81" fmla="*/ 481115 w 595290"/>
                <a:gd name="connsiteY81" fmla="*/ 0 h 607851"/>
                <a:gd name="connsiteX82" fmla="*/ 501791 w 595290"/>
                <a:gd name="connsiteY82" fmla="*/ 20634 h 607851"/>
                <a:gd name="connsiteX83" fmla="*/ 501791 w 595290"/>
                <a:gd name="connsiteY83" fmla="*/ 141173 h 607851"/>
                <a:gd name="connsiteX84" fmla="*/ 481115 w 595290"/>
                <a:gd name="connsiteY84" fmla="*/ 161807 h 607851"/>
                <a:gd name="connsiteX85" fmla="*/ 443504 w 595290"/>
                <a:gd name="connsiteY85" fmla="*/ 161807 h 607851"/>
                <a:gd name="connsiteX86" fmla="*/ 422828 w 595290"/>
                <a:gd name="connsiteY86" fmla="*/ 141173 h 607851"/>
                <a:gd name="connsiteX87" fmla="*/ 422828 w 595290"/>
                <a:gd name="connsiteY87" fmla="*/ 20634 h 607851"/>
                <a:gd name="connsiteX88" fmla="*/ 443504 w 595290"/>
                <a:gd name="connsiteY88" fmla="*/ 0 h 607851"/>
                <a:gd name="connsiteX89" fmla="*/ 113187 w 595290"/>
                <a:gd name="connsiteY89" fmla="*/ 0 h 607851"/>
                <a:gd name="connsiteX90" fmla="*/ 150798 w 595290"/>
                <a:gd name="connsiteY90" fmla="*/ 0 h 607851"/>
                <a:gd name="connsiteX91" fmla="*/ 171474 w 595290"/>
                <a:gd name="connsiteY91" fmla="*/ 20634 h 607851"/>
                <a:gd name="connsiteX92" fmla="*/ 171474 w 595290"/>
                <a:gd name="connsiteY92" fmla="*/ 141173 h 607851"/>
                <a:gd name="connsiteX93" fmla="*/ 150798 w 595290"/>
                <a:gd name="connsiteY93" fmla="*/ 161807 h 607851"/>
                <a:gd name="connsiteX94" fmla="*/ 113187 w 595290"/>
                <a:gd name="connsiteY94" fmla="*/ 161807 h 607851"/>
                <a:gd name="connsiteX95" fmla="*/ 92511 w 595290"/>
                <a:gd name="connsiteY95" fmla="*/ 141173 h 607851"/>
                <a:gd name="connsiteX96" fmla="*/ 92511 w 595290"/>
                <a:gd name="connsiteY96" fmla="*/ 20634 h 607851"/>
                <a:gd name="connsiteX97" fmla="*/ 113187 w 595290"/>
                <a:gd name="connsiteY97" fmla="*/ 0 h 607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Lst>
              <a:rect l="l" t="t" r="r" b="b"/>
              <a:pathLst>
                <a:path w="595290" h="607851">
                  <a:moveTo>
                    <a:pt x="394037" y="441881"/>
                  </a:moveTo>
                  <a:lnTo>
                    <a:pt x="442257" y="441881"/>
                  </a:lnTo>
                  <a:cubicBezTo>
                    <a:pt x="449826" y="441881"/>
                    <a:pt x="455994" y="448045"/>
                    <a:pt x="455994" y="455609"/>
                  </a:cubicBezTo>
                  <a:lnTo>
                    <a:pt x="455994" y="503799"/>
                  </a:lnTo>
                  <a:cubicBezTo>
                    <a:pt x="455994" y="511363"/>
                    <a:pt x="449826" y="517527"/>
                    <a:pt x="442257" y="517527"/>
                  </a:cubicBezTo>
                  <a:lnTo>
                    <a:pt x="394037" y="517527"/>
                  </a:lnTo>
                  <a:cubicBezTo>
                    <a:pt x="386375" y="517527"/>
                    <a:pt x="380207" y="511363"/>
                    <a:pt x="380207" y="503799"/>
                  </a:cubicBezTo>
                  <a:lnTo>
                    <a:pt x="380207" y="455609"/>
                  </a:lnTo>
                  <a:cubicBezTo>
                    <a:pt x="380207" y="448045"/>
                    <a:pt x="386375" y="441881"/>
                    <a:pt x="394037" y="441881"/>
                  </a:cubicBezTo>
                  <a:close/>
                  <a:moveTo>
                    <a:pt x="273594" y="441881"/>
                  </a:moveTo>
                  <a:lnTo>
                    <a:pt x="321766" y="441881"/>
                  </a:lnTo>
                  <a:cubicBezTo>
                    <a:pt x="329436" y="441881"/>
                    <a:pt x="335609" y="448045"/>
                    <a:pt x="335609" y="455609"/>
                  </a:cubicBezTo>
                  <a:lnTo>
                    <a:pt x="335609" y="503799"/>
                  </a:lnTo>
                  <a:cubicBezTo>
                    <a:pt x="335609" y="511363"/>
                    <a:pt x="329436" y="517527"/>
                    <a:pt x="321766" y="517527"/>
                  </a:cubicBezTo>
                  <a:lnTo>
                    <a:pt x="273594" y="517527"/>
                  </a:lnTo>
                  <a:cubicBezTo>
                    <a:pt x="265924" y="517527"/>
                    <a:pt x="259751" y="511363"/>
                    <a:pt x="259751" y="503799"/>
                  </a:cubicBezTo>
                  <a:lnTo>
                    <a:pt x="259751" y="455609"/>
                  </a:lnTo>
                  <a:cubicBezTo>
                    <a:pt x="259751" y="448045"/>
                    <a:pt x="265924" y="441881"/>
                    <a:pt x="273594" y="441881"/>
                  </a:cubicBezTo>
                  <a:close/>
                  <a:moveTo>
                    <a:pt x="152998" y="441881"/>
                  </a:moveTo>
                  <a:lnTo>
                    <a:pt x="201263" y="441881"/>
                  </a:lnTo>
                  <a:cubicBezTo>
                    <a:pt x="208840" y="441881"/>
                    <a:pt x="215013" y="448045"/>
                    <a:pt x="215013" y="455609"/>
                  </a:cubicBezTo>
                  <a:lnTo>
                    <a:pt x="215013" y="503799"/>
                  </a:lnTo>
                  <a:cubicBezTo>
                    <a:pt x="215013" y="511363"/>
                    <a:pt x="208840" y="517527"/>
                    <a:pt x="201263" y="517527"/>
                  </a:cubicBezTo>
                  <a:lnTo>
                    <a:pt x="152998" y="517527"/>
                  </a:lnTo>
                  <a:cubicBezTo>
                    <a:pt x="145422" y="517527"/>
                    <a:pt x="139155" y="511363"/>
                    <a:pt x="139155" y="503799"/>
                  </a:cubicBezTo>
                  <a:lnTo>
                    <a:pt x="139155" y="455609"/>
                  </a:lnTo>
                  <a:cubicBezTo>
                    <a:pt x="139155" y="448045"/>
                    <a:pt x="145422" y="441881"/>
                    <a:pt x="152998" y="441881"/>
                  </a:cubicBezTo>
                  <a:close/>
                  <a:moveTo>
                    <a:pt x="394037" y="321496"/>
                  </a:moveTo>
                  <a:lnTo>
                    <a:pt x="442257" y="321496"/>
                  </a:lnTo>
                  <a:cubicBezTo>
                    <a:pt x="449826" y="321496"/>
                    <a:pt x="455994" y="327658"/>
                    <a:pt x="455994" y="335314"/>
                  </a:cubicBezTo>
                  <a:lnTo>
                    <a:pt x="455994" y="383395"/>
                  </a:lnTo>
                  <a:cubicBezTo>
                    <a:pt x="455994" y="391051"/>
                    <a:pt x="449826" y="397213"/>
                    <a:pt x="442257" y="397213"/>
                  </a:cubicBezTo>
                  <a:lnTo>
                    <a:pt x="394037" y="397213"/>
                  </a:lnTo>
                  <a:cubicBezTo>
                    <a:pt x="386375" y="397213"/>
                    <a:pt x="380207" y="391051"/>
                    <a:pt x="380207" y="383395"/>
                  </a:cubicBezTo>
                  <a:lnTo>
                    <a:pt x="380207" y="335314"/>
                  </a:lnTo>
                  <a:cubicBezTo>
                    <a:pt x="380207" y="327658"/>
                    <a:pt x="386375" y="321496"/>
                    <a:pt x="394037" y="321496"/>
                  </a:cubicBezTo>
                  <a:close/>
                  <a:moveTo>
                    <a:pt x="273594" y="321496"/>
                  </a:moveTo>
                  <a:lnTo>
                    <a:pt x="321766" y="321496"/>
                  </a:lnTo>
                  <a:cubicBezTo>
                    <a:pt x="329436" y="321496"/>
                    <a:pt x="335609" y="327658"/>
                    <a:pt x="335609" y="335314"/>
                  </a:cubicBezTo>
                  <a:lnTo>
                    <a:pt x="335609" y="383395"/>
                  </a:lnTo>
                  <a:cubicBezTo>
                    <a:pt x="335609" y="391051"/>
                    <a:pt x="329436" y="397213"/>
                    <a:pt x="321766" y="397213"/>
                  </a:cubicBezTo>
                  <a:lnTo>
                    <a:pt x="273594" y="397213"/>
                  </a:lnTo>
                  <a:cubicBezTo>
                    <a:pt x="265924" y="397213"/>
                    <a:pt x="259751" y="391051"/>
                    <a:pt x="259751" y="383395"/>
                  </a:cubicBezTo>
                  <a:lnTo>
                    <a:pt x="259751" y="335314"/>
                  </a:lnTo>
                  <a:cubicBezTo>
                    <a:pt x="259751" y="327658"/>
                    <a:pt x="265924" y="321496"/>
                    <a:pt x="273594" y="321496"/>
                  </a:cubicBezTo>
                  <a:close/>
                  <a:moveTo>
                    <a:pt x="152998" y="321496"/>
                  </a:moveTo>
                  <a:lnTo>
                    <a:pt x="201263" y="321496"/>
                  </a:lnTo>
                  <a:cubicBezTo>
                    <a:pt x="208840" y="321496"/>
                    <a:pt x="215013" y="327658"/>
                    <a:pt x="215013" y="335314"/>
                  </a:cubicBezTo>
                  <a:lnTo>
                    <a:pt x="215013" y="383395"/>
                  </a:lnTo>
                  <a:cubicBezTo>
                    <a:pt x="215013" y="391051"/>
                    <a:pt x="208840" y="397213"/>
                    <a:pt x="201263" y="397213"/>
                  </a:cubicBezTo>
                  <a:lnTo>
                    <a:pt x="152998" y="397213"/>
                  </a:lnTo>
                  <a:cubicBezTo>
                    <a:pt x="145422" y="397213"/>
                    <a:pt x="139155" y="391051"/>
                    <a:pt x="139155" y="383395"/>
                  </a:cubicBezTo>
                  <a:lnTo>
                    <a:pt x="139155" y="335314"/>
                  </a:lnTo>
                  <a:cubicBezTo>
                    <a:pt x="139155" y="327658"/>
                    <a:pt x="145422" y="321496"/>
                    <a:pt x="152998" y="321496"/>
                  </a:cubicBezTo>
                  <a:close/>
                  <a:moveTo>
                    <a:pt x="93245" y="280044"/>
                  </a:moveTo>
                  <a:cubicBezTo>
                    <a:pt x="80151" y="280044"/>
                    <a:pt x="69583" y="290597"/>
                    <a:pt x="69583" y="303579"/>
                  </a:cubicBezTo>
                  <a:lnTo>
                    <a:pt x="69583" y="526226"/>
                  </a:lnTo>
                  <a:cubicBezTo>
                    <a:pt x="69583" y="539208"/>
                    <a:pt x="80151" y="549761"/>
                    <a:pt x="93245" y="549761"/>
                  </a:cubicBezTo>
                  <a:lnTo>
                    <a:pt x="501016" y="549761"/>
                  </a:lnTo>
                  <a:cubicBezTo>
                    <a:pt x="514016" y="549761"/>
                    <a:pt x="524585" y="539208"/>
                    <a:pt x="524585" y="526226"/>
                  </a:cubicBezTo>
                  <a:lnTo>
                    <a:pt x="524585" y="303579"/>
                  </a:lnTo>
                  <a:cubicBezTo>
                    <a:pt x="524585" y="290597"/>
                    <a:pt x="514016" y="280044"/>
                    <a:pt x="501016" y="280044"/>
                  </a:cubicBezTo>
                  <a:close/>
                  <a:moveTo>
                    <a:pt x="211929" y="67390"/>
                  </a:moveTo>
                  <a:lnTo>
                    <a:pt x="383361" y="67390"/>
                  </a:lnTo>
                  <a:lnTo>
                    <a:pt x="383361" y="141170"/>
                  </a:lnTo>
                  <a:cubicBezTo>
                    <a:pt x="383361" y="174418"/>
                    <a:pt x="410671" y="201221"/>
                    <a:pt x="443966" y="201221"/>
                  </a:cubicBezTo>
                  <a:lnTo>
                    <a:pt x="482031" y="201221"/>
                  </a:lnTo>
                  <a:cubicBezTo>
                    <a:pt x="515232" y="201221"/>
                    <a:pt x="542261" y="174418"/>
                    <a:pt x="542261" y="141170"/>
                  </a:cubicBezTo>
                  <a:lnTo>
                    <a:pt x="542261" y="67670"/>
                  </a:lnTo>
                  <a:cubicBezTo>
                    <a:pt x="571347" y="68511"/>
                    <a:pt x="595290" y="92513"/>
                    <a:pt x="595290" y="122118"/>
                  </a:cubicBezTo>
                  <a:lnTo>
                    <a:pt x="595290" y="553030"/>
                  </a:lnTo>
                  <a:cubicBezTo>
                    <a:pt x="595290" y="583102"/>
                    <a:pt x="570786" y="607851"/>
                    <a:pt x="540671" y="607851"/>
                  </a:cubicBezTo>
                  <a:lnTo>
                    <a:pt x="54619" y="607851"/>
                  </a:lnTo>
                  <a:cubicBezTo>
                    <a:pt x="24410" y="607851"/>
                    <a:pt x="0" y="583102"/>
                    <a:pt x="0" y="553030"/>
                  </a:cubicBezTo>
                  <a:lnTo>
                    <a:pt x="0" y="122118"/>
                  </a:lnTo>
                  <a:cubicBezTo>
                    <a:pt x="0" y="92513"/>
                    <a:pt x="23943" y="68511"/>
                    <a:pt x="53029" y="67670"/>
                  </a:cubicBezTo>
                  <a:lnTo>
                    <a:pt x="53029" y="141170"/>
                  </a:lnTo>
                  <a:cubicBezTo>
                    <a:pt x="53029" y="174418"/>
                    <a:pt x="79964" y="201221"/>
                    <a:pt x="113259" y="201221"/>
                  </a:cubicBezTo>
                  <a:lnTo>
                    <a:pt x="151324" y="201221"/>
                  </a:lnTo>
                  <a:cubicBezTo>
                    <a:pt x="184619" y="201221"/>
                    <a:pt x="211929" y="174418"/>
                    <a:pt x="211929" y="141170"/>
                  </a:cubicBezTo>
                  <a:close/>
                  <a:moveTo>
                    <a:pt x="443504" y="0"/>
                  </a:moveTo>
                  <a:lnTo>
                    <a:pt x="481115" y="0"/>
                  </a:lnTo>
                  <a:cubicBezTo>
                    <a:pt x="492529" y="0"/>
                    <a:pt x="501791" y="9243"/>
                    <a:pt x="501791" y="20634"/>
                  </a:cubicBezTo>
                  <a:lnTo>
                    <a:pt x="501791" y="141173"/>
                  </a:lnTo>
                  <a:cubicBezTo>
                    <a:pt x="501791" y="152564"/>
                    <a:pt x="492529" y="161807"/>
                    <a:pt x="481115" y="161807"/>
                  </a:cubicBezTo>
                  <a:lnTo>
                    <a:pt x="443504" y="161807"/>
                  </a:lnTo>
                  <a:cubicBezTo>
                    <a:pt x="432090" y="161807"/>
                    <a:pt x="422828" y="152564"/>
                    <a:pt x="422828" y="141173"/>
                  </a:cubicBezTo>
                  <a:lnTo>
                    <a:pt x="422828" y="20634"/>
                  </a:lnTo>
                  <a:cubicBezTo>
                    <a:pt x="422828" y="9243"/>
                    <a:pt x="432090" y="0"/>
                    <a:pt x="443504" y="0"/>
                  </a:cubicBezTo>
                  <a:close/>
                  <a:moveTo>
                    <a:pt x="113187" y="0"/>
                  </a:moveTo>
                  <a:lnTo>
                    <a:pt x="150798" y="0"/>
                  </a:lnTo>
                  <a:cubicBezTo>
                    <a:pt x="162212" y="0"/>
                    <a:pt x="171474" y="9243"/>
                    <a:pt x="171474" y="20634"/>
                  </a:cubicBezTo>
                  <a:lnTo>
                    <a:pt x="171474" y="141173"/>
                  </a:lnTo>
                  <a:cubicBezTo>
                    <a:pt x="171474" y="152564"/>
                    <a:pt x="162212" y="161807"/>
                    <a:pt x="150798" y="161807"/>
                  </a:cubicBezTo>
                  <a:lnTo>
                    <a:pt x="113187" y="161807"/>
                  </a:lnTo>
                  <a:cubicBezTo>
                    <a:pt x="101773" y="161807"/>
                    <a:pt x="92511" y="152564"/>
                    <a:pt x="92511" y="141173"/>
                  </a:cubicBezTo>
                  <a:lnTo>
                    <a:pt x="92511" y="20634"/>
                  </a:lnTo>
                  <a:cubicBezTo>
                    <a:pt x="92511" y="9243"/>
                    <a:pt x="101773" y="0"/>
                    <a:pt x="113187" y="0"/>
                  </a:cubicBezTo>
                  <a:close/>
                </a:path>
              </a:pathLst>
            </a:custGeom>
            <a:solidFill>
              <a:srgbClr val="6EBF84"/>
            </a:solidFill>
            <a:ln>
              <a:noFill/>
            </a:ln>
          </p:spPr>
          <p:txBody>
            <a:bodyPr/>
            <a:lstStyle/>
            <a:p>
              <a:endParaRPr lang="zh-CN" altLang="en-US">
                <a:cs typeface="+mn-ea"/>
                <a:sym typeface="+mn-lt"/>
              </a:endParaRPr>
            </a:p>
          </p:txBody>
        </p:sp>
      </p:grpSp>
      <p:pic>
        <p:nvPicPr>
          <p:cNvPr id="2" name="图片 1"/>
          <p:cNvPicPr>
            <a:picLocks noChangeAspect="1"/>
          </p:cNvPicPr>
          <p:nvPr/>
        </p:nvPicPr>
        <p:blipFill>
          <a:blip r:embed="rId1" cstate="screen"/>
          <a:stretch>
            <a:fillRect/>
          </a:stretch>
        </p:blipFill>
        <p:spPr>
          <a:xfrm>
            <a:off x="7630884" y="2383542"/>
            <a:ext cx="3968981" cy="2646743"/>
          </a:xfrm>
          <a:prstGeom prst="rect">
            <a:avLst/>
          </a:prstGeom>
          <a:effectLst/>
        </p:spPr>
      </p:pic>
      <p:pic>
        <p:nvPicPr>
          <p:cNvPr id="11" name="图片 10"/>
          <p:cNvPicPr>
            <a:picLocks noChangeAspect="1"/>
          </p:cNvPicPr>
          <p:nvPr/>
        </p:nvPicPr>
        <p:blipFill rotWithShape="1">
          <a:blip r:embed="rId2" cstate="screen"/>
          <a:srcRect r="-880"/>
          <a:stretch>
            <a:fillRect/>
          </a:stretch>
        </p:blipFill>
        <p:spPr>
          <a:xfrm>
            <a:off x="7248008" y="1688370"/>
            <a:ext cx="1524000" cy="2161153"/>
          </a:xfrm>
          <a:prstGeom prst="rect">
            <a:avLst/>
          </a:prstGeom>
        </p:spPr>
      </p:pic>
      <p:sp>
        <p:nvSpPr>
          <p:cNvPr id="13" name="TextBox 28"/>
          <p:cNvSpPr txBox="1"/>
          <p:nvPr/>
        </p:nvSpPr>
        <p:spPr>
          <a:xfrm>
            <a:off x="1554927" y="2813548"/>
            <a:ext cx="1422184" cy="461665"/>
          </a:xfrm>
          <a:prstGeom prst="rect">
            <a:avLst/>
          </a:prstGeom>
          <a:noFill/>
        </p:spPr>
        <p:txBody>
          <a:bodyPr wrap="none" rtlCol="0">
            <a:spAutoFit/>
          </a:bodyPr>
          <a:lstStyle/>
          <a:p>
            <a:r>
              <a:rPr lang="zh-CN" altLang="en-US" sz="2400" b="1" dirty="0">
                <a:solidFill>
                  <a:srgbClr val="6EBF84"/>
                </a:solidFill>
                <a:cs typeface="+mn-ea"/>
                <a:sym typeface="+mn-lt"/>
              </a:rPr>
              <a:t>技能成长</a:t>
            </a:r>
            <a:endParaRPr lang="id-ID" sz="2400" b="1" dirty="0">
              <a:solidFill>
                <a:srgbClr val="6EBF84"/>
              </a:solidFill>
              <a:cs typeface="+mn-ea"/>
              <a:sym typeface="+mn-lt"/>
            </a:endParaRPr>
          </a:p>
        </p:txBody>
      </p:sp>
      <p:sp>
        <p:nvSpPr>
          <p:cNvPr id="14" name="矩形 13"/>
          <p:cNvSpPr/>
          <p:nvPr/>
        </p:nvSpPr>
        <p:spPr>
          <a:xfrm>
            <a:off x="1557093" y="3351084"/>
            <a:ext cx="5510130" cy="700576"/>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用户可以在投影仪或者计算机上进行演示也可以将演示文稿打印出来制作成胶片用户可以在投影仪</a:t>
            </a:r>
            <a:endParaRPr lang="zh-CN" altLang="en-US" sz="1400" dirty="0">
              <a:solidFill>
                <a:srgbClr val="2C91B0"/>
              </a:solidFill>
              <a:cs typeface="+mn-ea"/>
              <a:sym typeface="+mn-lt"/>
            </a:endParaRPr>
          </a:p>
        </p:txBody>
      </p:sp>
      <p:pic>
        <p:nvPicPr>
          <p:cNvPr id="17" name="图片 16"/>
          <p:cNvPicPr>
            <a:picLocks noChangeAspect="1"/>
          </p:cNvPicPr>
          <p:nvPr/>
        </p:nvPicPr>
        <p:blipFill rotWithShape="1">
          <a:blip r:embed="rId3" cstate="screen"/>
          <a:srcRect/>
          <a:stretch>
            <a:fillRect/>
          </a:stretch>
        </p:blipFill>
        <p:spPr>
          <a:xfrm>
            <a:off x="10982150" y="4244066"/>
            <a:ext cx="1000591" cy="1365323"/>
          </a:xfrm>
          <a:prstGeom prst="rect">
            <a:avLst/>
          </a:prstGeom>
        </p:spPr>
      </p:pic>
      <p:sp>
        <p:nvSpPr>
          <p:cNvPr id="18" name="矩形 17"/>
          <p:cNvSpPr/>
          <p:nvPr/>
        </p:nvSpPr>
        <p:spPr>
          <a:xfrm>
            <a:off x="1557093" y="4321697"/>
            <a:ext cx="5510130" cy="700576"/>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用户可以在投影仪或者计算机上进行演示也可以将演示文稿打印出来制作成胶片用户可以在投影仪</a:t>
            </a:r>
            <a:endParaRPr lang="zh-CN" altLang="en-US" sz="1400" dirty="0">
              <a:solidFill>
                <a:srgbClr val="2C91B0"/>
              </a:solidFill>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animEffect transition="in" filter="fade">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randombar(horizontal)">
                                      <p:cBhvr>
                                        <p:cTn id="19" dur="500"/>
                                        <p:tgtEl>
                                          <p:spTgt spid="16"/>
                                        </p:tgtEl>
                                      </p:cBhvr>
                                    </p:animEffect>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1000" fill="hold"/>
                                        <p:tgtEl>
                                          <p:spTgt spid="14"/>
                                        </p:tgtEl>
                                        <p:attrNameLst>
                                          <p:attrName>ppt_w</p:attrName>
                                        </p:attrNameLst>
                                      </p:cBhvr>
                                      <p:tavLst>
                                        <p:tav tm="0">
                                          <p:val>
                                            <p:fltVal val="0"/>
                                          </p:val>
                                        </p:tav>
                                        <p:tav tm="100000">
                                          <p:val>
                                            <p:strVal val="#ppt_w"/>
                                          </p:val>
                                        </p:tav>
                                      </p:tavLst>
                                    </p:anim>
                                    <p:anim calcmode="lin" valueType="num">
                                      <p:cBhvr>
                                        <p:cTn id="25" dur="1000" fill="hold"/>
                                        <p:tgtEl>
                                          <p:spTgt spid="14"/>
                                        </p:tgtEl>
                                        <p:attrNameLst>
                                          <p:attrName>ppt_h</p:attrName>
                                        </p:attrNameLst>
                                      </p:cBhvr>
                                      <p:tavLst>
                                        <p:tav tm="0">
                                          <p:val>
                                            <p:fltVal val="0"/>
                                          </p:val>
                                        </p:tav>
                                        <p:tav tm="100000">
                                          <p:val>
                                            <p:strVal val="#ppt_h"/>
                                          </p:val>
                                        </p:tav>
                                      </p:tavLst>
                                    </p:anim>
                                    <p:anim calcmode="lin" valueType="num">
                                      <p:cBhvr>
                                        <p:cTn id="26" dur="1000" fill="hold"/>
                                        <p:tgtEl>
                                          <p:spTgt spid="14"/>
                                        </p:tgtEl>
                                        <p:attrNameLst>
                                          <p:attrName>style.rotation</p:attrName>
                                        </p:attrNameLst>
                                      </p:cBhvr>
                                      <p:tavLst>
                                        <p:tav tm="0">
                                          <p:val>
                                            <p:fltVal val="90"/>
                                          </p:val>
                                        </p:tav>
                                        <p:tav tm="100000">
                                          <p:val>
                                            <p:fltVal val="0"/>
                                          </p:val>
                                        </p:tav>
                                      </p:tavLst>
                                    </p:anim>
                                    <p:animEffect transition="in" filter="fade">
                                      <p:cBhvr>
                                        <p:cTn id="27" dur="1000"/>
                                        <p:tgtEl>
                                          <p:spTgt spid="14"/>
                                        </p:tgtEl>
                                      </p:cBhvr>
                                    </p:animEffect>
                                  </p:childTnLst>
                                </p:cTn>
                              </p:par>
                              <p:par>
                                <p:cTn id="28" presetID="31" presetClass="entr" presetSubtype="0" fill="hold" grpId="0" nodeType="with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p:cTn id="30" dur="1000" fill="hold"/>
                                        <p:tgtEl>
                                          <p:spTgt spid="13"/>
                                        </p:tgtEl>
                                        <p:attrNameLst>
                                          <p:attrName>ppt_w</p:attrName>
                                        </p:attrNameLst>
                                      </p:cBhvr>
                                      <p:tavLst>
                                        <p:tav tm="0">
                                          <p:val>
                                            <p:fltVal val="0"/>
                                          </p:val>
                                        </p:tav>
                                        <p:tav tm="100000">
                                          <p:val>
                                            <p:strVal val="#ppt_w"/>
                                          </p:val>
                                        </p:tav>
                                      </p:tavLst>
                                    </p:anim>
                                    <p:anim calcmode="lin" valueType="num">
                                      <p:cBhvr>
                                        <p:cTn id="31" dur="1000" fill="hold"/>
                                        <p:tgtEl>
                                          <p:spTgt spid="13"/>
                                        </p:tgtEl>
                                        <p:attrNameLst>
                                          <p:attrName>ppt_h</p:attrName>
                                        </p:attrNameLst>
                                      </p:cBhvr>
                                      <p:tavLst>
                                        <p:tav tm="0">
                                          <p:val>
                                            <p:fltVal val="0"/>
                                          </p:val>
                                        </p:tav>
                                        <p:tav tm="100000">
                                          <p:val>
                                            <p:strVal val="#ppt_h"/>
                                          </p:val>
                                        </p:tav>
                                      </p:tavLst>
                                    </p:anim>
                                    <p:anim calcmode="lin" valueType="num">
                                      <p:cBhvr>
                                        <p:cTn id="32" dur="1000" fill="hold"/>
                                        <p:tgtEl>
                                          <p:spTgt spid="13"/>
                                        </p:tgtEl>
                                        <p:attrNameLst>
                                          <p:attrName>style.rotation</p:attrName>
                                        </p:attrNameLst>
                                      </p:cBhvr>
                                      <p:tavLst>
                                        <p:tav tm="0">
                                          <p:val>
                                            <p:fltVal val="90"/>
                                          </p:val>
                                        </p:tav>
                                        <p:tav tm="100000">
                                          <p:val>
                                            <p:fltVal val="0"/>
                                          </p:val>
                                        </p:tav>
                                      </p:tavLst>
                                    </p:anim>
                                    <p:animEffect transition="in" filter="fade">
                                      <p:cBhvr>
                                        <p:cTn id="33" dur="1000"/>
                                        <p:tgtEl>
                                          <p:spTgt spid="13"/>
                                        </p:tgtEl>
                                      </p:cBhvr>
                                    </p:animEffect>
                                  </p:childTnLst>
                                </p:cTn>
                              </p:par>
                              <p:par>
                                <p:cTn id="34" presetID="2" presetClass="entr" presetSubtype="4" fill="hold" nodeType="withEffect">
                                  <p:stCondLst>
                                    <p:cond delay="0"/>
                                  </p:stCondLst>
                                  <p:childTnLst>
                                    <p:set>
                                      <p:cBhvr>
                                        <p:cTn id="35" dur="1" fill="hold">
                                          <p:stCondLst>
                                            <p:cond delay="0"/>
                                          </p:stCondLst>
                                        </p:cTn>
                                        <p:tgtEl>
                                          <p:spTgt spid="17"/>
                                        </p:tgtEl>
                                        <p:attrNameLst>
                                          <p:attrName>style.visibility</p:attrName>
                                        </p:attrNameLst>
                                      </p:cBhvr>
                                      <p:to>
                                        <p:strVal val="visible"/>
                                      </p:to>
                                    </p:set>
                                    <p:anim calcmode="lin" valueType="num">
                                      <p:cBhvr additive="base">
                                        <p:cTn id="36" dur="500" fill="hold"/>
                                        <p:tgtEl>
                                          <p:spTgt spid="17"/>
                                        </p:tgtEl>
                                        <p:attrNameLst>
                                          <p:attrName>ppt_x</p:attrName>
                                        </p:attrNameLst>
                                      </p:cBhvr>
                                      <p:tavLst>
                                        <p:tav tm="0">
                                          <p:val>
                                            <p:strVal val="#ppt_x"/>
                                          </p:val>
                                        </p:tav>
                                        <p:tav tm="100000">
                                          <p:val>
                                            <p:strVal val="#ppt_x"/>
                                          </p:val>
                                        </p:tav>
                                      </p:tavLst>
                                    </p:anim>
                                    <p:anim calcmode="lin" valueType="num">
                                      <p:cBhvr additive="base">
                                        <p:cTn id="37"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31"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p:cTn id="42" dur="1000" fill="hold"/>
                                        <p:tgtEl>
                                          <p:spTgt spid="18"/>
                                        </p:tgtEl>
                                        <p:attrNameLst>
                                          <p:attrName>ppt_w</p:attrName>
                                        </p:attrNameLst>
                                      </p:cBhvr>
                                      <p:tavLst>
                                        <p:tav tm="0">
                                          <p:val>
                                            <p:fltVal val="0"/>
                                          </p:val>
                                        </p:tav>
                                        <p:tav tm="100000">
                                          <p:val>
                                            <p:strVal val="#ppt_w"/>
                                          </p:val>
                                        </p:tav>
                                      </p:tavLst>
                                    </p:anim>
                                    <p:anim calcmode="lin" valueType="num">
                                      <p:cBhvr>
                                        <p:cTn id="43" dur="1000" fill="hold"/>
                                        <p:tgtEl>
                                          <p:spTgt spid="18"/>
                                        </p:tgtEl>
                                        <p:attrNameLst>
                                          <p:attrName>ppt_h</p:attrName>
                                        </p:attrNameLst>
                                      </p:cBhvr>
                                      <p:tavLst>
                                        <p:tav tm="0">
                                          <p:val>
                                            <p:fltVal val="0"/>
                                          </p:val>
                                        </p:tav>
                                        <p:tav tm="100000">
                                          <p:val>
                                            <p:strVal val="#ppt_h"/>
                                          </p:val>
                                        </p:tav>
                                      </p:tavLst>
                                    </p:anim>
                                    <p:anim calcmode="lin" valueType="num">
                                      <p:cBhvr>
                                        <p:cTn id="44" dur="1000" fill="hold"/>
                                        <p:tgtEl>
                                          <p:spTgt spid="18"/>
                                        </p:tgtEl>
                                        <p:attrNameLst>
                                          <p:attrName>style.rotation</p:attrName>
                                        </p:attrNameLst>
                                      </p:cBhvr>
                                      <p:tavLst>
                                        <p:tav tm="0">
                                          <p:val>
                                            <p:fltVal val="90"/>
                                          </p:val>
                                        </p:tav>
                                        <p:tav tm="100000">
                                          <p:val>
                                            <p:fltVal val="0"/>
                                          </p:val>
                                        </p:tav>
                                      </p:tavLst>
                                    </p:anim>
                                    <p:animEffect transition="in" filter="fade">
                                      <p:cBhvr>
                                        <p:cTn id="45"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tudent-girl_56978"/>
          <p:cNvSpPr>
            <a:spLocks noChangeAspect="1"/>
          </p:cNvSpPr>
          <p:nvPr/>
        </p:nvSpPr>
        <p:spPr bwMode="auto">
          <a:xfrm>
            <a:off x="10183199" y="621944"/>
            <a:ext cx="1236642" cy="1200523"/>
          </a:xfrm>
          <a:custGeom>
            <a:avLst/>
            <a:gdLst>
              <a:gd name="connsiteX0" fmla="*/ 362282 w 606439"/>
              <a:gd name="connsiteY0" fmla="*/ 253494 h 588727"/>
              <a:gd name="connsiteX1" fmla="*/ 346728 w 606439"/>
              <a:gd name="connsiteY1" fmla="*/ 269018 h 588727"/>
              <a:gd name="connsiteX2" fmla="*/ 362282 w 606439"/>
              <a:gd name="connsiteY2" fmla="*/ 284543 h 588727"/>
              <a:gd name="connsiteX3" fmla="*/ 377837 w 606439"/>
              <a:gd name="connsiteY3" fmla="*/ 269018 h 588727"/>
              <a:gd name="connsiteX4" fmla="*/ 362282 w 606439"/>
              <a:gd name="connsiteY4" fmla="*/ 253494 h 588727"/>
              <a:gd name="connsiteX5" fmla="*/ 244180 w 606439"/>
              <a:gd name="connsiteY5" fmla="*/ 253494 h 588727"/>
              <a:gd name="connsiteX6" fmla="*/ 228625 w 606439"/>
              <a:gd name="connsiteY6" fmla="*/ 269018 h 588727"/>
              <a:gd name="connsiteX7" fmla="*/ 244180 w 606439"/>
              <a:gd name="connsiteY7" fmla="*/ 284543 h 588727"/>
              <a:gd name="connsiteX8" fmla="*/ 259641 w 606439"/>
              <a:gd name="connsiteY8" fmla="*/ 269018 h 588727"/>
              <a:gd name="connsiteX9" fmla="*/ 244180 w 606439"/>
              <a:gd name="connsiteY9" fmla="*/ 253494 h 588727"/>
              <a:gd name="connsiteX10" fmla="*/ 368504 w 606439"/>
              <a:gd name="connsiteY10" fmla="*/ 235053 h 588727"/>
              <a:gd name="connsiteX11" fmla="*/ 398765 w 606439"/>
              <a:gd name="connsiteY11" fmla="*/ 265255 h 588727"/>
              <a:gd name="connsiteX12" fmla="*/ 368504 w 606439"/>
              <a:gd name="connsiteY12" fmla="*/ 295457 h 588727"/>
              <a:gd name="connsiteX13" fmla="*/ 338149 w 606439"/>
              <a:gd name="connsiteY13" fmla="*/ 265255 h 588727"/>
              <a:gd name="connsiteX14" fmla="*/ 368504 w 606439"/>
              <a:gd name="connsiteY14" fmla="*/ 235053 h 588727"/>
              <a:gd name="connsiteX15" fmla="*/ 237958 w 606439"/>
              <a:gd name="connsiteY15" fmla="*/ 235053 h 588727"/>
              <a:gd name="connsiteX16" fmla="*/ 268219 w 606439"/>
              <a:gd name="connsiteY16" fmla="*/ 265255 h 588727"/>
              <a:gd name="connsiteX17" fmla="*/ 237958 w 606439"/>
              <a:gd name="connsiteY17" fmla="*/ 295457 h 588727"/>
              <a:gd name="connsiteX18" fmla="*/ 207603 w 606439"/>
              <a:gd name="connsiteY18" fmla="*/ 265255 h 588727"/>
              <a:gd name="connsiteX19" fmla="*/ 237958 w 606439"/>
              <a:gd name="connsiteY19" fmla="*/ 235053 h 588727"/>
              <a:gd name="connsiteX20" fmla="*/ 303408 w 606439"/>
              <a:gd name="connsiteY20" fmla="*/ 182196 h 588727"/>
              <a:gd name="connsiteX21" fmla="*/ 280989 w 606439"/>
              <a:gd name="connsiteY21" fmla="*/ 185958 h 588727"/>
              <a:gd name="connsiteX22" fmla="*/ 121231 w 606439"/>
              <a:gd name="connsiteY22" fmla="*/ 190661 h 588727"/>
              <a:gd name="connsiteX23" fmla="*/ 104559 w 606439"/>
              <a:gd name="connsiteY23" fmla="*/ 231672 h 588727"/>
              <a:gd name="connsiteX24" fmla="*/ 104653 w 606439"/>
              <a:gd name="connsiteY24" fmla="*/ 232142 h 588727"/>
              <a:gd name="connsiteX25" fmla="*/ 126883 w 606439"/>
              <a:gd name="connsiteY25" fmla="*/ 268356 h 588727"/>
              <a:gd name="connsiteX26" fmla="*/ 128673 w 606439"/>
              <a:gd name="connsiteY26" fmla="*/ 268262 h 588727"/>
              <a:gd name="connsiteX27" fmla="*/ 138375 w 606439"/>
              <a:gd name="connsiteY27" fmla="*/ 267509 h 588727"/>
              <a:gd name="connsiteX28" fmla="*/ 142520 w 606439"/>
              <a:gd name="connsiteY28" fmla="*/ 275504 h 588727"/>
              <a:gd name="connsiteX29" fmla="*/ 302937 w 606439"/>
              <a:gd name="connsiteY29" fmla="*/ 390729 h 588727"/>
              <a:gd name="connsiteX30" fmla="*/ 303220 w 606439"/>
              <a:gd name="connsiteY30" fmla="*/ 390729 h 588727"/>
              <a:gd name="connsiteX31" fmla="*/ 303502 w 606439"/>
              <a:gd name="connsiteY31" fmla="*/ 390729 h 588727"/>
              <a:gd name="connsiteX32" fmla="*/ 463919 w 606439"/>
              <a:gd name="connsiteY32" fmla="*/ 275504 h 588727"/>
              <a:gd name="connsiteX33" fmla="*/ 467970 w 606439"/>
              <a:gd name="connsiteY33" fmla="*/ 267509 h 588727"/>
              <a:gd name="connsiteX34" fmla="*/ 477766 w 606439"/>
              <a:gd name="connsiteY34" fmla="*/ 268262 h 588727"/>
              <a:gd name="connsiteX35" fmla="*/ 479556 w 606439"/>
              <a:gd name="connsiteY35" fmla="*/ 268356 h 588727"/>
              <a:gd name="connsiteX36" fmla="*/ 501786 w 606439"/>
              <a:gd name="connsiteY36" fmla="*/ 232142 h 588727"/>
              <a:gd name="connsiteX37" fmla="*/ 501881 w 606439"/>
              <a:gd name="connsiteY37" fmla="*/ 231672 h 588727"/>
              <a:gd name="connsiteX38" fmla="*/ 485208 w 606439"/>
              <a:gd name="connsiteY38" fmla="*/ 190661 h 588727"/>
              <a:gd name="connsiteX39" fmla="*/ 321776 w 606439"/>
              <a:gd name="connsiteY39" fmla="*/ 185300 h 588727"/>
              <a:gd name="connsiteX40" fmla="*/ 303408 w 606439"/>
              <a:gd name="connsiteY40" fmla="*/ 182196 h 588727"/>
              <a:gd name="connsiteX41" fmla="*/ 21194 w 606439"/>
              <a:gd name="connsiteY41" fmla="*/ 0 h 588727"/>
              <a:gd name="connsiteX42" fmla="*/ 302654 w 606439"/>
              <a:gd name="connsiteY42" fmla="*/ 0 h 588727"/>
              <a:gd name="connsiteX43" fmla="*/ 303220 w 606439"/>
              <a:gd name="connsiteY43" fmla="*/ 0 h 588727"/>
              <a:gd name="connsiteX44" fmla="*/ 303691 w 606439"/>
              <a:gd name="connsiteY44" fmla="*/ 0 h 588727"/>
              <a:gd name="connsiteX45" fmla="*/ 585245 w 606439"/>
              <a:gd name="connsiteY45" fmla="*/ 0 h 588727"/>
              <a:gd name="connsiteX46" fmla="*/ 606439 w 606439"/>
              <a:gd name="connsiteY46" fmla="*/ 21070 h 588727"/>
              <a:gd name="connsiteX47" fmla="*/ 606439 w 606439"/>
              <a:gd name="connsiteY47" fmla="*/ 24832 h 588727"/>
              <a:gd name="connsiteX48" fmla="*/ 589107 w 606439"/>
              <a:gd name="connsiteY48" fmla="*/ 45525 h 588727"/>
              <a:gd name="connsiteX49" fmla="*/ 589107 w 606439"/>
              <a:gd name="connsiteY49" fmla="*/ 45996 h 588727"/>
              <a:gd name="connsiteX50" fmla="*/ 477766 w 606439"/>
              <a:gd name="connsiteY50" fmla="*/ 45996 h 588727"/>
              <a:gd name="connsiteX51" fmla="*/ 502352 w 606439"/>
              <a:gd name="connsiteY51" fmla="*/ 168275 h 588727"/>
              <a:gd name="connsiteX52" fmla="*/ 528727 w 606439"/>
              <a:gd name="connsiteY52" fmla="*/ 235152 h 588727"/>
              <a:gd name="connsiteX53" fmla="*/ 528633 w 606439"/>
              <a:gd name="connsiteY53" fmla="*/ 235622 h 588727"/>
              <a:gd name="connsiteX54" fmla="*/ 523829 w 606439"/>
              <a:gd name="connsiteY54" fmla="*/ 260455 h 588727"/>
              <a:gd name="connsiteX55" fmla="*/ 565087 w 606439"/>
              <a:gd name="connsiteY55" fmla="*/ 406907 h 588727"/>
              <a:gd name="connsiteX56" fmla="*/ 473904 w 606439"/>
              <a:gd name="connsiteY56" fmla="*/ 439170 h 588727"/>
              <a:gd name="connsiteX57" fmla="*/ 521191 w 606439"/>
              <a:gd name="connsiteY57" fmla="*/ 510656 h 588727"/>
              <a:gd name="connsiteX58" fmla="*/ 521191 w 606439"/>
              <a:gd name="connsiteY58" fmla="*/ 588727 h 588727"/>
              <a:gd name="connsiteX59" fmla="*/ 318197 w 606439"/>
              <a:gd name="connsiteY59" fmla="*/ 588727 h 588727"/>
              <a:gd name="connsiteX60" fmla="*/ 317914 w 606439"/>
              <a:gd name="connsiteY60" fmla="*/ 490716 h 588727"/>
              <a:gd name="connsiteX61" fmla="*/ 326863 w 606439"/>
              <a:gd name="connsiteY61" fmla="*/ 474349 h 588727"/>
              <a:gd name="connsiteX62" fmla="*/ 326957 w 606439"/>
              <a:gd name="connsiteY62" fmla="*/ 474255 h 588727"/>
              <a:gd name="connsiteX63" fmla="*/ 378294 w 606439"/>
              <a:gd name="connsiteY63" fmla="*/ 442839 h 588727"/>
              <a:gd name="connsiteX64" fmla="*/ 378294 w 606439"/>
              <a:gd name="connsiteY64" fmla="*/ 398724 h 588727"/>
              <a:gd name="connsiteX65" fmla="*/ 303691 w 606439"/>
              <a:gd name="connsiteY65" fmla="*/ 417818 h 588727"/>
              <a:gd name="connsiteX66" fmla="*/ 303502 w 606439"/>
              <a:gd name="connsiteY66" fmla="*/ 417818 h 588727"/>
              <a:gd name="connsiteX67" fmla="*/ 303220 w 606439"/>
              <a:gd name="connsiteY67" fmla="*/ 417818 h 588727"/>
              <a:gd name="connsiteX68" fmla="*/ 302937 w 606439"/>
              <a:gd name="connsiteY68" fmla="*/ 417818 h 588727"/>
              <a:gd name="connsiteX69" fmla="*/ 302654 w 606439"/>
              <a:gd name="connsiteY69" fmla="*/ 417818 h 588727"/>
              <a:gd name="connsiteX70" fmla="*/ 228051 w 606439"/>
              <a:gd name="connsiteY70" fmla="*/ 398724 h 588727"/>
              <a:gd name="connsiteX71" fmla="*/ 228051 w 606439"/>
              <a:gd name="connsiteY71" fmla="*/ 442839 h 588727"/>
              <a:gd name="connsiteX72" fmla="*/ 279482 w 606439"/>
              <a:gd name="connsiteY72" fmla="*/ 474255 h 588727"/>
              <a:gd name="connsiteX73" fmla="*/ 279482 w 606439"/>
              <a:gd name="connsiteY73" fmla="*/ 474349 h 588727"/>
              <a:gd name="connsiteX74" fmla="*/ 288431 w 606439"/>
              <a:gd name="connsiteY74" fmla="*/ 490716 h 588727"/>
              <a:gd name="connsiteX75" fmla="*/ 288148 w 606439"/>
              <a:gd name="connsiteY75" fmla="*/ 588727 h 588727"/>
              <a:gd name="connsiteX76" fmla="*/ 85248 w 606439"/>
              <a:gd name="connsiteY76" fmla="*/ 588727 h 588727"/>
              <a:gd name="connsiteX77" fmla="*/ 85248 w 606439"/>
              <a:gd name="connsiteY77" fmla="*/ 510656 h 588727"/>
              <a:gd name="connsiteX78" fmla="*/ 132535 w 606439"/>
              <a:gd name="connsiteY78" fmla="*/ 439170 h 588727"/>
              <a:gd name="connsiteX79" fmla="*/ 41353 w 606439"/>
              <a:gd name="connsiteY79" fmla="*/ 406907 h 588727"/>
              <a:gd name="connsiteX80" fmla="*/ 82611 w 606439"/>
              <a:gd name="connsiteY80" fmla="*/ 260455 h 588727"/>
              <a:gd name="connsiteX81" fmla="*/ 77807 w 606439"/>
              <a:gd name="connsiteY81" fmla="*/ 235622 h 588727"/>
              <a:gd name="connsiteX82" fmla="*/ 77712 w 606439"/>
              <a:gd name="connsiteY82" fmla="*/ 235152 h 588727"/>
              <a:gd name="connsiteX83" fmla="*/ 103993 w 606439"/>
              <a:gd name="connsiteY83" fmla="*/ 168275 h 588727"/>
              <a:gd name="connsiteX84" fmla="*/ 128579 w 606439"/>
              <a:gd name="connsiteY84" fmla="*/ 45996 h 588727"/>
              <a:gd name="connsiteX85" fmla="*/ 17332 w 606439"/>
              <a:gd name="connsiteY85" fmla="*/ 45996 h 588727"/>
              <a:gd name="connsiteX86" fmla="*/ 17332 w 606439"/>
              <a:gd name="connsiteY86" fmla="*/ 45525 h 588727"/>
              <a:gd name="connsiteX87" fmla="*/ 0 w 606439"/>
              <a:gd name="connsiteY87" fmla="*/ 24832 h 588727"/>
              <a:gd name="connsiteX88" fmla="*/ 0 w 606439"/>
              <a:gd name="connsiteY88" fmla="*/ 21070 h 588727"/>
              <a:gd name="connsiteX89" fmla="*/ 21194 w 606439"/>
              <a:gd name="connsiteY89" fmla="*/ 0 h 5887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Lst>
            <a:rect l="l" t="t" r="r" b="b"/>
            <a:pathLst>
              <a:path w="606439" h="588727">
                <a:moveTo>
                  <a:pt x="362282" y="253494"/>
                </a:moveTo>
                <a:cubicBezTo>
                  <a:pt x="353704" y="253494"/>
                  <a:pt x="346728" y="260457"/>
                  <a:pt x="346728" y="269018"/>
                </a:cubicBezTo>
                <a:cubicBezTo>
                  <a:pt x="346728" y="277580"/>
                  <a:pt x="353704" y="284543"/>
                  <a:pt x="362282" y="284543"/>
                </a:cubicBezTo>
                <a:cubicBezTo>
                  <a:pt x="370861" y="284543"/>
                  <a:pt x="377837" y="277580"/>
                  <a:pt x="377837" y="269018"/>
                </a:cubicBezTo>
                <a:cubicBezTo>
                  <a:pt x="377837" y="260457"/>
                  <a:pt x="370861" y="253494"/>
                  <a:pt x="362282" y="253494"/>
                </a:cubicBezTo>
                <a:close/>
                <a:moveTo>
                  <a:pt x="244180" y="253494"/>
                </a:moveTo>
                <a:cubicBezTo>
                  <a:pt x="235601" y="253494"/>
                  <a:pt x="228625" y="260457"/>
                  <a:pt x="228625" y="269018"/>
                </a:cubicBezTo>
                <a:cubicBezTo>
                  <a:pt x="228625" y="277580"/>
                  <a:pt x="235601" y="284543"/>
                  <a:pt x="244180" y="284543"/>
                </a:cubicBezTo>
                <a:cubicBezTo>
                  <a:pt x="252759" y="284543"/>
                  <a:pt x="259641" y="277580"/>
                  <a:pt x="259641" y="269018"/>
                </a:cubicBezTo>
                <a:cubicBezTo>
                  <a:pt x="259641" y="260457"/>
                  <a:pt x="252759" y="253494"/>
                  <a:pt x="244180" y="253494"/>
                </a:cubicBezTo>
                <a:close/>
                <a:moveTo>
                  <a:pt x="368504" y="235053"/>
                </a:moveTo>
                <a:cubicBezTo>
                  <a:pt x="385190" y="235053"/>
                  <a:pt x="398765" y="248602"/>
                  <a:pt x="398765" y="265255"/>
                </a:cubicBezTo>
                <a:cubicBezTo>
                  <a:pt x="398765" y="281908"/>
                  <a:pt x="385190" y="295457"/>
                  <a:pt x="368504" y="295457"/>
                </a:cubicBezTo>
                <a:cubicBezTo>
                  <a:pt x="351724" y="295457"/>
                  <a:pt x="338149" y="282003"/>
                  <a:pt x="338149" y="265255"/>
                </a:cubicBezTo>
                <a:cubicBezTo>
                  <a:pt x="338149" y="248602"/>
                  <a:pt x="351724" y="235053"/>
                  <a:pt x="368504" y="235053"/>
                </a:cubicBezTo>
                <a:close/>
                <a:moveTo>
                  <a:pt x="237958" y="235053"/>
                </a:moveTo>
                <a:cubicBezTo>
                  <a:pt x="254644" y="235053"/>
                  <a:pt x="268219" y="248602"/>
                  <a:pt x="268219" y="265255"/>
                </a:cubicBezTo>
                <a:cubicBezTo>
                  <a:pt x="268219" y="282003"/>
                  <a:pt x="254644" y="295457"/>
                  <a:pt x="237958" y="295457"/>
                </a:cubicBezTo>
                <a:cubicBezTo>
                  <a:pt x="221178" y="295457"/>
                  <a:pt x="207603" y="281908"/>
                  <a:pt x="207603" y="265255"/>
                </a:cubicBezTo>
                <a:cubicBezTo>
                  <a:pt x="207603" y="248602"/>
                  <a:pt x="221178" y="235053"/>
                  <a:pt x="237958" y="235053"/>
                </a:cubicBezTo>
                <a:close/>
                <a:moveTo>
                  <a:pt x="303408" y="182196"/>
                </a:moveTo>
                <a:cubicBezTo>
                  <a:pt x="297097" y="182196"/>
                  <a:pt x="288808" y="184453"/>
                  <a:pt x="280989" y="185958"/>
                </a:cubicBezTo>
                <a:cubicBezTo>
                  <a:pt x="212697" y="198563"/>
                  <a:pt x="126789" y="189250"/>
                  <a:pt x="121231" y="190661"/>
                </a:cubicBezTo>
                <a:cubicBezTo>
                  <a:pt x="115014" y="192166"/>
                  <a:pt x="99943" y="196117"/>
                  <a:pt x="104559" y="231672"/>
                </a:cubicBezTo>
                <a:lnTo>
                  <a:pt x="104653" y="232142"/>
                </a:lnTo>
                <a:cubicBezTo>
                  <a:pt x="107761" y="256692"/>
                  <a:pt x="111906" y="268356"/>
                  <a:pt x="126883" y="268356"/>
                </a:cubicBezTo>
                <a:cubicBezTo>
                  <a:pt x="127354" y="268356"/>
                  <a:pt x="128014" y="268262"/>
                  <a:pt x="128673" y="268262"/>
                </a:cubicBezTo>
                <a:lnTo>
                  <a:pt x="138375" y="267509"/>
                </a:lnTo>
                <a:lnTo>
                  <a:pt x="142520" y="275504"/>
                </a:lnTo>
                <a:cubicBezTo>
                  <a:pt x="171062" y="330812"/>
                  <a:pt x="233420" y="390353"/>
                  <a:pt x="302937" y="390729"/>
                </a:cubicBezTo>
                <a:cubicBezTo>
                  <a:pt x="303031" y="390729"/>
                  <a:pt x="303125" y="390729"/>
                  <a:pt x="303220" y="390729"/>
                </a:cubicBezTo>
                <a:cubicBezTo>
                  <a:pt x="303314" y="390729"/>
                  <a:pt x="303408" y="390729"/>
                  <a:pt x="303502" y="390729"/>
                </a:cubicBezTo>
                <a:cubicBezTo>
                  <a:pt x="373019" y="390353"/>
                  <a:pt x="435284" y="330812"/>
                  <a:pt x="463919" y="275504"/>
                </a:cubicBezTo>
                <a:lnTo>
                  <a:pt x="467970" y="267509"/>
                </a:lnTo>
                <a:lnTo>
                  <a:pt x="477766" y="268262"/>
                </a:lnTo>
                <a:cubicBezTo>
                  <a:pt x="478426" y="268262"/>
                  <a:pt x="479085" y="268356"/>
                  <a:pt x="479556" y="268356"/>
                </a:cubicBezTo>
                <a:cubicBezTo>
                  <a:pt x="494439" y="268356"/>
                  <a:pt x="498584" y="256692"/>
                  <a:pt x="501786" y="232142"/>
                </a:cubicBezTo>
                <a:lnTo>
                  <a:pt x="501881" y="231672"/>
                </a:lnTo>
                <a:cubicBezTo>
                  <a:pt x="506496" y="196117"/>
                  <a:pt x="491425" y="192166"/>
                  <a:pt x="485208" y="190661"/>
                </a:cubicBezTo>
                <a:cubicBezTo>
                  <a:pt x="479556" y="189250"/>
                  <a:pt x="390352" y="200256"/>
                  <a:pt x="321776" y="185300"/>
                </a:cubicBezTo>
                <a:cubicBezTo>
                  <a:pt x="314617" y="183795"/>
                  <a:pt x="309719" y="182196"/>
                  <a:pt x="303408" y="182196"/>
                </a:cubicBezTo>
                <a:close/>
                <a:moveTo>
                  <a:pt x="21194" y="0"/>
                </a:moveTo>
                <a:lnTo>
                  <a:pt x="302654" y="0"/>
                </a:lnTo>
                <a:lnTo>
                  <a:pt x="303220" y="0"/>
                </a:lnTo>
                <a:lnTo>
                  <a:pt x="303691" y="0"/>
                </a:lnTo>
                <a:lnTo>
                  <a:pt x="585245" y="0"/>
                </a:lnTo>
                <a:cubicBezTo>
                  <a:pt x="596925" y="0"/>
                  <a:pt x="606439" y="9500"/>
                  <a:pt x="606439" y="21070"/>
                </a:cubicBezTo>
                <a:lnTo>
                  <a:pt x="606439" y="24832"/>
                </a:lnTo>
                <a:cubicBezTo>
                  <a:pt x="606439" y="35085"/>
                  <a:pt x="598998" y="43644"/>
                  <a:pt x="589107" y="45525"/>
                </a:cubicBezTo>
                <a:lnTo>
                  <a:pt x="589107" y="45996"/>
                </a:lnTo>
                <a:lnTo>
                  <a:pt x="477766" y="45996"/>
                </a:lnTo>
                <a:lnTo>
                  <a:pt x="502352" y="168275"/>
                </a:lnTo>
                <a:cubicBezTo>
                  <a:pt x="517612" y="175800"/>
                  <a:pt x="534096" y="193577"/>
                  <a:pt x="528727" y="235152"/>
                </a:cubicBezTo>
                <a:lnTo>
                  <a:pt x="528633" y="235622"/>
                </a:lnTo>
                <a:cubicBezTo>
                  <a:pt x="527691" y="242771"/>
                  <a:pt x="526560" y="251707"/>
                  <a:pt x="523829" y="260455"/>
                </a:cubicBezTo>
                <a:cubicBezTo>
                  <a:pt x="523829" y="383580"/>
                  <a:pt x="566877" y="379347"/>
                  <a:pt x="565087" y="406907"/>
                </a:cubicBezTo>
                <a:cubicBezTo>
                  <a:pt x="563862" y="424497"/>
                  <a:pt x="536922" y="434279"/>
                  <a:pt x="473904" y="439170"/>
                </a:cubicBezTo>
                <a:cubicBezTo>
                  <a:pt x="499997" y="454784"/>
                  <a:pt x="521191" y="480745"/>
                  <a:pt x="521191" y="510656"/>
                </a:cubicBezTo>
                <a:lnTo>
                  <a:pt x="521191" y="588727"/>
                </a:lnTo>
                <a:lnTo>
                  <a:pt x="318197" y="588727"/>
                </a:lnTo>
                <a:cubicBezTo>
                  <a:pt x="318197" y="588727"/>
                  <a:pt x="317914" y="490716"/>
                  <a:pt x="317914" y="490716"/>
                </a:cubicBezTo>
                <a:cubicBezTo>
                  <a:pt x="317914" y="483849"/>
                  <a:pt x="321494" y="477829"/>
                  <a:pt x="326863" y="474349"/>
                </a:cubicBezTo>
                <a:lnTo>
                  <a:pt x="326957" y="474255"/>
                </a:lnTo>
                <a:cubicBezTo>
                  <a:pt x="326957" y="474255"/>
                  <a:pt x="379331" y="442839"/>
                  <a:pt x="378294" y="442839"/>
                </a:cubicBezTo>
                <a:lnTo>
                  <a:pt x="378294" y="398724"/>
                </a:lnTo>
                <a:cubicBezTo>
                  <a:pt x="355122" y="410482"/>
                  <a:pt x="329877" y="417630"/>
                  <a:pt x="303691" y="417818"/>
                </a:cubicBezTo>
                <a:cubicBezTo>
                  <a:pt x="303596" y="417818"/>
                  <a:pt x="303596" y="417818"/>
                  <a:pt x="303502" y="417818"/>
                </a:cubicBezTo>
                <a:cubicBezTo>
                  <a:pt x="303408" y="417818"/>
                  <a:pt x="303314" y="417818"/>
                  <a:pt x="303220" y="417818"/>
                </a:cubicBezTo>
                <a:cubicBezTo>
                  <a:pt x="303125" y="417818"/>
                  <a:pt x="303031" y="417818"/>
                  <a:pt x="302937" y="417818"/>
                </a:cubicBezTo>
                <a:cubicBezTo>
                  <a:pt x="302843" y="417818"/>
                  <a:pt x="302749" y="417818"/>
                  <a:pt x="302654" y="417818"/>
                </a:cubicBezTo>
                <a:cubicBezTo>
                  <a:pt x="276468" y="417630"/>
                  <a:pt x="251317" y="410482"/>
                  <a:pt x="228051" y="398724"/>
                </a:cubicBezTo>
                <a:lnTo>
                  <a:pt x="228051" y="442839"/>
                </a:lnTo>
                <a:cubicBezTo>
                  <a:pt x="227109" y="442839"/>
                  <a:pt x="279482" y="474255"/>
                  <a:pt x="279482" y="474255"/>
                </a:cubicBezTo>
                <a:lnTo>
                  <a:pt x="279482" y="474349"/>
                </a:lnTo>
                <a:cubicBezTo>
                  <a:pt x="284945" y="477829"/>
                  <a:pt x="288431" y="483849"/>
                  <a:pt x="288431" y="490716"/>
                </a:cubicBezTo>
                <a:cubicBezTo>
                  <a:pt x="288431" y="490716"/>
                  <a:pt x="288148" y="588727"/>
                  <a:pt x="288148" y="588727"/>
                </a:cubicBezTo>
                <a:lnTo>
                  <a:pt x="85248" y="588727"/>
                </a:lnTo>
                <a:lnTo>
                  <a:pt x="85248" y="510656"/>
                </a:lnTo>
                <a:cubicBezTo>
                  <a:pt x="85248" y="480745"/>
                  <a:pt x="106443" y="454784"/>
                  <a:pt x="132535" y="439170"/>
                </a:cubicBezTo>
                <a:cubicBezTo>
                  <a:pt x="69517" y="434279"/>
                  <a:pt x="42577" y="424497"/>
                  <a:pt x="41353" y="406907"/>
                </a:cubicBezTo>
                <a:cubicBezTo>
                  <a:pt x="39469" y="379347"/>
                  <a:pt x="82611" y="383580"/>
                  <a:pt x="82611" y="260455"/>
                </a:cubicBezTo>
                <a:cubicBezTo>
                  <a:pt x="79879" y="251707"/>
                  <a:pt x="78654" y="242771"/>
                  <a:pt x="77807" y="235622"/>
                </a:cubicBezTo>
                <a:lnTo>
                  <a:pt x="77712" y="235152"/>
                </a:lnTo>
                <a:cubicBezTo>
                  <a:pt x="72343" y="193577"/>
                  <a:pt x="88734" y="175800"/>
                  <a:pt x="103993" y="168275"/>
                </a:cubicBezTo>
                <a:lnTo>
                  <a:pt x="128579" y="45996"/>
                </a:lnTo>
                <a:lnTo>
                  <a:pt x="17332" y="45996"/>
                </a:lnTo>
                <a:lnTo>
                  <a:pt x="17332" y="45525"/>
                </a:lnTo>
                <a:cubicBezTo>
                  <a:pt x="7442" y="43644"/>
                  <a:pt x="0" y="35085"/>
                  <a:pt x="0" y="24832"/>
                </a:cubicBezTo>
                <a:lnTo>
                  <a:pt x="0" y="21070"/>
                </a:lnTo>
                <a:cubicBezTo>
                  <a:pt x="0" y="9500"/>
                  <a:pt x="9514" y="0"/>
                  <a:pt x="21194" y="0"/>
                </a:cubicBezTo>
                <a:close/>
              </a:path>
            </a:pathLst>
          </a:custGeom>
          <a:solidFill>
            <a:srgbClr val="2B85A0"/>
          </a:solidFill>
          <a:ln>
            <a:noFill/>
          </a:ln>
        </p:spPr>
        <p:txBody>
          <a:bodyPr/>
          <a:lstStyle/>
          <a:p>
            <a:endParaRPr lang="zh-CN" altLang="en-US">
              <a:cs typeface="+mn-ea"/>
              <a:sym typeface="+mn-lt"/>
            </a:endParaRPr>
          </a:p>
        </p:txBody>
      </p:sp>
      <p:grpSp>
        <p:nvGrpSpPr>
          <p:cNvPr id="2" name="组合 1"/>
          <p:cNvGrpSpPr/>
          <p:nvPr/>
        </p:nvGrpSpPr>
        <p:grpSpPr>
          <a:xfrm>
            <a:off x="1085174" y="1166153"/>
            <a:ext cx="3980854" cy="4482860"/>
            <a:chOff x="1179373" y="1360802"/>
            <a:chExt cx="3980854" cy="4482860"/>
          </a:xfrm>
        </p:grpSpPr>
        <p:pic>
          <p:nvPicPr>
            <p:cNvPr id="29" name="图片 28"/>
            <p:cNvPicPr>
              <a:picLocks noChangeAspect="1"/>
            </p:cNvPicPr>
            <p:nvPr/>
          </p:nvPicPr>
          <p:blipFill>
            <a:blip r:embed="rId1" cstate="screen"/>
            <a:stretch>
              <a:fillRect/>
            </a:stretch>
          </p:blipFill>
          <p:spPr>
            <a:xfrm>
              <a:off x="1799914" y="2302228"/>
              <a:ext cx="3018678" cy="2877279"/>
            </a:xfrm>
            <a:prstGeom prst="ellipse">
              <a:avLst/>
            </a:prstGeom>
          </p:spPr>
        </p:pic>
        <p:sp>
          <p:nvSpPr>
            <p:cNvPr id="20" name="椭圆 19"/>
            <p:cNvSpPr/>
            <p:nvPr/>
          </p:nvSpPr>
          <p:spPr>
            <a:xfrm>
              <a:off x="1719940" y="2114199"/>
              <a:ext cx="3178629" cy="3178629"/>
            </a:xfrm>
            <a:prstGeom prst="ellipse">
              <a:avLst/>
            </a:prstGeom>
            <a:noFill/>
            <a:ln w="57150">
              <a:solidFill>
                <a:srgbClr val="2B85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TextBox 28"/>
            <p:cNvSpPr txBox="1"/>
            <p:nvPr/>
          </p:nvSpPr>
          <p:spPr>
            <a:xfrm>
              <a:off x="2564064" y="5381997"/>
              <a:ext cx="1422184" cy="461665"/>
            </a:xfrm>
            <a:prstGeom prst="rect">
              <a:avLst/>
            </a:prstGeom>
            <a:noFill/>
          </p:spPr>
          <p:txBody>
            <a:bodyPr wrap="none" rtlCol="0">
              <a:spAutoFit/>
            </a:bodyPr>
            <a:lstStyle/>
            <a:p>
              <a:r>
                <a:rPr lang="zh-CN" altLang="en-US" sz="2400" b="1" dirty="0">
                  <a:solidFill>
                    <a:srgbClr val="2C91B0"/>
                  </a:solidFill>
                  <a:cs typeface="+mn-ea"/>
                  <a:sym typeface="+mn-lt"/>
                </a:rPr>
                <a:t>自我评价</a:t>
              </a:r>
              <a:endParaRPr lang="id-ID" sz="2400" b="1" dirty="0">
                <a:solidFill>
                  <a:srgbClr val="2C91B0"/>
                </a:solidFill>
                <a:cs typeface="+mn-ea"/>
                <a:sym typeface="+mn-lt"/>
              </a:endParaRPr>
            </a:p>
          </p:txBody>
        </p:sp>
        <p:pic>
          <p:nvPicPr>
            <p:cNvPr id="24" name="图片 23"/>
            <p:cNvPicPr>
              <a:picLocks noChangeAspect="1"/>
            </p:cNvPicPr>
            <p:nvPr/>
          </p:nvPicPr>
          <p:blipFill rotWithShape="1">
            <a:blip r:embed="rId2" cstate="screen"/>
            <a:srcRect r="-880"/>
            <a:stretch>
              <a:fillRect/>
            </a:stretch>
          </p:blipFill>
          <p:spPr>
            <a:xfrm>
              <a:off x="1179373" y="2138340"/>
              <a:ext cx="540565" cy="766564"/>
            </a:xfrm>
            <a:prstGeom prst="rect">
              <a:avLst/>
            </a:prstGeom>
          </p:spPr>
        </p:pic>
        <p:pic>
          <p:nvPicPr>
            <p:cNvPr id="25" name="图片 24"/>
            <p:cNvPicPr>
              <a:picLocks noChangeAspect="1"/>
            </p:cNvPicPr>
            <p:nvPr/>
          </p:nvPicPr>
          <p:blipFill rotWithShape="1">
            <a:blip r:embed="rId3" cstate="screen"/>
            <a:srcRect r="-880"/>
            <a:stretch>
              <a:fillRect/>
            </a:stretch>
          </p:blipFill>
          <p:spPr>
            <a:xfrm>
              <a:off x="4636904" y="4550714"/>
              <a:ext cx="523323" cy="742114"/>
            </a:xfrm>
            <a:prstGeom prst="rect">
              <a:avLst/>
            </a:prstGeom>
          </p:spPr>
        </p:pic>
        <p:pic>
          <p:nvPicPr>
            <p:cNvPr id="26" name="图片 25"/>
            <p:cNvPicPr>
              <a:picLocks noChangeAspect="1"/>
            </p:cNvPicPr>
            <p:nvPr/>
          </p:nvPicPr>
          <p:blipFill rotWithShape="1">
            <a:blip r:embed="rId4" cstate="screen"/>
            <a:srcRect r="-880"/>
            <a:stretch>
              <a:fillRect/>
            </a:stretch>
          </p:blipFill>
          <p:spPr>
            <a:xfrm>
              <a:off x="4477981" y="1360802"/>
              <a:ext cx="420588" cy="596427"/>
            </a:xfrm>
            <a:prstGeom prst="rect">
              <a:avLst/>
            </a:prstGeom>
          </p:spPr>
        </p:pic>
        <p:pic>
          <p:nvPicPr>
            <p:cNvPr id="27" name="图片 26"/>
            <p:cNvPicPr>
              <a:picLocks noChangeAspect="1"/>
            </p:cNvPicPr>
            <p:nvPr/>
          </p:nvPicPr>
          <p:blipFill rotWithShape="1">
            <a:blip r:embed="rId5" cstate="screen"/>
            <a:srcRect r="-880"/>
            <a:stretch>
              <a:fillRect/>
            </a:stretch>
          </p:blipFill>
          <p:spPr>
            <a:xfrm>
              <a:off x="1563377" y="4848801"/>
              <a:ext cx="313119" cy="444027"/>
            </a:xfrm>
            <a:prstGeom prst="rect">
              <a:avLst/>
            </a:prstGeom>
          </p:spPr>
        </p:pic>
      </p:grpSp>
      <p:sp>
        <p:nvSpPr>
          <p:cNvPr id="93" name="TextBox 28"/>
          <p:cNvSpPr txBox="1"/>
          <p:nvPr/>
        </p:nvSpPr>
        <p:spPr>
          <a:xfrm>
            <a:off x="6096000" y="1360802"/>
            <a:ext cx="1422184" cy="461665"/>
          </a:xfrm>
          <a:prstGeom prst="rect">
            <a:avLst/>
          </a:prstGeom>
          <a:noFill/>
        </p:spPr>
        <p:txBody>
          <a:bodyPr wrap="none" rtlCol="0">
            <a:spAutoFit/>
          </a:bodyPr>
          <a:lstStyle/>
          <a:p>
            <a:r>
              <a:rPr lang="zh-CN" altLang="en-US" sz="2400" b="1" dirty="0">
                <a:solidFill>
                  <a:srgbClr val="6EBF84"/>
                </a:solidFill>
                <a:cs typeface="+mn-ea"/>
                <a:sym typeface="+mn-lt"/>
              </a:rPr>
              <a:t>技能成长</a:t>
            </a:r>
            <a:endParaRPr lang="id-ID" sz="2400" b="1" dirty="0">
              <a:solidFill>
                <a:srgbClr val="6EBF84"/>
              </a:solidFill>
              <a:cs typeface="+mn-ea"/>
              <a:sym typeface="+mn-lt"/>
            </a:endParaRPr>
          </a:p>
        </p:txBody>
      </p:sp>
      <p:sp>
        <p:nvSpPr>
          <p:cNvPr id="94" name="矩形 93"/>
          <p:cNvSpPr/>
          <p:nvPr/>
        </p:nvSpPr>
        <p:spPr>
          <a:xfrm>
            <a:off x="6098166" y="1898338"/>
            <a:ext cx="5510130" cy="700576"/>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用户可以在投影仪或者计算机上进行演示也可以将演示文稿打印出来制作成胶片用户可以在投影仪</a:t>
            </a:r>
            <a:endParaRPr lang="zh-CN" altLang="en-US" sz="1400" dirty="0">
              <a:solidFill>
                <a:srgbClr val="2C91B0"/>
              </a:solidFill>
              <a:cs typeface="+mn-ea"/>
              <a:sym typeface="+mn-lt"/>
            </a:endParaRPr>
          </a:p>
        </p:txBody>
      </p:sp>
      <p:pic>
        <p:nvPicPr>
          <p:cNvPr id="95" name="图片 94"/>
          <p:cNvPicPr>
            <a:picLocks noChangeAspect="1"/>
          </p:cNvPicPr>
          <p:nvPr/>
        </p:nvPicPr>
        <p:blipFill>
          <a:blip r:embed="rId6" cstate="screen">
            <a:clrChange>
              <a:clrFrom>
                <a:srgbClr val="FFFFFF"/>
              </a:clrFrom>
              <a:clrTo>
                <a:srgbClr val="FFFFFF">
                  <a:alpha val="0"/>
                </a:srgbClr>
              </a:clrTo>
            </a:clrChange>
            <a:duotone>
              <a:prstClr val="black"/>
              <a:srgbClr val="6EBF84">
                <a:tint val="45000"/>
                <a:satMod val="400000"/>
              </a:srgbClr>
            </a:duotone>
          </a:blip>
          <a:stretch>
            <a:fillRect/>
          </a:stretch>
        </p:blipFill>
        <p:spPr>
          <a:xfrm rot="2700000">
            <a:off x="5791810" y="1473143"/>
            <a:ext cx="237344" cy="236981"/>
          </a:xfrm>
          <a:prstGeom prst="rect">
            <a:avLst/>
          </a:prstGeom>
        </p:spPr>
      </p:pic>
      <p:sp>
        <p:nvSpPr>
          <p:cNvPr id="96" name="TextBox 28"/>
          <p:cNvSpPr txBox="1"/>
          <p:nvPr/>
        </p:nvSpPr>
        <p:spPr>
          <a:xfrm>
            <a:off x="6096000" y="2870047"/>
            <a:ext cx="1422184" cy="461665"/>
          </a:xfrm>
          <a:prstGeom prst="rect">
            <a:avLst/>
          </a:prstGeom>
          <a:noFill/>
        </p:spPr>
        <p:txBody>
          <a:bodyPr wrap="none" rtlCol="0">
            <a:spAutoFit/>
          </a:bodyPr>
          <a:lstStyle/>
          <a:p>
            <a:r>
              <a:rPr lang="zh-CN" altLang="en-US" sz="2400" b="1" dirty="0">
                <a:solidFill>
                  <a:srgbClr val="6EBF84"/>
                </a:solidFill>
                <a:cs typeface="+mn-ea"/>
                <a:sym typeface="+mn-lt"/>
              </a:rPr>
              <a:t>技能成长</a:t>
            </a:r>
            <a:endParaRPr lang="id-ID" sz="2400" b="1" dirty="0">
              <a:solidFill>
                <a:srgbClr val="6EBF84"/>
              </a:solidFill>
              <a:cs typeface="+mn-ea"/>
              <a:sym typeface="+mn-lt"/>
            </a:endParaRPr>
          </a:p>
        </p:txBody>
      </p:sp>
      <p:sp>
        <p:nvSpPr>
          <p:cNvPr id="97" name="矩形 96"/>
          <p:cNvSpPr/>
          <p:nvPr/>
        </p:nvSpPr>
        <p:spPr>
          <a:xfrm>
            <a:off x="6098166" y="3407583"/>
            <a:ext cx="5510130" cy="700576"/>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用户可以在投影仪或者计算机上进行演示也可以将演示文稿打印出来制作成胶片用户可以在投影仪</a:t>
            </a:r>
            <a:endParaRPr lang="zh-CN" altLang="en-US" sz="1400" dirty="0">
              <a:solidFill>
                <a:srgbClr val="2C91B0"/>
              </a:solidFill>
              <a:cs typeface="+mn-ea"/>
              <a:sym typeface="+mn-lt"/>
            </a:endParaRPr>
          </a:p>
        </p:txBody>
      </p:sp>
      <p:pic>
        <p:nvPicPr>
          <p:cNvPr id="98" name="图片 97"/>
          <p:cNvPicPr>
            <a:picLocks noChangeAspect="1"/>
          </p:cNvPicPr>
          <p:nvPr/>
        </p:nvPicPr>
        <p:blipFill>
          <a:blip r:embed="rId6" cstate="screen">
            <a:clrChange>
              <a:clrFrom>
                <a:srgbClr val="FFFFFF"/>
              </a:clrFrom>
              <a:clrTo>
                <a:srgbClr val="FFFFFF">
                  <a:alpha val="0"/>
                </a:srgbClr>
              </a:clrTo>
            </a:clrChange>
            <a:duotone>
              <a:prstClr val="black"/>
              <a:srgbClr val="6EBF84">
                <a:tint val="45000"/>
                <a:satMod val="400000"/>
              </a:srgbClr>
            </a:duotone>
          </a:blip>
          <a:stretch>
            <a:fillRect/>
          </a:stretch>
        </p:blipFill>
        <p:spPr>
          <a:xfrm rot="2700000">
            <a:off x="5791810" y="2982388"/>
            <a:ext cx="237344" cy="236981"/>
          </a:xfrm>
          <a:prstGeom prst="rect">
            <a:avLst/>
          </a:prstGeom>
        </p:spPr>
      </p:pic>
      <p:sp>
        <p:nvSpPr>
          <p:cNvPr id="99" name="TextBox 28"/>
          <p:cNvSpPr txBox="1"/>
          <p:nvPr/>
        </p:nvSpPr>
        <p:spPr>
          <a:xfrm>
            <a:off x="6093834" y="4447323"/>
            <a:ext cx="1422184" cy="461665"/>
          </a:xfrm>
          <a:prstGeom prst="rect">
            <a:avLst/>
          </a:prstGeom>
          <a:noFill/>
        </p:spPr>
        <p:txBody>
          <a:bodyPr wrap="none" rtlCol="0">
            <a:spAutoFit/>
          </a:bodyPr>
          <a:lstStyle/>
          <a:p>
            <a:r>
              <a:rPr lang="zh-CN" altLang="en-US" sz="2400" b="1" dirty="0">
                <a:solidFill>
                  <a:srgbClr val="6EBF84"/>
                </a:solidFill>
                <a:cs typeface="+mn-ea"/>
                <a:sym typeface="+mn-lt"/>
              </a:rPr>
              <a:t>技能成长</a:t>
            </a:r>
            <a:endParaRPr lang="id-ID" sz="2400" b="1" dirty="0">
              <a:solidFill>
                <a:srgbClr val="6EBF84"/>
              </a:solidFill>
              <a:cs typeface="+mn-ea"/>
              <a:sym typeface="+mn-lt"/>
            </a:endParaRPr>
          </a:p>
        </p:txBody>
      </p:sp>
      <p:sp>
        <p:nvSpPr>
          <p:cNvPr id="100" name="矩形 99"/>
          <p:cNvSpPr/>
          <p:nvPr/>
        </p:nvSpPr>
        <p:spPr>
          <a:xfrm>
            <a:off x="6096000" y="4984859"/>
            <a:ext cx="5510130" cy="700576"/>
          </a:xfrm>
          <a:prstGeom prst="rect">
            <a:avLst/>
          </a:prstGeom>
          <a:noFill/>
        </p:spPr>
        <p:txBody>
          <a:bodyPr wrap="square" rtlCol="0">
            <a:spAutoFit/>
          </a:bodyPr>
          <a:lstStyle/>
          <a:p>
            <a:pPr>
              <a:lnSpc>
                <a:spcPct val="150000"/>
              </a:lnSpc>
            </a:pPr>
            <a:r>
              <a:rPr lang="zh-CN" altLang="en-US" sz="1400" dirty="0">
                <a:solidFill>
                  <a:srgbClr val="2C91B0"/>
                </a:solidFill>
                <a:cs typeface="+mn-ea"/>
                <a:sym typeface="+mn-lt"/>
              </a:rPr>
              <a:t>用户可以在投影仪或者计算机上进行演示也可以将演示文稿打印出来制作成胶片用户可以在投影仪</a:t>
            </a:r>
            <a:endParaRPr lang="zh-CN" altLang="en-US" sz="1400" dirty="0">
              <a:solidFill>
                <a:srgbClr val="2C91B0"/>
              </a:solidFill>
              <a:cs typeface="+mn-ea"/>
              <a:sym typeface="+mn-lt"/>
            </a:endParaRPr>
          </a:p>
        </p:txBody>
      </p:sp>
      <p:pic>
        <p:nvPicPr>
          <p:cNvPr id="101" name="图片 100"/>
          <p:cNvPicPr>
            <a:picLocks noChangeAspect="1"/>
          </p:cNvPicPr>
          <p:nvPr/>
        </p:nvPicPr>
        <p:blipFill>
          <a:blip r:embed="rId6" cstate="screen">
            <a:clrChange>
              <a:clrFrom>
                <a:srgbClr val="FFFFFF"/>
              </a:clrFrom>
              <a:clrTo>
                <a:srgbClr val="FFFFFF">
                  <a:alpha val="0"/>
                </a:srgbClr>
              </a:clrTo>
            </a:clrChange>
            <a:duotone>
              <a:prstClr val="black"/>
              <a:srgbClr val="6EBF84">
                <a:tint val="45000"/>
                <a:satMod val="400000"/>
              </a:srgbClr>
            </a:duotone>
          </a:blip>
          <a:stretch>
            <a:fillRect/>
          </a:stretch>
        </p:blipFill>
        <p:spPr>
          <a:xfrm rot="2700000">
            <a:off x="5789644" y="4559664"/>
            <a:ext cx="237344" cy="236981"/>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nodeType="clickEffect">
                                  <p:stCondLst>
                                    <p:cond delay="0"/>
                                  </p:stCondLst>
                                  <p:childTnLst>
                                    <p:set>
                                      <p:cBhvr>
                                        <p:cTn id="12" dur="1" fill="hold">
                                          <p:stCondLst>
                                            <p:cond delay="0"/>
                                          </p:stCondLst>
                                        </p:cTn>
                                        <p:tgtEl>
                                          <p:spTgt spid="98"/>
                                        </p:tgtEl>
                                        <p:attrNameLst>
                                          <p:attrName>style.visibility</p:attrName>
                                        </p:attrNameLst>
                                      </p:cBhvr>
                                      <p:to>
                                        <p:strVal val="visible"/>
                                      </p:to>
                                    </p:set>
                                    <p:anim calcmode="lin" valueType="num">
                                      <p:cBhvr>
                                        <p:cTn id="13" dur="500" fill="hold"/>
                                        <p:tgtEl>
                                          <p:spTgt spid="98"/>
                                        </p:tgtEl>
                                        <p:attrNameLst>
                                          <p:attrName>ppt_w</p:attrName>
                                        </p:attrNameLst>
                                      </p:cBhvr>
                                      <p:tavLst>
                                        <p:tav tm="0">
                                          <p:val>
                                            <p:fltVal val="0"/>
                                          </p:val>
                                        </p:tav>
                                        <p:tav tm="100000">
                                          <p:val>
                                            <p:strVal val="#ppt_w"/>
                                          </p:val>
                                        </p:tav>
                                      </p:tavLst>
                                    </p:anim>
                                    <p:anim calcmode="lin" valueType="num">
                                      <p:cBhvr>
                                        <p:cTn id="14" dur="500" fill="hold"/>
                                        <p:tgtEl>
                                          <p:spTgt spid="98"/>
                                        </p:tgtEl>
                                        <p:attrNameLst>
                                          <p:attrName>ppt_h</p:attrName>
                                        </p:attrNameLst>
                                      </p:cBhvr>
                                      <p:tavLst>
                                        <p:tav tm="0">
                                          <p:val>
                                            <p:fltVal val="0"/>
                                          </p:val>
                                        </p:tav>
                                        <p:tav tm="100000">
                                          <p:val>
                                            <p:strVal val="#ppt_h"/>
                                          </p:val>
                                        </p:tav>
                                      </p:tavLst>
                                    </p:anim>
                                    <p:animEffect transition="in" filter="fade">
                                      <p:cBhvr>
                                        <p:cTn id="15" dur="500"/>
                                        <p:tgtEl>
                                          <p:spTgt spid="98"/>
                                        </p:tgtEl>
                                      </p:cBhvr>
                                    </p:animEffect>
                                  </p:childTnLst>
                                </p:cTn>
                              </p:par>
                              <p:par>
                                <p:cTn id="16" presetID="53" presetClass="entr" presetSubtype="16" fill="hold" nodeType="withEffect">
                                  <p:stCondLst>
                                    <p:cond delay="0"/>
                                  </p:stCondLst>
                                  <p:childTnLst>
                                    <p:set>
                                      <p:cBhvr>
                                        <p:cTn id="17" dur="1" fill="hold">
                                          <p:stCondLst>
                                            <p:cond delay="0"/>
                                          </p:stCondLst>
                                        </p:cTn>
                                        <p:tgtEl>
                                          <p:spTgt spid="101"/>
                                        </p:tgtEl>
                                        <p:attrNameLst>
                                          <p:attrName>style.visibility</p:attrName>
                                        </p:attrNameLst>
                                      </p:cBhvr>
                                      <p:to>
                                        <p:strVal val="visible"/>
                                      </p:to>
                                    </p:set>
                                    <p:anim calcmode="lin" valueType="num">
                                      <p:cBhvr>
                                        <p:cTn id="18" dur="500" fill="hold"/>
                                        <p:tgtEl>
                                          <p:spTgt spid="101"/>
                                        </p:tgtEl>
                                        <p:attrNameLst>
                                          <p:attrName>ppt_w</p:attrName>
                                        </p:attrNameLst>
                                      </p:cBhvr>
                                      <p:tavLst>
                                        <p:tav tm="0">
                                          <p:val>
                                            <p:fltVal val="0"/>
                                          </p:val>
                                        </p:tav>
                                        <p:tav tm="100000">
                                          <p:val>
                                            <p:strVal val="#ppt_w"/>
                                          </p:val>
                                        </p:tav>
                                      </p:tavLst>
                                    </p:anim>
                                    <p:anim calcmode="lin" valueType="num">
                                      <p:cBhvr>
                                        <p:cTn id="19" dur="500" fill="hold"/>
                                        <p:tgtEl>
                                          <p:spTgt spid="101"/>
                                        </p:tgtEl>
                                        <p:attrNameLst>
                                          <p:attrName>ppt_h</p:attrName>
                                        </p:attrNameLst>
                                      </p:cBhvr>
                                      <p:tavLst>
                                        <p:tav tm="0">
                                          <p:val>
                                            <p:fltVal val="0"/>
                                          </p:val>
                                        </p:tav>
                                        <p:tav tm="100000">
                                          <p:val>
                                            <p:strVal val="#ppt_h"/>
                                          </p:val>
                                        </p:tav>
                                      </p:tavLst>
                                    </p:anim>
                                    <p:animEffect transition="in" filter="fade">
                                      <p:cBhvr>
                                        <p:cTn id="20" dur="500"/>
                                        <p:tgtEl>
                                          <p:spTgt spid="101"/>
                                        </p:tgtEl>
                                      </p:cBhvr>
                                    </p:animEffect>
                                  </p:childTnLst>
                                </p:cTn>
                              </p:par>
                              <p:par>
                                <p:cTn id="21" presetID="53" presetClass="entr" presetSubtype="16" fill="hold" nodeType="withEffect">
                                  <p:stCondLst>
                                    <p:cond delay="0"/>
                                  </p:stCondLst>
                                  <p:childTnLst>
                                    <p:set>
                                      <p:cBhvr>
                                        <p:cTn id="22" dur="1" fill="hold">
                                          <p:stCondLst>
                                            <p:cond delay="0"/>
                                          </p:stCondLst>
                                        </p:cTn>
                                        <p:tgtEl>
                                          <p:spTgt spid="95"/>
                                        </p:tgtEl>
                                        <p:attrNameLst>
                                          <p:attrName>style.visibility</p:attrName>
                                        </p:attrNameLst>
                                      </p:cBhvr>
                                      <p:to>
                                        <p:strVal val="visible"/>
                                      </p:to>
                                    </p:set>
                                    <p:anim calcmode="lin" valueType="num">
                                      <p:cBhvr>
                                        <p:cTn id="23" dur="500" fill="hold"/>
                                        <p:tgtEl>
                                          <p:spTgt spid="95"/>
                                        </p:tgtEl>
                                        <p:attrNameLst>
                                          <p:attrName>ppt_w</p:attrName>
                                        </p:attrNameLst>
                                      </p:cBhvr>
                                      <p:tavLst>
                                        <p:tav tm="0">
                                          <p:val>
                                            <p:fltVal val="0"/>
                                          </p:val>
                                        </p:tav>
                                        <p:tav tm="100000">
                                          <p:val>
                                            <p:strVal val="#ppt_w"/>
                                          </p:val>
                                        </p:tav>
                                      </p:tavLst>
                                    </p:anim>
                                    <p:anim calcmode="lin" valueType="num">
                                      <p:cBhvr>
                                        <p:cTn id="24" dur="500" fill="hold"/>
                                        <p:tgtEl>
                                          <p:spTgt spid="95"/>
                                        </p:tgtEl>
                                        <p:attrNameLst>
                                          <p:attrName>ppt_h</p:attrName>
                                        </p:attrNameLst>
                                      </p:cBhvr>
                                      <p:tavLst>
                                        <p:tav tm="0">
                                          <p:val>
                                            <p:fltVal val="0"/>
                                          </p:val>
                                        </p:tav>
                                        <p:tav tm="100000">
                                          <p:val>
                                            <p:strVal val="#ppt_h"/>
                                          </p:val>
                                        </p:tav>
                                      </p:tavLst>
                                    </p:anim>
                                    <p:animEffect transition="in" filter="fade">
                                      <p:cBhvr>
                                        <p:cTn id="25" dur="500"/>
                                        <p:tgtEl>
                                          <p:spTgt spid="95"/>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94"/>
                                        </p:tgtEl>
                                        <p:attrNameLst>
                                          <p:attrName>style.visibility</p:attrName>
                                        </p:attrNameLst>
                                      </p:cBhvr>
                                      <p:to>
                                        <p:strVal val="visible"/>
                                      </p:to>
                                    </p:set>
                                    <p:anim calcmode="lin" valueType="num">
                                      <p:cBhvr>
                                        <p:cTn id="30" dur="1000" fill="hold"/>
                                        <p:tgtEl>
                                          <p:spTgt spid="94"/>
                                        </p:tgtEl>
                                        <p:attrNameLst>
                                          <p:attrName>ppt_w</p:attrName>
                                        </p:attrNameLst>
                                      </p:cBhvr>
                                      <p:tavLst>
                                        <p:tav tm="0">
                                          <p:val>
                                            <p:fltVal val="0"/>
                                          </p:val>
                                        </p:tav>
                                        <p:tav tm="100000">
                                          <p:val>
                                            <p:strVal val="#ppt_w"/>
                                          </p:val>
                                        </p:tav>
                                      </p:tavLst>
                                    </p:anim>
                                    <p:anim calcmode="lin" valueType="num">
                                      <p:cBhvr>
                                        <p:cTn id="31" dur="1000" fill="hold"/>
                                        <p:tgtEl>
                                          <p:spTgt spid="94"/>
                                        </p:tgtEl>
                                        <p:attrNameLst>
                                          <p:attrName>ppt_h</p:attrName>
                                        </p:attrNameLst>
                                      </p:cBhvr>
                                      <p:tavLst>
                                        <p:tav tm="0">
                                          <p:val>
                                            <p:fltVal val="0"/>
                                          </p:val>
                                        </p:tav>
                                        <p:tav tm="100000">
                                          <p:val>
                                            <p:strVal val="#ppt_h"/>
                                          </p:val>
                                        </p:tav>
                                      </p:tavLst>
                                    </p:anim>
                                    <p:anim calcmode="lin" valueType="num">
                                      <p:cBhvr>
                                        <p:cTn id="32" dur="1000" fill="hold"/>
                                        <p:tgtEl>
                                          <p:spTgt spid="94"/>
                                        </p:tgtEl>
                                        <p:attrNameLst>
                                          <p:attrName>style.rotation</p:attrName>
                                        </p:attrNameLst>
                                      </p:cBhvr>
                                      <p:tavLst>
                                        <p:tav tm="0">
                                          <p:val>
                                            <p:fltVal val="90"/>
                                          </p:val>
                                        </p:tav>
                                        <p:tav tm="100000">
                                          <p:val>
                                            <p:fltVal val="0"/>
                                          </p:val>
                                        </p:tav>
                                      </p:tavLst>
                                    </p:anim>
                                    <p:animEffect transition="in" filter="fade">
                                      <p:cBhvr>
                                        <p:cTn id="33" dur="1000"/>
                                        <p:tgtEl>
                                          <p:spTgt spid="94"/>
                                        </p:tgtEl>
                                      </p:cBhvr>
                                    </p:animEffect>
                                  </p:childTnLst>
                                </p:cTn>
                              </p:par>
                              <p:par>
                                <p:cTn id="34" presetID="31" presetClass="entr" presetSubtype="0" fill="hold" grpId="0" nodeType="withEffect">
                                  <p:stCondLst>
                                    <p:cond delay="0"/>
                                  </p:stCondLst>
                                  <p:childTnLst>
                                    <p:set>
                                      <p:cBhvr>
                                        <p:cTn id="35" dur="1" fill="hold">
                                          <p:stCondLst>
                                            <p:cond delay="0"/>
                                          </p:stCondLst>
                                        </p:cTn>
                                        <p:tgtEl>
                                          <p:spTgt spid="93"/>
                                        </p:tgtEl>
                                        <p:attrNameLst>
                                          <p:attrName>style.visibility</p:attrName>
                                        </p:attrNameLst>
                                      </p:cBhvr>
                                      <p:to>
                                        <p:strVal val="visible"/>
                                      </p:to>
                                    </p:set>
                                    <p:anim calcmode="lin" valueType="num">
                                      <p:cBhvr>
                                        <p:cTn id="36" dur="1000" fill="hold"/>
                                        <p:tgtEl>
                                          <p:spTgt spid="93"/>
                                        </p:tgtEl>
                                        <p:attrNameLst>
                                          <p:attrName>ppt_w</p:attrName>
                                        </p:attrNameLst>
                                      </p:cBhvr>
                                      <p:tavLst>
                                        <p:tav tm="0">
                                          <p:val>
                                            <p:fltVal val="0"/>
                                          </p:val>
                                        </p:tav>
                                        <p:tav tm="100000">
                                          <p:val>
                                            <p:strVal val="#ppt_w"/>
                                          </p:val>
                                        </p:tav>
                                      </p:tavLst>
                                    </p:anim>
                                    <p:anim calcmode="lin" valueType="num">
                                      <p:cBhvr>
                                        <p:cTn id="37" dur="1000" fill="hold"/>
                                        <p:tgtEl>
                                          <p:spTgt spid="93"/>
                                        </p:tgtEl>
                                        <p:attrNameLst>
                                          <p:attrName>ppt_h</p:attrName>
                                        </p:attrNameLst>
                                      </p:cBhvr>
                                      <p:tavLst>
                                        <p:tav tm="0">
                                          <p:val>
                                            <p:fltVal val="0"/>
                                          </p:val>
                                        </p:tav>
                                        <p:tav tm="100000">
                                          <p:val>
                                            <p:strVal val="#ppt_h"/>
                                          </p:val>
                                        </p:tav>
                                      </p:tavLst>
                                    </p:anim>
                                    <p:anim calcmode="lin" valueType="num">
                                      <p:cBhvr>
                                        <p:cTn id="38" dur="1000" fill="hold"/>
                                        <p:tgtEl>
                                          <p:spTgt spid="93"/>
                                        </p:tgtEl>
                                        <p:attrNameLst>
                                          <p:attrName>style.rotation</p:attrName>
                                        </p:attrNameLst>
                                      </p:cBhvr>
                                      <p:tavLst>
                                        <p:tav tm="0">
                                          <p:val>
                                            <p:fltVal val="90"/>
                                          </p:val>
                                        </p:tav>
                                        <p:tav tm="100000">
                                          <p:val>
                                            <p:fltVal val="0"/>
                                          </p:val>
                                        </p:tav>
                                      </p:tavLst>
                                    </p:anim>
                                    <p:animEffect transition="in" filter="fade">
                                      <p:cBhvr>
                                        <p:cTn id="39" dur="1000"/>
                                        <p:tgtEl>
                                          <p:spTgt spid="93"/>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97"/>
                                        </p:tgtEl>
                                        <p:attrNameLst>
                                          <p:attrName>style.visibility</p:attrName>
                                        </p:attrNameLst>
                                      </p:cBhvr>
                                      <p:to>
                                        <p:strVal val="visible"/>
                                      </p:to>
                                    </p:set>
                                    <p:anim calcmode="lin" valueType="num">
                                      <p:cBhvr>
                                        <p:cTn id="44" dur="1000" fill="hold"/>
                                        <p:tgtEl>
                                          <p:spTgt spid="97"/>
                                        </p:tgtEl>
                                        <p:attrNameLst>
                                          <p:attrName>ppt_w</p:attrName>
                                        </p:attrNameLst>
                                      </p:cBhvr>
                                      <p:tavLst>
                                        <p:tav tm="0">
                                          <p:val>
                                            <p:fltVal val="0"/>
                                          </p:val>
                                        </p:tav>
                                        <p:tav tm="100000">
                                          <p:val>
                                            <p:strVal val="#ppt_w"/>
                                          </p:val>
                                        </p:tav>
                                      </p:tavLst>
                                    </p:anim>
                                    <p:anim calcmode="lin" valueType="num">
                                      <p:cBhvr>
                                        <p:cTn id="45" dur="1000" fill="hold"/>
                                        <p:tgtEl>
                                          <p:spTgt spid="97"/>
                                        </p:tgtEl>
                                        <p:attrNameLst>
                                          <p:attrName>ppt_h</p:attrName>
                                        </p:attrNameLst>
                                      </p:cBhvr>
                                      <p:tavLst>
                                        <p:tav tm="0">
                                          <p:val>
                                            <p:fltVal val="0"/>
                                          </p:val>
                                        </p:tav>
                                        <p:tav tm="100000">
                                          <p:val>
                                            <p:strVal val="#ppt_h"/>
                                          </p:val>
                                        </p:tav>
                                      </p:tavLst>
                                    </p:anim>
                                    <p:anim calcmode="lin" valueType="num">
                                      <p:cBhvr>
                                        <p:cTn id="46" dur="1000" fill="hold"/>
                                        <p:tgtEl>
                                          <p:spTgt spid="97"/>
                                        </p:tgtEl>
                                        <p:attrNameLst>
                                          <p:attrName>style.rotation</p:attrName>
                                        </p:attrNameLst>
                                      </p:cBhvr>
                                      <p:tavLst>
                                        <p:tav tm="0">
                                          <p:val>
                                            <p:fltVal val="90"/>
                                          </p:val>
                                        </p:tav>
                                        <p:tav tm="100000">
                                          <p:val>
                                            <p:fltVal val="0"/>
                                          </p:val>
                                        </p:tav>
                                      </p:tavLst>
                                    </p:anim>
                                    <p:animEffect transition="in" filter="fade">
                                      <p:cBhvr>
                                        <p:cTn id="47" dur="1000"/>
                                        <p:tgtEl>
                                          <p:spTgt spid="97"/>
                                        </p:tgtEl>
                                      </p:cBhvr>
                                    </p:animEffect>
                                  </p:childTnLst>
                                </p:cTn>
                              </p:par>
                              <p:par>
                                <p:cTn id="48" presetID="31" presetClass="entr" presetSubtype="0" fill="hold" grpId="0" nodeType="withEffect">
                                  <p:stCondLst>
                                    <p:cond delay="0"/>
                                  </p:stCondLst>
                                  <p:childTnLst>
                                    <p:set>
                                      <p:cBhvr>
                                        <p:cTn id="49" dur="1" fill="hold">
                                          <p:stCondLst>
                                            <p:cond delay="0"/>
                                          </p:stCondLst>
                                        </p:cTn>
                                        <p:tgtEl>
                                          <p:spTgt spid="96"/>
                                        </p:tgtEl>
                                        <p:attrNameLst>
                                          <p:attrName>style.visibility</p:attrName>
                                        </p:attrNameLst>
                                      </p:cBhvr>
                                      <p:to>
                                        <p:strVal val="visible"/>
                                      </p:to>
                                    </p:set>
                                    <p:anim calcmode="lin" valueType="num">
                                      <p:cBhvr>
                                        <p:cTn id="50" dur="1000" fill="hold"/>
                                        <p:tgtEl>
                                          <p:spTgt spid="96"/>
                                        </p:tgtEl>
                                        <p:attrNameLst>
                                          <p:attrName>ppt_w</p:attrName>
                                        </p:attrNameLst>
                                      </p:cBhvr>
                                      <p:tavLst>
                                        <p:tav tm="0">
                                          <p:val>
                                            <p:fltVal val="0"/>
                                          </p:val>
                                        </p:tav>
                                        <p:tav tm="100000">
                                          <p:val>
                                            <p:strVal val="#ppt_w"/>
                                          </p:val>
                                        </p:tav>
                                      </p:tavLst>
                                    </p:anim>
                                    <p:anim calcmode="lin" valueType="num">
                                      <p:cBhvr>
                                        <p:cTn id="51" dur="1000" fill="hold"/>
                                        <p:tgtEl>
                                          <p:spTgt spid="96"/>
                                        </p:tgtEl>
                                        <p:attrNameLst>
                                          <p:attrName>ppt_h</p:attrName>
                                        </p:attrNameLst>
                                      </p:cBhvr>
                                      <p:tavLst>
                                        <p:tav tm="0">
                                          <p:val>
                                            <p:fltVal val="0"/>
                                          </p:val>
                                        </p:tav>
                                        <p:tav tm="100000">
                                          <p:val>
                                            <p:strVal val="#ppt_h"/>
                                          </p:val>
                                        </p:tav>
                                      </p:tavLst>
                                    </p:anim>
                                    <p:anim calcmode="lin" valueType="num">
                                      <p:cBhvr>
                                        <p:cTn id="52" dur="1000" fill="hold"/>
                                        <p:tgtEl>
                                          <p:spTgt spid="96"/>
                                        </p:tgtEl>
                                        <p:attrNameLst>
                                          <p:attrName>style.rotation</p:attrName>
                                        </p:attrNameLst>
                                      </p:cBhvr>
                                      <p:tavLst>
                                        <p:tav tm="0">
                                          <p:val>
                                            <p:fltVal val="90"/>
                                          </p:val>
                                        </p:tav>
                                        <p:tav tm="100000">
                                          <p:val>
                                            <p:fltVal val="0"/>
                                          </p:val>
                                        </p:tav>
                                      </p:tavLst>
                                    </p:anim>
                                    <p:animEffect transition="in" filter="fade">
                                      <p:cBhvr>
                                        <p:cTn id="53" dur="1000"/>
                                        <p:tgtEl>
                                          <p:spTgt spid="96"/>
                                        </p:tgtEl>
                                      </p:cBhvr>
                                    </p:animEffect>
                                  </p:childTnLst>
                                </p:cTn>
                              </p:par>
                            </p:childTnLst>
                          </p:cTn>
                        </p:par>
                      </p:childTnLst>
                    </p:cTn>
                  </p:par>
                  <p:par>
                    <p:cTn id="54" fill="hold">
                      <p:stCondLst>
                        <p:cond delay="indefinite"/>
                      </p:stCondLst>
                      <p:childTnLst>
                        <p:par>
                          <p:cTn id="55" fill="hold">
                            <p:stCondLst>
                              <p:cond delay="0"/>
                            </p:stCondLst>
                            <p:childTnLst>
                              <p:par>
                                <p:cTn id="56" presetID="31" presetClass="entr" presetSubtype="0" fill="hold" grpId="0" nodeType="clickEffect">
                                  <p:stCondLst>
                                    <p:cond delay="0"/>
                                  </p:stCondLst>
                                  <p:childTnLst>
                                    <p:set>
                                      <p:cBhvr>
                                        <p:cTn id="57" dur="1" fill="hold">
                                          <p:stCondLst>
                                            <p:cond delay="0"/>
                                          </p:stCondLst>
                                        </p:cTn>
                                        <p:tgtEl>
                                          <p:spTgt spid="100"/>
                                        </p:tgtEl>
                                        <p:attrNameLst>
                                          <p:attrName>style.visibility</p:attrName>
                                        </p:attrNameLst>
                                      </p:cBhvr>
                                      <p:to>
                                        <p:strVal val="visible"/>
                                      </p:to>
                                    </p:set>
                                    <p:anim calcmode="lin" valueType="num">
                                      <p:cBhvr>
                                        <p:cTn id="58" dur="1000" fill="hold"/>
                                        <p:tgtEl>
                                          <p:spTgt spid="100"/>
                                        </p:tgtEl>
                                        <p:attrNameLst>
                                          <p:attrName>ppt_w</p:attrName>
                                        </p:attrNameLst>
                                      </p:cBhvr>
                                      <p:tavLst>
                                        <p:tav tm="0">
                                          <p:val>
                                            <p:fltVal val="0"/>
                                          </p:val>
                                        </p:tav>
                                        <p:tav tm="100000">
                                          <p:val>
                                            <p:strVal val="#ppt_w"/>
                                          </p:val>
                                        </p:tav>
                                      </p:tavLst>
                                    </p:anim>
                                    <p:anim calcmode="lin" valueType="num">
                                      <p:cBhvr>
                                        <p:cTn id="59" dur="1000" fill="hold"/>
                                        <p:tgtEl>
                                          <p:spTgt spid="100"/>
                                        </p:tgtEl>
                                        <p:attrNameLst>
                                          <p:attrName>ppt_h</p:attrName>
                                        </p:attrNameLst>
                                      </p:cBhvr>
                                      <p:tavLst>
                                        <p:tav tm="0">
                                          <p:val>
                                            <p:fltVal val="0"/>
                                          </p:val>
                                        </p:tav>
                                        <p:tav tm="100000">
                                          <p:val>
                                            <p:strVal val="#ppt_h"/>
                                          </p:val>
                                        </p:tav>
                                      </p:tavLst>
                                    </p:anim>
                                    <p:anim calcmode="lin" valueType="num">
                                      <p:cBhvr>
                                        <p:cTn id="60" dur="1000" fill="hold"/>
                                        <p:tgtEl>
                                          <p:spTgt spid="100"/>
                                        </p:tgtEl>
                                        <p:attrNameLst>
                                          <p:attrName>style.rotation</p:attrName>
                                        </p:attrNameLst>
                                      </p:cBhvr>
                                      <p:tavLst>
                                        <p:tav tm="0">
                                          <p:val>
                                            <p:fltVal val="90"/>
                                          </p:val>
                                        </p:tav>
                                        <p:tav tm="100000">
                                          <p:val>
                                            <p:fltVal val="0"/>
                                          </p:val>
                                        </p:tav>
                                      </p:tavLst>
                                    </p:anim>
                                    <p:animEffect transition="in" filter="fade">
                                      <p:cBhvr>
                                        <p:cTn id="61" dur="1000"/>
                                        <p:tgtEl>
                                          <p:spTgt spid="100"/>
                                        </p:tgtEl>
                                      </p:cBhvr>
                                    </p:animEffect>
                                  </p:childTnLst>
                                </p:cTn>
                              </p:par>
                              <p:par>
                                <p:cTn id="62" presetID="31" presetClass="entr" presetSubtype="0" fill="hold" grpId="0" nodeType="withEffect">
                                  <p:stCondLst>
                                    <p:cond delay="0"/>
                                  </p:stCondLst>
                                  <p:childTnLst>
                                    <p:set>
                                      <p:cBhvr>
                                        <p:cTn id="63" dur="1" fill="hold">
                                          <p:stCondLst>
                                            <p:cond delay="0"/>
                                          </p:stCondLst>
                                        </p:cTn>
                                        <p:tgtEl>
                                          <p:spTgt spid="99"/>
                                        </p:tgtEl>
                                        <p:attrNameLst>
                                          <p:attrName>style.visibility</p:attrName>
                                        </p:attrNameLst>
                                      </p:cBhvr>
                                      <p:to>
                                        <p:strVal val="visible"/>
                                      </p:to>
                                    </p:set>
                                    <p:anim calcmode="lin" valueType="num">
                                      <p:cBhvr>
                                        <p:cTn id="64" dur="1000" fill="hold"/>
                                        <p:tgtEl>
                                          <p:spTgt spid="99"/>
                                        </p:tgtEl>
                                        <p:attrNameLst>
                                          <p:attrName>ppt_w</p:attrName>
                                        </p:attrNameLst>
                                      </p:cBhvr>
                                      <p:tavLst>
                                        <p:tav tm="0">
                                          <p:val>
                                            <p:fltVal val="0"/>
                                          </p:val>
                                        </p:tav>
                                        <p:tav tm="100000">
                                          <p:val>
                                            <p:strVal val="#ppt_w"/>
                                          </p:val>
                                        </p:tav>
                                      </p:tavLst>
                                    </p:anim>
                                    <p:anim calcmode="lin" valueType="num">
                                      <p:cBhvr>
                                        <p:cTn id="65" dur="1000" fill="hold"/>
                                        <p:tgtEl>
                                          <p:spTgt spid="99"/>
                                        </p:tgtEl>
                                        <p:attrNameLst>
                                          <p:attrName>ppt_h</p:attrName>
                                        </p:attrNameLst>
                                      </p:cBhvr>
                                      <p:tavLst>
                                        <p:tav tm="0">
                                          <p:val>
                                            <p:fltVal val="0"/>
                                          </p:val>
                                        </p:tav>
                                        <p:tav tm="100000">
                                          <p:val>
                                            <p:strVal val="#ppt_h"/>
                                          </p:val>
                                        </p:tav>
                                      </p:tavLst>
                                    </p:anim>
                                    <p:anim calcmode="lin" valueType="num">
                                      <p:cBhvr>
                                        <p:cTn id="66" dur="1000" fill="hold"/>
                                        <p:tgtEl>
                                          <p:spTgt spid="99"/>
                                        </p:tgtEl>
                                        <p:attrNameLst>
                                          <p:attrName>style.rotation</p:attrName>
                                        </p:attrNameLst>
                                      </p:cBhvr>
                                      <p:tavLst>
                                        <p:tav tm="0">
                                          <p:val>
                                            <p:fltVal val="90"/>
                                          </p:val>
                                        </p:tav>
                                        <p:tav tm="100000">
                                          <p:val>
                                            <p:fltVal val="0"/>
                                          </p:val>
                                        </p:tav>
                                      </p:tavLst>
                                    </p:anim>
                                    <p:animEffect transition="in" filter="fade">
                                      <p:cBhvr>
                                        <p:cTn id="67" dur="1000"/>
                                        <p:tgtEl>
                                          <p:spTgt spid="99"/>
                                        </p:tgtEl>
                                      </p:cBhvr>
                                    </p:animEffect>
                                  </p:childTnLst>
                                </p:cTn>
                              </p:par>
                            </p:childTnLst>
                          </p:cTn>
                        </p:par>
                      </p:childTnLst>
                    </p:cTn>
                  </p:par>
                  <p:par>
                    <p:cTn id="68" fill="hold">
                      <p:stCondLst>
                        <p:cond delay="indefinite"/>
                      </p:stCondLst>
                      <p:childTnLst>
                        <p:par>
                          <p:cTn id="69" fill="hold">
                            <p:stCondLst>
                              <p:cond delay="0"/>
                            </p:stCondLst>
                            <p:childTnLst>
                              <p:par>
                                <p:cTn id="70" presetID="53" presetClass="entr" presetSubtype="16" fill="hold" nodeType="clickEffect">
                                  <p:stCondLst>
                                    <p:cond delay="0"/>
                                  </p:stCondLst>
                                  <p:childTnLst>
                                    <p:set>
                                      <p:cBhvr>
                                        <p:cTn id="71" dur="1" fill="hold">
                                          <p:stCondLst>
                                            <p:cond delay="0"/>
                                          </p:stCondLst>
                                        </p:cTn>
                                        <p:tgtEl>
                                          <p:spTgt spid="19"/>
                                        </p:tgtEl>
                                        <p:attrNameLst>
                                          <p:attrName>style.visibility</p:attrName>
                                        </p:attrNameLst>
                                      </p:cBhvr>
                                      <p:to>
                                        <p:strVal val="visible"/>
                                      </p:to>
                                    </p:set>
                                    <p:anim calcmode="lin" valueType="num">
                                      <p:cBhvr>
                                        <p:cTn id="72" dur="500" fill="hold"/>
                                        <p:tgtEl>
                                          <p:spTgt spid="19"/>
                                        </p:tgtEl>
                                        <p:attrNameLst>
                                          <p:attrName>ppt_w</p:attrName>
                                        </p:attrNameLst>
                                      </p:cBhvr>
                                      <p:tavLst>
                                        <p:tav tm="0">
                                          <p:val>
                                            <p:fltVal val="0"/>
                                          </p:val>
                                        </p:tav>
                                        <p:tav tm="100000">
                                          <p:val>
                                            <p:strVal val="#ppt_w"/>
                                          </p:val>
                                        </p:tav>
                                      </p:tavLst>
                                    </p:anim>
                                    <p:anim calcmode="lin" valueType="num">
                                      <p:cBhvr>
                                        <p:cTn id="73" dur="500" fill="hold"/>
                                        <p:tgtEl>
                                          <p:spTgt spid="19"/>
                                        </p:tgtEl>
                                        <p:attrNameLst>
                                          <p:attrName>ppt_h</p:attrName>
                                        </p:attrNameLst>
                                      </p:cBhvr>
                                      <p:tavLst>
                                        <p:tav tm="0">
                                          <p:val>
                                            <p:fltVal val="0"/>
                                          </p:val>
                                        </p:tav>
                                        <p:tav tm="100000">
                                          <p:val>
                                            <p:strVal val="#ppt_h"/>
                                          </p:val>
                                        </p:tav>
                                      </p:tavLst>
                                    </p:anim>
                                    <p:animEffect transition="in" filter="fade">
                                      <p:cBhvr>
                                        <p:cTn id="7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 grpId="0"/>
      <p:bldP spid="94" grpId="0"/>
      <p:bldP spid="96" grpId="0"/>
      <p:bldP spid="97" grpId="0"/>
      <p:bldP spid="99" grpId="0"/>
      <p:bldP spid="100"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 name="Rectangle 4"/>
          <p:cNvSpPr/>
          <p:nvPr/>
        </p:nvSpPr>
        <p:spPr>
          <a:xfrm>
            <a:off x="1425286" y="1722805"/>
            <a:ext cx="9341427" cy="3643472"/>
          </a:xfrm>
          <a:prstGeom prst="rect">
            <a:avLst/>
          </a:prstGeom>
          <a:solidFill>
            <a:schemeClr val="bg1"/>
          </a:solidFill>
          <a:ln>
            <a:noFill/>
          </a:ln>
          <a:effectLst>
            <a:outerShdw blurRad="152400" sx="102000" sy="102000" algn="ctr"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cs typeface="+mn-ea"/>
              <a:sym typeface="+mn-lt"/>
            </a:endParaRPr>
          </a:p>
        </p:txBody>
      </p:sp>
      <p:pic>
        <p:nvPicPr>
          <p:cNvPr id="3" name="图片 2"/>
          <p:cNvPicPr>
            <a:picLocks noChangeAspect="1"/>
          </p:cNvPicPr>
          <p:nvPr/>
        </p:nvPicPr>
        <p:blipFill rotWithShape="1">
          <a:blip r:embed="rId1" cstate="screen"/>
          <a:srcRect/>
          <a:stretch>
            <a:fillRect/>
          </a:stretch>
        </p:blipFill>
        <p:spPr>
          <a:xfrm>
            <a:off x="10903447" y="1"/>
            <a:ext cx="1288553" cy="1311380"/>
          </a:xfrm>
          <a:prstGeom prst="rect">
            <a:avLst/>
          </a:prstGeom>
        </p:spPr>
      </p:pic>
      <p:pic>
        <p:nvPicPr>
          <p:cNvPr id="4" name="图片 3"/>
          <p:cNvPicPr>
            <a:picLocks noChangeAspect="1"/>
          </p:cNvPicPr>
          <p:nvPr/>
        </p:nvPicPr>
        <p:blipFill rotWithShape="1">
          <a:blip r:embed="rId2" cstate="screen"/>
          <a:srcRect/>
          <a:stretch>
            <a:fillRect/>
          </a:stretch>
        </p:blipFill>
        <p:spPr>
          <a:xfrm>
            <a:off x="1" y="0"/>
            <a:ext cx="2289570" cy="2513489"/>
          </a:xfrm>
          <a:prstGeom prst="rect">
            <a:avLst/>
          </a:prstGeom>
        </p:spPr>
      </p:pic>
      <p:pic>
        <p:nvPicPr>
          <p:cNvPr id="5" name="图片 4"/>
          <p:cNvPicPr>
            <a:picLocks noChangeAspect="1"/>
          </p:cNvPicPr>
          <p:nvPr/>
        </p:nvPicPr>
        <p:blipFill rotWithShape="1">
          <a:blip r:embed="rId3" cstate="screen"/>
          <a:srcRect/>
          <a:stretch>
            <a:fillRect/>
          </a:stretch>
        </p:blipFill>
        <p:spPr>
          <a:xfrm>
            <a:off x="0" y="5720664"/>
            <a:ext cx="1066799" cy="1137338"/>
          </a:xfrm>
          <a:prstGeom prst="rect">
            <a:avLst/>
          </a:prstGeom>
        </p:spPr>
      </p:pic>
      <p:pic>
        <p:nvPicPr>
          <p:cNvPr id="6" name="图片 5"/>
          <p:cNvPicPr>
            <a:picLocks noChangeAspect="1"/>
          </p:cNvPicPr>
          <p:nvPr/>
        </p:nvPicPr>
        <p:blipFill rotWithShape="1">
          <a:blip r:embed="rId4" cstate="screen"/>
          <a:srcRect/>
          <a:stretch>
            <a:fillRect/>
          </a:stretch>
        </p:blipFill>
        <p:spPr>
          <a:xfrm>
            <a:off x="9745732" y="4898572"/>
            <a:ext cx="2446268" cy="1959430"/>
          </a:xfrm>
          <a:prstGeom prst="rect">
            <a:avLst/>
          </a:prstGeom>
        </p:spPr>
      </p:pic>
      <p:grpSp>
        <p:nvGrpSpPr>
          <p:cNvPr id="29" name="组合 28"/>
          <p:cNvGrpSpPr/>
          <p:nvPr/>
        </p:nvGrpSpPr>
        <p:grpSpPr>
          <a:xfrm>
            <a:off x="4187887" y="1119437"/>
            <a:ext cx="3877530" cy="744572"/>
            <a:chOff x="4145243" y="4497957"/>
            <a:chExt cx="3877530" cy="744572"/>
          </a:xfrm>
          <a:effectLst>
            <a:outerShdw blurRad="50800" dist="38100" dir="2700000" algn="tl" rotWithShape="0">
              <a:prstClr val="black">
                <a:alpha val="40000"/>
              </a:prstClr>
            </a:outerShdw>
          </a:effectLst>
        </p:grpSpPr>
        <p:grpSp>
          <p:nvGrpSpPr>
            <p:cNvPr id="10" name="组合 9"/>
            <p:cNvGrpSpPr/>
            <p:nvPr/>
          </p:nvGrpSpPr>
          <p:grpSpPr>
            <a:xfrm>
              <a:off x="4145243" y="4497957"/>
              <a:ext cx="744571" cy="744571"/>
              <a:chOff x="2370872" y="4517570"/>
              <a:chExt cx="762424" cy="762424"/>
            </a:xfrm>
          </p:grpSpPr>
          <p:sp>
            <p:nvSpPr>
              <p:cNvPr id="8" name="椭圆 7"/>
              <p:cNvSpPr/>
              <p:nvPr/>
            </p:nvSpPr>
            <p:spPr>
              <a:xfrm>
                <a:off x="2370872" y="4517570"/>
                <a:ext cx="762424" cy="762424"/>
              </a:xfrm>
              <a:prstGeom prst="ellipse">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9" name="文本框 8"/>
              <p:cNvSpPr txBox="1"/>
              <p:nvPr/>
            </p:nvSpPr>
            <p:spPr>
              <a:xfrm>
                <a:off x="2423510"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人生</a:t>
                </a:r>
                <a:endParaRPr lang="zh-CN" altLang="en-US" dirty="0">
                  <a:solidFill>
                    <a:schemeClr val="bg1"/>
                  </a:solidFill>
                  <a:cs typeface="+mn-ea"/>
                  <a:sym typeface="+mn-lt"/>
                </a:endParaRPr>
              </a:p>
            </p:txBody>
          </p:sp>
        </p:grpSp>
        <p:grpSp>
          <p:nvGrpSpPr>
            <p:cNvPr id="12" name="组合 11"/>
            <p:cNvGrpSpPr/>
            <p:nvPr/>
          </p:nvGrpSpPr>
          <p:grpSpPr>
            <a:xfrm>
              <a:off x="5189564" y="4497959"/>
              <a:ext cx="744570" cy="744570"/>
              <a:chOff x="4264278" y="4517571"/>
              <a:chExt cx="762423" cy="762423"/>
            </a:xfrm>
          </p:grpSpPr>
          <p:sp>
            <p:nvSpPr>
              <p:cNvPr id="7" name="椭圆 6"/>
              <p:cNvSpPr/>
              <p:nvPr/>
            </p:nvSpPr>
            <p:spPr>
              <a:xfrm>
                <a:off x="4264278" y="4517571"/>
                <a:ext cx="762423" cy="762423"/>
              </a:xfrm>
              <a:prstGeom prst="ellipse">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11" name="文本框 10"/>
              <p:cNvSpPr txBox="1"/>
              <p:nvPr/>
            </p:nvSpPr>
            <p:spPr>
              <a:xfrm>
                <a:off x="4312368"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超越</a:t>
                </a:r>
                <a:endParaRPr lang="zh-CN" altLang="en-US" dirty="0">
                  <a:solidFill>
                    <a:schemeClr val="bg1"/>
                  </a:solidFill>
                  <a:cs typeface="+mn-ea"/>
                  <a:sym typeface="+mn-lt"/>
                </a:endParaRPr>
              </a:p>
            </p:txBody>
          </p:sp>
        </p:grpSp>
        <p:grpSp>
          <p:nvGrpSpPr>
            <p:cNvPr id="13" name="组合 12"/>
            <p:cNvGrpSpPr/>
            <p:nvPr/>
          </p:nvGrpSpPr>
          <p:grpSpPr>
            <a:xfrm>
              <a:off x="6233882" y="4497957"/>
              <a:ext cx="744571" cy="744571"/>
              <a:chOff x="2370872" y="4517570"/>
              <a:chExt cx="762424" cy="762424"/>
            </a:xfrm>
          </p:grpSpPr>
          <p:sp>
            <p:nvSpPr>
              <p:cNvPr id="14" name="椭圆 13"/>
              <p:cNvSpPr/>
              <p:nvPr/>
            </p:nvSpPr>
            <p:spPr>
              <a:xfrm>
                <a:off x="2370872" y="4517570"/>
                <a:ext cx="762424" cy="762424"/>
              </a:xfrm>
              <a:prstGeom prst="ellipse">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15" name="文本框 14"/>
              <p:cNvSpPr txBox="1"/>
              <p:nvPr/>
            </p:nvSpPr>
            <p:spPr>
              <a:xfrm>
                <a:off x="2423510"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人生</a:t>
                </a:r>
                <a:endParaRPr lang="zh-CN" altLang="en-US" dirty="0">
                  <a:solidFill>
                    <a:schemeClr val="bg1"/>
                  </a:solidFill>
                  <a:cs typeface="+mn-ea"/>
                  <a:sym typeface="+mn-lt"/>
                </a:endParaRPr>
              </a:p>
            </p:txBody>
          </p:sp>
        </p:grpSp>
        <p:grpSp>
          <p:nvGrpSpPr>
            <p:cNvPr id="16" name="组合 15"/>
            <p:cNvGrpSpPr/>
            <p:nvPr/>
          </p:nvGrpSpPr>
          <p:grpSpPr>
            <a:xfrm>
              <a:off x="7278203" y="4497959"/>
              <a:ext cx="744570" cy="744570"/>
              <a:chOff x="4264278" y="4517571"/>
              <a:chExt cx="762423" cy="762423"/>
            </a:xfrm>
          </p:grpSpPr>
          <p:sp>
            <p:nvSpPr>
              <p:cNvPr id="17" name="椭圆 16"/>
              <p:cNvSpPr/>
              <p:nvPr/>
            </p:nvSpPr>
            <p:spPr>
              <a:xfrm>
                <a:off x="4264278" y="4517571"/>
                <a:ext cx="762423" cy="762423"/>
              </a:xfrm>
              <a:prstGeom prst="ellipse">
                <a:avLst/>
              </a:prstGeom>
              <a:solidFill>
                <a:srgbClr val="2C91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spc="300" dirty="0">
                  <a:cs typeface="+mn-ea"/>
                  <a:sym typeface="+mn-lt"/>
                </a:endParaRPr>
              </a:p>
            </p:txBody>
          </p:sp>
          <p:sp>
            <p:nvSpPr>
              <p:cNvPr id="18" name="文本框 17"/>
              <p:cNvSpPr txBox="1"/>
              <p:nvPr/>
            </p:nvSpPr>
            <p:spPr>
              <a:xfrm>
                <a:off x="4312368" y="4714116"/>
                <a:ext cx="666242" cy="378188"/>
              </a:xfrm>
              <a:prstGeom prst="rect">
                <a:avLst/>
              </a:prstGeom>
              <a:noFill/>
            </p:spPr>
            <p:txBody>
              <a:bodyPr wrap="square" rtlCol="0">
                <a:spAutoFit/>
              </a:bodyPr>
              <a:lstStyle/>
              <a:p>
                <a:pPr algn="ctr"/>
                <a:r>
                  <a:rPr lang="zh-CN" altLang="en-US" dirty="0">
                    <a:solidFill>
                      <a:schemeClr val="bg1"/>
                    </a:solidFill>
                    <a:cs typeface="+mn-ea"/>
                    <a:sym typeface="+mn-lt"/>
                  </a:rPr>
                  <a:t>超越</a:t>
                </a:r>
                <a:endParaRPr lang="zh-CN" altLang="en-US" dirty="0">
                  <a:solidFill>
                    <a:schemeClr val="bg1"/>
                  </a:solidFill>
                  <a:cs typeface="+mn-ea"/>
                  <a:sym typeface="+mn-lt"/>
                </a:endParaRPr>
              </a:p>
            </p:txBody>
          </p:sp>
        </p:grpSp>
      </p:grpSp>
      <p:grpSp>
        <p:nvGrpSpPr>
          <p:cNvPr id="26" name="组合 25"/>
          <p:cNvGrpSpPr/>
          <p:nvPr/>
        </p:nvGrpSpPr>
        <p:grpSpPr>
          <a:xfrm>
            <a:off x="3951822" y="2513489"/>
            <a:ext cx="4288353" cy="2062103"/>
            <a:chOff x="1138377" y="1357297"/>
            <a:chExt cx="4288353" cy="2062103"/>
          </a:xfrm>
        </p:grpSpPr>
        <p:sp>
          <p:nvSpPr>
            <p:cNvPr id="27" name="TextBox 28"/>
            <p:cNvSpPr txBox="1"/>
            <p:nvPr/>
          </p:nvSpPr>
          <p:spPr>
            <a:xfrm>
              <a:off x="1138377" y="1357297"/>
              <a:ext cx="4288353" cy="1323439"/>
            </a:xfrm>
            <a:prstGeom prst="rect">
              <a:avLst/>
            </a:prstGeom>
            <a:noFill/>
          </p:spPr>
          <p:txBody>
            <a:bodyPr wrap="none" rtlCol="0">
              <a:spAutoFit/>
            </a:bodyPr>
            <a:lstStyle/>
            <a:p>
              <a:r>
                <a:rPr lang="zh-CN" altLang="en-US" sz="8000" dirty="0">
                  <a:solidFill>
                    <a:srgbClr val="2C91B0"/>
                  </a:solidFill>
                  <a:cs typeface="+mn-ea"/>
                  <a:sym typeface="+mn-lt"/>
                </a:rPr>
                <a:t>认识环境</a:t>
              </a:r>
              <a:endParaRPr lang="id-ID" sz="8000" dirty="0">
                <a:solidFill>
                  <a:srgbClr val="2C91B0"/>
                </a:solidFill>
                <a:cs typeface="+mn-ea"/>
                <a:sym typeface="+mn-lt"/>
              </a:endParaRPr>
            </a:p>
          </p:txBody>
        </p:sp>
        <p:sp>
          <p:nvSpPr>
            <p:cNvPr id="28" name="矩形 27"/>
            <p:cNvSpPr/>
            <p:nvPr/>
          </p:nvSpPr>
          <p:spPr>
            <a:xfrm>
              <a:off x="1313134" y="2680736"/>
              <a:ext cx="3938838" cy="738664"/>
            </a:xfrm>
            <a:prstGeom prst="rect">
              <a:avLst/>
            </a:prstGeom>
            <a:noFill/>
          </p:spPr>
          <p:txBody>
            <a:bodyPr wrap="square" rtlCol="0">
              <a:spAutoFit/>
            </a:bodyPr>
            <a:lstStyle/>
            <a:p>
              <a:pPr algn="ctr"/>
              <a:r>
                <a:rPr lang="zh-CN" altLang="en-US" sz="1400" dirty="0">
                  <a:solidFill>
                    <a:srgbClr val="6EBF84"/>
                  </a:solidFill>
                  <a:cs typeface="+mn-ea"/>
                  <a:sym typeface="+mn-lt"/>
                </a:rPr>
                <a:t>用户可以在投影仪或者计算机上进行演示也可以将演示文稿打印出来制作成胶片</a:t>
              </a:r>
              <a:endParaRPr lang="zh-CN" altLang="en-US" sz="1400" dirty="0">
                <a:solidFill>
                  <a:srgbClr val="6EBF84"/>
                </a:solidFill>
                <a:cs typeface="+mn-ea"/>
                <a:sym typeface="+mn-lt"/>
              </a:endParaRPr>
            </a:p>
            <a:p>
              <a:pPr algn="ctr"/>
              <a:endParaRPr lang="zh-CN" altLang="en-US" sz="1400" dirty="0">
                <a:solidFill>
                  <a:srgbClr val="6EBF84"/>
                </a:solidFill>
                <a:cs typeface="+mn-ea"/>
                <a:sym typeface="+mn-lt"/>
              </a:endParaRPr>
            </a:p>
          </p:txBody>
        </p:sp>
      </p:grpSp>
      <p:sp>
        <p:nvSpPr>
          <p:cNvPr id="30" name="矩形 29"/>
          <p:cNvSpPr/>
          <p:nvPr/>
        </p:nvSpPr>
        <p:spPr>
          <a:xfrm>
            <a:off x="5604492" y="4898571"/>
            <a:ext cx="979714" cy="467706"/>
          </a:xfrm>
          <a:prstGeom prst="rect">
            <a:avLst/>
          </a:prstGeom>
          <a:solidFill>
            <a:srgbClr val="6EBF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31" name="图片 30"/>
          <p:cNvPicPr>
            <a:picLocks noChangeAspect="1"/>
          </p:cNvPicPr>
          <p:nvPr/>
        </p:nvPicPr>
        <p:blipFill rotWithShape="1">
          <a:blip r:embed="rId5" cstate="screen"/>
          <a:srcRect/>
          <a:stretch>
            <a:fillRect/>
          </a:stretch>
        </p:blipFill>
        <p:spPr>
          <a:xfrm>
            <a:off x="2551571" y="2211600"/>
            <a:ext cx="699017" cy="953820"/>
          </a:xfrm>
          <a:prstGeom prst="rect">
            <a:avLst/>
          </a:prstGeom>
        </p:spPr>
      </p:pic>
      <p:pic>
        <p:nvPicPr>
          <p:cNvPr id="32" name="图片 31"/>
          <p:cNvPicPr>
            <a:picLocks noChangeAspect="1"/>
          </p:cNvPicPr>
          <p:nvPr/>
        </p:nvPicPr>
        <p:blipFill rotWithShape="1">
          <a:blip r:embed="rId6" cstate="screen"/>
          <a:srcRect/>
          <a:stretch>
            <a:fillRect/>
          </a:stretch>
        </p:blipFill>
        <p:spPr>
          <a:xfrm>
            <a:off x="9256018" y="2981389"/>
            <a:ext cx="818884" cy="1117381"/>
          </a:xfrm>
          <a:prstGeom prst="rect">
            <a:avLst/>
          </a:prstGeom>
        </p:spPr>
      </p:pic>
      <p:sp>
        <p:nvSpPr>
          <p:cNvPr id="33" name="矩形 32"/>
          <p:cNvSpPr/>
          <p:nvPr/>
        </p:nvSpPr>
        <p:spPr>
          <a:xfrm>
            <a:off x="1687286" y="1914747"/>
            <a:ext cx="8806543" cy="3299828"/>
          </a:xfrm>
          <a:prstGeom prst="rect">
            <a:avLst/>
          </a:prstGeom>
          <a:noFill/>
          <a:ln w="12700">
            <a:solidFill>
              <a:srgbClr val="6EBF84"/>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ppt_w</p:attrName>
                                        </p:attrNameLst>
                                      </p:cBhvr>
                                      <p:tavLst>
                                        <p:tav tm="0">
                                          <p:val>
                                            <p:fltVal val="0"/>
                                          </p:val>
                                        </p:tav>
                                        <p:tav tm="100000">
                                          <p:val>
                                            <p:strVal val="#ppt_w"/>
                                          </p:val>
                                        </p:tav>
                                      </p:tavLst>
                                    </p:anim>
                                    <p:anim calcmode="lin" valueType="num">
                                      <p:cBhvr>
                                        <p:cTn id="8" dur="500" fill="hold"/>
                                        <p:tgtEl>
                                          <p:spTgt spid="25"/>
                                        </p:tgtEl>
                                        <p:attrNameLst>
                                          <p:attrName>ppt_h</p:attrName>
                                        </p:attrNameLst>
                                      </p:cBhvr>
                                      <p:tavLst>
                                        <p:tav tm="0">
                                          <p:val>
                                            <p:fltVal val="0"/>
                                          </p:val>
                                        </p:tav>
                                        <p:tav tm="100000">
                                          <p:val>
                                            <p:strVal val="#ppt_h"/>
                                          </p:val>
                                        </p:tav>
                                      </p:tavLst>
                                    </p:anim>
                                    <p:animEffect transition="in" filter="fade">
                                      <p:cBhvr>
                                        <p:cTn id="9" dur="500"/>
                                        <p:tgtEl>
                                          <p:spTgt spid="2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3"/>
                                        </p:tgtEl>
                                        <p:attrNameLst>
                                          <p:attrName>style.visibility</p:attrName>
                                        </p:attrNameLst>
                                      </p:cBhvr>
                                      <p:to>
                                        <p:strVal val="visible"/>
                                      </p:to>
                                    </p:set>
                                    <p:anim calcmode="lin" valueType="num">
                                      <p:cBhvr>
                                        <p:cTn id="14" dur="500" fill="hold"/>
                                        <p:tgtEl>
                                          <p:spTgt spid="33"/>
                                        </p:tgtEl>
                                        <p:attrNameLst>
                                          <p:attrName>ppt_w</p:attrName>
                                        </p:attrNameLst>
                                      </p:cBhvr>
                                      <p:tavLst>
                                        <p:tav tm="0">
                                          <p:val>
                                            <p:fltVal val="0"/>
                                          </p:val>
                                        </p:tav>
                                        <p:tav tm="100000">
                                          <p:val>
                                            <p:strVal val="#ppt_w"/>
                                          </p:val>
                                        </p:tav>
                                      </p:tavLst>
                                    </p:anim>
                                    <p:anim calcmode="lin" valueType="num">
                                      <p:cBhvr>
                                        <p:cTn id="15" dur="500" fill="hold"/>
                                        <p:tgtEl>
                                          <p:spTgt spid="33"/>
                                        </p:tgtEl>
                                        <p:attrNameLst>
                                          <p:attrName>ppt_h</p:attrName>
                                        </p:attrNameLst>
                                      </p:cBhvr>
                                      <p:tavLst>
                                        <p:tav tm="0">
                                          <p:val>
                                            <p:fltVal val="0"/>
                                          </p:val>
                                        </p:tav>
                                        <p:tav tm="100000">
                                          <p:val>
                                            <p:strVal val="#ppt_h"/>
                                          </p:val>
                                        </p:tav>
                                      </p:tavLst>
                                    </p:anim>
                                    <p:animEffect transition="in" filter="fade">
                                      <p:cBhvr>
                                        <p:cTn id="16" dur="500"/>
                                        <p:tgtEl>
                                          <p:spTgt spid="33"/>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par>
                                <p:cTn id="24" presetID="53" presetClass="entr" presetSubtype="16" fill="hold" nodeType="with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par>
                                <p:cTn id="29" presetID="53" presetClass="entr" presetSubtype="16"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ppt_w</p:attrName>
                                        </p:attrNameLst>
                                      </p:cBhvr>
                                      <p:tavLst>
                                        <p:tav tm="0">
                                          <p:val>
                                            <p:fltVal val="0"/>
                                          </p:val>
                                        </p:tav>
                                        <p:tav tm="100000">
                                          <p:val>
                                            <p:strVal val="#ppt_w"/>
                                          </p:val>
                                        </p:tav>
                                      </p:tavLst>
                                    </p:anim>
                                    <p:anim calcmode="lin" valueType="num">
                                      <p:cBhvr>
                                        <p:cTn id="32" dur="500" fill="hold"/>
                                        <p:tgtEl>
                                          <p:spTgt spid="6"/>
                                        </p:tgtEl>
                                        <p:attrNameLst>
                                          <p:attrName>ppt_h</p:attrName>
                                        </p:attrNameLst>
                                      </p:cBhvr>
                                      <p:tavLst>
                                        <p:tav tm="0">
                                          <p:val>
                                            <p:fltVal val="0"/>
                                          </p:val>
                                        </p:tav>
                                        <p:tav tm="100000">
                                          <p:val>
                                            <p:strVal val="#ppt_h"/>
                                          </p:val>
                                        </p:tav>
                                      </p:tavLst>
                                    </p:anim>
                                    <p:animEffect transition="in" filter="fade">
                                      <p:cBhvr>
                                        <p:cTn id="33" dur="500"/>
                                        <p:tgtEl>
                                          <p:spTgt spid="6"/>
                                        </p:tgtEl>
                                      </p:cBhvr>
                                    </p:animEffect>
                                  </p:childTnLst>
                                </p:cTn>
                              </p:par>
                              <p:par>
                                <p:cTn id="34" presetID="53" presetClass="entr" presetSubtype="16" fill="hold" nodeType="withEffect">
                                  <p:stCondLst>
                                    <p:cond delay="0"/>
                                  </p:stCondLst>
                                  <p:childTnLst>
                                    <p:set>
                                      <p:cBhvr>
                                        <p:cTn id="35" dur="1" fill="hold">
                                          <p:stCondLst>
                                            <p:cond delay="0"/>
                                          </p:stCondLst>
                                        </p:cTn>
                                        <p:tgtEl>
                                          <p:spTgt spid="3"/>
                                        </p:tgtEl>
                                        <p:attrNameLst>
                                          <p:attrName>style.visibility</p:attrName>
                                        </p:attrNameLst>
                                      </p:cBhvr>
                                      <p:to>
                                        <p:strVal val="visible"/>
                                      </p:to>
                                    </p:set>
                                    <p:anim calcmode="lin" valueType="num">
                                      <p:cBhvr>
                                        <p:cTn id="36" dur="500" fill="hold"/>
                                        <p:tgtEl>
                                          <p:spTgt spid="3"/>
                                        </p:tgtEl>
                                        <p:attrNameLst>
                                          <p:attrName>ppt_w</p:attrName>
                                        </p:attrNameLst>
                                      </p:cBhvr>
                                      <p:tavLst>
                                        <p:tav tm="0">
                                          <p:val>
                                            <p:fltVal val="0"/>
                                          </p:val>
                                        </p:tav>
                                        <p:tav tm="100000">
                                          <p:val>
                                            <p:strVal val="#ppt_w"/>
                                          </p:val>
                                        </p:tav>
                                      </p:tavLst>
                                    </p:anim>
                                    <p:anim calcmode="lin" valueType="num">
                                      <p:cBhvr>
                                        <p:cTn id="37" dur="500" fill="hold"/>
                                        <p:tgtEl>
                                          <p:spTgt spid="3"/>
                                        </p:tgtEl>
                                        <p:attrNameLst>
                                          <p:attrName>ppt_h</p:attrName>
                                        </p:attrNameLst>
                                      </p:cBhvr>
                                      <p:tavLst>
                                        <p:tav tm="0">
                                          <p:val>
                                            <p:fltVal val="0"/>
                                          </p:val>
                                        </p:tav>
                                        <p:tav tm="100000">
                                          <p:val>
                                            <p:strVal val="#ppt_h"/>
                                          </p:val>
                                        </p:tav>
                                      </p:tavLst>
                                    </p:anim>
                                    <p:animEffect transition="in" filter="fade">
                                      <p:cBhvr>
                                        <p:cTn id="38" dur="500"/>
                                        <p:tgtEl>
                                          <p:spTgt spid="3"/>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9"/>
                                        </p:tgtEl>
                                        <p:attrNameLst>
                                          <p:attrName>style.visibility</p:attrName>
                                        </p:attrNameLst>
                                      </p:cBhvr>
                                      <p:to>
                                        <p:strVal val="visible"/>
                                      </p:to>
                                    </p:set>
                                    <p:anim calcmode="lin" valueType="num">
                                      <p:cBhvr additive="base">
                                        <p:cTn id="43" dur="500" fill="hold"/>
                                        <p:tgtEl>
                                          <p:spTgt spid="29"/>
                                        </p:tgtEl>
                                        <p:attrNameLst>
                                          <p:attrName>ppt_x</p:attrName>
                                        </p:attrNameLst>
                                      </p:cBhvr>
                                      <p:tavLst>
                                        <p:tav tm="0">
                                          <p:val>
                                            <p:strVal val="#ppt_x"/>
                                          </p:val>
                                        </p:tav>
                                        <p:tav tm="100000">
                                          <p:val>
                                            <p:strVal val="#ppt_x"/>
                                          </p:val>
                                        </p:tav>
                                      </p:tavLst>
                                    </p:anim>
                                    <p:anim calcmode="lin" valueType="num">
                                      <p:cBhvr additive="base">
                                        <p:cTn id="4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3" presetClass="entr" presetSubtype="16" fill="hold" nodeType="clickEffect">
                                  <p:stCondLst>
                                    <p:cond delay="0"/>
                                  </p:stCondLst>
                                  <p:childTnLst>
                                    <p:set>
                                      <p:cBhvr>
                                        <p:cTn id="48" dur="1" fill="hold">
                                          <p:stCondLst>
                                            <p:cond delay="0"/>
                                          </p:stCondLst>
                                        </p:cTn>
                                        <p:tgtEl>
                                          <p:spTgt spid="31"/>
                                        </p:tgtEl>
                                        <p:attrNameLst>
                                          <p:attrName>style.visibility</p:attrName>
                                        </p:attrNameLst>
                                      </p:cBhvr>
                                      <p:to>
                                        <p:strVal val="visible"/>
                                      </p:to>
                                    </p:set>
                                    <p:anim calcmode="lin" valueType="num">
                                      <p:cBhvr>
                                        <p:cTn id="49" dur="500" fill="hold"/>
                                        <p:tgtEl>
                                          <p:spTgt spid="31"/>
                                        </p:tgtEl>
                                        <p:attrNameLst>
                                          <p:attrName>ppt_w</p:attrName>
                                        </p:attrNameLst>
                                      </p:cBhvr>
                                      <p:tavLst>
                                        <p:tav tm="0">
                                          <p:val>
                                            <p:fltVal val="0"/>
                                          </p:val>
                                        </p:tav>
                                        <p:tav tm="100000">
                                          <p:val>
                                            <p:strVal val="#ppt_w"/>
                                          </p:val>
                                        </p:tav>
                                      </p:tavLst>
                                    </p:anim>
                                    <p:anim calcmode="lin" valueType="num">
                                      <p:cBhvr>
                                        <p:cTn id="50" dur="500" fill="hold"/>
                                        <p:tgtEl>
                                          <p:spTgt spid="31"/>
                                        </p:tgtEl>
                                        <p:attrNameLst>
                                          <p:attrName>ppt_h</p:attrName>
                                        </p:attrNameLst>
                                      </p:cBhvr>
                                      <p:tavLst>
                                        <p:tav tm="0">
                                          <p:val>
                                            <p:fltVal val="0"/>
                                          </p:val>
                                        </p:tav>
                                        <p:tav tm="100000">
                                          <p:val>
                                            <p:strVal val="#ppt_h"/>
                                          </p:val>
                                        </p:tav>
                                      </p:tavLst>
                                    </p:anim>
                                    <p:animEffect transition="in" filter="fade">
                                      <p:cBhvr>
                                        <p:cTn id="51" dur="500"/>
                                        <p:tgtEl>
                                          <p:spTgt spid="31"/>
                                        </p:tgtEl>
                                      </p:cBhvr>
                                    </p:animEffect>
                                  </p:childTnLst>
                                </p:cTn>
                              </p:par>
                              <p:par>
                                <p:cTn id="52" presetID="53" presetClass="entr" presetSubtype="16" fill="hold" nodeType="withEffect">
                                  <p:stCondLst>
                                    <p:cond delay="0"/>
                                  </p:stCondLst>
                                  <p:childTnLst>
                                    <p:set>
                                      <p:cBhvr>
                                        <p:cTn id="53" dur="1" fill="hold">
                                          <p:stCondLst>
                                            <p:cond delay="0"/>
                                          </p:stCondLst>
                                        </p:cTn>
                                        <p:tgtEl>
                                          <p:spTgt spid="32"/>
                                        </p:tgtEl>
                                        <p:attrNameLst>
                                          <p:attrName>style.visibility</p:attrName>
                                        </p:attrNameLst>
                                      </p:cBhvr>
                                      <p:to>
                                        <p:strVal val="visible"/>
                                      </p:to>
                                    </p:set>
                                    <p:anim calcmode="lin" valueType="num">
                                      <p:cBhvr>
                                        <p:cTn id="54" dur="500" fill="hold"/>
                                        <p:tgtEl>
                                          <p:spTgt spid="32"/>
                                        </p:tgtEl>
                                        <p:attrNameLst>
                                          <p:attrName>ppt_w</p:attrName>
                                        </p:attrNameLst>
                                      </p:cBhvr>
                                      <p:tavLst>
                                        <p:tav tm="0">
                                          <p:val>
                                            <p:fltVal val="0"/>
                                          </p:val>
                                        </p:tav>
                                        <p:tav tm="100000">
                                          <p:val>
                                            <p:strVal val="#ppt_w"/>
                                          </p:val>
                                        </p:tav>
                                      </p:tavLst>
                                    </p:anim>
                                    <p:anim calcmode="lin" valueType="num">
                                      <p:cBhvr>
                                        <p:cTn id="55" dur="500" fill="hold"/>
                                        <p:tgtEl>
                                          <p:spTgt spid="32"/>
                                        </p:tgtEl>
                                        <p:attrNameLst>
                                          <p:attrName>ppt_h</p:attrName>
                                        </p:attrNameLst>
                                      </p:cBhvr>
                                      <p:tavLst>
                                        <p:tav tm="0">
                                          <p:val>
                                            <p:fltVal val="0"/>
                                          </p:val>
                                        </p:tav>
                                        <p:tav tm="100000">
                                          <p:val>
                                            <p:strVal val="#ppt_h"/>
                                          </p:val>
                                        </p:tav>
                                      </p:tavLst>
                                    </p:anim>
                                    <p:animEffect transition="in" filter="fade">
                                      <p:cBhvr>
                                        <p:cTn id="56" dur="500"/>
                                        <p:tgtEl>
                                          <p:spTgt spid="32"/>
                                        </p:tgtEl>
                                      </p:cBhvr>
                                    </p:animEffect>
                                  </p:childTnLst>
                                </p:cTn>
                              </p:par>
                            </p:childTnLst>
                          </p:cTn>
                        </p:par>
                      </p:childTnLst>
                    </p:cTn>
                  </p:par>
                  <p:par>
                    <p:cTn id="57" fill="hold">
                      <p:stCondLst>
                        <p:cond delay="indefinite"/>
                      </p:stCondLst>
                      <p:childTnLst>
                        <p:par>
                          <p:cTn id="58" fill="hold">
                            <p:stCondLst>
                              <p:cond delay="0"/>
                            </p:stCondLst>
                            <p:childTnLst>
                              <p:par>
                                <p:cTn id="59" presetID="53" presetClass="entr" presetSubtype="16" fill="hold" grpId="0" nodeType="clickEffect">
                                  <p:stCondLst>
                                    <p:cond delay="0"/>
                                  </p:stCondLst>
                                  <p:childTnLst>
                                    <p:set>
                                      <p:cBhvr>
                                        <p:cTn id="60" dur="1" fill="hold">
                                          <p:stCondLst>
                                            <p:cond delay="0"/>
                                          </p:stCondLst>
                                        </p:cTn>
                                        <p:tgtEl>
                                          <p:spTgt spid="30"/>
                                        </p:tgtEl>
                                        <p:attrNameLst>
                                          <p:attrName>style.visibility</p:attrName>
                                        </p:attrNameLst>
                                      </p:cBhvr>
                                      <p:to>
                                        <p:strVal val="visible"/>
                                      </p:to>
                                    </p:set>
                                    <p:anim calcmode="lin" valueType="num">
                                      <p:cBhvr>
                                        <p:cTn id="61" dur="500" fill="hold"/>
                                        <p:tgtEl>
                                          <p:spTgt spid="30"/>
                                        </p:tgtEl>
                                        <p:attrNameLst>
                                          <p:attrName>ppt_w</p:attrName>
                                        </p:attrNameLst>
                                      </p:cBhvr>
                                      <p:tavLst>
                                        <p:tav tm="0">
                                          <p:val>
                                            <p:fltVal val="0"/>
                                          </p:val>
                                        </p:tav>
                                        <p:tav tm="100000">
                                          <p:val>
                                            <p:strVal val="#ppt_w"/>
                                          </p:val>
                                        </p:tav>
                                      </p:tavLst>
                                    </p:anim>
                                    <p:anim calcmode="lin" valueType="num">
                                      <p:cBhvr>
                                        <p:cTn id="62" dur="500" fill="hold"/>
                                        <p:tgtEl>
                                          <p:spTgt spid="30"/>
                                        </p:tgtEl>
                                        <p:attrNameLst>
                                          <p:attrName>ppt_h</p:attrName>
                                        </p:attrNameLst>
                                      </p:cBhvr>
                                      <p:tavLst>
                                        <p:tav tm="0">
                                          <p:val>
                                            <p:fltVal val="0"/>
                                          </p:val>
                                        </p:tav>
                                        <p:tav tm="100000">
                                          <p:val>
                                            <p:strVal val="#ppt_h"/>
                                          </p:val>
                                        </p:tav>
                                      </p:tavLst>
                                    </p:anim>
                                    <p:animEffect transition="in" filter="fade">
                                      <p:cBhvr>
                                        <p:cTn id="63" dur="500"/>
                                        <p:tgtEl>
                                          <p:spTgt spid="30"/>
                                        </p:tgtEl>
                                      </p:cBhvr>
                                    </p:animEffect>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nodeType="clickEffect">
                                  <p:stCondLst>
                                    <p:cond delay="0"/>
                                  </p:stCondLst>
                                  <p:childTnLst>
                                    <p:set>
                                      <p:cBhvr>
                                        <p:cTn id="67" dur="1" fill="hold">
                                          <p:stCondLst>
                                            <p:cond delay="0"/>
                                          </p:stCondLst>
                                        </p:cTn>
                                        <p:tgtEl>
                                          <p:spTgt spid="26"/>
                                        </p:tgtEl>
                                        <p:attrNameLst>
                                          <p:attrName>style.visibility</p:attrName>
                                        </p:attrNameLst>
                                      </p:cBhvr>
                                      <p:to>
                                        <p:strVal val="visible"/>
                                      </p:to>
                                    </p:set>
                                    <p:anim calcmode="lin" valueType="num">
                                      <p:cBhvr additive="base">
                                        <p:cTn id="68" dur="500" fill="hold"/>
                                        <p:tgtEl>
                                          <p:spTgt spid="26"/>
                                        </p:tgtEl>
                                        <p:attrNameLst>
                                          <p:attrName>ppt_x</p:attrName>
                                        </p:attrNameLst>
                                      </p:cBhvr>
                                      <p:tavLst>
                                        <p:tav tm="0">
                                          <p:val>
                                            <p:strVal val="#ppt_x"/>
                                          </p:val>
                                        </p:tav>
                                        <p:tav tm="100000">
                                          <p:val>
                                            <p:strVal val="#ppt_x"/>
                                          </p:val>
                                        </p:tav>
                                      </p:tavLst>
                                    </p:anim>
                                    <p:anim calcmode="lin" valueType="num">
                                      <p:cBhvr additive="base">
                                        <p:cTn id="69"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0" grpId="0" animBg="1"/>
      <p:bldP spid="3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5439592" y="1519264"/>
            <a:ext cx="1356359" cy="1356353"/>
            <a:chOff x="5051386" y="1331133"/>
            <a:chExt cx="1356359" cy="1356353"/>
          </a:xfrm>
        </p:grpSpPr>
        <p:sp>
          <p:nvSpPr>
            <p:cNvPr id="3" name="Arc 83"/>
            <p:cNvSpPr/>
            <p:nvPr/>
          </p:nvSpPr>
          <p:spPr>
            <a:xfrm>
              <a:off x="5051386" y="1331133"/>
              <a:ext cx="1356359" cy="1356353"/>
            </a:xfrm>
            <a:prstGeom prst="arc">
              <a:avLst>
                <a:gd name="adj1" fmla="val 51789"/>
                <a:gd name="adj2" fmla="val 16108834"/>
              </a:avLst>
            </a:prstGeom>
            <a:ln w="38100" cap="rnd">
              <a:solidFill>
                <a:srgbClr val="6EBF8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sz="4000" dirty="0">
                <a:solidFill>
                  <a:schemeClr val="bg1"/>
                </a:solidFill>
                <a:cs typeface="+mn-ea"/>
                <a:sym typeface="+mn-lt"/>
              </a:endParaRPr>
            </a:p>
          </p:txBody>
        </p:sp>
        <p:sp>
          <p:nvSpPr>
            <p:cNvPr id="4" name="Freeform 25"/>
            <p:cNvSpPr>
              <a:spLocks noEditPoints="1"/>
            </p:cNvSpPr>
            <p:nvPr/>
          </p:nvSpPr>
          <p:spPr bwMode="auto">
            <a:xfrm>
              <a:off x="5471308" y="1700565"/>
              <a:ext cx="569289" cy="569289"/>
            </a:xfrm>
            <a:custGeom>
              <a:avLst/>
              <a:gdLst>
                <a:gd name="T0" fmla="*/ 96 w 176"/>
                <a:gd name="T1" fmla="*/ 0 h 176"/>
                <a:gd name="T2" fmla="*/ 96 w 176"/>
                <a:gd name="T3" fmla="*/ 0 h 176"/>
                <a:gd name="T4" fmla="*/ 88 w 176"/>
                <a:gd name="T5" fmla="*/ 0 h 176"/>
                <a:gd name="T6" fmla="*/ 88 w 176"/>
                <a:gd name="T7" fmla="*/ 36 h 176"/>
                <a:gd name="T8" fmla="*/ 96 w 176"/>
                <a:gd name="T9" fmla="*/ 36 h 176"/>
                <a:gd name="T10" fmla="*/ 96 w 176"/>
                <a:gd name="T11" fmla="*/ 8 h 176"/>
                <a:gd name="T12" fmla="*/ 168 w 176"/>
                <a:gd name="T13" fmla="*/ 88 h 176"/>
                <a:gd name="T14" fmla="*/ 88 w 176"/>
                <a:gd name="T15" fmla="*/ 168 h 176"/>
                <a:gd name="T16" fmla="*/ 8 w 176"/>
                <a:gd name="T17" fmla="*/ 88 h 176"/>
                <a:gd name="T18" fmla="*/ 31 w 176"/>
                <a:gd name="T19" fmla="*/ 31 h 176"/>
                <a:gd name="T20" fmla="*/ 26 w 176"/>
                <a:gd name="T21" fmla="*/ 25 h 176"/>
                <a:gd name="T22" fmla="*/ 0 w 176"/>
                <a:gd name="T23" fmla="*/ 88 h 176"/>
                <a:gd name="T24" fmla="*/ 88 w 176"/>
                <a:gd name="T25" fmla="*/ 176 h 176"/>
                <a:gd name="T26" fmla="*/ 176 w 176"/>
                <a:gd name="T27" fmla="*/ 88 h 176"/>
                <a:gd name="T28" fmla="*/ 96 w 176"/>
                <a:gd name="T29" fmla="*/ 0 h 176"/>
                <a:gd name="T30" fmla="*/ 95 w 176"/>
                <a:gd name="T31" fmla="*/ 102 h 176"/>
                <a:gd name="T32" fmla="*/ 99 w 176"/>
                <a:gd name="T33" fmla="*/ 89 h 176"/>
                <a:gd name="T34" fmla="*/ 97 w 176"/>
                <a:gd name="T35" fmla="*/ 87 h 176"/>
                <a:gd name="T36" fmla="*/ 60 w 176"/>
                <a:gd name="T37" fmla="*/ 44 h 176"/>
                <a:gd name="T38" fmla="*/ 80 w 176"/>
                <a:gd name="T39" fmla="*/ 96 h 176"/>
                <a:gd name="T40" fmla="*/ 81 w 176"/>
                <a:gd name="T41" fmla="*/ 99 h 176"/>
                <a:gd name="T42" fmla="*/ 95 w 176"/>
                <a:gd name="T43" fmla="*/ 102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76" h="176">
                  <a:moveTo>
                    <a:pt x="96" y="0"/>
                  </a:moveTo>
                  <a:cubicBezTo>
                    <a:pt x="96" y="0"/>
                    <a:pt x="96" y="0"/>
                    <a:pt x="96" y="0"/>
                  </a:cubicBezTo>
                  <a:cubicBezTo>
                    <a:pt x="88" y="0"/>
                    <a:pt x="88" y="0"/>
                    <a:pt x="88" y="0"/>
                  </a:cubicBezTo>
                  <a:cubicBezTo>
                    <a:pt x="88" y="36"/>
                    <a:pt x="88" y="36"/>
                    <a:pt x="88" y="36"/>
                  </a:cubicBezTo>
                  <a:cubicBezTo>
                    <a:pt x="96" y="36"/>
                    <a:pt x="96" y="36"/>
                    <a:pt x="96" y="36"/>
                  </a:cubicBezTo>
                  <a:cubicBezTo>
                    <a:pt x="96" y="8"/>
                    <a:pt x="96" y="8"/>
                    <a:pt x="96" y="8"/>
                  </a:cubicBezTo>
                  <a:cubicBezTo>
                    <a:pt x="136" y="12"/>
                    <a:pt x="168" y="46"/>
                    <a:pt x="168" y="88"/>
                  </a:cubicBezTo>
                  <a:cubicBezTo>
                    <a:pt x="168" y="132"/>
                    <a:pt x="132" y="168"/>
                    <a:pt x="88" y="168"/>
                  </a:cubicBezTo>
                  <a:cubicBezTo>
                    <a:pt x="44" y="168"/>
                    <a:pt x="8" y="132"/>
                    <a:pt x="8" y="88"/>
                  </a:cubicBezTo>
                  <a:cubicBezTo>
                    <a:pt x="8" y="66"/>
                    <a:pt x="17" y="46"/>
                    <a:pt x="31" y="31"/>
                  </a:cubicBezTo>
                  <a:cubicBezTo>
                    <a:pt x="26" y="25"/>
                    <a:pt x="26" y="25"/>
                    <a:pt x="26" y="25"/>
                  </a:cubicBezTo>
                  <a:cubicBezTo>
                    <a:pt x="10" y="41"/>
                    <a:pt x="0" y="63"/>
                    <a:pt x="0" y="88"/>
                  </a:cubicBezTo>
                  <a:cubicBezTo>
                    <a:pt x="0" y="136"/>
                    <a:pt x="39" y="176"/>
                    <a:pt x="88" y="176"/>
                  </a:cubicBezTo>
                  <a:cubicBezTo>
                    <a:pt x="137" y="176"/>
                    <a:pt x="176" y="136"/>
                    <a:pt x="176" y="88"/>
                  </a:cubicBezTo>
                  <a:cubicBezTo>
                    <a:pt x="176" y="42"/>
                    <a:pt x="141" y="4"/>
                    <a:pt x="96" y="0"/>
                  </a:cubicBezTo>
                  <a:close/>
                  <a:moveTo>
                    <a:pt x="95" y="102"/>
                  </a:moveTo>
                  <a:cubicBezTo>
                    <a:pt x="100" y="100"/>
                    <a:pt x="101" y="94"/>
                    <a:pt x="99" y="89"/>
                  </a:cubicBezTo>
                  <a:cubicBezTo>
                    <a:pt x="98" y="88"/>
                    <a:pt x="97" y="87"/>
                    <a:pt x="97" y="87"/>
                  </a:cubicBezTo>
                  <a:cubicBezTo>
                    <a:pt x="60" y="44"/>
                    <a:pt x="60" y="44"/>
                    <a:pt x="60" y="44"/>
                  </a:cubicBezTo>
                  <a:cubicBezTo>
                    <a:pt x="80" y="96"/>
                    <a:pt x="80" y="96"/>
                    <a:pt x="80" y="96"/>
                  </a:cubicBezTo>
                  <a:cubicBezTo>
                    <a:pt x="81" y="97"/>
                    <a:pt x="81" y="98"/>
                    <a:pt x="81" y="99"/>
                  </a:cubicBezTo>
                  <a:cubicBezTo>
                    <a:pt x="84" y="103"/>
                    <a:pt x="90" y="105"/>
                    <a:pt x="95" y="102"/>
                  </a:cubicBezTo>
                  <a:close/>
                </a:path>
              </a:pathLst>
            </a:custGeom>
            <a:solidFill>
              <a:srgbClr val="6EBF84"/>
            </a:solidFill>
            <a:ln>
              <a:noFill/>
            </a:ln>
          </p:spPr>
          <p:txBody>
            <a:bodyPr vert="horz" wrap="square" lIns="91440" tIns="45720" rIns="91440" bIns="45720" numCol="1" anchor="t" anchorCtr="0" compatLnSpc="1"/>
            <a:lstStyle/>
            <a:p>
              <a:endParaRPr lang="en-US" dirty="0">
                <a:cs typeface="+mn-ea"/>
                <a:sym typeface="+mn-lt"/>
              </a:endParaRPr>
            </a:p>
          </p:txBody>
        </p:sp>
      </p:grpSp>
      <p:grpSp>
        <p:nvGrpSpPr>
          <p:cNvPr id="5" name="组合 4"/>
          <p:cNvGrpSpPr/>
          <p:nvPr/>
        </p:nvGrpSpPr>
        <p:grpSpPr>
          <a:xfrm>
            <a:off x="8905190" y="1519264"/>
            <a:ext cx="1356359" cy="1356353"/>
            <a:chOff x="8516984" y="1331133"/>
            <a:chExt cx="1356359" cy="1356353"/>
          </a:xfrm>
        </p:grpSpPr>
        <p:sp>
          <p:nvSpPr>
            <p:cNvPr id="6" name="Arc 90"/>
            <p:cNvSpPr/>
            <p:nvPr/>
          </p:nvSpPr>
          <p:spPr>
            <a:xfrm>
              <a:off x="8516984" y="1331133"/>
              <a:ext cx="1356359" cy="1356353"/>
            </a:xfrm>
            <a:prstGeom prst="arc">
              <a:avLst>
                <a:gd name="adj1" fmla="val 3938778"/>
                <a:gd name="adj2" fmla="val 16108834"/>
              </a:avLst>
            </a:prstGeom>
            <a:ln w="38100" cap="rnd">
              <a:solidFill>
                <a:srgbClr val="6EBF8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sz="4000" dirty="0">
                <a:solidFill>
                  <a:schemeClr val="bg1"/>
                </a:solidFill>
                <a:cs typeface="+mn-ea"/>
                <a:sym typeface="+mn-lt"/>
              </a:endParaRPr>
            </a:p>
          </p:txBody>
        </p:sp>
        <p:sp>
          <p:nvSpPr>
            <p:cNvPr id="7" name="Freeform 99"/>
            <p:cNvSpPr>
              <a:spLocks noEditPoints="1"/>
            </p:cNvSpPr>
            <p:nvPr/>
          </p:nvSpPr>
          <p:spPr bwMode="auto">
            <a:xfrm>
              <a:off x="8872567" y="1711112"/>
              <a:ext cx="645192" cy="596394"/>
            </a:xfrm>
            <a:custGeom>
              <a:avLst/>
              <a:gdLst>
                <a:gd name="T0" fmla="*/ 200 w 200"/>
                <a:gd name="T1" fmla="*/ 0 h 184"/>
                <a:gd name="T2" fmla="*/ 0 w 200"/>
                <a:gd name="T3" fmla="*/ 74 h 184"/>
                <a:gd name="T4" fmla="*/ 64 w 200"/>
                <a:gd name="T5" fmla="*/ 123 h 184"/>
                <a:gd name="T6" fmla="*/ 64 w 200"/>
                <a:gd name="T7" fmla="*/ 154 h 184"/>
                <a:gd name="T8" fmla="*/ 65 w 200"/>
                <a:gd name="T9" fmla="*/ 156 h 184"/>
                <a:gd name="T10" fmla="*/ 65 w 200"/>
                <a:gd name="T11" fmla="*/ 157 h 184"/>
                <a:gd name="T12" fmla="*/ 69 w 200"/>
                <a:gd name="T13" fmla="*/ 159 h 184"/>
                <a:gd name="T14" fmla="*/ 71 w 200"/>
                <a:gd name="T15" fmla="*/ 158 h 184"/>
                <a:gd name="T16" fmla="*/ 93 w 200"/>
                <a:gd name="T17" fmla="*/ 144 h 184"/>
                <a:gd name="T18" fmla="*/ 147 w 200"/>
                <a:gd name="T19" fmla="*/ 184 h 184"/>
                <a:gd name="T20" fmla="*/ 200 w 200"/>
                <a:gd name="T21" fmla="*/ 0 h 184"/>
                <a:gd name="T22" fmla="*/ 178 w 200"/>
                <a:gd name="T23" fmla="*/ 17 h 184"/>
                <a:gd name="T24" fmla="*/ 70 w 200"/>
                <a:gd name="T25" fmla="*/ 117 h 184"/>
                <a:gd name="T26" fmla="*/ 17 w 200"/>
                <a:gd name="T27" fmla="*/ 77 h 184"/>
                <a:gd name="T28" fmla="*/ 178 w 200"/>
                <a:gd name="T29" fmla="*/ 17 h 184"/>
                <a:gd name="T30" fmla="*/ 72 w 200"/>
                <a:gd name="T31" fmla="*/ 148 h 184"/>
                <a:gd name="T32" fmla="*/ 72 w 200"/>
                <a:gd name="T33" fmla="*/ 129 h 184"/>
                <a:gd name="T34" fmla="*/ 87 w 200"/>
                <a:gd name="T35" fmla="*/ 139 h 184"/>
                <a:gd name="T36" fmla="*/ 72 w 200"/>
                <a:gd name="T37" fmla="*/ 148 h 184"/>
                <a:gd name="T38" fmla="*/ 77 w 200"/>
                <a:gd name="T39" fmla="*/ 122 h 184"/>
                <a:gd name="T40" fmla="*/ 186 w 200"/>
                <a:gd name="T41" fmla="*/ 21 h 184"/>
                <a:gd name="T42" fmla="*/ 142 w 200"/>
                <a:gd name="T43" fmla="*/ 171 h 184"/>
                <a:gd name="T44" fmla="*/ 77 w 200"/>
                <a:gd name="T45" fmla="*/ 122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0" h="184">
                  <a:moveTo>
                    <a:pt x="200" y="0"/>
                  </a:moveTo>
                  <a:cubicBezTo>
                    <a:pt x="0" y="74"/>
                    <a:pt x="0" y="74"/>
                    <a:pt x="0" y="74"/>
                  </a:cubicBezTo>
                  <a:cubicBezTo>
                    <a:pt x="64" y="123"/>
                    <a:pt x="64" y="123"/>
                    <a:pt x="64" y="123"/>
                  </a:cubicBezTo>
                  <a:cubicBezTo>
                    <a:pt x="64" y="154"/>
                    <a:pt x="64" y="154"/>
                    <a:pt x="64" y="154"/>
                  </a:cubicBezTo>
                  <a:cubicBezTo>
                    <a:pt x="64" y="155"/>
                    <a:pt x="65" y="156"/>
                    <a:pt x="65" y="156"/>
                  </a:cubicBezTo>
                  <a:cubicBezTo>
                    <a:pt x="65" y="156"/>
                    <a:pt x="65" y="157"/>
                    <a:pt x="65" y="157"/>
                  </a:cubicBezTo>
                  <a:cubicBezTo>
                    <a:pt x="66" y="158"/>
                    <a:pt x="67" y="159"/>
                    <a:pt x="69" y="159"/>
                  </a:cubicBezTo>
                  <a:cubicBezTo>
                    <a:pt x="69" y="159"/>
                    <a:pt x="70" y="159"/>
                    <a:pt x="71" y="158"/>
                  </a:cubicBezTo>
                  <a:cubicBezTo>
                    <a:pt x="93" y="144"/>
                    <a:pt x="93" y="144"/>
                    <a:pt x="93" y="144"/>
                  </a:cubicBezTo>
                  <a:cubicBezTo>
                    <a:pt x="147" y="184"/>
                    <a:pt x="147" y="184"/>
                    <a:pt x="147" y="184"/>
                  </a:cubicBezTo>
                  <a:lnTo>
                    <a:pt x="200" y="0"/>
                  </a:lnTo>
                  <a:close/>
                  <a:moveTo>
                    <a:pt x="178" y="17"/>
                  </a:moveTo>
                  <a:cubicBezTo>
                    <a:pt x="70" y="117"/>
                    <a:pt x="70" y="117"/>
                    <a:pt x="70" y="117"/>
                  </a:cubicBezTo>
                  <a:cubicBezTo>
                    <a:pt x="17" y="77"/>
                    <a:pt x="17" y="77"/>
                    <a:pt x="17" y="77"/>
                  </a:cubicBezTo>
                  <a:lnTo>
                    <a:pt x="178" y="17"/>
                  </a:lnTo>
                  <a:close/>
                  <a:moveTo>
                    <a:pt x="72" y="148"/>
                  </a:moveTo>
                  <a:cubicBezTo>
                    <a:pt x="72" y="129"/>
                    <a:pt x="72" y="129"/>
                    <a:pt x="72" y="129"/>
                  </a:cubicBezTo>
                  <a:cubicBezTo>
                    <a:pt x="87" y="139"/>
                    <a:pt x="87" y="139"/>
                    <a:pt x="87" y="139"/>
                  </a:cubicBezTo>
                  <a:lnTo>
                    <a:pt x="72" y="148"/>
                  </a:lnTo>
                  <a:close/>
                  <a:moveTo>
                    <a:pt x="77" y="122"/>
                  </a:moveTo>
                  <a:cubicBezTo>
                    <a:pt x="186" y="21"/>
                    <a:pt x="186" y="21"/>
                    <a:pt x="186" y="21"/>
                  </a:cubicBezTo>
                  <a:cubicBezTo>
                    <a:pt x="142" y="171"/>
                    <a:pt x="142" y="171"/>
                    <a:pt x="142" y="171"/>
                  </a:cubicBezTo>
                  <a:lnTo>
                    <a:pt x="77" y="122"/>
                  </a:lnTo>
                  <a:close/>
                </a:path>
              </a:pathLst>
            </a:custGeom>
            <a:solidFill>
              <a:srgbClr val="6EBF84"/>
            </a:solidFill>
            <a:ln>
              <a:noFill/>
            </a:ln>
          </p:spPr>
          <p:txBody>
            <a:bodyPr vert="horz" wrap="square" lIns="91440" tIns="45720" rIns="91440" bIns="45720" numCol="1" anchor="t" anchorCtr="0" compatLnSpc="1"/>
            <a:lstStyle/>
            <a:p>
              <a:endParaRPr lang="en-US">
                <a:cs typeface="+mn-ea"/>
                <a:sym typeface="+mn-lt"/>
              </a:endParaRPr>
            </a:p>
          </p:txBody>
        </p:sp>
      </p:grpSp>
      <p:grpSp>
        <p:nvGrpSpPr>
          <p:cNvPr id="8" name="组合 7"/>
          <p:cNvGrpSpPr/>
          <p:nvPr/>
        </p:nvGrpSpPr>
        <p:grpSpPr>
          <a:xfrm>
            <a:off x="1973994" y="1519264"/>
            <a:ext cx="1356359" cy="1356353"/>
            <a:chOff x="8516984" y="1331133"/>
            <a:chExt cx="1356359" cy="1356353"/>
          </a:xfrm>
        </p:grpSpPr>
        <p:sp>
          <p:nvSpPr>
            <p:cNvPr id="9" name="Arc 90"/>
            <p:cNvSpPr/>
            <p:nvPr/>
          </p:nvSpPr>
          <p:spPr>
            <a:xfrm>
              <a:off x="8516984" y="1331133"/>
              <a:ext cx="1356359" cy="1356353"/>
            </a:xfrm>
            <a:prstGeom prst="arc">
              <a:avLst>
                <a:gd name="adj1" fmla="val 3938778"/>
                <a:gd name="adj2" fmla="val 16108834"/>
              </a:avLst>
            </a:prstGeom>
            <a:ln w="38100" cap="rnd">
              <a:solidFill>
                <a:srgbClr val="6EBF84"/>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d-ID" sz="4000" dirty="0">
                <a:solidFill>
                  <a:schemeClr val="bg1"/>
                </a:solidFill>
                <a:cs typeface="+mn-ea"/>
                <a:sym typeface="+mn-lt"/>
              </a:endParaRPr>
            </a:p>
          </p:txBody>
        </p:sp>
        <p:sp>
          <p:nvSpPr>
            <p:cNvPr id="10" name="Freeform 99"/>
            <p:cNvSpPr>
              <a:spLocks noEditPoints="1"/>
            </p:cNvSpPr>
            <p:nvPr/>
          </p:nvSpPr>
          <p:spPr bwMode="auto">
            <a:xfrm>
              <a:off x="8872567" y="1711112"/>
              <a:ext cx="645192" cy="596394"/>
            </a:xfrm>
            <a:custGeom>
              <a:avLst/>
              <a:gdLst>
                <a:gd name="T0" fmla="*/ 200 w 200"/>
                <a:gd name="T1" fmla="*/ 0 h 184"/>
                <a:gd name="T2" fmla="*/ 0 w 200"/>
                <a:gd name="T3" fmla="*/ 74 h 184"/>
                <a:gd name="T4" fmla="*/ 64 w 200"/>
                <a:gd name="T5" fmla="*/ 123 h 184"/>
                <a:gd name="T6" fmla="*/ 64 w 200"/>
                <a:gd name="T7" fmla="*/ 154 h 184"/>
                <a:gd name="T8" fmla="*/ 65 w 200"/>
                <a:gd name="T9" fmla="*/ 156 h 184"/>
                <a:gd name="T10" fmla="*/ 65 w 200"/>
                <a:gd name="T11" fmla="*/ 157 h 184"/>
                <a:gd name="T12" fmla="*/ 69 w 200"/>
                <a:gd name="T13" fmla="*/ 159 h 184"/>
                <a:gd name="T14" fmla="*/ 71 w 200"/>
                <a:gd name="T15" fmla="*/ 158 h 184"/>
                <a:gd name="T16" fmla="*/ 93 w 200"/>
                <a:gd name="T17" fmla="*/ 144 h 184"/>
                <a:gd name="T18" fmla="*/ 147 w 200"/>
                <a:gd name="T19" fmla="*/ 184 h 184"/>
                <a:gd name="T20" fmla="*/ 200 w 200"/>
                <a:gd name="T21" fmla="*/ 0 h 184"/>
                <a:gd name="T22" fmla="*/ 178 w 200"/>
                <a:gd name="T23" fmla="*/ 17 h 184"/>
                <a:gd name="T24" fmla="*/ 70 w 200"/>
                <a:gd name="T25" fmla="*/ 117 h 184"/>
                <a:gd name="T26" fmla="*/ 17 w 200"/>
                <a:gd name="T27" fmla="*/ 77 h 184"/>
                <a:gd name="T28" fmla="*/ 178 w 200"/>
                <a:gd name="T29" fmla="*/ 17 h 184"/>
                <a:gd name="T30" fmla="*/ 72 w 200"/>
                <a:gd name="T31" fmla="*/ 148 h 184"/>
                <a:gd name="T32" fmla="*/ 72 w 200"/>
                <a:gd name="T33" fmla="*/ 129 h 184"/>
                <a:gd name="T34" fmla="*/ 87 w 200"/>
                <a:gd name="T35" fmla="*/ 139 h 184"/>
                <a:gd name="T36" fmla="*/ 72 w 200"/>
                <a:gd name="T37" fmla="*/ 148 h 184"/>
                <a:gd name="T38" fmla="*/ 77 w 200"/>
                <a:gd name="T39" fmla="*/ 122 h 184"/>
                <a:gd name="T40" fmla="*/ 186 w 200"/>
                <a:gd name="T41" fmla="*/ 21 h 184"/>
                <a:gd name="T42" fmla="*/ 142 w 200"/>
                <a:gd name="T43" fmla="*/ 171 h 184"/>
                <a:gd name="T44" fmla="*/ 77 w 200"/>
                <a:gd name="T45" fmla="*/ 122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0" h="184">
                  <a:moveTo>
                    <a:pt x="200" y="0"/>
                  </a:moveTo>
                  <a:cubicBezTo>
                    <a:pt x="0" y="74"/>
                    <a:pt x="0" y="74"/>
                    <a:pt x="0" y="74"/>
                  </a:cubicBezTo>
                  <a:cubicBezTo>
                    <a:pt x="64" y="123"/>
                    <a:pt x="64" y="123"/>
                    <a:pt x="64" y="123"/>
                  </a:cubicBezTo>
                  <a:cubicBezTo>
                    <a:pt x="64" y="154"/>
                    <a:pt x="64" y="154"/>
                    <a:pt x="64" y="154"/>
                  </a:cubicBezTo>
                  <a:cubicBezTo>
                    <a:pt x="64" y="155"/>
                    <a:pt x="65" y="156"/>
                    <a:pt x="65" y="156"/>
                  </a:cubicBezTo>
                  <a:cubicBezTo>
                    <a:pt x="65" y="156"/>
                    <a:pt x="65" y="157"/>
                    <a:pt x="65" y="157"/>
                  </a:cubicBezTo>
                  <a:cubicBezTo>
                    <a:pt x="66" y="158"/>
                    <a:pt x="67" y="159"/>
                    <a:pt x="69" y="159"/>
                  </a:cubicBezTo>
                  <a:cubicBezTo>
                    <a:pt x="69" y="159"/>
                    <a:pt x="70" y="159"/>
                    <a:pt x="71" y="158"/>
                  </a:cubicBezTo>
                  <a:cubicBezTo>
                    <a:pt x="93" y="144"/>
                    <a:pt x="93" y="144"/>
                    <a:pt x="93" y="144"/>
                  </a:cubicBezTo>
                  <a:cubicBezTo>
                    <a:pt x="147" y="184"/>
                    <a:pt x="147" y="184"/>
                    <a:pt x="147" y="184"/>
                  </a:cubicBezTo>
                  <a:lnTo>
                    <a:pt x="200" y="0"/>
                  </a:lnTo>
                  <a:close/>
                  <a:moveTo>
                    <a:pt x="178" y="17"/>
                  </a:moveTo>
                  <a:cubicBezTo>
                    <a:pt x="70" y="117"/>
                    <a:pt x="70" y="117"/>
                    <a:pt x="70" y="117"/>
                  </a:cubicBezTo>
                  <a:cubicBezTo>
                    <a:pt x="17" y="77"/>
                    <a:pt x="17" y="77"/>
                    <a:pt x="17" y="77"/>
                  </a:cubicBezTo>
                  <a:lnTo>
                    <a:pt x="178" y="17"/>
                  </a:lnTo>
                  <a:close/>
                  <a:moveTo>
                    <a:pt x="72" y="148"/>
                  </a:moveTo>
                  <a:cubicBezTo>
                    <a:pt x="72" y="129"/>
                    <a:pt x="72" y="129"/>
                    <a:pt x="72" y="129"/>
                  </a:cubicBezTo>
                  <a:cubicBezTo>
                    <a:pt x="87" y="139"/>
                    <a:pt x="87" y="139"/>
                    <a:pt x="87" y="139"/>
                  </a:cubicBezTo>
                  <a:lnTo>
                    <a:pt x="72" y="148"/>
                  </a:lnTo>
                  <a:close/>
                  <a:moveTo>
                    <a:pt x="77" y="122"/>
                  </a:moveTo>
                  <a:cubicBezTo>
                    <a:pt x="186" y="21"/>
                    <a:pt x="186" y="21"/>
                    <a:pt x="186" y="21"/>
                  </a:cubicBezTo>
                  <a:cubicBezTo>
                    <a:pt x="142" y="171"/>
                    <a:pt x="142" y="171"/>
                    <a:pt x="142" y="171"/>
                  </a:cubicBezTo>
                  <a:lnTo>
                    <a:pt x="77" y="122"/>
                  </a:lnTo>
                  <a:close/>
                </a:path>
              </a:pathLst>
            </a:custGeom>
            <a:solidFill>
              <a:srgbClr val="6EBF84"/>
            </a:solidFill>
            <a:ln>
              <a:noFill/>
            </a:ln>
          </p:spPr>
          <p:txBody>
            <a:bodyPr vert="horz" wrap="square" lIns="91440" tIns="45720" rIns="91440" bIns="45720" numCol="1" anchor="t" anchorCtr="0" compatLnSpc="1"/>
            <a:lstStyle/>
            <a:p>
              <a:endParaRPr lang="en-US">
                <a:cs typeface="+mn-ea"/>
                <a:sym typeface="+mn-lt"/>
              </a:endParaRPr>
            </a:p>
          </p:txBody>
        </p:sp>
      </p:grpSp>
      <p:sp>
        <p:nvSpPr>
          <p:cNvPr id="11" name="TextBox 28"/>
          <p:cNvSpPr txBox="1"/>
          <p:nvPr/>
        </p:nvSpPr>
        <p:spPr>
          <a:xfrm>
            <a:off x="1782102" y="3607218"/>
            <a:ext cx="1422184" cy="461665"/>
          </a:xfrm>
          <a:prstGeom prst="rect">
            <a:avLst/>
          </a:prstGeom>
          <a:noFill/>
        </p:spPr>
        <p:txBody>
          <a:bodyPr wrap="none" rtlCol="0">
            <a:spAutoFit/>
          </a:bodyPr>
          <a:lstStyle/>
          <a:p>
            <a:pPr algn="just"/>
            <a:r>
              <a:rPr lang="zh-CN" altLang="en-US" sz="2400" b="1" dirty="0">
                <a:solidFill>
                  <a:srgbClr val="6EBF84"/>
                </a:solidFill>
                <a:cs typeface="+mn-ea"/>
                <a:sym typeface="+mn-lt"/>
              </a:rPr>
              <a:t>行业近景</a:t>
            </a:r>
            <a:endParaRPr lang="id-ID" sz="2400" b="1" dirty="0">
              <a:solidFill>
                <a:srgbClr val="6EBF84"/>
              </a:solidFill>
              <a:cs typeface="+mn-ea"/>
              <a:sym typeface="+mn-lt"/>
            </a:endParaRPr>
          </a:p>
        </p:txBody>
      </p:sp>
      <p:sp>
        <p:nvSpPr>
          <p:cNvPr id="12" name="矩形 11"/>
          <p:cNvSpPr/>
          <p:nvPr/>
        </p:nvSpPr>
        <p:spPr>
          <a:xfrm>
            <a:off x="1551138" y="4095850"/>
            <a:ext cx="2114984" cy="1384995"/>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sp>
        <p:nvSpPr>
          <p:cNvPr id="13" name="TextBox 28"/>
          <p:cNvSpPr txBox="1"/>
          <p:nvPr/>
        </p:nvSpPr>
        <p:spPr>
          <a:xfrm>
            <a:off x="5385274" y="3580251"/>
            <a:ext cx="1422184" cy="461665"/>
          </a:xfrm>
          <a:prstGeom prst="rect">
            <a:avLst/>
          </a:prstGeom>
          <a:noFill/>
        </p:spPr>
        <p:txBody>
          <a:bodyPr wrap="none" rtlCol="0">
            <a:spAutoFit/>
          </a:bodyPr>
          <a:lstStyle/>
          <a:p>
            <a:pPr algn="just"/>
            <a:r>
              <a:rPr lang="zh-CN" altLang="en-US" sz="2400" b="1" dirty="0">
                <a:solidFill>
                  <a:srgbClr val="6EBF84"/>
                </a:solidFill>
                <a:cs typeface="+mn-ea"/>
                <a:sym typeface="+mn-lt"/>
              </a:rPr>
              <a:t>行业背景</a:t>
            </a:r>
            <a:endParaRPr lang="id-ID" sz="2400" b="1" dirty="0">
              <a:solidFill>
                <a:srgbClr val="6EBF84"/>
              </a:solidFill>
              <a:cs typeface="+mn-ea"/>
              <a:sym typeface="+mn-lt"/>
            </a:endParaRPr>
          </a:p>
        </p:txBody>
      </p:sp>
      <p:sp>
        <p:nvSpPr>
          <p:cNvPr id="14" name="矩形 13"/>
          <p:cNvSpPr/>
          <p:nvPr/>
        </p:nvSpPr>
        <p:spPr>
          <a:xfrm>
            <a:off x="5154310" y="4068883"/>
            <a:ext cx="2114984" cy="1384995"/>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sp>
        <p:nvSpPr>
          <p:cNvPr id="15" name="TextBox 28"/>
          <p:cNvSpPr txBox="1"/>
          <p:nvPr/>
        </p:nvSpPr>
        <p:spPr>
          <a:xfrm>
            <a:off x="8757482" y="3607218"/>
            <a:ext cx="1422184" cy="461665"/>
          </a:xfrm>
          <a:prstGeom prst="rect">
            <a:avLst/>
          </a:prstGeom>
          <a:noFill/>
        </p:spPr>
        <p:txBody>
          <a:bodyPr wrap="none" rtlCol="0">
            <a:spAutoFit/>
          </a:bodyPr>
          <a:lstStyle/>
          <a:p>
            <a:pPr algn="just"/>
            <a:r>
              <a:rPr lang="zh-CN" altLang="en-US" sz="2400" b="1" dirty="0">
                <a:solidFill>
                  <a:srgbClr val="6EBF84"/>
                </a:solidFill>
                <a:cs typeface="+mn-ea"/>
                <a:sym typeface="+mn-lt"/>
              </a:rPr>
              <a:t>相关职业</a:t>
            </a:r>
            <a:endParaRPr lang="id-ID" sz="2400" b="1" dirty="0">
              <a:solidFill>
                <a:srgbClr val="6EBF84"/>
              </a:solidFill>
              <a:cs typeface="+mn-ea"/>
              <a:sym typeface="+mn-lt"/>
            </a:endParaRPr>
          </a:p>
        </p:txBody>
      </p:sp>
      <p:sp>
        <p:nvSpPr>
          <p:cNvPr id="16" name="矩形 15"/>
          <p:cNvSpPr/>
          <p:nvPr/>
        </p:nvSpPr>
        <p:spPr>
          <a:xfrm>
            <a:off x="8526518" y="4095850"/>
            <a:ext cx="2114984" cy="1384995"/>
          </a:xfrm>
          <a:prstGeom prst="rect">
            <a:avLst/>
          </a:prstGeom>
          <a:noFill/>
        </p:spPr>
        <p:txBody>
          <a:bodyPr wrap="square" rtlCol="0">
            <a:spAutoFit/>
          </a:bodyPr>
          <a:lstStyle/>
          <a:p>
            <a:pPr algn="just">
              <a:lnSpc>
                <a:spcPct val="150000"/>
              </a:lnSpc>
            </a:pPr>
            <a:r>
              <a:rPr lang="zh-CN" altLang="en-US" sz="1400" dirty="0">
                <a:solidFill>
                  <a:srgbClr val="2C91B0"/>
                </a:solidFill>
                <a:cs typeface="+mn-ea"/>
                <a:sym typeface="+mn-lt"/>
              </a:rPr>
              <a:t>用户可以在投影仪或者计算机上进行演示也可以将演示文稿打印出来制作成胶片</a:t>
            </a:r>
            <a:endParaRPr lang="zh-CN" altLang="en-US" sz="1400" dirty="0">
              <a:solidFill>
                <a:srgbClr val="2C91B0"/>
              </a:solidFill>
              <a:cs typeface="+mn-ea"/>
              <a:sym typeface="+mn-lt"/>
            </a:endParaRPr>
          </a:p>
        </p:txBody>
      </p:sp>
      <p:pic>
        <p:nvPicPr>
          <p:cNvPr id="17" name="图片 16"/>
          <p:cNvPicPr>
            <a:picLocks noChangeAspect="1"/>
          </p:cNvPicPr>
          <p:nvPr/>
        </p:nvPicPr>
        <p:blipFill rotWithShape="1">
          <a:blip r:embed="rId1" cstate="screen"/>
          <a:srcRect/>
          <a:stretch>
            <a:fillRect/>
          </a:stretch>
        </p:blipFill>
        <p:spPr>
          <a:xfrm>
            <a:off x="3246208" y="4993648"/>
            <a:ext cx="699017" cy="953820"/>
          </a:xfrm>
          <a:prstGeom prst="rect">
            <a:avLst/>
          </a:prstGeom>
        </p:spPr>
      </p:pic>
      <p:pic>
        <p:nvPicPr>
          <p:cNvPr id="18" name="图片 17"/>
          <p:cNvPicPr>
            <a:picLocks noChangeAspect="1"/>
          </p:cNvPicPr>
          <p:nvPr/>
        </p:nvPicPr>
        <p:blipFill rotWithShape="1">
          <a:blip r:embed="rId1" cstate="screen"/>
          <a:srcRect/>
          <a:stretch>
            <a:fillRect/>
          </a:stretch>
        </p:blipFill>
        <p:spPr>
          <a:xfrm>
            <a:off x="6918316" y="4939714"/>
            <a:ext cx="699017" cy="953820"/>
          </a:xfrm>
          <a:prstGeom prst="rect">
            <a:avLst/>
          </a:prstGeom>
        </p:spPr>
      </p:pic>
      <p:pic>
        <p:nvPicPr>
          <p:cNvPr id="19" name="图片 18"/>
          <p:cNvPicPr>
            <a:picLocks noChangeAspect="1"/>
          </p:cNvPicPr>
          <p:nvPr/>
        </p:nvPicPr>
        <p:blipFill rotWithShape="1">
          <a:blip r:embed="rId1" cstate="screen"/>
          <a:srcRect/>
          <a:stretch>
            <a:fillRect/>
          </a:stretch>
        </p:blipFill>
        <p:spPr>
          <a:xfrm>
            <a:off x="10369088" y="4939714"/>
            <a:ext cx="699017" cy="95382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3500" advClick="0" advTm="3000">
        <p:random/>
      </p:transition>
    </mc:Choice>
    <mc:Fallback>
      <p:transition spd="slow" advClick="0"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p:cTn id="24" dur="1000" fill="hold"/>
                                        <p:tgtEl>
                                          <p:spTgt spid="11"/>
                                        </p:tgtEl>
                                        <p:attrNameLst>
                                          <p:attrName>ppt_w</p:attrName>
                                        </p:attrNameLst>
                                      </p:cBhvr>
                                      <p:tavLst>
                                        <p:tav tm="0">
                                          <p:val>
                                            <p:fltVal val="0"/>
                                          </p:val>
                                        </p:tav>
                                        <p:tav tm="100000">
                                          <p:val>
                                            <p:strVal val="#ppt_w"/>
                                          </p:val>
                                        </p:tav>
                                      </p:tavLst>
                                    </p:anim>
                                    <p:anim calcmode="lin" valueType="num">
                                      <p:cBhvr>
                                        <p:cTn id="25" dur="1000" fill="hold"/>
                                        <p:tgtEl>
                                          <p:spTgt spid="11"/>
                                        </p:tgtEl>
                                        <p:attrNameLst>
                                          <p:attrName>ppt_h</p:attrName>
                                        </p:attrNameLst>
                                      </p:cBhvr>
                                      <p:tavLst>
                                        <p:tav tm="0">
                                          <p:val>
                                            <p:fltVal val="0"/>
                                          </p:val>
                                        </p:tav>
                                        <p:tav tm="100000">
                                          <p:val>
                                            <p:strVal val="#ppt_h"/>
                                          </p:val>
                                        </p:tav>
                                      </p:tavLst>
                                    </p:anim>
                                    <p:anim calcmode="lin" valueType="num">
                                      <p:cBhvr>
                                        <p:cTn id="26" dur="1000" fill="hold"/>
                                        <p:tgtEl>
                                          <p:spTgt spid="11"/>
                                        </p:tgtEl>
                                        <p:attrNameLst>
                                          <p:attrName>style.rotation</p:attrName>
                                        </p:attrNameLst>
                                      </p:cBhvr>
                                      <p:tavLst>
                                        <p:tav tm="0">
                                          <p:val>
                                            <p:fltVal val="90"/>
                                          </p:val>
                                        </p:tav>
                                        <p:tav tm="100000">
                                          <p:val>
                                            <p:fltVal val="0"/>
                                          </p:val>
                                        </p:tav>
                                      </p:tavLst>
                                    </p:anim>
                                    <p:animEffect transition="in" filter="fade">
                                      <p:cBhvr>
                                        <p:cTn id="27" dur="1000"/>
                                        <p:tgtEl>
                                          <p:spTgt spid="11"/>
                                        </p:tgtEl>
                                      </p:cBhvr>
                                    </p:animEffect>
                                  </p:childTnLst>
                                </p:cTn>
                              </p:par>
                              <p:par>
                                <p:cTn id="28" presetID="31" presetClass="entr" presetSubtype="0" fill="hold" grpId="0" nodeType="with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p:cTn id="30" dur="1000" fill="hold"/>
                                        <p:tgtEl>
                                          <p:spTgt spid="12"/>
                                        </p:tgtEl>
                                        <p:attrNameLst>
                                          <p:attrName>ppt_w</p:attrName>
                                        </p:attrNameLst>
                                      </p:cBhvr>
                                      <p:tavLst>
                                        <p:tav tm="0">
                                          <p:val>
                                            <p:fltVal val="0"/>
                                          </p:val>
                                        </p:tav>
                                        <p:tav tm="100000">
                                          <p:val>
                                            <p:strVal val="#ppt_w"/>
                                          </p:val>
                                        </p:tav>
                                      </p:tavLst>
                                    </p:anim>
                                    <p:anim calcmode="lin" valueType="num">
                                      <p:cBhvr>
                                        <p:cTn id="31" dur="1000" fill="hold"/>
                                        <p:tgtEl>
                                          <p:spTgt spid="12"/>
                                        </p:tgtEl>
                                        <p:attrNameLst>
                                          <p:attrName>ppt_h</p:attrName>
                                        </p:attrNameLst>
                                      </p:cBhvr>
                                      <p:tavLst>
                                        <p:tav tm="0">
                                          <p:val>
                                            <p:fltVal val="0"/>
                                          </p:val>
                                        </p:tav>
                                        <p:tav tm="100000">
                                          <p:val>
                                            <p:strVal val="#ppt_h"/>
                                          </p:val>
                                        </p:tav>
                                      </p:tavLst>
                                    </p:anim>
                                    <p:anim calcmode="lin" valueType="num">
                                      <p:cBhvr>
                                        <p:cTn id="32" dur="1000" fill="hold"/>
                                        <p:tgtEl>
                                          <p:spTgt spid="12"/>
                                        </p:tgtEl>
                                        <p:attrNameLst>
                                          <p:attrName>style.rotation</p:attrName>
                                        </p:attrNameLst>
                                      </p:cBhvr>
                                      <p:tavLst>
                                        <p:tav tm="0">
                                          <p:val>
                                            <p:fltVal val="90"/>
                                          </p:val>
                                        </p:tav>
                                        <p:tav tm="100000">
                                          <p:val>
                                            <p:fltVal val="0"/>
                                          </p:val>
                                        </p:tav>
                                      </p:tavLst>
                                    </p:anim>
                                    <p:animEffect transition="in" filter="fade">
                                      <p:cBhvr>
                                        <p:cTn id="33" dur="10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 calcmode="lin" valueType="num">
                                      <p:cBhvr>
                                        <p:cTn id="38" dur="1000" fill="hold"/>
                                        <p:tgtEl>
                                          <p:spTgt spid="13"/>
                                        </p:tgtEl>
                                        <p:attrNameLst>
                                          <p:attrName>ppt_w</p:attrName>
                                        </p:attrNameLst>
                                      </p:cBhvr>
                                      <p:tavLst>
                                        <p:tav tm="0">
                                          <p:val>
                                            <p:fltVal val="0"/>
                                          </p:val>
                                        </p:tav>
                                        <p:tav tm="100000">
                                          <p:val>
                                            <p:strVal val="#ppt_w"/>
                                          </p:val>
                                        </p:tav>
                                      </p:tavLst>
                                    </p:anim>
                                    <p:anim calcmode="lin" valueType="num">
                                      <p:cBhvr>
                                        <p:cTn id="39" dur="1000" fill="hold"/>
                                        <p:tgtEl>
                                          <p:spTgt spid="13"/>
                                        </p:tgtEl>
                                        <p:attrNameLst>
                                          <p:attrName>ppt_h</p:attrName>
                                        </p:attrNameLst>
                                      </p:cBhvr>
                                      <p:tavLst>
                                        <p:tav tm="0">
                                          <p:val>
                                            <p:fltVal val="0"/>
                                          </p:val>
                                        </p:tav>
                                        <p:tav tm="100000">
                                          <p:val>
                                            <p:strVal val="#ppt_h"/>
                                          </p:val>
                                        </p:tav>
                                      </p:tavLst>
                                    </p:anim>
                                    <p:anim calcmode="lin" valueType="num">
                                      <p:cBhvr>
                                        <p:cTn id="40" dur="1000" fill="hold"/>
                                        <p:tgtEl>
                                          <p:spTgt spid="13"/>
                                        </p:tgtEl>
                                        <p:attrNameLst>
                                          <p:attrName>style.rotation</p:attrName>
                                        </p:attrNameLst>
                                      </p:cBhvr>
                                      <p:tavLst>
                                        <p:tav tm="0">
                                          <p:val>
                                            <p:fltVal val="90"/>
                                          </p:val>
                                        </p:tav>
                                        <p:tav tm="100000">
                                          <p:val>
                                            <p:fltVal val="0"/>
                                          </p:val>
                                        </p:tav>
                                      </p:tavLst>
                                    </p:anim>
                                    <p:animEffect transition="in" filter="fade">
                                      <p:cBhvr>
                                        <p:cTn id="41" dur="1000"/>
                                        <p:tgtEl>
                                          <p:spTgt spid="13"/>
                                        </p:tgtEl>
                                      </p:cBhvr>
                                    </p:animEffect>
                                  </p:childTnLst>
                                </p:cTn>
                              </p:par>
                              <p:par>
                                <p:cTn id="42" presetID="31"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p:cTn id="44" dur="1000" fill="hold"/>
                                        <p:tgtEl>
                                          <p:spTgt spid="14"/>
                                        </p:tgtEl>
                                        <p:attrNameLst>
                                          <p:attrName>ppt_w</p:attrName>
                                        </p:attrNameLst>
                                      </p:cBhvr>
                                      <p:tavLst>
                                        <p:tav tm="0">
                                          <p:val>
                                            <p:fltVal val="0"/>
                                          </p:val>
                                        </p:tav>
                                        <p:tav tm="100000">
                                          <p:val>
                                            <p:strVal val="#ppt_w"/>
                                          </p:val>
                                        </p:tav>
                                      </p:tavLst>
                                    </p:anim>
                                    <p:anim calcmode="lin" valueType="num">
                                      <p:cBhvr>
                                        <p:cTn id="45" dur="1000" fill="hold"/>
                                        <p:tgtEl>
                                          <p:spTgt spid="14"/>
                                        </p:tgtEl>
                                        <p:attrNameLst>
                                          <p:attrName>ppt_h</p:attrName>
                                        </p:attrNameLst>
                                      </p:cBhvr>
                                      <p:tavLst>
                                        <p:tav tm="0">
                                          <p:val>
                                            <p:fltVal val="0"/>
                                          </p:val>
                                        </p:tav>
                                        <p:tav tm="100000">
                                          <p:val>
                                            <p:strVal val="#ppt_h"/>
                                          </p:val>
                                        </p:tav>
                                      </p:tavLst>
                                    </p:anim>
                                    <p:anim calcmode="lin" valueType="num">
                                      <p:cBhvr>
                                        <p:cTn id="46" dur="1000" fill="hold"/>
                                        <p:tgtEl>
                                          <p:spTgt spid="14"/>
                                        </p:tgtEl>
                                        <p:attrNameLst>
                                          <p:attrName>style.rotation</p:attrName>
                                        </p:attrNameLst>
                                      </p:cBhvr>
                                      <p:tavLst>
                                        <p:tav tm="0">
                                          <p:val>
                                            <p:fltVal val="90"/>
                                          </p:val>
                                        </p:tav>
                                        <p:tav tm="100000">
                                          <p:val>
                                            <p:fltVal val="0"/>
                                          </p:val>
                                        </p:tav>
                                      </p:tavLst>
                                    </p:anim>
                                    <p:animEffect transition="in" filter="fade">
                                      <p:cBhvr>
                                        <p:cTn id="47" dur="10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 calcmode="lin" valueType="num">
                                      <p:cBhvr>
                                        <p:cTn id="52" dur="1000" fill="hold"/>
                                        <p:tgtEl>
                                          <p:spTgt spid="15"/>
                                        </p:tgtEl>
                                        <p:attrNameLst>
                                          <p:attrName>ppt_w</p:attrName>
                                        </p:attrNameLst>
                                      </p:cBhvr>
                                      <p:tavLst>
                                        <p:tav tm="0">
                                          <p:val>
                                            <p:fltVal val="0"/>
                                          </p:val>
                                        </p:tav>
                                        <p:tav tm="100000">
                                          <p:val>
                                            <p:strVal val="#ppt_w"/>
                                          </p:val>
                                        </p:tav>
                                      </p:tavLst>
                                    </p:anim>
                                    <p:anim calcmode="lin" valueType="num">
                                      <p:cBhvr>
                                        <p:cTn id="53" dur="1000" fill="hold"/>
                                        <p:tgtEl>
                                          <p:spTgt spid="15"/>
                                        </p:tgtEl>
                                        <p:attrNameLst>
                                          <p:attrName>ppt_h</p:attrName>
                                        </p:attrNameLst>
                                      </p:cBhvr>
                                      <p:tavLst>
                                        <p:tav tm="0">
                                          <p:val>
                                            <p:fltVal val="0"/>
                                          </p:val>
                                        </p:tav>
                                        <p:tav tm="100000">
                                          <p:val>
                                            <p:strVal val="#ppt_h"/>
                                          </p:val>
                                        </p:tav>
                                      </p:tavLst>
                                    </p:anim>
                                    <p:anim calcmode="lin" valueType="num">
                                      <p:cBhvr>
                                        <p:cTn id="54" dur="1000" fill="hold"/>
                                        <p:tgtEl>
                                          <p:spTgt spid="15"/>
                                        </p:tgtEl>
                                        <p:attrNameLst>
                                          <p:attrName>style.rotation</p:attrName>
                                        </p:attrNameLst>
                                      </p:cBhvr>
                                      <p:tavLst>
                                        <p:tav tm="0">
                                          <p:val>
                                            <p:fltVal val="90"/>
                                          </p:val>
                                        </p:tav>
                                        <p:tav tm="100000">
                                          <p:val>
                                            <p:fltVal val="0"/>
                                          </p:val>
                                        </p:tav>
                                      </p:tavLst>
                                    </p:anim>
                                    <p:animEffect transition="in" filter="fade">
                                      <p:cBhvr>
                                        <p:cTn id="55" dur="1000"/>
                                        <p:tgtEl>
                                          <p:spTgt spid="15"/>
                                        </p:tgtEl>
                                      </p:cBhvr>
                                    </p:animEffect>
                                  </p:childTnLst>
                                </p:cTn>
                              </p:par>
                              <p:par>
                                <p:cTn id="56" presetID="31" presetClass="entr" presetSubtype="0" fill="hold" grpId="0" nodeType="withEffect">
                                  <p:stCondLst>
                                    <p:cond delay="0"/>
                                  </p:stCondLst>
                                  <p:childTnLst>
                                    <p:set>
                                      <p:cBhvr>
                                        <p:cTn id="57" dur="1" fill="hold">
                                          <p:stCondLst>
                                            <p:cond delay="0"/>
                                          </p:stCondLst>
                                        </p:cTn>
                                        <p:tgtEl>
                                          <p:spTgt spid="16"/>
                                        </p:tgtEl>
                                        <p:attrNameLst>
                                          <p:attrName>style.visibility</p:attrName>
                                        </p:attrNameLst>
                                      </p:cBhvr>
                                      <p:to>
                                        <p:strVal val="visible"/>
                                      </p:to>
                                    </p:set>
                                    <p:anim calcmode="lin" valueType="num">
                                      <p:cBhvr>
                                        <p:cTn id="58" dur="1000" fill="hold"/>
                                        <p:tgtEl>
                                          <p:spTgt spid="16"/>
                                        </p:tgtEl>
                                        <p:attrNameLst>
                                          <p:attrName>ppt_w</p:attrName>
                                        </p:attrNameLst>
                                      </p:cBhvr>
                                      <p:tavLst>
                                        <p:tav tm="0">
                                          <p:val>
                                            <p:fltVal val="0"/>
                                          </p:val>
                                        </p:tav>
                                        <p:tav tm="100000">
                                          <p:val>
                                            <p:strVal val="#ppt_w"/>
                                          </p:val>
                                        </p:tav>
                                      </p:tavLst>
                                    </p:anim>
                                    <p:anim calcmode="lin" valueType="num">
                                      <p:cBhvr>
                                        <p:cTn id="59" dur="1000" fill="hold"/>
                                        <p:tgtEl>
                                          <p:spTgt spid="16"/>
                                        </p:tgtEl>
                                        <p:attrNameLst>
                                          <p:attrName>ppt_h</p:attrName>
                                        </p:attrNameLst>
                                      </p:cBhvr>
                                      <p:tavLst>
                                        <p:tav tm="0">
                                          <p:val>
                                            <p:fltVal val="0"/>
                                          </p:val>
                                        </p:tav>
                                        <p:tav tm="100000">
                                          <p:val>
                                            <p:strVal val="#ppt_h"/>
                                          </p:val>
                                        </p:tav>
                                      </p:tavLst>
                                    </p:anim>
                                    <p:anim calcmode="lin" valueType="num">
                                      <p:cBhvr>
                                        <p:cTn id="60" dur="1000" fill="hold"/>
                                        <p:tgtEl>
                                          <p:spTgt spid="16"/>
                                        </p:tgtEl>
                                        <p:attrNameLst>
                                          <p:attrName>style.rotation</p:attrName>
                                        </p:attrNameLst>
                                      </p:cBhvr>
                                      <p:tavLst>
                                        <p:tav tm="0">
                                          <p:val>
                                            <p:fltVal val="90"/>
                                          </p:val>
                                        </p:tav>
                                        <p:tav tm="100000">
                                          <p:val>
                                            <p:fltVal val="0"/>
                                          </p:val>
                                        </p:tav>
                                      </p:tavLst>
                                    </p:anim>
                                    <p:animEffect transition="in" filter="fade">
                                      <p:cBhvr>
                                        <p:cTn id="61" dur="1000"/>
                                        <p:tgtEl>
                                          <p:spTgt spid="16"/>
                                        </p:tgtEl>
                                      </p:cBhvr>
                                    </p:animEffect>
                                  </p:childTnLst>
                                </p:cTn>
                              </p:par>
                            </p:childTnLst>
                          </p:cTn>
                        </p:par>
                      </p:childTnLst>
                    </p:cTn>
                  </p:par>
                  <p:par>
                    <p:cTn id="62" fill="hold">
                      <p:stCondLst>
                        <p:cond delay="indefinite"/>
                      </p:stCondLst>
                      <p:childTnLst>
                        <p:par>
                          <p:cTn id="63" fill="hold">
                            <p:stCondLst>
                              <p:cond delay="0"/>
                            </p:stCondLst>
                            <p:childTnLst>
                              <p:par>
                                <p:cTn id="64" presetID="53" presetClass="entr" presetSubtype="16" fill="hold" nodeType="clickEffect">
                                  <p:stCondLst>
                                    <p:cond delay="0"/>
                                  </p:stCondLst>
                                  <p:childTnLst>
                                    <p:set>
                                      <p:cBhvr>
                                        <p:cTn id="65" dur="1" fill="hold">
                                          <p:stCondLst>
                                            <p:cond delay="0"/>
                                          </p:stCondLst>
                                        </p:cTn>
                                        <p:tgtEl>
                                          <p:spTgt spid="17"/>
                                        </p:tgtEl>
                                        <p:attrNameLst>
                                          <p:attrName>style.visibility</p:attrName>
                                        </p:attrNameLst>
                                      </p:cBhvr>
                                      <p:to>
                                        <p:strVal val="visible"/>
                                      </p:to>
                                    </p:set>
                                    <p:anim calcmode="lin" valueType="num">
                                      <p:cBhvr>
                                        <p:cTn id="66" dur="500" fill="hold"/>
                                        <p:tgtEl>
                                          <p:spTgt spid="17"/>
                                        </p:tgtEl>
                                        <p:attrNameLst>
                                          <p:attrName>ppt_w</p:attrName>
                                        </p:attrNameLst>
                                      </p:cBhvr>
                                      <p:tavLst>
                                        <p:tav tm="0">
                                          <p:val>
                                            <p:fltVal val="0"/>
                                          </p:val>
                                        </p:tav>
                                        <p:tav tm="100000">
                                          <p:val>
                                            <p:strVal val="#ppt_w"/>
                                          </p:val>
                                        </p:tav>
                                      </p:tavLst>
                                    </p:anim>
                                    <p:anim calcmode="lin" valueType="num">
                                      <p:cBhvr>
                                        <p:cTn id="67" dur="500" fill="hold"/>
                                        <p:tgtEl>
                                          <p:spTgt spid="17"/>
                                        </p:tgtEl>
                                        <p:attrNameLst>
                                          <p:attrName>ppt_h</p:attrName>
                                        </p:attrNameLst>
                                      </p:cBhvr>
                                      <p:tavLst>
                                        <p:tav tm="0">
                                          <p:val>
                                            <p:fltVal val="0"/>
                                          </p:val>
                                        </p:tav>
                                        <p:tav tm="100000">
                                          <p:val>
                                            <p:strVal val="#ppt_h"/>
                                          </p:val>
                                        </p:tav>
                                      </p:tavLst>
                                    </p:anim>
                                    <p:animEffect transition="in" filter="fade">
                                      <p:cBhvr>
                                        <p:cTn id="68" dur="500"/>
                                        <p:tgtEl>
                                          <p:spTgt spid="17"/>
                                        </p:tgtEl>
                                      </p:cBhvr>
                                    </p:animEffect>
                                  </p:childTnLst>
                                </p:cTn>
                              </p:par>
                            </p:childTnLst>
                          </p:cTn>
                        </p:par>
                      </p:childTnLst>
                    </p:cTn>
                  </p:par>
                  <p:par>
                    <p:cTn id="69" fill="hold">
                      <p:stCondLst>
                        <p:cond delay="indefinite"/>
                      </p:stCondLst>
                      <p:childTnLst>
                        <p:par>
                          <p:cTn id="70" fill="hold">
                            <p:stCondLst>
                              <p:cond delay="0"/>
                            </p:stCondLst>
                            <p:childTnLst>
                              <p:par>
                                <p:cTn id="71" presetID="53" presetClass="entr" presetSubtype="16" fill="hold" nodeType="clickEffect">
                                  <p:stCondLst>
                                    <p:cond delay="0"/>
                                  </p:stCondLst>
                                  <p:childTnLst>
                                    <p:set>
                                      <p:cBhvr>
                                        <p:cTn id="72" dur="1" fill="hold">
                                          <p:stCondLst>
                                            <p:cond delay="0"/>
                                          </p:stCondLst>
                                        </p:cTn>
                                        <p:tgtEl>
                                          <p:spTgt spid="18"/>
                                        </p:tgtEl>
                                        <p:attrNameLst>
                                          <p:attrName>style.visibility</p:attrName>
                                        </p:attrNameLst>
                                      </p:cBhvr>
                                      <p:to>
                                        <p:strVal val="visible"/>
                                      </p:to>
                                    </p:set>
                                    <p:anim calcmode="lin" valueType="num">
                                      <p:cBhvr>
                                        <p:cTn id="73" dur="500" fill="hold"/>
                                        <p:tgtEl>
                                          <p:spTgt spid="18"/>
                                        </p:tgtEl>
                                        <p:attrNameLst>
                                          <p:attrName>ppt_w</p:attrName>
                                        </p:attrNameLst>
                                      </p:cBhvr>
                                      <p:tavLst>
                                        <p:tav tm="0">
                                          <p:val>
                                            <p:fltVal val="0"/>
                                          </p:val>
                                        </p:tav>
                                        <p:tav tm="100000">
                                          <p:val>
                                            <p:strVal val="#ppt_w"/>
                                          </p:val>
                                        </p:tav>
                                      </p:tavLst>
                                    </p:anim>
                                    <p:anim calcmode="lin" valueType="num">
                                      <p:cBhvr>
                                        <p:cTn id="74" dur="500" fill="hold"/>
                                        <p:tgtEl>
                                          <p:spTgt spid="18"/>
                                        </p:tgtEl>
                                        <p:attrNameLst>
                                          <p:attrName>ppt_h</p:attrName>
                                        </p:attrNameLst>
                                      </p:cBhvr>
                                      <p:tavLst>
                                        <p:tav tm="0">
                                          <p:val>
                                            <p:fltVal val="0"/>
                                          </p:val>
                                        </p:tav>
                                        <p:tav tm="100000">
                                          <p:val>
                                            <p:strVal val="#ppt_h"/>
                                          </p:val>
                                        </p:tav>
                                      </p:tavLst>
                                    </p:anim>
                                    <p:animEffect transition="in" filter="fade">
                                      <p:cBhvr>
                                        <p:cTn id="75" dur="500"/>
                                        <p:tgtEl>
                                          <p:spTgt spid="18"/>
                                        </p:tgtEl>
                                      </p:cBhvr>
                                    </p:animEffect>
                                  </p:childTnLst>
                                </p:cTn>
                              </p:par>
                            </p:childTnLst>
                          </p:cTn>
                        </p:par>
                      </p:childTnLst>
                    </p:cTn>
                  </p:par>
                  <p:par>
                    <p:cTn id="76" fill="hold">
                      <p:stCondLst>
                        <p:cond delay="indefinite"/>
                      </p:stCondLst>
                      <p:childTnLst>
                        <p:par>
                          <p:cTn id="77" fill="hold">
                            <p:stCondLst>
                              <p:cond delay="0"/>
                            </p:stCondLst>
                            <p:childTnLst>
                              <p:par>
                                <p:cTn id="78" presetID="53" presetClass="entr" presetSubtype="16" fill="hold" nodeType="clickEffect">
                                  <p:stCondLst>
                                    <p:cond delay="0"/>
                                  </p:stCondLst>
                                  <p:childTnLst>
                                    <p:set>
                                      <p:cBhvr>
                                        <p:cTn id="79" dur="1" fill="hold">
                                          <p:stCondLst>
                                            <p:cond delay="0"/>
                                          </p:stCondLst>
                                        </p:cTn>
                                        <p:tgtEl>
                                          <p:spTgt spid="19"/>
                                        </p:tgtEl>
                                        <p:attrNameLst>
                                          <p:attrName>style.visibility</p:attrName>
                                        </p:attrNameLst>
                                      </p:cBhvr>
                                      <p:to>
                                        <p:strVal val="visible"/>
                                      </p:to>
                                    </p:set>
                                    <p:anim calcmode="lin" valueType="num">
                                      <p:cBhvr>
                                        <p:cTn id="80" dur="500" fill="hold"/>
                                        <p:tgtEl>
                                          <p:spTgt spid="19"/>
                                        </p:tgtEl>
                                        <p:attrNameLst>
                                          <p:attrName>ppt_w</p:attrName>
                                        </p:attrNameLst>
                                      </p:cBhvr>
                                      <p:tavLst>
                                        <p:tav tm="0">
                                          <p:val>
                                            <p:fltVal val="0"/>
                                          </p:val>
                                        </p:tav>
                                        <p:tav tm="100000">
                                          <p:val>
                                            <p:strVal val="#ppt_w"/>
                                          </p:val>
                                        </p:tav>
                                      </p:tavLst>
                                    </p:anim>
                                    <p:anim calcmode="lin" valueType="num">
                                      <p:cBhvr>
                                        <p:cTn id="81" dur="500" fill="hold"/>
                                        <p:tgtEl>
                                          <p:spTgt spid="19"/>
                                        </p:tgtEl>
                                        <p:attrNameLst>
                                          <p:attrName>ppt_h</p:attrName>
                                        </p:attrNameLst>
                                      </p:cBhvr>
                                      <p:tavLst>
                                        <p:tav tm="0">
                                          <p:val>
                                            <p:fltVal val="0"/>
                                          </p:val>
                                        </p:tav>
                                        <p:tav tm="100000">
                                          <p:val>
                                            <p:strVal val="#ppt_h"/>
                                          </p:val>
                                        </p:tav>
                                      </p:tavLst>
                                    </p:anim>
                                    <p:animEffect transition="in" filter="fade">
                                      <p:cBhvr>
                                        <p:cTn id="8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P spid="14" grpId="0"/>
      <p:bldP spid="15" grpId="0"/>
      <p:bldP spid="16" grpId="0"/>
    </p:bldLst>
  </p:timing>
</p:sld>
</file>

<file path=ppt/tags/tag1.xml><?xml version="1.0" encoding="utf-8"?>
<p:tagLst xmlns:p="http://schemas.openxmlformats.org/presentationml/2006/main">
  <p:tag name="PA" val="v4.0.0"/>
</p:tagLst>
</file>

<file path=ppt/tags/tag2.xml><?xml version="1.0" encoding="utf-8"?>
<p:tagLst xmlns:p="http://schemas.openxmlformats.org/presentationml/2006/main">
  <p:tag name="PA" val="v4.0.0"/>
</p:tagLst>
</file>

<file path=ppt/tags/tag3.xml><?xml version="1.0" encoding="utf-8"?>
<p:tagLst xmlns:p="http://schemas.openxmlformats.org/presentationml/2006/main">
  <p:tag name="ISPRING_PRESENTATION_TITLE" val="PowerPoint 演示文稿"/>
  <p:tag name="ISPRING_SCORM_RATE_SLIDES" val="0"/>
  <p:tag name="ISPRING_SCORM_RATE_QUIZZES" val="0"/>
  <p:tag name="ISPRING_SCORM_PASSING_SCORE" val="0.000000"/>
  <p:tag name="ISPRING_ULTRA_SCORM_COURSE_ID" val="B79B005C-C2FA-4643-8972-BC6850D1D3B8"/>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内容列表"/>
  <p:tag name="ISPRINGCLOUDFOLDERID" val="0"/>
  <p:tag name="ISPRINGCLOUDFOLDERPATH" val="资源库"/>
  <p:tag name="ISPRING_OUTPUT_FOLDER" val="K:\第五批\17865663"/>
  <p:tag name="ISPRING_FIRST_PUBLISH" val="1"/>
  <p:tag name="commondata" val="eyJoZGlkIjoiYTQ3YTc2YjBlNWRhYjQ0NTA0MDBkN2E0YWM4YTZjZGMifQ=="/>
</p:tagLst>
</file>

<file path=ppt/theme/theme1.xml><?xml version="1.0" encoding="utf-8"?>
<a:theme xmlns:a="http://schemas.openxmlformats.org/drawingml/2006/main" name="www.pptying.com">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zg5yu4xc">
      <a:majorFont>
        <a:latin typeface="微软雅黑"/>
        <a:ea typeface="微软雅黑"/>
        <a:cs typeface=""/>
      </a:majorFont>
      <a:minorFont>
        <a:latin typeface="微软雅黑"/>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2952</Words>
  <Application>WPS 演示</Application>
  <PresentationFormat>宽屏</PresentationFormat>
  <Paragraphs>365</Paragraphs>
  <Slides>25</Slides>
  <Notes>25</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25</vt:i4>
      </vt:variant>
    </vt:vector>
  </HeadingPairs>
  <TitlesOfParts>
    <vt:vector size="39" baseType="lpstr">
      <vt:lpstr>Arial</vt:lpstr>
      <vt:lpstr>宋体</vt:lpstr>
      <vt:lpstr>Wingdings</vt:lpstr>
      <vt:lpstr>方正粗圆简体</vt:lpstr>
      <vt:lpstr>微软雅黑</vt:lpstr>
      <vt:lpstr>Arial Unicode MS</vt:lpstr>
      <vt:lpstr>等线</vt:lpstr>
      <vt:lpstr>Meiryo</vt:lpstr>
      <vt:lpstr>Yu Gothic UI</vt:lpstr>
      <vt:lpstr>Arial Narrow</vt:lpstr>
      <vt:lpstr>Calibri</vt:lpstr>
      <vt:lpstr>Calibri Light</vt:lpstr>
      <vt:lpstr>www.pptying.com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Years later</cp:lastModifiedBy>
  <cp:revision>47</cp:revision>
  <dcterms:created xsi:type="dcterms:W3CDTF">2017-08-18T03:02:00Z</dcterms:created>
  <dcterms:modified xsi:type="dcterms:W3CDTF">2024-04-16T18:39:11Z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2052-12.1.0.16417</vt:lpwstr>
  </property>
  <property fmtid="{D5CDD505-2E9C-101B-9397-08002B2CF9AE}" pid="3" name="ICV">
    <vt:lpwstr>9111FBC84CFB453282A8B6BCDF331E52_13</vt:lpwstr>
  </property>
</Properties>
</file>