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7" r:id="rId3"/>
    <p:sldId id="364" r:id="rId5"/>
    <p:sldId id="367" r:id="rId6"/>
    <p:sldId id="406" r:id="rId7"/>
    <p:sldId id="395" r:id="rId8"/>
    <p:sldId id="396" r:id="rId9"/>
    <p:sldId id="365" r:id="rId10"/>
    <p:sldId id="366" r:id="rId11"/>
    <p:sldId id="393" r:id="rId12"/>
    <p:sldId id="368" r:id="rId13"/>
    <p:sldId id="398" r:id="rId14"/>
    <p:sldId id="400" r:id="rId15"/>
    <p:sldId id="369" r:id="rId16"/>
    <p:sldId id="402" r:id="rId17"/>
    <p:sldId id="403" r:id="rId18"/>
    <p:sldId id="404" r:id="rId19"/>
    <p:sldId id="370" r:id="rId20"/>
    <p:sldId id="405" r:id="rId21"/>
    <p:sldId id="410" r:id="rId22"/>
    <p:sldId id="394" r:id="rId23"/>
    <p:sldId id="411" r:id="rId24"/>
    <p:sldId id="412" r:id="rId25"/>
    <p:sldId id="413" r:id="rId26"/>
    <p:sldId id="414" r:id="rId27"/>
    <p:sldId id="415" r:id="rId28"/>
    <p:sldId id="409" r:id="rId29"/>
    <p:sldId id="407" r:id="rId30"/>
    <p:sldId id="416" r:id="rId31"/>
    <p:sldId id="445" r:id="rId32"/>
  </p:sldIdLst>
  <p:sldSz cx="11522075" cy="6480175"/>
  <p:notesSz cx="6858000" cy="9144000"/>
  <p:custDataLst>
    <p:tags r:id="rId36"/>
  </p:custDataLst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2767759-CD79-4F55-B5F3-A8EAA9EDB495}">
          <p14:sldIdLst>
            <p14:sldId id="417"/>
            <p14:sldId id="364"/>
            <p14:sldId id="367"/>
            <p14:sldId id="406"/>
            <p14:sldId id="395"/>
            <p14:sldId id="396"/>
            <p14:sldId id="365"/>
            <p14:sldId id="366"/>
            <p14:sldId id="393"/>
            <p14:sldId id="368"/>
            <p14:sldId id="398"/>
            <p14:sldId id="400"/>
            <p14:sldId id="369"/>
            <p14:sldId id="402"/>
            <p14:sldId id="403"/>
            <p14:sldId id="404"/>
            <p14:sldId id="370"/>
            <p14:sldId id="405"/>
            <p14:sldId id="410"/>
            <p14:sldId id="394"/>
            <p14:sldId id="411"/>
            <p14:sldId id="412"/>
            <p14:sldId id="413"/>
            <p14:sldId id="414"/>
            <p14:sldId id="415"/>
            <p14:sldId id="409"/>
            <p14:sldId id="407"/>
            <p14:sldId id="416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C4B"/>
    <a:srgbClr val="FF9900"/>
    <a:srgbClr val="33CC33"/>
    <a:srgbClr val="99FF66"/>
    <a:srgbClr val="008000"/>
    <a:srgbClr val="1DB1A3"/>
    <a:srgbClr val="054871"/>
    <a:srgbClr val="11C1FF"/>
    <a:srgbClr val="FFA21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2" autoAdjust="0"/>
    <p:restoredTop sz="93918" autoAdjust="0"/>
  </p:normalViewPr>
  <p:slideViewPr>
    <p:cSldViewPr showGuides="1">
      <p:cViewPr varScale="1">
        <p:scale>
          <a:sx n="113" d="100"/>
          <a:sy n="113" d="100"/>
        </p:scale>
        <p:origin x="606" y="90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A3D58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659BB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88B2CE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3F769B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cxnId="{B29CEFE9-3849-436E-8D74-76F9EE39D731}" type="parTrans">
      <dgm:prSet/>
      <dgm:spPr/>
      <dgm:t>
        <a:bodyPr/>
        <a:lstStyle/>
        <a:p>
          <a:endParaRPr lang="id-ID"/>
        </a:p>
      </dgm:t>
    </dgm:pt>
    <dgm:pt modelId="{29D0ED8C-F496-40F0-B68D-AE6FB4C207A6}" cxnId="{B29CEFE9-3849-436E-8D74-76F9EE39D731}" type="sibTrans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cxnId="{F4CB33B9-A3E0-4DF5-872C-981408972B9A}" type="parTrans">
      <dgm:prSet/>
      <dgm:spPr/>
      <dgm:t>
        <a:bodyPr/>
        <a:lstStyle/>
        <a:p>
          <a:endParaRPr lang="id-ID"/>
        </a:p>
      </dgm:t>
    </dgm:pt>
    <dgm:pt modelId="{971844DC-089D-44DE-A708-63EA9984236F}" cxnId="{F4CB33B9-A3E0-4DF5-872C-981408972B9A}" type="sibTrans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cxnId="{7DE56DAC-9B77-4578-B93E-89BA96958DF1}" type="parTrans">
      <dgm:prSet/>
      <dgm:spPr/>
      <dgm:t>
        <a:bodyPr/>
        <a:lstStyle/>
        <a:p>
          <a:endParaRPr lang="id-ID"/>
        </a:p>
      </dgm:t>
    </dgm:pt>
    <dgm:pt modelId="{FCC17653-93E3-495F-BCDD-4BA89ABEACE1}" cxnId="{7DE56DAC-9B77-4578-B93E-89BA96958DF1}" type="sibTrans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cxnId="{53143694-6F73-49C1-9A61-9599A9B1C803}" type="sibTrans">
      <dgm:prSet/>
      <dgm:spPr/>
      <dgm:t>
        <a:bodyPr/>
        <a:lstStyle/>
        <a:p>
          <a:endParaRPr lang="id-ID"/>
        </a:p>
      </dgm:t>
    </dgm:pt>
    <dgm:pt modelId="{530257E7-7D8B-4178-87F0-674F8A2CC237}" cxnId="{53143694-6F73-49C1-9A61-9599A9B1C803}" type="parTrans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gm:spPr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E00936-4274-40FD-AEBB-6D8DB6070EBB}" type="presOf" srcId="{95A359A3-C865-4060-A57C-27F2EAFB3A1A}" destId="{EC06DD5D-4B96-49B8-BF24-298156E05FB1}" srcOrd="0" destOrd="0" presId="urn:microsoft.com/office/officeart/2009/3/layout/StepUpProcess#1"/>
    <dgm:cxn modelId="{077BBB3E-F14A-4A38-A1E2-DF351E5CCA11}" type="presOf" srcId="{CD948FFF-42EA-4932-BED3-F0C2295CE7A0}" destId="{6CDA114A-9F47-4A97-8ECE-EF58DD35E37B}" srcOrd="0" destOrd="0" presId="urn:microsoft.com/office/officeart/2009/3/layout/StepUpProcess#1"/>
    <dgm:cxn modelId="{90B3017A-2288-44AD-A9DC-4665FF2D9B19}" type="presOf" srcId="{B7150DAC-B8D3-4027-A270-B3F8082B3CC3}" destId="{EE03D307-EE02-4473-AC22-04725E28CDFF}" srcOrd="0" destOrd="0" presId="urn:microsoft.com/office/officeart/2009/3/layout/StepUpProcess#1"/>
    <dgm:cxn modelId="{CD675D5A-D01B-45C2-8FE1-C5E004A0D45F}" type="presOf" srcId="{8B5520C8-FC4D-44E2-8327-C0177041DF7C}" destId="{A55370A8-F487-4B93-A09C-B00A59634D11}" srcOrd="0" destOrd="0" presId="urn:microsoft.com/office/officeart/2009/3/layout/StepUpProcess#1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E82952E1-86A1-4697-ADB0-629D319AA829}" type="presOf" srcId="{2C9F1BC4-7617-4D5C-BD2A-19DB2E7F2D79}" destId="{74173EAB-2E84-42DC-883F-82FE79E98E81}" srcOrd="0" destOrd="0" presId="urn:microsoft.com/office/officeart/2009/3/layout/StepUpProcess#1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D2107CA6-C5E7-4E93-B9F2-3D6D45BEE2A8}" type="presParOf" srcId="{EE03D307-EE02-4473-AC22-04725E28CDFF}" destId="{9E99C568-06EA-454E-ABD0-461C808F6825}" srcOrd="0" destOrd="0" presId="urn:microsoft.com/office/officeart/2009/3/layout/StepUpProcess#1"/>
    <dgm:cxn modelId="{2005A292-E6B1-42F6-BE3B-19718FC67CFF}" type="presParOf" srcId="{9E99C568-06EA-454E-ABD0-461C808F6825}" destId="{A2A8D4E8-4CCE-402C-8A11-C92D1AD56F26}" srcOrd="0" destOrd="0" presId="urn:microsoft.com/office/officeart/2009/3/layout/StepUpProcess#1"/>
    <dgm:cxn modelId="{A894B8A4-D7E1-4B87-BBAA-4387F1A1203C}" type="presParOf" srcId="{9E99C568-06EA-454E-ABD0-461C808F6825}" destId="{A55370A8-F487-4B93-A09C-B00A59634D11}" srcOrd="1" destOrd="0" presId="urn:microsoft.com/office/officeart/2009/3/layout/StepUpProcess#1"/>
    <dgm:cxn modelId="{FDB4A69D-D2D3-45C0-A9C6-E5413FAE4916}" type="presParOf" srcId="{9E99C568-06EA-454E-ABD0-461C808F6825}" destId="{9F6C0EBA-381A-4A9B-9C61-C5DD25A74C63}" srcOrd="2" destOrd="0" presId="urn:microsoft.com/office/officeart/2009/3/layout/StepUpProcess#1"/>
    <dgm:cxn modelId="{B4CEBC07-795E-46E1-A6E2-7C757B194C57}" type="presParOf" srcId="{EE03D307-EE02-4473-AC22-04725E28CDFF}" destId="{26D69202-35DA-40A4-AD07-885D20319994}" srcOrd="1" destOrd="0" presId="urn:microsoft.com/office/officeart/2009/3/layout/StepUpProcess#1"/>
    <dgm:cxn modelId="{D50DB3C9-465C-47AC-8467-64E61F0B2273}" type="presParOf" srcId="{26D69202-35DA-40A4-AD07-885D20319994}" destId="{326F9168-3E9C-46B2-8022-227DF3F07A80}" srcOrd="0" destOrd="0" presId="urn:microsoft.com/office/officeart/2009/3/layout/StepUpProcess#1"/>
    <dgm:cxn modelId="{C98A63A7-508E-4CA0-AA1F-5DF1A747ECFE}" type="presParOf" srcId="{EE03D307-EE02-4473-AC22-04725E28CDFF}" destId="{D539474A-D9DB-4164-8426-87C3AF267316}" srcOrd="2" destOrd="0" presId="urn:microsoft.com/office/officeart/2009/3/layout/StepUpProcess#1"/>
    <dgm:cxn modelId="{F57DFA77-E97B-4DC7-95DF-C6C7129A18E5}" type="presParOf" srcId="{D539474A-D9DB-4164-8426-87C3AF267316}" destId="{4C0D0826-5125-4F28-8E24-7C194EF6F6EC}" srcOrd="0" destOrd="0" presId="urn:microsoft.com/office/officeart/2009/3/layout/StepUpProcess#1"/>
    <dgm:cxn modelId="{EEE3CC49-3171-473E-9E1E-13197AC3BE8D}" type="presParOf" srcId="{D539474A-D9DB-4164-8426-87C3AF267316}" destId="{6CDA114A-9F47-4A97-8ECE-EF58DD35E37B}" srcOrd="1" destOrd="0" presId="urn:microsoft.com/office/officeart/2009/3/layout/StepUpProcess#1"/>
    <dgm:cxn modelId="{CF40D452-7B55-430B-A5A3-994A2E8B32B1}" type="presParOf" srcId="{D539474A-D9DB-4164-8426-87C3AF267316}" destId="{655E9884-7313-4824-AA7B-7644A2921B59}" srcOrd="2" destOrd="0" presId="urn:microsoft.com/office/officeart/2009/3/layout/StepUpProcess#1"/>
    <dgm:cxn modelId="{0216D8DD-462B-426A-BA47-6043E4942D59}" type="presParOf" srcId="{EE03D307-EE02-4473-AC22-04725E28CDFF}" destId="{375B7AAF-3AD3-4484-A51B-3279D0B1BF49}" srcOrd="3" destOrd="0" presId="urn:microsoft.com/office/officeart/2009/3/layout/StepUpProcess#1"/>
    <dgm:cxn modelId="{317FA5ED-8BD7-4F01-8E94-CD47F9F12F9E}" type="presParOf" srcId="{375B7AAF-3AD3-4484-A51B-3279D0B1BF49}" destId="{53B6DD80-0D97-4028-8E93-26A23F1F51E0}" srcOrd="0" destOrd="0" presId="urn:microsoft.com/office/officeart/2009/3/layout/StepUpProcess#1"/>
    <dgm:cxn modelId="{060C4577-6CB0-485C-B453-C3E0DE27CD85}" type="presParOf" srcId="{EE03D307-EE02-4473-AC22-04725E28CDFF}" destId="{2CE8C0EC-507D-4888-8A78-AB149A2BE3EC}" srcOrd="4" destOrd="0" presId="urn:microsoft.com/office/officeart/2009/3/layout/StepUpProcess#1"/>
    <dgm:cxn modelId="{1D2B6ABF-83D1-465B-A55C-7E43CAA87533}" type="presParOf" srcId="{2CE8C0EC-507D-4888-8A78-AB149A2BE3EC}" destId="{EA5C62C8-10CA-45B9-9109-1C43CFDC01DE}" srcOrd="0" destOrd="0" presId="urn:microsoft.com/office/officeart/2009/3/layout/StepUpProcess#1"/>
    <dgm:cxn modelId="{D7EF4246-828C-45A0-AA73-973B7135609D}" type="presParOf" srcId="{2CE8C0EC-507D-4888-8A78-AB149A2BE3EC}" destId="{74173EAB-2E84-42DC-883F-82FE79E98E81}" srcOrd="1" destOrd="0" presId="urn:microsoft.com/office/officeart/2009/3/layout/StepUpProcess#1"/>
    <dgm:cxn modelId="{752EB5D4-84F4-4AB9-A555-1998BA8B6552}" type="presParOf" srcId="{2CE8C0EC-507D-4888-8A78-AB149A2BE3EC}" destId="{85512A4C-4F51-4C6C-ABF3-268A47E2ADB6}" srcOrd="2" destOrd="0" presId="urn:microsoft.com/office/officeart/2009/3/layout/StepUpProcess#1"/>
    <dgm:cxn modelId="{C2006A8A-7112-45C6-ADA8-230D93989851}" type="presParOf" srcId="{EE03D307-EE02-4473-AC22-04725E28CDFF}" destId="{18DC2FC4-7E20-4D78-89DA-1D9EFA32AEDE}" srcOrd="5" destOrd="0" presId="urn:microsoft.com/office/officeart/2009/3/layout/StepUpProcess#1"/>
    <dgm:cxn modelId="{97BC6394-7F11-40EC-83C8-0F863DFB9215}" type="presParOf" srcId="{18DC2FC4-7E20-4D78-89DA-1D9EFA32AEDE}" destId="{5A076FD2-FC06-403D-8314-CBA815213B39}" srcOrd="0" destOrd="0" presId="urn:microsoft.com/office/officeart/2009/3/layout/StepUpProcess#1"/>
    <dgm:cxn modelId="{ADB303B2-F981-4FD5-9F36-55E8D23C1D52}" type="presParOf" srcId="{EE03D307-EE02-4473-AC22-04725E28CDFF}" destId="{0EC324B9-72BA-4B61-81D8-A8D2BC2E5A72}" srcOrd="6" destOrd="0" presId="urn:microsoft.com/office/officeart/2009/3/layout/StepUpProcess#1"/>
    <dgm:cxn modelId="{01C37661-2C14-40D0-AEFA-00D4B0B01AC8}" type="presParOf" srcId="{0EC324B9-72BA-4B61-81D8-A8D2BC2E5A72}" destId="{029EA8C9-276E-4805-ADD6-A16C0665E314}" srcOrd="0" destOrd="0" presId="urn:microsoft.com/office/officeart/2009/3/layout/StepUpProcess#1"/>
    <dgm:cxn modelId="{88CE90E7-64F7-407A-A03A-8F89DDDB8F58}" type="presParOf" srcId="{0EC324B9-72BA-4B61-81D8-A8D2BC2E5A72}" destId="{EC06DD5D-4B96-49B8-BF24-298156E05FB1}" srcOrd="1" destOrd="0" presId="urn:microsoft.com/office/officeart/2009/3/layout/StepUpProcess#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cxnId="{F9507BEA-BE7D-4161-8E3B-1A16F93CB7FE}" type="parTrans">
      <dgm:prSet/>
      <dgm:spPr/>
      <dgm:t>
        <a:bodyPr/>
        <a:lstStyle/>
        <a:p>
          <a:endParaRPr lang="id-ID"/>
        </a:p>
      </dgm:t>
    </dgm:pt>
    <dgm:pt modelId="{D8572B57-0547-45DC-83A8-8A63C7026065}" cxnId="{F9507BEA-BE7D-4161-8E3B-1A16F93CB7FE}" type="sibTrans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cxnId="{C8824451-C174-4093-9CDE-244EE890D4FE}" type="parTrans">
      <dgm:prSet/>
      <dgm:spPr/>
      <dgm:t>
        <a:bodyPr/>
        <a:lstStyle/>
        <a:p>
          <a:endParaRPr lang="id-ID"/>
        </a:p>
      </dgm:t>
    </dgm:pt>
    <dgm:pt modelId="{7AFDF7EA-EC20-4DD1-AE2A-94102CC6FC94}" cxnId="{C8824451-C174-4093-9CDE-244EE890D4FE}" type="sibTrans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cxnId="{C7B57F57-7D44-46F7-AEE0-692A416A18C8}" type="parTrans">
      <dgm:prSet/>
      <dgm:spPr/>
      <dgm:t>
        <a:bodyPr/>
        <a:lstStyle/>
        <a:p>
          <a:endParaRPr lang="id-ID"/>
        </a:p>
      </dgm:t>
    </dgm:pt>
    <dgm:pt modelId="{10CB2C7E-B770-4294-AD50-7BC6369CE7E9}" cxnId="{C7B57F57-7D44-46F7-AEE0-692A416A18C8}" type="sibTrans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cxnId="{434F2CE1-6B10-44AC-B27A-750ACB4A4AEC}" type="parTrans">
      <dgm:prSet/>
      <dgm:spPr/>
      <dgm:t>
        <a:bodyPr/>
        <a:lstStyle/>
        <a:p>
          <a:endParaRPr lang="id-ID"/>
        </a:p>
      </dgm:t>
    </dgm:pt>
    <dgm:pt modelId="{C85400F7-98CB-4F22-98D0-D9BD340112A9}" cxnId="{434F2CE1-6B10-44AC-B27A-750ACB4A4AEC}" type="sibTrans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57A707D-FBD4-41A9-85B3-C834CAE10F95}" type="pres">
      <dgm:prSet presAssocID="{B7422014-A3EC-47E3-BC8D-B5C96DFA7081}" presName="Accent1" presStyleCnt="0"/>
      <dgm:spPr/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6716923B-2E08-47E0-AF2C-8E4DABB69B47}" type="pres">
      <dgm:prSet presAssocID="{3F1C8B1E-3D66-4285-B3A0-9E861CC975C6}" presName="Accent2" presStyleCnt="0"/>
      <dgm:spPr/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20A107E-D6E7-4267-9BAA-628D9D9DFC17}" type="pres">
      <dgm:prSet presAssocID="{E5332D9B-44E0-4708-B318-CBCEA372F558}" presName="Accent3" presStyleCnt="0"/>
      <dgm:spPr/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836BA7D-3E20-4642-9308-0061F8AEFFCF}" type="pres">
      <dgm:prSet presAssocID="{DCE3A0BA-12B3-48F5-9318-C4E558AD7D21}" presName="Accent4" presStyleCnt="0"/>
      <dgm:spPr/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617AD30-11F4-41D4-A47F-D56D3C27E467}" type="presOf" srcId="{DCE3A0BA-12B3-48F5-9318-C4E558AD7D21}" destId="{411061B4-4F1F-4000-B78E-0FA0082A7768}" srcOrd="0" destOrd="0" presId="urn:microsoft.com/office/officeart/2009/layout/CircleArrowProcess#1"/>
    <dgm:cxn modelId="{00816B42-0912-4BB0-A565-4D299346853C}" type="presOf" srcId="{541771E1-06CC-4AE4-A830-5759365A901A}" destId="{CFB768BC-C2B4-4E22-8CC3-53FD13DB912E}" srcOrd="0" destOrd="0" presId="urn:microsoft.com/office/officeart/2009/layout/CircleArrowProcess#1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715C3B76-0211-498D-81AC-F9E95A777CD2}" type="presOf" srcId="{E5332D9B-44E0-4708-B318-CBCEA372F558}" destId="{BFFADFB2-251B-4AB1-9AF7-157A1F562260}" srcOrd="0" destOrd="0" presId="urn:microsoft.com/office/officeart/2009/layout/CircleArrowProcess#1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#1"/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98C9A0F3-0BD2-4B39-AFF8-B6F504093E1B}" type="presOf" srcId="{B7422014-A3EC-47E3-BC8D-B5C96DFA7081}" destId="{D2E597FC-40AF-4999-8C9D-3B6C839A1697}" srcOrd="0" destOrd="0" presId="urn:microsoft.com/office/officeart/2009/layout/CircleArrowProcess#1"/>
    <dgm:cxn modelId="{5C3B873B-EC54-431A-B67A-72D1A7C997E3}" type="presParOf" srcId="{CFB768BC-C2B4-4E22-8CC3-53FD13DB912E}" destId="{A57A707D-FBD4-41A9-85B3-C834CAE10F95}" srcOrd="0" destOrd="0" presId="urn:microsoft.com/office/officeart/2009/layout/CircleArrowProcess#1"/>
    <dgm:cxn modelId="{0265E843-8B3D-4E12-986C-2C8C0628BA77}" type="presParOf" srcId="{A57A707D-FBD4-41A9-85B3-C834CAE10F95}" destId="{9AA9D525-BCD2-478E-ADBF-B69A6D1830A0}" srcOrd="0" destOrd="0" presId="urn:microsoft.com/office/officeart/2009/layout/CircleArrowProcess#1"/>
    <dgm:cxn modelId="{B5F0B867-39FB-4740-886A-DA3F8F27E786}" type="presParOf" srcId="{CFB768BC-C2B4-4E22-8CC3-53FD13DB912E}" destId="{D2E597FC-40AF-4999-8C9D-3B6C839A1697}" srcOrd="1" destOrd="0" presId="urn:microsoft.com/office/officeart/2009/layout/CircleArrowProcess#1"/>
    <dgm:cxn modelId="{21FBB98A-A3A1-4BC9-B528-23AEB0B415AE}" type="presParOf" srcId="{CFB768BC-C2B4-4E22-8CC3-53FD13DB912E}" destId="{6716923B-2E08-47E0-AF2C-8E4DABB69B47}" srcOrd="2" destOrd="0" presId="urn:microsoft.com/office/officeart/2009/layout/CircleArrowProcess#1"/>
    <dgm:cxn modelId="{83544537-776B-4AF1-9A52-DB139C652D02}" type="presParOf" srcId="{6716923B-2E08-47E0-AF2C-8E4DABB69B47}" destId="{2A5AAD22-35E3-4CE5-923F-3C5896B8943E}" srcOrd="0" destOrd="0" presId="urn:microsoft.com/office/officeart/2009/layout/CircleArrowProcess#1"/>
    <dgm:cxn modelId="{AB2A4309-0C7E-43DD-A1A4-C88EA6B73457}" type="presParOf" srcId="{CFB768BC-C2B4-4E22-8CC3-53FD13DB912E}" destId="{BD8EF5E2-9955-464E-80AD-53062C24C396}" srcOrd="3" destOrd="0" presId="urn:microsoft.com/office/officeart/2009/layout/CircleArrowProcess#1"/>
    <dgm:cxn modelId="{B62CBD4A-D8FA-4AA1-AE31-52F136070020}" type="presParOf" srcId="{CFB768BC-C2B4-4E22-8CC3-53FD13DB912E}" destId="{220A107E-D6E7-4267-9BAA-628D9D9DFC17}" srcOrd="4" destOrd="0" presId="urn:microsoft.com/office/officeart/2009/layout/CircleArrowProcess#1"/>
    <dgm:cxn modelId="{D9862838-2B13-4028-AC2F-53E5D57D6728}" type="presParOf" srcId="{220A107E-D6E7-4267-9BAA-628D9D9DFC17}" destId="{FC92541E-3533-4C80-ADC9-51E2A26FF153}" srcOrd="0" destOrd="0" presId="urn:microsoft.com/office/officeart/2009/layout/CircleArrowProcess#1"/>
    <dgm:cxn modelId="{CA8210BD-CD03-46DE-BFCF-B537B379C1CE}" type="presParOf" srcId="{CFB768BC-C2B4-4E22-8CC3-53FD13DB912E}" destId="{BFFADFB2-251B-4AB1-9AF7-157A1F562260}" srcOrd="5" destOrd="0" presId="urn:microsoft.com/office/officeart/2009/layout/CircleArrowProcess#1"/>
    <dgm:cxn modelId="{3981BEAF-90B7-4A64-8E15-BF6D32F24CE7}" type="presParOf" srcId="{CFB768BC-C2B4-4E22-8CC3-53FD13DB912E}" destId="{C836BA7D-3E20-4642-9308-0061F8AEFFCF}" srcOrd="6" destOrd="0" presId="urn:microsoft.com/office/officeart/2009/layout/CircleArrowProcess#1"/>
    <dgm:cxn modelId="{51DDCB47-D6BC-4498-97A5-2559690F98A2}" type="presParOf" srcId="{C836BA7D-3E20-4642-9308-0061F8AEFFCF}" destId="{F8F5DDCB-FE61-4F60-AB87-673DDFF71661}" srcOrd="0" destOrd="0" presId="urn:microsoft.com/office/officeart/2009/layout/CircleArrowProcess#1"/>
    <dgm:cxn modelId="{84B2A73E-3A83-484C-95E4-76EB93146656}" type="presParOf" srcId="{CFB768BC-C2B4-4E22-8CC3-53FD13DB912E}" destId="{411061B4-4F1F-4000-B78E-0FA0082A7768}" srcOrd="7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34345" y="2638484"/>
        <a:ext cx="2086457" cy="1828902"/>
      </dsp:txXfrm>
    </dsp:sp>
    <dsp:sp modelId="{9F6C0EBA-381A-4A9B-9C61-C5DD25A74C63}">
      <dsp:nvSpPr>
        <dsp:cNvPr id="0" name=""/>
        <dsp:cNvSpPr/>
      </dsp:nvSpPr>
      <dsp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788577" y="2006437"/>
        <a:ext cx="2086457" cy="1828902"/>
      </dsp:txXfrm>
    </dsp:sp>
    <dsp:sp modelId="{655E9884-7313-4824-AA7B-7644A2921B59}">
      <dsp:nvSpPr>
        <dsp:cNvPr id="0" name=""/>
        <dsp:cNvSpPr/>
      </dsp:nvSpPr>
      <dsp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342808" y="1374390"/>
        <a:ext cx="2086457" cy="1828902"/>
      </dsp:txXfrm>
    </dsp:sp>
    <dsp:sp modelId="{85512A4C-4F51-4C6C-ABF3-268A47E2ADB6}">
      <dsp:nvSpPr>
        <dsp:cNvPr id="0" name=""/>
        <dsp:cNvSpPr/>
      </dsp:nvSpPr>
      <dsp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7897039" y="742343"/>
        <a:ext cx="2086457" cy="1828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615780"/>
        <a:ext cx="949257" cy="474579"/>
      </dsp:txXfrm>
    </dsp:sp>
    <dsp:sp modelId="{2A5AAD22-35E3-4CE5-923F-3C5896B8943E}">
      <dsp:nvSpPr>
        <dsp:cNvPr id="0" name=""/>
        <dsp:cNvSpPr/>
      </dsp:nvSpPr>
      <dsp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1595165"/>
        <a:ext cx="949257" cy="474579"/>
      </dsp:txXfrm>
    </dsp:sp>
    <dsp:sp modelId="{FC92541E-3533-4C80-ADC9-51E2A26FF153}">
      <dsp:nvSpPr>
        <dsp:cNvPr id="0" name=""/>
        <dsp:cNvSpPr/>
      </dsp:nvSpPr>
      <dsp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2574550"/>
        <a:ext cx="949257" cy="474579"/>
      </dsp:txXfrm>
    </dsp:sp>
    <dsp:sp modelId="{F8F5DDCB-FE61-4F60-AB87-673DDFF71661}">
      <dsp:nvSpPr>
        <dsp:cNvPr id="0" name=""/>
        <dsp:cNvSpPr/>
      </dsp:nvSpPr>
      <dsp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3553935"/>
        <a:ext cx="949257" cy="47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2.jpeg"/><Relationship Id="rId2" Type="http://schemas.microsoft.com/office/2007/relationships/hdphoto" Target="../media/image7.wdp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内容占位符 2"/>
          <p:cNvSpPr txBox="1"/>
          <p:nvPr/>
        </p:nvSpPr>
        <p:spPr>
          <a:xfrm rot="16200000">
            <a:off x="2496157" y="-2496160"/>
            <a:ext cx="6529765" cy="11522074"/>
          </a:xfrm>
          <a:prstGeom prst="homePlate">
            <a:avLst>
              <a:gd name="adj" fmla="val 38186"/>
            </a:avLst>
          </a:prstGeom>
          <a:solidFill>
            <a:srgbClr val="213C4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015" y="2563516"/>
            <a:ext cx="11305654" cy="3844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13C4B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92672" y="3992106"/>
            <a:ext cx="222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2000" b="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简约</a:t>
            </a:r>
            <a:r>
              <a:rPr lang="en-US" altLang="zh-CN" sz="2000" b="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2000" b="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简历模板</a:t>
            </a:r>
            <a:endParaRPr lang="zh-CN" altLang="en-US" sz="2000" b="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8832" y="256351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4000" b="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求职简历</a:t>
            </a:r>
            <a:endParaRPr lang="zh-CN" altLang="en-US" sz="4000" b="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70464" y="2947363"/>
            <a:ext cx="34409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en-US" altLang="zh-CN" sz="7200" b="1" dirty="0">
                <a:solidFill>
                  <a:srgbClr val="C00000"/>
                </a:solidFill>
                <a:ea typeface="微软雅黑" panose="020B0503020204020204" pitchFamily="34" charset="-122"/>
              </a:rPr>
              <a:t>RESUME</a:t>
            </a:r>
            <a:endParaRPr lang="zh-CN" altLang="en-US" sz="7200" b="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pic>
        <p:nvPicPr>
          <p:cNvPr id="26" name="纯音乐 吉他 一首轻快的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86722" y="-1152401"/>
            <a:ext cx="609600" cy="609600"/>
          </a:xfrm>
          <a:prstGeom prst="rect">
            <a:avLst/>
          </a:prstGeom>
        </p:spPr>
      </p:pic>
      <p:sp>
        <p:nvSpPr>
          <p:cNvPr id="28" name="Shape 5231"/>
          <p:cNvSpPr/>
          <p:nvPr/>
        </p:nvSpPr>
        <p:spPr>
          <a:xfrm>
            <a:off x="2004324" y="4632418"/>
            <a:ext cx="806450" cy="429895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 algn="ctr">
              <a:buClr>
                <a:srgbClr val="FFFFFF"/>
              </a:buClr>
              <a:buFont typeface="ArialUnicodeMS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 lang="en-US" altLang="zh-CN" dirty="0">
                <a:solidFill>
                  <a:srgbClr val="213C4B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PPT</a:t>
            </a:r>
            <a:r>
              <a:rPr lang="zh-CN" altLang="en-US" dirty="0">
                <a:solidFill>
                  <a:srgbClr val="213C4B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营</a:t>
            </a:r>
            <a:endParaRPr lang="zh-CN" altLang="en-US" dirty="0">
              <a:solidFill>
                <a:srgbClr val="213C4B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sp>
        <p:nvSpPr>
          <p:cNvPr id="29" name="Shape 5232"/>
          <p:cNvSpPr/>
          <p:nvPr/>
        </p:nvSpPr>
        <p:spPr>
          <a:xfrm>
            <a:off x="864493" y="5046384"/>
            <a:ext cx="3086100" cy="353943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rgbClr val="213C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职位描述</a:t>
            </a:r>
            <a:r>
              <a:rPr lang="en-US" sz="1600" dirty="0">
                <a:solidFill>
                  <a:srgbClr val="213C4B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 / </a:t>
            </a:r>
            <a:r>
              <a:rPr lang="zh-CN" altLang="en-US" dirty="0">
                <a:solidFill>
                  <a:srgbClr val="213C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</a:t>
            </a:r>
            <a:endParaRPr sz="1600" dirty="0">
              <a:solidFill>
                <a:srgbClr val="213C4B"/>
              </a:solidFill>
              <a:uFill>
                <a:solidFill>
                  <a:srgbClr val="D0D7DA"/>
                </a:solidFill>
              </a:uFill>
              <a:latin typeface="+mn-ea"/>
              <a:ea typeface="+mn-ea"/>
            </a:endParaRPr>
          </a:p>
        </p:txBody>
      </p:sp>
      <p:sp>
        <p:nvSpPr>
          <p:cNvPr id="31" name="Shape 1425"/>
          <p:cNvSpPr/>
          <p:nvPr/>
        </p:nvSpPr>
        <p:spPr>
          <a:xfrm>
            <a:off x="3487781" y="4606879"/>
            <a:ext cx="2673305" cy="793448"/>
          </a:xfrm>
          <a:prstGeom prst="rect">
            <a:avLst/>
          </a:prstGeom>
          <a:ln w="12700">
            <a:miter lim="400000"/>
          </a:ln>
        </p:spPr>
        <p:txBody>
          <a:bodyPr wrap="square" lIns="57606" tIns="57607" rIns="57606" bIns="5760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2200" b="1" dirty="0">
                <a:solidFill>
                  <a:srgbClr val="213C4B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关于我</a:t>
            </a:r>
            <a:endParaRPr lang="en-US" altLang="zh-CN" sz="2200" b="1" dirty="0">
              <a:solidFill>
                <a:srgbClr val="213C4B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2200" dirty="0">
                <a:solidFill>
                  <a:srgbClr val="213C4B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设计师个人简历</a:t>
            </a:r>
            <a:endParaRPr sz="2200" dirty="0">
              <a:solidFill>
                <a:srgbClr val="213C4B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</p:txBody>
      </p:sp>
      <p:pic>
        <p:nvPicPr>
          <p:cNvPr id="42" name="Dummy 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14" y="754186"/>
            <a:ext cx="1605294" cy="1520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" name="Shape 5231"/>
          <p:cNvSpPr/>
          <p:nvPr/>
        </p:nvSpPr>
        <p:spPr>
          <a:xfrm>
            <a:off x="6631438" y="4536231"/>
            <a:ext cx="1256754" cy="430887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 algn="ctr">
              <a:buClr>
                <a:srgbClr val="FFFFFF"/>
              </a:buClr>
              <a:buFont typeface="ArialUnicodeMS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rgbClr val="213C4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en-US" dirty="0">
              <a:solidFill>
                <a:srgbClr val="213C4B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sp>
        <p:nvSpPr>
          <p:cNvPr id="44" name="Shape 5232"/>
          <p:cNvSpPr/>
          <p:nvPr/>
        </p:nvSpPr>
        <p:spPr>
          <a:xfrm>
            <a:off x="5716761" y="4950197"/>
            <a:ext cx="3086100" cy="353943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800" dirty="0">
                <a:solidFill>
                  <a:srgbClr val="213C4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r>
              <a:rPr lang="en-US" sz="1600" dirty="0">
                <a:solidFill>
                  <a:srgbClr val="213C4B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/ </a:t>
            </a:r>
            <a:r>
              <a:rPr lang="zh-CN" altLang="en-US" sz="1800" dirty="0">
                <a:solidFill>
                  <a:srgbClr val="213C4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sz="1600" dirty="0">
              <a:solidFill>
                <a:srgbClr val="213C4B"/>
              </a:solidFill>
              <a:uFill>
                <a:solidFill>
                  <a:srgbClr val="D0D7DA"/>
                </a:solidFill>
              </a:uFill>
              <a:latin typeface="+mn-ea"/>
              <a:ea typeface="+mn-ea"/>
            </a:endParaRPr>
          </a:p>
        </p:txBody>
      </p:sp>
      <p:sp>
        <p:nvSpPr>
          <p:cNvPr id="45" name="Shape 5231"/>
          <p:cNvSpPr/>
          <p:nvPr/>
        </p:nvSpPr>
        <p:spPr>
          <a:xfrm>
            <a:off x="8862279" y="4514391"/>
            <a:ext cx="1256754" cy="430887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 algn="ctr">
              <a:buClr>
                <a:srgbClr val="FFFFFF"/>
              </a:buClr>
              <a:buFont typeface="ArialUnicodeMS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rgbClr val="213C4B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求职意向</a:t>
            </a:r>
            <a:endParaRPr lang="en-US" dirty="0">
              <a:solidFill>
                <a:srgbClr val="213C4B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sp>
        <p:nvSpPr>
          <p:cNvPr id="46" name="Shape 5232"/>
          <p:cNvSpPr/>
          <p:nvPr/>
        </p:nvSpPr>
        <p:spPr>
          <a:xfrm>
            <a:off x="7854167" y="4931050"/>
            <a:ext cx="3086100" cy="446276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dirty="0">
                <a:solidFill>
                  <a:srgbClr val="213C4B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设计</a:t>
            </a:r>
            <a:r>
              <a:rPr lang="en-US" sz="2400" dirty="0">
                <a:solidFill>
                  <a:srgbClr val="213C4B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/ </a:t>
            </a:r>
            <a:r>
              <a:rPr lang="zh-CN" altLang="en-US" sz="2400" dirty="0">
                <a:solidFill>
                  <a:srgbClr val="213C4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文员</a:t>
            </a:r>
            <a:endParaRPr sz="2400" dirty="0">
              <a:solidFill>
                <a:srgbClr val="213C4B"/>
              </a:solidFill>
              <a:uFill>
                <a:solidFill>
                  <a:srgbClr val="D0D7DA"/>
                </a:solidFill>
              </a:u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5"/>
    </mc:Choice>
    <mc:Fallback>
      <p:transition spd="slow" advTm="3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99"/>
                            </p:stCondLst>
                            <p:childTnLst>
                              <p:par>
                                <p:cTn id="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99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49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49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47" grpId="0" animBg="1"/>
      <p:bldP spid="2" grpId="0" animBg="1"/>
      <p:bldP spid="7" grpId="0"/>
      <p:bldP spid="11" grpId="0"/>
      <p:bldP spid="28" grpId="0" animBg="1"/>
      <p:bldP spid="29" grpId="0" animBg="1"/>
      <p:bldP spid="31" grpId="0" animBg="1" advAuto="0"/>
      <p:bldP spid="31" grpId="1" animBg="1"/>
      <p:bldP spid="43" grpId="0" animBg="1"/>
      <p:bldP spid="44" grpId="0" animBg="1"/>
      <p:bldP spid="45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32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3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4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5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37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8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9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0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2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67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8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9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0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72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3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46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chemeClr val="accent1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3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3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2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2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tx2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tx2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/>
          </a:solidFill>
          <a:ln w="88900">
            <a:solidFill>
              <a:schemeClr val="accent1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48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50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51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53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2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0" y="491989"/>
            <a:ext cx="4032448" cy="5988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9"/>
          <p:cNvGrpSpPr/>
          <p:nvPr/>
        </p:nvGrpSpPr>
        <p:grpSpPr>
          <a:xfrm>
            <a:off x="6193085" y="1822590"/>
            <a:ext cx="4588865" cy="3217697"/>
            <a:chOff x="6792191" y="1446161"/>
            <a:chExt cx="4588865" cy="3217697"/>
          </a:xfrm>
        </p:grpSpPr>
        <p:sp>
          <p:nvSpPr>
            <p:cNvPr id="16" name="Free Form 5"/>
            <p:cNvSpPr/>
            <p:nvPr/>
          </p:nvSpPr>
          <p:spPr>
            <a:xfrm>
              <a:off x="7054969" y="1446161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6817098" y="1446161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10868935" y="406045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11107708" y="406045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792191" y="1951612"/>
              <a:ext cx="4588865" cy="203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32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积极的人在每一次忧患中都看到一个机会，而消极的人则在每个机会都看到某种忧患。我属于后者。</a:t>
              </a:r>
              <a:endParaRPr sz="3200" b="1" dirty="0">
                <a:solidFill>
                  <a:schemeClr val="accent2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7135361" y="4384458"/>
              <a:ext cx="2145653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2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2200" b="1" dirty="0">
                  <a:solidFill>
                    <a:srgbClr val="FFFFFF"/>
                  </a:solidFill>
                  <a:latin typeface="+mn-ea"/>
                  <a:cs typeface="Roboto" charset="77"/>
                </a:rPr>
                <a:t>/ CEO </a:t>
              </a:r>
              <a:endParaRPr sz="2200" b="1" dirty="0">
                <a:solidFill>
                  <a:srgbClr val="FFFFFF"/>
                </a:solidFill>
                <a:latin typeface="+mn-ea"/>
                <a:cs typeface="Roboto" charset="77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3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9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4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18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chemeClr val="accent1">
                  <a:alpha val="97000"/>
                </a:scheme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  <a:endParaRPr sz="15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  <a:endParaRPr sz="330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32566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  <a:endParaRPr sz="33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  <a:endParaRPr lang="zh-CN" altLang="en-US" sz="1300" dirty="0">
              <a:solidFill>
                <a:schemeClr val="bg2"/>
              </a:solidFill>
              <a:uFill>
                <a:solidFill>
                  <a:srgbClr val="B5B5B5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ArialUnicodeMS"/>
              <a:sym typeface="ArialUnicodeMS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65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8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82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01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5400000" scaled="0"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9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2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3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42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43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44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56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58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59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60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61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16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  <a:endParaRPr sz="4000">
                <a:latin typeface="+mn-ea"/>
              </a:endParaRP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  <a:endParaRPr sz="4000">
                <a:latin typeface="+mn-ea"/>
              </a:endParaRP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  <a:endParaRPr sz="4000">
                <a:latin typeface="+mn-ea"/>
              </a:endParaRP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  <a:endParaRPr sz="4000">
                <a:latin typeface="+mn-ea"/>
              </a:endParaRP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  <a:endParaRPr lang="zh-CN" altLang="en-US" sz="1300" dirty="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endParaRP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  <a:endParaRPr sz="2500">
                    <a:latin typeface="+mn-ea"/>
                  </a:endParaRP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84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8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00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1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2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3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18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chemeClr val="accent1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chemeClr val="accent2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chemeClr val="tx2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12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3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4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5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17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8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9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20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25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7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8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46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45485" y="4921139"/>
            <a:ext cx="332662" cy="33048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627132" y="4490981"/>
            <a:ext cx="614532" cy="61050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87025" y="4426665"/>
            <a:ext cx="788491" cy="78332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37238" y="3918396"/>
            <a:ext cx="1032206" cy="10254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78836" y="3612561"/>
            <a:ext cx="656585" cy="6522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833854" y="3924468"/>
            <a:ext cx="375341" cy="3728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711391" y="3531107"/>
            <a:ext cx="872450" cy="86673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908729" y="1655563"/>
            <a:ext cx="1441229" cy="143177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57088" y="2403396"/>
            <a:ext cx="627327" cy="6232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134275" y="2922597"/>
            <a:ext cx="938468" cy="9323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427F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73025" y="3009946"/>
            <a:ext cx="438432" cy="43555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chemeClr val="accent2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0" name="组合 479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48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8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8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8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48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8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8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489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55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000"/>
                            </p:stCondLst>
                            <p:childTnLst>
                              <p:par>
                                <p:cTn id="3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500"/>
                            </p:stCondLst>
                            <p:childTnLst>
                              <p:par>
                                <p:cTn id="6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00"/>
                            </p:stCondLst>
                            <p:childTnLst>
                              <p:par>
                                <p:cTn id="7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000"/>
                            </p:stCondLst>
                            <p:childTnLst>
                              <p:par>
                                <p:cTn id="8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7500"/>
                            </p:stCondLst>
                            <p:childTnLst>
                              <p:par>
                                <p:cTn id="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9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738825" y="1871935"/>
            <a:ext cx="1824329" cy="1992206"/>
          </a:xfrm>
          <a:prstGeom prst="rect">
            <a:avLst/>
          </a:prstGeom>
          <a:blipFill>
            <a:blip r:embed="rId1"/>
            <a:stretch>
              <a:fillRect t="-6330" b="-6330"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7" name="Group 69"/>
          <p:cNvGrpSpPr/>
          <p:nvPr/>
        </p:nvGrpSpPr>
        <p:grpSpPr>
          <a:xfrm>
            <a:off x="6817228" y="2856079"/>
            <a:ext cx="3936709" cy="576018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chemeClr val="accent1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6817228" y="3528095"/>
            <a:ext cx="3936709" cy="576016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语言能力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chemeClr val="accent2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6817228" y="4200113"/>
            <a:ext cx="3936709" cy="576016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chemeClr val="accent3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6817228" y="4872131"/>
            <a:ext cx="3936709" cy="576016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培训能力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chemeClr val="tx2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3168571" y="2184060"/>
            <a:ext cx="2976536" cy="1716777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" name="Group 100"/>
          <p:cNvGrpSpPr/>
          <p:nvPr/>
        </p:nvGrpSpPr>
        <p:grpSpPr>
          <a:xfrm>
            <a:off x="6913246" y="1800049"/>
            <a:ext cx="3552641" cy="666626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3168571" y="4584124"/>
            <a:ext cx="2976536" cy="916558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89"/>
          <p:cNvSpPr/>
          <p:nvPr/>
        </p:nvSpPr>
        <p:spPr>
          <a:xfrm>
            <a:off x="3168570" y="4200113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Rounded Rectangle 90"/>
          <p:cNvSpPr/>
          <p:nvPr/>
        </p:nvSpPr>
        <p:spPr>
          <a:xfrm>
            <a:off x="3168570" y="1800049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个人简介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1008468" y="3672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4562109" y="3671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3072553" y="3912105"/>
            <a:ext cx="316857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672121" y="3960193"/>
            <a:ext cx="1824329" cy="1523386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07982"/>
              <a:chOff x="685800" y="3143318"/>
              <a:chExt cx="1447800" cy="807982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无名氏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56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尽量将每页幻灯片的字数控制在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字以内，据统计每页幻灯片的最控制在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分钟之内。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avLst/>
                <a:gdLst>
                  <a:gd name="T0" fmla="*/ 70 w 504"/>
                  <a:gd name="T1" fmla="*/ 215 h 516"/>
                  <a:gd name="T2" fmla="*/ 81 w 504"/>
                  <a:gd name="T3" fmla="*/ 187 h 516"/>
                  <a:gd name="T4" fmla="*/ 87 w 504"/>
                  <a:gd name="T5" fmla="*/ 165 h 516"/>
                  <a:gd name="T6" fmla="*/ 92 w 504"/>
                  <a:gd name="T7" fmla="*/ 131 h 516"/>
                  <a:gd name="T8" fmla="*/ 107 w 504"/>
                  <a:gd name="T9" fmla="*/ 94 h 516"/>
                  <a:gd name="T10" fmla="*/ 129 w 504"/>
                  <a:gd name="T11" fmla="*/ 60 h 516"/>
                  <a:gd name="T12" fmla="*/ 167 w 504"/>
                  <a:gd name="T13" fmla="*/ 26 h 516"/>
                  <a:gd name="T14" fmla="*/ 210 w 504"/>
                  <a:gd name="T15" fmla="*/ 7 h 516"/>
                  <a:gd name="T16" fmla="*/ 262 w 504"/>
                  <a:gd name="T17" fmla="*/ 0 h 516"/>
                  <a:gd name="T18" fmla="*/ 317 w 504"/>
                  <a:gd name="T19" fmla="*/ 6 h 516"/>
                  <a:gd name="T20" fmla="*/ 368 w 504"/>
                  <a:gd name="T21" fmla="*/ 26 h 516"/>
                  <a:gd name="T22" fmla="*/ 399 w 504"/>
                  <a:gd name="T23" fmla="*/ 51 h 516"/>
                  <a:gd name="T24" fmla="*/ 423 w 504"/>
                  <a:gd name="T25" fmla="*/ 87 h 516"/>
                  <a:gd name="T26" fmla="*/ 436 w 504"/>
                  <a:gd name="T27" fmla="*/ 126 h 516"/>
                  <a:gd name="T28" fmla="*/ 444 w 504"/>
                  <a:gd name="T29" fmla="*/ 168 h 516"/>
                  <a:gd name="T30" fmla="*/ 458 w 504"/>
                  <a:gd name="T31" fmla="*/ 197 h 516"/>
                  <a:gd name="T32" fmla="*/ 459 w 504"/>
                  <a:gd name="T33" fmla="*/ 219 h 516"/>
                  <a:gd name="T34" fmla="*/ 463 w 504"/>
                  <a:gd name="T35" fmla="*/ 246 h 516"/>
                  <a:gd name="T36" fmla="*/ 489 w 504"/>
                  <a:gd name="T37" fmla="*/ 293 h 516"/>
                  <a:gd name="T38" fmla="*/ 501 w 504"/>
                  <a:gd name="T39" fmla="*/ 331 h 516"/>
                  <a:gd name="T40" fmla="*/ 501 w 504"/>
                  <a:gd name="T41" fmla="*/ 372 h 516"/>
                  <a:gd name="T42" fmla="*/ 493 w 504"/>
                  <a:gd name="T43" fmla="*/ 396 h 516"/>
                  <a:gd name="T44" fmla="*/ 482 w 504"/>
                  <a:gd name="T45" fmla="*/ 403 h 516"/>
                  <a:gd name="T46" fmla="*/ 471 w 504"/>
                  <a:gd name="T47" fmla="*/ 397 h 516"/>
                  <a:gd name="T48" fmla="*/ 455 w 504"/>
                  <a:gd name="T49" fmla="*/ 368 h 516"/>
                  <a:gd name="T50" fmla="*/ 444 w 504"/>
                  <a:gd name="T51" fmla="*/ 388 h 516"/>
                  <a:gd name="T52" fmla="*/ 421 w 504"/>
                  <a:gd name="T53" fmla="*/ 427 h 516"/>
                  <a:gd name="T54" fmla="*/ 442 w 504"/>
                  <a:gd name="T55" fmla="*/ 448 h 516"/>
                  <a:gd name="T56" fmla="*/ 460 w 504"/>
                  <a:gd name="T57" fmla="*/ 467 h 516"/>
                  <a:gd name="T58" fmla="*/ 460 w 504"/>
                  <a:gd name="T59" fmla="*/ 481 h 516"/>
                  <a:gd name="T60" fmla="*/ 448 w 504"/>
                  <a:gd name="T61" fmla="*/ 496 h 516"/>
                  <a:gd name="T62" fmla="*/ 419 w 504"/>
                  <a:gd name="T63" fmla="*/ 508 h 516"/>
                  <a:gd name="T64" fmla="*/ 372 w 504"/>
                  <a:gd name="T65" fmla="*/ 513 h 516"/>
                  <a:gd name="T66" fmla="*/ 317 w 504"/>
                  <a:gd name="T67" fmla="*/ 506 h 516"/>
                  <a:gd name="T68" fmla="*/ 276 w 504"/>
                  <a:gd name="T69" fmla="*/ 494 h 516"/>
                  <a:gd name="T70" fmla="*/ 248 w 504"/>
                  <a:gd name="T71" fmla="*/ 495 h 516"/>
                  <a:gd name="T72" fmla="*/ 209 w 504"/>
                  <a:gd name="T73" fmla="*/ 512 h 516"/>
                  <a:gd name="T74" fmla="*/ 172 w 504"/>
                  <a:gd name="T75" fmla="*/ 516 h 516"/>
                  <a:gd name="T76" fmla="*/ 110 w 504"/>
                  <a:gd name="T77" fmla="*/ 512 h 516"/>
                  <a:gd name="T78" fmla="*/ 74 w 504"/>
                  <a:gd name="T79" fmla="*/ 499 h 516"/>
                  <a:gd name="T80" fmla="*/ 63 w 504"/>
                  <a:gd name="T81" fmla="*/ 487 h 516"/>
                  <a:gd name="T82" fmla="*/ 61 w 504"/>
                  <a:gd name="T83" fmla="*/ 471 h 516"/>
                  <a:gd name="T84" fmla="*/ 66 w 504"/>
                  <a:gd name="T85" fmla="*/ 454 h 516"/>
                  <a:gd name="T86" fmla="*/ 80 w 504"/>
                  <a:gd name="T87" fmla="*/ 444 h 516"/>
                  <a:gd name="T88" fmla="*/ 103 w 504"/>
                  <a:gd name="T89" fmla="*/ 439 h 516"/>
                  <a:gd name="T90" fmla="*/ 96 w 504"/>
                  <a:gd name="T91" fmla="*/ 430 h 516"/>
                  <a:gd name="T92" fmla="*/ 69 w 504"/>
                  <a:gd name="T93" fmla="*/ 400 h 516"/>
                  <a:gd name="T94" fmla="*/ 55 w 504"/>
                  <a:gd name="T95" fmla="*/ 368 h 516"/>
                  <a:gd name="T96" fmla="*/ 50 w 504"/>
                  <a:gd name="T97" fmla="*/ 361 h 516"/>
                  <a:gd name="T98" fmla="*/ 42 w 504"/>
                  <a:gd name="T99" fmla="*/ 376 h 516"/>
                  <a:gd name="T100" fmla="*/ 22 w 504"/>
                  <a:gd name="T101" fmla="*/ 395 h 516"/>
                  <a:gd name="T102" fmla="*/ 8 w 504"/>
                  <a:gd name="T103" fmla="*/ 396 h 516"/>
                  <a:gd name="T104" fmla="*/ 1 w 504"/>
                  <a:gd name="T105" fmla="*/ 374 h 516"/>
                  <a:gd name="T106" fmla="*/ 3 w 504"/>
                  <a:gd name="T107" fmla="*/ 332 h 516"/>
                  <a:gd name="T108" fmla="*/ 18 w 504"/>
                  <a:gd name="T109" fmla="*/ 293 h 516"/>
                  <a:gd name="T110" fmla="*/ 46 w 504"/>
                  <a:gd name="T111" fmla="*/ 254 h 516"/>
                  <a:gd name="T112" fmla="*/ 72 w 504"/>
                  <a:gd name="T113" fmla="*/ 23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516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avLst/>
                  <a:gdLst>
                    <a:gd name="T0" fmla="*/ 145 w 289"/>
                    <a:gd name="T1" fmla="*/ 0 h 289"/>
                    <a:gd name="T2" fmla="*/ 0 w 289"/>
                    <a:gd name="T3" fmla="*/ 145 h 289"/>
                    <a:gd name="T4" fmla="*/ 16 w 289"/>
                    <a:gd name="T5" fmla="*/ 210 h 289"/>
                    <a:gd name="T6" fmla="*/ 33 w 289"/>
                    <a:gd name="T7" fmla="*/ 216 h 289"/>
                    <a:gd name="T8" fmla="*/ 39 w 289"/>
                    <a:gd name="T9" fmla="*/ 199 h 289"/>
                    <a:gd name="T10" fmla="*/ 26 w 289"/>
                    <a:gd name="T11" fmla="*/ 145 h 289"/>
                    <a:gd name="T12" fmla="*/ 145 w 289"/>
                    <a:gd name="T13" fmla="*/ 26 h 289"/>
                    <a:gd name="T14" fmla="*/ 263 w 289"/>
                    <a:gd name="T15" fmla="*/ 145 h 289"/>
                    <a:gd name="T16" fmla="*/ 145 w 289"/>
                    <a:gd name="T17" fmla="*/ 263 h 289"/>
                    <a:gd name="T18" fmla="*/ 118 w 289"/>
                    <a:gd name="T19" fmla="*/ 260 h 289"/>
                    <a:gd name="T20" fmla="*/ 103 w 289"/>
                    <a:gd name="T21" fmla="*/ 270 h 289"/>
                    <a:gd name="T22" fmla="*/ 112 w 289"/>
                    <a:gd name="T23" fmla="*/ 285 h 289"/>
                    <a:gd name="T24" fmla="*/ 145 w 289"/>
                    <a:gd name="T25" fmla="*/ 289 h 289"/>
                    <a:gd name="T26" fmla="*/ 289 w 289"/>
                    <a:gd name="T27" fmla="*/ 145 h 289"/>
                    <a:gd name="T28" fmla="*/ 145 w 289"/>
                    <a:gd name="T2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9" h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avLst/>
                  <a:gdLst>
                    <a:gd name="T0" fmla="*/ 113 w 189"/>
                    <a:gd name="T1" fmla="*/ 87 h 358"/>
                    <a:gd name="T2" fmla="*/ 141 w 189"/>
                    <a:gd name="T3" fmla="*/ 96 h 358"/>
                    <a:gd name="T4" fmla="*/ 189 w 189"/>
                    <a:gd name="T5" fmla="*/ 48 h 358"/>
                    <a:gd name="T6" fmla="*/ 141 w 189"/>
                    <a:gd name="T7" fmla="*/ 0 h 358"/>
                    <a:gd name="T8" fmla="*/ 93 w 189"/>
                    <a:gd name="T9" fmla="*/ 48 h 358"/>
                    <a:gd name="T10" fmla="*/ 97 w 189"/>
                    <a:gd name="T11" fmla="*/ 67 h 358"/>
                    <a:gd name="T12" fmla="*/ 64 w 189"/>
                    <a:gd name="T13" fmla="*/ 108 h 358"/>
                    <a:gd name="T14" fmla="*/ 9 w 189"/>
                    <a:gd name="T15" fmla="*/ 342 h 358"/>
                    <a:gd name="T16" fmla="*/ 22 w 189"/>
                    <a:gd name="T17" fmla="*/ 358 h 358"/>
                    <a:gd name="T18" fmla="*/ 23 w 189"/>
                    <a:gd name="T19" fmla="*/ 358 h 358"/>
                    <a:gd name="T20" fmla="*/ 35 w 189"/>
                    <a:gd name="T21" fmla="*/ 340 h 358"/>
                    <a:gd name="T22" fmla="*/ 85 w 189"/>
                    <a:gd name="T23" fmla="*/ 125 h 358"/>
                    <a:gd name="T24" fmla="*/ 113 w 189"/>
                    <a:gd name="T25" fmla="*/ 87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9" h="358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avLst/>
                  <a:gdLst>
                    <a:gd name="T0" fmla="*/ 96 w 187"/>
                    <a:gd name="T1" fmla="*/ 160 h 175"/>
                    <a:gd name="T2" fmla="*/ 65 w 187"/>
                    <a:gd name="T3" fmla="*/ 154 h 175"/>
                    <a:gd name="T4" fmla="*/ 33 w 187"/>
                    <a:gd name="T5" fmla="*/ 64 h 175"/>
                    <a:gd name="T6" fmla="*/ 122 w 187"/>
                    <a:gd name="T7" fmla="*/ 32 h 175"/>
                    <a:gd name="T8" fmla="*/ 154 w 187"/>
                    <a:gd name="T9" fmla="*/ 122 h 175"/>
                    <a:gd name="T10" fmla="*/ 146 w 187"/>
                    <a:gd name="T11" fmla="*/ 135 h 175"/>
                    <a:gd name="T12" fmla="*/ 147 w 187"/>
                    <a:gd name="T13" fmla="*/ 145 h 175"/>
                    <a:gd name="T14" fmla="*/ 158 w 187"/>
                    <a:gd name="T15" fmla="*/ 144 h 175"/>
                    <a:gd name="T16" fmla="*/ 167 w 187"/>
                    <a:gd name="T17" fmla="*/ 128 h 175"/>
                    <a:gd name="T18" fmla="*/ 129 w 187"/>
                    <a:gd name="T19" fmla="*/ 19 h 175"/>
                    <a:gd name="T20" fmla="*/ 20 w 187"/>
                    <a:gd name="T21" fmla="*/ 58 h 175"/>
                    <a:gd name="T22" fmla="*/ 58 w 187"/>
                    <a:gd name="T23" fmla="*/ 167 h 175"/>
                    <a:gd name="T24" fmla="*/ 96 w 187"/>
                    <a:gd name="T25" fmla="*/ 175 h 175"/>
                    <a:gd name="T26" fmla="*/ 103 w 187"/>
                    <a:gd name="T27" fmla="*/ 167 h 175"/>
                    <a:gd name="T28" fmla="*/ 96 w 187"/>
                    <a:gd name="T29" fmla="*/ 16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75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avLst/>
                  <a:gdLst>
                    <a:gd name="T0" fmla="*/ 152 w 158"/>
                    <a:gd name="T1" fmla="*/ 156 h 171"/>
                    <a:gd name="T2" fmla="*/ 56 w 158"/>
                    <a:gd name="T3" fmla="*/ 78 h 171"/>
                    <a:gd name="T4" fmla="*/ 44 w 158"/>
                    <a:gd name="T5" fmla="*/ 55 h 171"/>
                    <a:gd name="T6" fmla="*/ 55 w 158"/>
                    <a:gd name="T7" fmla="*/ 43 h 171"/>
                    <a:gd name="T8" fmla="*/ 42 w 158"/>
                    <a:gd name="T9" fmla="*/ 7 h 171"/>
                    <a:gd name="T10" fmla="*/ 6 w 158"/>
                    <a:gd name="T11" fmla="*/ 20 h 171"/>
                    <a:gd name="T12" fmla="*/ 19 w 158"/>
                    <a:gd name="T13" fmla="*/ 56 h 171"/>
                    <a:gd name="T14" fmla="*/ 30 w 158"/>
                    <a:gd name="T15" fmla="*/ 58 h 171"/>
                    <a:gd name="T16" fmla="*/ 43 w 158"/>
                    <a:gd name="T17" fmla="*/ 85 h 171"/>
                    <a:gd name="T18" fmla="*/ 147 w 158"/>
                    <a:gd name="T19" fmla="*/ 169 h 171"/>
                    <a:gd name="T20" fmla="*/ 157 w 158"/>
                    <a:gd name="T21" fmla="*/ 166 h 171"/>
                    <a:gd name="T22" fmla="*/ 157 w 158"/>
                    <a:gd name="T23" fmla="*/ 165 h 171"/>
                    <a:gd name="T24" fmla="*/ 152 w 158"/>
                    <a:gd name="T25" fmla="*/ 15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8" h="171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avLst/>
                  <a:gdLst>
                    <a:gd name="T0" fmla="*/ 412 w 432"/>
                    <a:gd name="T1" fmla="*/ 150 h 393"/>
                    <a:gd name="T2" fmla="*/ 432 w 432"/>
                    <a:gd name="T3" fmla="*/ 151 h 393"/>
                    <a:gd name="T4" fmla="*/ 215 w 432"/>
                    <a:gd name="T5" fmla="*/ 0 h 393"/>
                    <a:gd name="T6" fmla="*/ 0 w 432"/>
                    <a:gd name="T7" fmla="*/ 183 h 393"/>
                    <a:gd name="T8" fmla="*/ 86 w 432"/>
                    <a:gd name="T9" fmla="*/ 328 h 393"/>
                    <a:gd name="T10" fmla="*/ 65 w 432"/>
                    <a:gd name="T11" fmla="*/ 393 h 393"/>
                    <a:gd name="T12" fmla="*/ 140 w 432"/>
                    <a:gd name="T13" fmla="*/ 355 h 393"/>
                    <a:gd name="T14" fmla="*/ 215 w 432"/>
                    <a:gd name="T15" fmla="*/ 366 h 393"/>
                    <a:gd name="T16" fmla="*/ 235 w 432"/>
                    <a:gd name="T17" fmla="*/ 365 h 393"/>
                    <a:gd name="T18" fmla="*/ 229 w 432"/>
                    <a:gd name="T19" fmla="*/ 320 h 393"/>
                    <a:gd name="T20" fmla="*/ 412 w 432"/>
                    <a:gd name="T21" fmla="*/ 150 h 393"/>
                    <a:gd name="T22" fmla="*/ 296 w 432"/>
                    <a:gd name="T23" fmla="*/ 91 h 393"/>
                    <a:gd name="T24" fmla="*/ 323 w 432"/>
                    <a:gd name="T25" fmla="*/ 118 h 393"/>
                    <a:gd name="T26" fmla="*/ 296 w 432"/>
                    <a:gd name="T27" fmla="*/ 145 h 393"/>
                    <a:gd name="T28" fmla="*/ 264 w 432"/>
                    <a:gd name="T29" fmla="*/ 118 h 393"/>
                    <a:gd name="T30" fmla="*/ 296 w 432"/>
                    <a:gd name="T31" fmla="*/ 91 h 393"/>
                    <a:gd name="T32" fmla="*/ 145 w 432"/>
                    <a:gd name="T33" fmla="*/ 145 h 393"/>
                    <a:gd name="T34" fmla="*/ 113 w 432"/>
                    <a:gd name="T35" fmla="*/ 118 h 393"/>
                    <a:gd name="T36" fmla="*/ 145 w 432"/>
                    <a:gd name="T37" fmla="*/ 91 h 393"/>
                    <a:gd name="T38" fmla="*/ 172 w 432"/>
                    <a:gd name="T39" fmla="*/ 118 h 393"/>
                    <a:gd name="T40" fmla="*/ 145 w 432"/>
                    <a:gd name="T41" fmla="*/ 14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2" h="393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avLst/>
                  <a:gdLst>
                    <a:gd name="T0" fmla="*/ 366 w 366"/>
                    <a:gd name="T1" fmla="*/ 156 h 334"/>
                    <a:gd name="T2" fmla="*/ 183 w 366"/>
                    <a:gd name="T3" fmla="*/ 0 h 334"/>
                    <a:gd name="T4" fmla="*/ 0 w 366"/>
                    <a:gd name="T5" fmla="*/ 156 h 334"/>
                    <a:gd name="T6" fmla="*/ 183 w 366"/>
                    <a:gd name="T7" fmla="*/ 312 h 334"/>
                    <a:gd name="T8" fmla="*/ 248 w 366"/>
                    <a:gd name="T9" fmla="*/ 302 h 334"/>
                    <a:gd name="T10" fmla="*/ 307 w 366"/>
                    <a:gd name="T11" fmla="*/ 334 h 334"/>
                    <a:gd name="T12" fmla="*/ 291 w 366"/>
                    <a:gd name="T13" fmla="*/ 280 h 334"/>
                    <a:gd name="T14" fmla="*/ 366 w 366"/>
                    <a:gd name="T15" fmla="*/ 156 h 334"/>
                    <a:gd name="T16" fmla="*/ 124 w 366"/>
                    <a:gd name="T17" fmla="*/ 129 h 334"/>
                    <a:gd name="T18" fmla="*/ 102 w 366"/>
                    <a:gd name="T19" fmla="*/ 108 h 334"/>
                    <a:gd name="T20" fmla="*/ 124 w 366"/>
                    <a:gd name="T21" fmla="*/ 86 h 334"/>
                    <a:gd name="T22" fmla="*/ 151 w 366"/>
                    <a:gd name="T23" fmla="*/ 108 h 334"/>
                    <a:gd name="T24" fmla="*/ 124 w 366"/>
                    <a:gd name="T25" fmla="*/ 129 h 334"/>
                    <a:gd name="T26" fmla="*/ 242 w 366"/>
                    <a:gd name="T27" fmla="*/ 129 h 334"/>
                    <a:gd name="T28" fmla="*/ 221 w 366"/>
                    <a:gd name="T29" fmla="*/ 108 h 334"/>
                    <a:gd name="T30" fmla="*/ 242 w 366"/>
                    <a:gd name="T31" fmla="*/ 86 h 334"/>
                    <a:gd name="T32" fmla="*/ 269 w 366"/>
                    <a:gd name="T33" fmla="*/ 108 h 334"/>
                    <a:gd name="T34" fmla="*/ 242 w 366"/>
                    <a:gd name="T35" fmla="*/ 129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6" h="334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84" name="组合 83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8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22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470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1" grpId="0"/>
      <p:bldP spid="143" grpId="0"/>
      <p:bldP spid="144" grpId="0"/>
      <p:bldP spid="1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3" name="Group 3"/>
          <p:cNvGrpSpPr/>
          <p:nvPr/>
        </p:nvGrpSpPr>
        <p:grpSpPr>
          <a:xfrm>
            <a:off x="5824621" y="1522369"/>
            <a:ext cx="6075294" cy="5039562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7469809" y="805942"/>
            <a:ext cx="1909705" cy="1950793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6428417" y="1641723"/>
            <a:ext cx="2261550" cy="2310208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7348311" y="1610796"/>
            <a:ext cx="2793631" cy="2844544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1030305" y="2048518"/>
            <a:ext cx="235542" cy="235506"/>
          </a:xfrm>
          <a:prstGeom prst="rect">
            <a:avLst/>
          </a:prstGeom>
          <a:solidFill>
            <a:srgbClr val="294F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1030305" y="3111369"/>
            <a:ext cx="235542" cy="235506"/>
          </a:xfrm>
          <a:prstGeom prst="rect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1030305" y="4165216"/>
            <a:ext cx="235542" cy="235506"/>
          </a:xfrm>
          <a:prstGeom prst="rect">
            <a:avLst/>
          </a:prstGeom>
          <a:solidFill>
            <a:srgbClr val="427F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941390" y="184460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创意创新</a:t>
            </a:r>
            <a:endParaRPr lang="id-ID" b="1" dirty="0">
              <a:latin typeface="+mn-ea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941391" y="2111901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941390" y="282054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本地客服</a:t>
            </a:r>
            <a:endParaRPr lang="id-ID" b="1" dirty="0">
              <a:latin typeface="+mn-ea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941391" y="3106225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941390" y="3892530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客户关怀</a:t>
            </a:r>
            <a:endParaRPr lang="id-ID" b="1" dirty="0">
              <a:latin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41391" y="4178207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9" name="Group 112"/>
          <p:cNvGrpSpPr/>
          <p:nvPr/>
        </p:nvGrpSpPr>
        <p:grpSpPr>
          <a:xfrm>
            <a:off x="1477304" y="1928488"/>
            <a:ext cx="339383" cy="487689"/>
            <a:chOff x="-3175" y="-3175"/>
            <a:chExt cx="341313" cy="490538"/>
          </a:xfrm>
          <a:solidFill>
            <a:srgbClr val="294F7F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388116" y="2975891"/>
            <a:ext cx="517761" cy="517682"/>
          </a:xfrm>
          <a:custGeom>
            <a:avLst/>
            <a:gdLst>
              <a:gd name="T0" fmla="*/ 111 w 112"/>
              <a:gd name="T1" fmla="*/ 45 h 112"/>
              <a:gd name="T2" fmla="*/ 109 w 112"/>
              <a:gd name="T3" fmla="*/ 38 h 112"/>
              <a:gd name="T4" fmla="*/ 104 w 112"/>
              <a:gd name="T5" fmla="*/ 35 h 112"/>
              <a:gd name="T6" fmla="*/ 104 w 112"/>
              <a:gd name="T7" fmla="*/ 35 h 112"/>
              <a:gd name="T8" fmla="*/ 56 w 112"/>
              <a:gd name="T9" fmla="*/ 4 h 112"/>
              <a:gd name="T10" fmla="*/ 50 w 112"/>
              <a:gd name="T11" fmla="*/ 4 h 112"/>
              <a:gd name="T12" fmla="*/ 50 w 112"/>
              <a:gd name="T13" fmla="*/ 3 h 112"/>
              <a:gd name="T14" fmla="*/ 45 w 112"/>
              <a:gd name="T15" fmla="*/ 1 h 112"/>
              <a:gd name="T16" fmla="*/ 38 w 112"/>
              <a:gd name="T17" fmla="*/ 3 h 112"/>
              <a:gd name="T18" fmla="*/ 35 w 112"/>
              <a:gd name="T19" fmla="*/ 8 h 112"/>
              <a:gd name="T20" fmla="*/ 35 w 112"/>
              <a:gd name="T21" fmla="*/ 8 h 112"/>
              <a:gd name="T22" fmla="*/ 4 w 112"/>
              <a:gd name="T23" fmla="*/ 56 h 112"/>
              <a:gd name="T24" fmla="*/ 4 w 112"/>
              <a:gd name="T25" fmla="*/ 62 h 112"/>
              <a:gd name="T26" fmla="*/ 3 w 112"/>
              <a:gd name="T27" fmla="*/ 62 h 112"/>
              <a:gd name="T28" fmla="*/ 1 w 112"/>
              <a:gd name="T29" fmla="*/ 67 h 112"/>
              <a:gd name="T30" fmla="*/ 3 w 112"/>
              <a:gd name="T31" fmla="*/ 74 h 112"/>
              <a:gd name="T32" fmla="*/ 8 w 112"/>
              <a:gd name="T33" fmla="*/ 77 h 112"/>
              <a:gd name="T34" fmla="*/ 8 w 112"/>
              <a:gd name="T35" fmla="*/ 77 h 112"/>
              <a:gd name="T36" fmla="*/ 56 w 112"/>
              <a:gd name="T37" fmla="*/ 108 h 112"/>
              <a:gd name="T38" fmla="*/ 62 w 112"/>
              <a:gd name="T39" fmla="*/ 108 h 112"/>
              <a:gd name="T40" fmla="*/ 62 w 112"/>
              <a:gd name="T41" fmla="*/ 109 h 112"/>
              <a:gd name="T42" fmla="*/ 67 w 112"/>
              <a:gd name="T43" fmla="*/ 111 h 112"/>
              <a:gd name="T44" fmla="*/ 74 w 112"/>
              <a:gd name="T45" fmla="*/ 109 h 112"/>
              <a:gd name="T46" fmla="*/ 77 w 112"/>
              <a:gd name="T47" fmla="*/ 104 h 112"/>
              <a:gd name="T48" fmla="*/ 77 w 112"/>
              <a:gd name="T49" fmla="*/ 104 h 112"/>
              <a:gd name="T50" fmla="*/ 108 w 112"/>
              <a:gd name="T51" fmla="*/ 56 h 112"/>
              <a:gd name="T52" fmla="*/ 108 w 112"/>
              <a:gd name="T53" fmla="*/ 50 h 112"/>
              <a:gd name="T54" fmla="*/ 109 w 112"/>
              <a:gd name="T55" fmla="*/ 50 h 112"/>
              <a:gd name="T56" fmla="*/ 111 w 112"/>
              <a:gd name="T57" fmla="*/ 45 h 112"/>
              <a:gd name="T58" fmla="*/ 56 w 112"/>
              <a:gd name="T59" fmla="*/ 12 h 112"/>
              <a:gd name="T60" fmla="*/ 96 w 112"/>
              <a:gd name="T61" fmla="*/ 37 h 112"/>
              <a:gd name="T62" fmla="*/ 76 w 112"/>
              <a:gd name="T63" fmla="*/ 42 h 112"/>
              <a:gd name="T64" fmla="*/ 58 w 112"/>
              <a:gd name="T65" fmla="*/ 32 h 112"/>
              <a:gd name="T66" fmla="*/ 53 w 112"/>
              <a:gd name="T67" fmla="*/ 12 h 112"/>
              <a:gd name="T68" fmla="*/ 56 w 112"/>
              <a:gd name="T69" fmla="*/ 12 h 112"/>
              <a:gd name="T70" fmla="*/ 72 w 112"/>
              <a:gd name="T71" fmla="*/ 56 h 112"/>
              <a:gd name="T72" fmla="*/ 56 w 112"/>
              <a:gd name="T73" fmla="*/ 72 h 112"/>
              <a:gd name="T74" fmla="*/ 40 w 112"/>
              <a:gd name="T75" fmla="*/ 56 h 112"/>
              <a:gd name="T76" fmla="*/ 52 w 112"/>
              <a:gd name="T77" fmla="*/ 40 h 112"/>
              <a:gd name="T78" fmla="*/ 53 w 112"/>
              <a:gd name="T79" fmla="*/ 40 h 112"/>
              <a:gd name="T80" fmla="*/ 56 w 112"/>
              <a:gd name="T81" fmla="*/ 40 h 112"/>
              <a:gd name="T82" fmla="*/ 72 w 112"/>
              <a:gd name="T83" fmla="*/ 53 h 112"/>
              <a:gd name="T84" fmla="*/ 72 w 112"/>
              <a:gd name="T85" fmla="*/ 53 h 112"/>
              <a:gd name="T86" fmla="*/ 72 w 112"/>
              <a:gd name="T87" fmla="*/ 56 h 112"/>
              <a:gd name="T88" fmla="*/ 12 w 112"/>
              <a:gd name="T89" fmla="*/ 56 h 112"/>
              <a:gd name="T90" fmla="*/ 37 w 112"/>
              <a:gd name="T91" fmla="*/ 16 h 112"/>
              <a:gd name="T92" fmla="*/ 42 w 112"/>
              <a:gd name="T93" fmla="*/ 36 h 112"/>
              <a:gd name="T94" fmla="*/ 32 w 112"/>
              <a:gd name="T95" fmla="*/ 54 h 112"/>
              <a:gd name="T96" fmla="*/ 12 w 112"/>
              <a:gd name="T97" fmla="*/ 60 h 112"/>
              <a:gd name="T98" fmla="*/ 12 w 112"/>
              <a:gd name="T99" fmla="*/ 56 h 112"/>
              <a:gd name="T100" fmla="*/ 56 w 112"/>
              <a:gd name="T101" fmla="*/ 100 h 112"/>
              <a:gd name="T102" fmla="*/ 16 w 112"/>
              <a:gd name="T103" fmla="*/ 75 h 112"/>
              <a:gd name="T104" fmla="*/ 36 w 112"/>
              <a:gd name="T105" fmla="*/ 70 h 112"/>
              <a:gd name="T106" fmla="*/ 54 w 112"/>
              <a:gd name="T107" fmla="*/ 80 h 112"/>
              <a:gd name="T108" fmla="*/ 60 w 112"/>
              <a:gd name="T109" fmla="*/ 100 h 112"/>
              <a:gd name="T110" fmla="*/ 56 w 112"/>
              <a:gd name="T111" fmla="*/ 100 h 112"/>
              <a:gd name="T112" fmla="*/ 100 w 112"/>
              <a:gd name="T113" fmla="*/ 56 h 112"/>
              <a:gd name="T114" fmla="*/ 75 w 112"/>
              <a:gd name="T115" fmla="*/ 96 h 112"/>
              <a:gd name="T116" fmla="*/ 70 w 112"/>
              <a:gd name="T117" fmla="*/ 76 h 112"/>
              <a:gd name="T118" fmla="*/ 80 w 112"/>
              <a:gd name="T119" fmla="*/ 58 h 112"/>
              <a:gd name="T120" fmla="*/ 100 w 112"/>
              <a:gd name="T121" fmla="*/ 53 h 112"/>
              <a:gd name="T122" fmla="*/ 100 w 112"/>
              <a:gd name="T1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385702" y="4083379"/>
            <a:ext cx="522588" cy="479518"/>
            <a:chOff x="9780588" y="2543175"/>
            <a:chExt cx="752475" cy="690563"/>
          </a:xfrm>
          <a:solidFill>
            <a:srgbClr val="427FCC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avLst/>
              <a:gdLst>
                <a:gd name="T0" fmla="*/ 13 w 29"/>
                <a:gd name="T1" fmla="*/ 41 h 41"/>
                <a:gd name="T2" fmla="*/ 12 w 29"/>
                <a:gd name="T3" fmla="*/ 41 h 41"/>
                <a:gd name="T4" fmla="*/ 0 w 29"/>
                <a:gd name="T5" fmla="*/ 22 h 41"/>
                <a:gd name="T6" fmla="*/ 21 w 29"/>
                <a:gd name="T7" fmla="*/ 0 h 41"/>
                <a:gd name="T8" fmla="*/ 28 w 29"/>
                <a:gd name="T9" fmla="*/ 1 h 41"/>
                <a:gd name="T10" fmla="*/ 29 w 29"/>
                <a:gd name="T11" fmla="*/ 3 h 41"/>
                <a:gd name="T12" fmla="*/ 26 w 29"/>
                <a:gd name="T13" fmla="*/ 5 h 41"/>
                <a:gd name="T14" fmla="*/ 21 w 29"/>
                <a:gd name="T15" fmla="*/ 4 h 41"/>
                <a:gd name="T16" fmla="*/ 4 w 29"/>
                <a:gd name="T17" fmla="*/ 22 h 41"/>
                <a:gd name="T18" fmla="*/ 14 w 29"/>
                <a:gd name="T19" fmla="*/ 37 h 41"/>
                <a:gd name="T20" fmla="*/ 14 w 29"/>
                <a:gd name="T21" fmla="*/ 40 h 41"/>
                <a:gd name="T22" fmla="*/ 13 w 2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1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avLst/>
              <a:gdLst>
                <a:gd name="T0" fmla="*/ 85 w 121"/>
                <a:gd name="T1" fmla="*/ 0 h 111"/>
                <a:gd name="T2" fmla="*/ 61 w 121"/>
                <a:gd name="T3" fmla="*/ 11 h 111"/>
                <a:gd name="T4" fmla="*/ 37 w 121"/>
                <a:gd name="T5" fmla="*/ 0 h 111"/>
                <a:gd name="T6" fmla="*/ 0 w 121"/>
                <a:gd name="T7" fmla="*/ 37 h 111"/>
                <a:gd name="T8" fmla="*/ 10 w 121"/>
                <a:gd name="T9" fmla="*/ 62 h 111"/>
                <a:gd name="T10" fmla="*/ 58 w 121"/>
                <a:gd name="T11" fmla="*/ 109 h 111"/>
                <a:gd name="T12" fmla="*/ 61 w 121"/>
                <a:gd name="T13" fmla="*/ 111 h 111"/>
                <a:gd name="T14" fmla="*/ 63 w 121"/>
                <a:gd name="T15" fmla="*/ 109 h 111"/>
                <a:gd name="T16" fmla="*/ 112 w 121"/>
                <a:gd name="T17" fmla="*/ 62 h 111"/>
                <a:gd name="T18" fmla="*/ 121 w 121"/>
                <a:gd name="T19" fmla="*/ 37 h 111"/>
                <a:gd name="T20" fmla="*/ 85 w 121"/>
                <a:gd name="T21" fmla="*/ 0 h 111"/>
                <a:gd name="T22" fmla="*/ 106 w 121"/>
                <a:gd name="T23" fmla="*/ 57 h 111"/>
                <a:gd name="T24" fmla="*/ 61 w 121"/>
                <a:gd name="T25" fmla="*/ 101 h 111"/>
                <a:gd name="T26" fmla="*/ 16 w 121"/>
                <a:gd name="T27" fmla="*/ 57 h 111"/>
                <a:gd name="T28" fmla="*/ 8 w 121"/>
                <a:gd name="T29" fmla="*/ 37 h 111"/>
                <a:gd name="T30" fmla="*/ 37 w 121"/>
                <a:gd name="T31" fmla="*/ 8 h 111"/>
                <a:gd name="T32" fmla="*/ 58 w 121"/>
                <a:gd name="T33" fmla="*/ 19 h 111"/>
                <a:gd name="T34" fmla="*/ 61 w 121"/>
                <a:gd name="T35" fmla="*/ 21 h 111"/>
                <a:gd name="T36" fmla="*/ 64 w 121"/>
                <a:gd name="T37" fmla="*/ 19 h 111"/>
                <a:gd name="T38" fmla="*/ 85 w 121"/>
                <a:gd name="T39" fmla="*/ 8 h 111"/>
                <a:gd name="T40" fmla="*/ 113 w 121"/>
                <a:gd name="T41" fmla="*/ 37 h 111"/>
                <a:gd name="T42" fmla="*/ 106 w 121"/>
                <a:gd name="T4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11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69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0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1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2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74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9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0" grpId="0" animBg="1"/>
      <p:bldP spid="201" grpId="0" animBg="1"/>
      <p:bldP spid="202" grpId="0" animBg="1"/>
      <p:bldP spid="203" grpId="0"/>
      <p:bldP spid="204" grpId="0"/>
      <p:bldP spid="205" grpId="0"/>
      <p:bldP spid="206" grpId="0"/>
      <p:bldP spid="207" grpId="0"/>
      <p:bldP spid="208" grpId="0"/>
      <p:bldP spid="2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3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chemeClr val="accent3">
              <a:alpha val="95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9" name="组合 4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1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450" y="3249217"/>
            <a:ext cx="1216942" cy="1002951"/>
            <a:chOff x="839450" y="3249217"/>
            <a:chExt cx="1216942" cy="1002951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39450" y="3249217"/>
              <a:ext cx="1077218" cy="1002951"/>
              <a:chOff x="-157692" y="0"/>
              <a:chExt cx="1176649" cy="1123637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7692" y="813306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24408" y="1753819"/>
            <a:ext cx="1077218" cy="1504297"/>
            <a:chOff x="2524408" y="1753819"/>
            <a:chExt cx="1077218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4408" y="1753819"/>
              <a:ext cx="1077218" cy="975375"/>
              <a:chOff x="69981" y="0"/>
              <a:chExt cx="1176649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69981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  <a:endParaRPr sz="1300" dirty="0">
                  <a:solidFill>
                    <a:schemeClr val="bg2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Off x="0" y="0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831685" y="3946707"/>
            <a:ext cx="1077219" cy="1542582"/>
            <a:chOff x="1831685" y="3946707"/>
            <a:chExt cx="1077219" cy="1542582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1685" y="4489157"/>
              <a:ext cx="1077219" cy="1000132"/>
              <a:chOff x="-185226" y="0"/>
              <a:chExt cx="1176651" cy="1120478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85226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Off x="0" y="0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499" extrusionOk="0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280064" y="3992051"/>
            <a:ext cx="1077219" cy="1238143"/>
            <a:chOff x="3280064" y="3992051"/>
            <a:chExt cx="1077219" cy="1238143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0064" y="4222381"/>
              <a:ext cx="1077219" cy="1007813"/>
              <a:chOff x="-6120" y="0"/>
              <a:chExt cx="1176651" cy="1129084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6120" y="818753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Off x="0" y="0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015021" y="1871935"/>
            <a:ext cx="1077219" cy="1279837"/>
            <a:chOff x="4015021" y="2023623"/>
            <a:chExt cx="1077219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15021" y="2023623"/>
              <a:ext cx="1077219" cy="973850"/>
              <a:chOff x="41175" y="0"/>
              <a:chExt cx="1176651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1175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Off x="0" y="0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1594" y="3946707"/>
            <a:ext cx="1077219" cy="1542582"/>
            <a:chOff x="4831594" y="3946707"/>
            <a:chExt cx="1077219" cy="1542582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1594" y="4489157"/>
              <a:ext cx="1077219" cy="1000132"/>
              <a:chOff x="6505" y="0"/>
              <a:chExt cx="1176651" cy="1120478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6505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Off x="0" y="0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522667" y="1753819"/>
            <a:ext cx="1077218" cy="1504297"/>
            <a:chOff x="5522667" y="1753819"/>
            <a:chExt cx="1077218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2667" y="1753819"/>
              <a:ext cx="1077218" cy="975375"/>
              <a:chOff x="56645" y="0"/>
              <a:chExt cx="1176649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56645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Off x="0" y="0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08412" y="3992051"/>
            <a:ext cx="1077218" cy="1238143"/>
            <a:chOff x="6308412" y="3992051"/>
            <a:chExt cx="1077218" cy="1238143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08412" y="4222381"/>
              <a:ext cx="1077218" cy="1007813"/>
              <a:chOff x="3838" y="0"/>
              <a:chExt cx="1176649" cy="1129084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3838" y="818753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Off x="0" y="0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8" h="21600" extrusionOk="0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7064186" y="2023623"/>
            <a:ext cx="1077218" cy="1279837"/>
            <a:chOff x="7064186" y="2023623"/>
            <a:chExt cx="1077218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4186" y="2023623"/>
              <a:ext cx="1077218" cy="973850"/>
              <a:chOff x="-166672" y="0"/>
              <a:chExt cx="1176649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6672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19332" y="3946707"/>
            <a:ext cx="1077219" cy="1542582"/>
            <a:chOff x="7719332" y="3946707"/>
            <a:chExt cx="1077219" cy="1542582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19332" y="4489157"/>
              <a:ext cx="1077219" cy="1000132"/>
              <a:chOff x="116207" y="0"/>
              <a:chExt cx="1176651" cy="1120478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16207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Off x="0" y="0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8320043" y="1753819"/>
            <a:ext cx="1077219" cy="1504297"/>
            <a:chOff x="8320043" y="1753819"/>
            <a:chExt cx="1077219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0043" y="1753819"/>
              <a:ext cx="1077219" cy="975375"/>
              <a:chOff x="-3453" y="0"/>
              <a:chExt cx="1176651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-3453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191516" y="3249217"/>
            <a:ext cx="1224296" cy="1002951"/>
            <a:chOff x="9191516" y="3249217"/>
            <a:chExt cx="1224296" cy="1002951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38593" y="3249217"/>
              <a:ext cx="1077219" cy="1002951"/>
              <a:chOff x="-53148" y="0"/>
              <a:chExt cx="1176651" cy="1123637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53148" y="813306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13778" y="3165554"/>
            <a:ext cx="7221986" cy="823856"/>
            <a:chOff x="2013778" y="3165554"/>
            <a:chExt cx="7221986" cy="823856"/>
          </a:xfrm>
        </p:grpSpPr>
        <p:sp>
          <p:nvSpPr>
            <p:cNvPr id="194" name="Shape 7704"/>
            <p:cNvSpPr/>
            <p:nvPr/>
          </p:nvSpPr>
          <p:spPr>
            <a:xfrm>
              <a:off x="201377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3864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63512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88380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1324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3811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62983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87851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12719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37584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sz="4900" dirty="0">
                <a:latin typeface="+mn-ea"/>
                <a:ea typeface="+mn-ea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21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1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1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19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22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2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2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2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48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chemeClr val="accent1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chemeClr val="accent1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chemeClr val="accent1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chemeClr val="accent1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0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5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8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40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9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0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27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88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3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4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427FCC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chemeClr val="accent2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chemeClr val="accent3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62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3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4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5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67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8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9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0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20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8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444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内容占位符 2"/>
          <p:cNvSpPr txBox="1"/>
          <p:nvPr/>
        </p:nvSpPr>
        <p:spPr>
          <a:xfrm rot="16200000">
            <a:off x="2496157" y="-2496160"/>
            <a:ext cx="6529765" cy="11522074"/>
          </a:xfrm>
          <a:prstGeom prst="homePlate">
            <a:avLst>
              <a:gd name="adj" fmla="val 38186"/>
            </a:avLst>
          </a:prstGeom>
          <a:solidFill>
            <a:srgbClr val="213C4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5116" y="4257034"/>
            <a:ext cx="3615903" cy="5849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此处添加详细文本描述，建议与标题相关并符合整体语言风格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Group 26"/>
          <p:cNvGrpSpPr/>
          <p:nvPr/>
        </p:nvGrpSpPr>
        <p:grpSpPr>
          <a:xfrm>
            <a:off x="6535711" y="5293208"/>
            <a:ext cx="2347999" cy="326405"/>
            <a:chOff x="4403845" y="5861944"/>
            <a:chExt cx="2338558" cy="32723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403845" y="5861944"/>
              <a:ext cx="162535" cy="327238"/>
            </a:xfrm>
            <a:custGeom>
              <a:avLst/>
              <a:gdLst>
                <a:gd name="T0" fmla="*/ 55 w 63"/>
                <a:gd name="T1" fmla="*/ 0 h 127"/>
                <a:gd name="T2" fmla="*/ 8 w 63"/>
                <a:gd name="T3" fmla="*/ 0 h 127"/>
                <a:gd name="T4" fmla="*/ 0 w 63"/>
                <a:gd name="T5" fmla="*/ 8 h 127"/>
                <a:gd name="T6" fmla="*/ 0 w 63"/>
                <a:gd name="T7" fmla="*/ 119 h 127"/>
                <a:gd name="T8" fmla="*/ 8 w 63"/>
                <a:gd name="T9" fmla="*/ 127 h 127"/>
                <a:gd name="T10" fmla="*/ 55 w 63"/>
                <a:gd name="T11" fmla="*/ 127 h 127"/>
                <a:gd name="T12" fmla="*/ 63 w 63"/>
                <a:gd name="T13" fmla="*/ 119 h 127"/>
                <a:gd name="T14" fmla="*/ 63 w 63"/>
                <a:gd name="T15" fmla="*/ 8 h 127"/>
                <a:gd name="T16" fmla="*/ 55 w 63"/>
                <a:gd name="T17" fmla="*/ 0 h 127"/>
                <a:gd name="T18" fmla="*/ 26 w 63"/>
                <a:gd name="T19" fmla="*/ 7 h 127"/>
                <a:gd name="T20" fmla="*/ 37 w 63"/>
                <a:gd name="T21" fmla="*/ 7 h 127"/>
                <a:gd name="T22" fmla="*/ 39 w 63"/>
                <a:gd name="T23" fmla="*/ 9 h 127"/>
                <a:gd name="T24" fmla="*/ 37 w 63"/>
                <a:gd name="T25" fmla="*/ 11 h 127"/>
                <a:gd name="T26" fmla="*/ 26 w 63"/>
                <a:gd name="T27" fmla="*/ 11 h 127"/>
                <a:gd name="T28" fmla="*/ 23 w 63"/>
                <a:gd name="T29" fmla="*/ 9 h 127"/>
                <a:gd name="T30" fmla="*/ 26 w 63"/>
                <a:gd name="T31" fmla="*/ 7 h 127"/>
                <a:gd name="T32" fmla="*/ 31 w 63"/>
                <a:gd name="T33" fmla="*/ 123 h 127"/>
                <a:gd name="T34" fmla="*/ 27 w 63"/>
                <a:gd name="T35" fmla="*/ 119 h 127"/>
                <a:gd name="T36" fmla="*/ 31 w 63"/>
                <a:gd name="T37" fmla="*/ 115 h 127"/>
                <a:gd name="T38" fmla="*/ 35 w 63"/>
                <a:gd name="T39" fmla="*/ 119 h 127"/>
                <a:gd name="T40" fmla="*/ 31 w 63"/>
                <a:gd name="T41" fmla="*/ 123 h 127"/>
                <a:gd name="T42" fmla="*/ 56 w 63"/>
                <a:gd name="T43" fmla="*/ 110 h 127"/>
                <a:gd name="T44" fmla="*/ 7 w 63"/>
                <a:gd name="T45" fmla="*/ 110 h 127"/>
                <a:gd name="T46" fmla="*/ 7 w 63"/>
                <a:gd name="T47" fmla="*/ 18 h 127"/>
                <a:gd name="T48" fmla="*/ 56 w 63"/>
                <a:gd name="T49" fmla="*/ 18 h 127"/>
                <a:gd name="T50" fmla="*/ 56 w 63"/>
                <a:gd name="T51" fmla="*/ 1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127">
                  <a:moveTo>
                    <a:pt x="5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3" y="127"/>
                    <a:pt x="8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60" y="127"/>
                    <a:pt x="63" y="124"/>
                    <a:pt x="63" y="11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5" y="0"/>
                  </a:cubicBezTo>
                  <a:close/>
                  <a:moveTo>
                    <a:pt x="2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3" y="10"/>
                    <a:pt x="23" y="9"/>
                  </a:cubicBezTo>
                  <a:cubicBezTo>
                    <a:pt x="23" y="8"/>
                    <a:pt x="25" y="7"/>
                    <a:pt x="26" y="7"/>
                  </a:cubicBezTo>
                  <a:close/>
                  <a:moveTo>
                    <a:pt x="31" y="123"/>
                  </a:moveTo>
                  <a:cubicBezTo>
                    <a:pt x="29" y="123"/>
                    <a:pt x="27" y="121"/>
                    <a:pt x="27" y="119"/>
                  </a:cubicBezTo>
                  <a:cubicBezTo>
                    <a:pt x="27" y="116"/>
                    <a:pt x="29" y="115"/>
                    <a:pt x="31" y="115"/>
                  </a:cubicBezTo>
                  <a:cubicBezTo>
                    <a:pt x="34" y="115"/>
                    <a:pt x="35" y="116"/>
                    <a:pt x="35" y="119"/>
                  </a:cubicBezTo>
                  <a:cubicBezTo>
                    <a:pt x="35" y="121"/>
                    <a:pt x="34" y="123"/>
                    <a:pt x="31" y="123"/>
                  </a:cubicBezTo>
                  <a:close/>
                  <a:moveTo>
                    <a:pt x="56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1756" y="5867212"/>
              <a:ext cx="2100647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123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-123-123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6491551" y="4875852"/>
            <a:ext cx="2392160" cy="307777"/>
            <a:chOff x="4359860" y="5462764"/>
            <a:chExt cx="2382543" cy="308562"/>
          </a:xfrm>
        </p:grpSpPr>
        <p:sp>
          <p:nvSpPr>
            <p:cNvPr id="17" name="TextBox 16"/>
            <p:cNvSpPr txBox="1"/>
            <p:nvPr/>
          </p:nvSpPr>
          <p:spPr>
            <a:xfrm>
              <a:off x="4641755" y="5462764"/>
              <a:ext cx="2100648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邮箱地址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4359860" y="5557074"/>
              <a:ext cx="250505" cy="149866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3 h 137"/>
                <a:gd name="T4" fmla="*/ 0 w 229"/>
                <a:gd name="T5" fmla="*/ 134 h 137"/>
                <a:gd name="T6" fmla="*/ 0 w 229"/>
                <a:gd name="T7" fmla="*/ 137 h 137"/>
                <a:gd name="T8" fmla="*/ 229 w 229"/>
                <a:gd name="T9" fmla="*/ 137 h 137"/>
                <a:gd name="T10" fmla="*/ 229 w 229"/>
                <a:gd name="T11" fmla="*/ 134 h 137"/>
                <a:gd name="T12" fmla="*/ 229 w 229"/>
                <a:gd name="T13" fmla="*/ 3 h 137"/>
                <a:gd name="T14" fmla="*/ 229 w 229"/>
                <a:gd name="T15" fmla="*/ 0 h 137"/>
                <a:gd name="T16" fmla="*/ 0 w 229"/>
                <a:gd name="T17" fmla="*/ 0 h 137"/>
                <a:gd name="T18" fmla="*/ 209 w 229"/>
                <a:gd name="T19" fmla="*/ 121 h 137"/>
                <a:gd name="T20" fmla="*/ 153 w 229"/>
                <a:gd name="T21" fmla="*/ 69 h 137"/>
                <a:gd name="T22" fmla="*/ 209 w 229"/>
                <a:gd name="T23" fmla="*/ 16 h 137"/>
                <a:gd name="T24" fmla="*/ 209 w 229"/>
                <a:gd name="T25" fmla="*/ 121 h 137"/>
                <a:gd name="T26" fmla="*/ 16 w 229"/>
                <a:gd name="T27" fmla="*/ 16 h 137"/>
                <a:gd name="T28" fmla="*/ 72 w 229"/>
                <a:gd name="T29" fmla="*/ 69 h 137"/>
                <a:gd name="T30" fmla="*/ 16 w 229"/>
                <a:gd name="T31" fmla="*/ 121 h 137"/>
                <a:gd name="T32" fmla="*/ 16 w 229"/>
                <a:gd name="T33" fmla="*/ 16 h 137"/>
                <a:gd name="T34" fmla="*/ 42 w 229"/>
                <a:gd name="T35" fmla="*/ 121 h 137"/>
                <a:gd name="T36" fmla="*/ 88 w 229"/>
                <a:gd name="T37" fmla="*/ 78 h 137"/>
                <a:gd name="T38" fmla="*/ 117 w 229"/>
                <a:gd name="T39" fmla="*/ 108 h 137"/>
                <a:gd name="T40" fmla="*/ 144 w 229"/>
                <a:gd name="T41" fmla="*/ 78 h 137"/>
                <a:gd name="T42" fmla="*/ 190 w 229"/>
                <a:gd name="T43" fmla="*/ 121 h 137"/>
                <a:gd name="T44" fmla="*/ 42 w 229"/>
                <a:gd name="T45" fmla="*/ 121 h 137"/>
                <a:gd name="T46" fmla="*/ 134 w 229"/>
                <a:gd name="T47" fmla="*/ 69 h 137"/>
                <a:gd name="T48" fmla="*/ 117 w 229"/>
                <a:gd name="T49" fmla="*/ 85 h 137"/>
                <a:gd name="T50" fmla="*/ 101 w 229"/>
                <a:gd name="T51" fmla="*/ 69 h 137"/>
                <a:gd name="T52" fmla="*/ 88 w 229"/>
                <a:gd name="T53" fmla="*/ 59 h 137"/>
                <a:gd name="T54" fmla="*/ 42 w 229"/>
                <a:gd name="T55" fmla="*/ 16 h 137"/>
                <a:gd name="T56" fmla="*/ 190 w 229"/>
                <a:gd name="T57" fmla="*/ 16 h 137"/>
                <a:gd name="T58" fmla="*/ 144 w 229"/>
                <a:gd name="T59" fmla="*/ 59 h 137"/>
                <a:gd name="T60" fmla="*/ 134 w 229"/>
                <a:gd name="T6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6473952" y="5740339"/>
            <a:ext cx="2759476" cy="315110"/>
            <a:chOff x="4342335" y="6281339"/>
            <a:chExt cx="2748382" cy="315915"/>
          </a:xfrm>
        </p:grpSpPr>
        <p:sp>
          <p:nvSpPr>
            <p:cNvPr id="20" name="Freeform 130"/>
            <p:cNvSpPr>
              <a:spLocks noEditPoints="1"/>
            </p:cNvSpPr>
            <p:nvPr/>
          </p:nvSpPr>
          <p:spPr bwMode="auto">
            <a:xfrm>
              <a:off x="4342335" y="6311700"/>
              <a:ext cx="285554" cy="285554"/>
            </a:xfrm>
            <a:custGeom>
              <a:avLst/>
              <a:gdLst>
                <a:gd name="T0" fmla="*/ 0 w 67"/>
                <a:gd name="T1" fmla="*/ 34 h 67"/>
                <a:gd name="T2" fmla="*/ 67 w 67"/>
                <a:gd name="T3" fmla="*/ 34 h 67"/>
                <a:gd name="T4" fmla="*/ 34 w 67"/>
                <a:gd name="T5" fmla="*/ 63 h 67"/>
                <a:gd name="T6" fmla="*/ 34 w 67"/>
                <a:gd name="T7" fmla="*/ 49 h 67"/>
                <a:gd name="T8" fmla="*/ 35 w 67"/>
                <a:gd name="T9" fmla="*/ 63 h 67"/>
                <a:gd name="T10" fmla="*/ 26 w 67"/>
                <a:gd name="T11" fmla="*/ 62 h 67"/>
                <a:gd name="T12" fmla="*/ 19 w 67"/>
                <a:gd name="T13" fmla="*/ 53 h 67"/>
                <a:gd name="T14" fmla="*/ 4 w 67"/>
                <a:gd name="T15" fmla="*/ 32 h 67"/>
                <a:gd name="T16" fmla="*/ 17 w 67"/>
                <a:gd name="T17" fmla="*/ 19 h 67"/>
                <a:gd name="T18" fmla="*/ 4 w 67"/>
                <a:gd name="T19" fmla="*/ 32 h 67"/>
                <a:gd name="T20" fmla="*/ 46 w 67"/>
                <a:gd name="T21" fmla="*/ 17 h 67"/>
                <a:gd name="T22" fmla="*/ 22 w 67"/>
                <a:gd name="T23" fmla="*/ 17 h 67"/>
                <a:gd name="T24" fmla="*/ 35 w 67"/>
                <a:gd name="T25" fmla="*/ 4 h 67"/>
                <a:gd name="T26" fmla="*/ 54 w 67"/>
                <a:gd name="T27" fmla="*/ 12 h 67"/>
                <a:gd name="T28" fmla="*/ 43 w 67"/>
                <a:gd name="T29" fmla="*/ 5 h 67"/>
                <a:gd name="T30" fmla="*/ 13 w 67"/>
                <a:gd name="T31" fmla="*/ 12 h 67"/>
                <a:gd name="T32" fmla="*/ 18 w 67"/>
                <a:gd name="T33" fmla="*/ 15 h 67"/>
                <a:gd name="T34" fmla="*/ 34 w 67"/>
                <a:gd name="T35" fmla="*/ 23 h 67"/>
                <a:gd name="T36" fmla="*/ 50 w 67"/>
                <a:gd name="T37" fmla="*/ 32 h 67"/>
                <a:gd name="T38" fmla="*/ 20 w 67"/>
                <a:gd name="T39" fmla="*/ 20 h 67"/>
                <a:gd name="T40" fmla="*/ 48 w 67"/>
                <a:gd name="T41" fmla="*/ 47 h 67"/>
                <a:gd name="T42" fmla="*/ 21 w 67"/>
                <a:gd name="T43" fmla="*/ 47 h 67"/>
                <a:gd name="T44" fmla="*/ 50 w 67"/>
                <a:gd name="T45" fmla="*/ 36 h 67"/>
                <a:gd name="T46" fmla="*/ 54 w 67"/>
                <a:gd name="T47" fmla="*/ 55 h 67"/>
                <a:gd name="T48" fmla="*/ 50 w 67"/>
                <a:gd name="T49" fmla="*/ 53 h 67"/>
                <a:gd name="T50" fmla="*/ 54 w 67"/>
                <a:gd name="T51" fmla="*/ 36 h 67"/>
                <a:gd name="T52" fmla="*/ 57 w 67"/>
                <a:gd name="T53" fmla="*/ 52 h 67"/>
                <a:gd name="T54" fmla="*/ 54 w 67"/>
                <a:gd name="T55" fmla="*/ 32 h 67"/>
                <a:gd name="T56" fmla="*/ 57 w 67"/>
                <a:gd name="T57" fmla="*/ 15 h 67"/>
                <a:gd name="T58" fmla="*/ 54 w 67"/>
                <a:gd name="T59" fmla="*/ 32 h 67"/>
                <a:gd name="T60" fmla="*/ 14 w 67"/>
                <a:gd name="T61" fmla="*/ 36 h 67"/>
                <a:gd name="T62" fmla="*/ 11 w 67"/>
                <a:gd name="T6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1755" y="6281339"/>
              <a:ext cx="2448962" cy="30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www.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XXXXXXXX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com</a:t>
              </a:r>
              <a:endParaRPr kumimoji="0" lang="id-ID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76" name="Picture 4" descr="H:\高请素材\PPT照片\gic9478180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03"/>
          <a:stretch>
            <a:fillRect/>
          </a:stretch>
        </p:blipFill>
        <p:spPr bwMode="auto">
          <a:xfrm>
            <a:off x="2" y="3084260"/>
            <a:ext cx="6081774" cy="31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08744" y="3090684"/>
            <a:ext cx="4624884" cy="1038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Thanks…</a:t>
            </a:r>
            <a:endParaRPr lang="en-US" altLang="zh-CN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期待加入贵公司团队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84"/>
          <p:cNvCxnSpPr/>
          <p:nvPr/>
        </p:nvCxnSpPr>
        <p:spPr>
          <a:xfrm flipH="1" flipV="1">
            <a:off x="6513235" y="4173135"/>
            <a:ext cx="324036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35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6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7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8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-71611" y="2447999"/>
            <a:ext cx="11593688" cy="564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Dummy 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14" y="754186"/>
            <a:ext cx="1605294" cy="1520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4"/>
    </p:custDataLst>
  </p:cSld>
  <p:clrMapOvr>
    <a:masterClrMapping/>
  </p:clrMapOvr>
  <p:transition spd="slow" advTm="248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2" grpId="0"/>
      <p:bldP spid="26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882" y="-34201"/>
            <a:ext cx="11511311" cy="651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175"/>
          </a:p>
        </p:txBody>
      </p:sp>
      <p:sp>
        <p:nvSpPr>
          <p:cNvPr id="7" name="矩形 6"/>
          <p:cNvSpPr/>
          <p:nvPr/>
        </p:nvSpPr>
        <p:spPr>
          <a:xfrm>
            <a:off x="1482" y="2444466"/>
            <a:ext cx="11519711" cy="1169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4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6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62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7206" y="1323036"/>
            <a:ext cx="2367064" cy="7200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69989" y="3906706"/>
            <a:ext cx="3591097" cy="1023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02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02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Rectangle 21"/>
          <p:cNvSpPr/>
          <p:nvPr/>
        </p:nvSpPr>
        <p:spPr>
          <a:xfrm>
            <a:off x="57610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624112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algn="r" defTabSz="914400">
              <a:defRPr/>
            </a:pPr>
            <a:r>
              <a:rPr lang="en-US" altLang="zh-CN" sz="1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Rectangle 23"/>
          <p:cNvSpPr/>
          <p:nvPr/>
        </p:nvSpPr>
        <p:spPr>
          <a:xfrm>
            <a:off x="2784501" y="4104111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8545539" y="4104111"/>
            <a:ext cx="2400432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9" name="Group 47"/>
          <p:cNvGrpSpPr/>
          <p:nvPr/>
        </p:nvGrpSpPr>
        <p:grpSpPr>
          <a:xfrm>
            <a:off x="3134808" y="1758301"/>
            <a:ext cx="2301969" cy="1979546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val="window" lastClr="FFFFFF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8833591" y="1608044"/>
            <a:ext cx="2071227" cy="2127517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chemeClr val="tx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576104" y="3624098"/>
            <a:ext cx="2076171" cy="2187483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6145107" y="3624098"/>
            <a:ext cx="2283838" cy="1979546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val="window" lastClr="FFFFFF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4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67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8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9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70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6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25759" cy="157857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427FCC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chemeClr val="accent1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427FCC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chemeClr val="accent1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chemeClr val="accent1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chemeClr val="accent1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chemeClr val="accent1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chemeClr val="accent1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chemeClr val="accent1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chemeClr val="accent1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chemeClr val="accent1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chemeClr val="accent1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chemeClr val="accent1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chemeClr val="accent1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chemeClr val="accent1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427FCC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chemeClr val="accent1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31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1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1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1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31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1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1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30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8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8" grpId="0"/>
      <p:bldP spid="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求职意向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5" name="Group 3760"/>
          <p:cNvGrpSpPr/>
          <p:nvPr/>
        </p:nvGrpSpPr>
        <p:grpSpPr>
          <a:xfrm>
            <a:off x="5005347" y="4369252"/>
            <a:ext cx="6063493" cy="1791384"/>
            <a:chOff x="0" y="0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4679" y="2533952"/>
            <a:ext cx="1176243" cy="920187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9" extrusionOk="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692" y="4157733"/>
            <a:ext cx="995155" cy="766872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Off x="0" y="0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18243" y="1605367"/>
            <a:ext cx="1340070" cy="1123896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57" extrusionOk="0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Off x="0" y="0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8960" extrusionOk="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3" h="18683" extrusionOk="0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9015" extrusionOk="0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94528" y="3523105"/>
            <a:ext cx="1766836" cy="1331622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Off x="0" y="0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471015" y="1614613"/>
            <a:ext cx="995154" cy="766873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8949" y="2281334"/>
            <a:ext cx="1289053" cy="1038792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73" extrusionOk="0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6063" y="599797"/>
            <a:ext cx="995255" cy="775268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Off x="0" y="0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23559" y="3778892"/>
            <a:ext cx="995255" cy="775267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Off x="0" y="0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extrusionOk="0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extrusionOk="0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343" extrusionOk="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051960" y="3110874"/>
            <a:ext cx="1339829" cy="1009862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0759" extrusionOk="0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Off x="0" y="0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35474" y="1438475"/>
            <a:ext cx="1176444" cy="886658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Off x="0" y="0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907892" y="411135"/>
            <a:ext cx="1340025" cy="1068684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0474" extrusionOk="0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Off x="0" y="0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15764" y="2437098"/>
            <a:ext cx="1541347" cy="1111361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761" extrusionOk="0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Off x="0" y="0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606502" y="3142565"/>
            <a:ext cx="2539157" cy="261610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zh-CN" altLang="en-US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2" name="Shape 3830"/>
          <p:cNvSpPr/>
          <p:nvPr/>
        </p:nvSpPr>
        <p:spPr>
          <a:xfrm>
            <a:off x="599099" y="2707628"/>
            <a:ext cx="2539157" cy="44627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dirty="0">
                <a:solidFill>
                  <a:schemeClr val="bg2"/>
                </a:solidFill>
                <a:uFill>
                  <a:solidFill>
                    <a:srgbClr val="92929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sz="2400" dirty="0">
              <a:solidFill>
                <a:schemeClr val="bg2"/>
              </a:solidFill>
              <a:uFill>
                <a:solidFill>
                  <a:srgbClr val="929292"/>
                </a:solidFill>
              </a:uFill>
              <a:latin typeface="+mn-ea"/>
              <a:ea typeface="+mn-ea"/>
            </a:endParaRPr>
          </a:p>
        </p:txBody>
      </p:sp>
      <p:sp>
        <p:nvSpPr>
          <p:cNvPr id="333" name="Shape 3831"/>
          <p:cNvSpPr/>
          <p:nvPr/>
        </p:nvSpPr>
        <p:spPr>
          <a:xfrm>
            <a:off x="629968" y="3500077"/>
            <a:ext cx="4000501" cy="815608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/>
          <a:p>
            <a:pPr lvl="0" algn="just" defTabSz="913765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字以内此处添加详细文本描述，建议与标题相关并符合整体语言风格，语言描述尽量简洁生动。</a:t>
            </a:r>
            <a:endParaRPr sz="1200" dirty="0">
              <a:solidFill>
                <a:schemeClr val="bg2"/>
              </a:solidFill>
              <a:uFill>
                <a:solidFill>
                  <a:srgbClr val="299883"/>
                </a:solidFill>
              </a:uFill>
              <a:latin typeface="+mn-ea"/>
              <a:cs typeface="ArialUnicodeMS"/>
              <a:sym typeface="ArialUnicodeMS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07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8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9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0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12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3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4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15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3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332" grpId="0" animBg="1"/>
      <p:bldP spid="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196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97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98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99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20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0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0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20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5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141138" y="4776129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3168571" y="4296116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8255849" y="4680126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8283283" y="4200113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24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168572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3196006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r>
              <a:rPr lang="zh-CN" altLang="en-US" sz="2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韩语</a:t>
            </a:r>
            <a:endParaRPr lang="ms-MY" altLang="zh-CN" sz="24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8283283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8310717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kumimoji="0" lang="ms-MY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rPr>
              <a:t> 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3648966" y="3912105"/>
            <a:ext cx="4032109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960173" y="3816103"/>
            <a:ext cx="9505712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838361" y="1704046"/>
            <a:ext cx="2275343" cy="1763958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774939"/>
              <a:ext cx="1121230" cy="5618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60%</a:t>
              </a:r>
              <a:endParaRPr kumimoji="0" lang="ms-MY" sz="4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838361" y="4136985"/>
            <a:ext cx="2275343" cy="1763958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09874"/>
              <a:ext cx="1121230" cy="5618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78%</a:t>
              </a:r>
              <a:endParaRPr kumimoji="0" lang="ms-MY" sz="4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5953072" y="4136985"/>
            <a:ext cx="2275343" cy="1763958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451977"/>
              <a:ext cx="1099458" cy="10504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4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5953072" y="1704046"/>
            <a:ext cx="2275343" cy="1763958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451977"/>
              <a:ext cx="1099458" cy="10504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4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60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1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2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3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65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6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7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68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42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1056190" y="3528095"/>
            <a:ext cx="3360605" cy="191683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1732050" y="2472067"/>
            <a:ext cx="2112380" cy="504089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ms-MY" sz="2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5" name="Group 12"/>
          <p:cNvGrpSpPr/>
          <p:nvPr/>
        </p:nvGrpSpPr>
        <p:grpSpPr>
          <a:xfrm>
            <a:off x="1056190" y="1800049"/>
            <a:ext cx="1349411" cy="1349204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5088917" y="1704045"/>
            <a:ext cx="5376968" cy="976127"/>
            <a:chOff x="4038600" y="1352549"/>
            <a:chExt cx="4267200" cy="774780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698579"/>
              <a:chOff x="3962400" y="1276350"/>
              <a:chExt cx="1371600" cy="698579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5184934" y="2664072"/>
            <a:ext cx="5400758" cy="976126"/>
            <a:chOff x="4114800" y="2114550"/>
            <a:chExt cx="4286079" cy="774779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0" y="2190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698579"/>
              <a:chOff x="3905079" y="2114550"/>
              <a:chExt cx="1371600" cy="698579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9" y="24955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5112965" y="3624098"/>
            <a:ext cx="5352920" cy="976126"/>
            <a:chOff x="4057685" y="2876550"/>
            <a:chExt cx="4248115" cy="774779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698579"/>
              <a:chOff x="3905285" y="3105150"/>
              <a:chExt cx="1371600" cy="698579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5184934" y="4584126"/>
            <a:ext cx="5328750" cy="1283903"/>
            <a:chOff x="4114800" y="3638550"/>
            <a:chExt cx="4228934" cy="1019070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1000" y="3714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42870"/>
              <a:chOff x="3924134" y="3790950"/>
              <a:chExt cx="1371600" cy="942870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4" y="4171950"/>
                <a:ext cx="1371600" cy="561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 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3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8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9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0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1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316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1B6A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1B6A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7CC8E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7CC8E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-397" y="-110677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4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-397" y="6258821"/>
            <a:ext cx="11522075" cy="221354"/>
            <a:chOff x="0" y="-1"/>
            <a:chExt cx="9985800" cy="287760"/>
          </a:xfrm>
          <a:solidFill>
            <a:srgbClr val="213C4B"/>
          </a:solidFill>
        </p:grpSpPr>
        <p:sp>
          <p:nvSpPr>
            <p:cNvPr id="99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0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1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02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ransition spd="slow" advTm="28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TIMING" val="|4.3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6087</Words>
  <Application>WPS 演示</Application>
  <PresentationFormat>自定义</PresentationFormat>
  <Paragraphs>679</Paragraphs>
  <Slides>29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Bebas Neue</vt:lpstr>
      <vt:lpstr>Segoe Print</vt:lpstr>
      <vt:lpstr>ArialUnicodeMS</vt:lpstr>
      <vt:lpstr>Helvetica</vt:lpstr>
      <vt:lpstr>Calibri</vt:lpstr>
      <vt:lpstr>Arial Unicode MS</vt:lpstr>
      <vt:lpstr>Roboto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710</cp:revision>
  <dcterms:created xsi:type="dcterms:W3CDTF">2014-09-24T13:57:00Z</dcterms:created>
  <dcterms:modified xsi:type="dcterms:W3CDTF">2024-04-16T18:43:26Z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354C6CAA6EBF492CAC63B2EAB1B7926E_13</vt:lpwstr>
  </property>
</Properties>
</file>