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82" r:id="rId6"/>
    <p:sldId id="258" r:id="rId7"/>
    <p:sldId id="261" r:id="rId8"/>
    <p:sldId id="262" r:id="rId9"/>
    <p:sldId id="263" r:id="rId10"/>
    <p:sldId id="264" r:id="rId11"/>
    <p:sldId id="265" r:id="rId12"/>
    <p:sldId id="266" r:id="rId13"/>
    <p:sldId id="267" r:id="rId14"/>
    <p:sldId id="283" r:id="rId15"/>
    <p:sldId id="268" r:id="rId16"/>
    <p:sldId id="269" r:id="rId17"/>
    <p:sldId id="270" r:id="rId18"/>
    <p:sldId id="284" r:id="rId19"/>
    <p:sldId id="272" r:id="rId20"/>
    <p:sldId id="273" r:id="rId21"/>
    <p:sldId id="274" r:id="rId22"/>
    <p:sldId id="275" r:id="rId23"/>
    <p:sldId id="285" r:id="rId24"/>
    <p:sldId id="276" r:id="rId25"/>
    <p:sldId id="277" r:id="rId26"/>
    <p:sldId id="280" r:id="rId27"/>
    <p:sldId id="286" r:id="rId28"/>
    <p:sldId id="305"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D2"/>
    <a:srgbClr val="C5D945"/>
    <a:srgbClr val="DBF0F9"/>
    <a:srgbClr val="FAFAFA"/>
    <a:srgbClr val="FEFEFE"/>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6010" autoAdjust="0"/>
  </p:normalViewPr>
  <p:slideViewPr>
    <p:cSldViewPr snapToGrid="0" showGuides="1">
      <p:cViewPr varScale="1">
        <p:scale>
          <a:sx n="114" d="100"/>
          <a:sy n="114" d="100"/>
        </p:scale>
        <p:origin x="46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亮亮图文旗舰店</a:t>
            </a:r>
            <a:r>
              <a:rPr lang="en-US" altLang="zh-CN" dirty="0"/>
              <a:t>https://liangliangtuwen.tmall.com</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D86C8BE-D98F-45E4-BCEB-3679FC43FFE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3F749E-C0C3-43B0-845A-9FF3B440619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6C8BE-D98F-45E4-BCEB-3679FC43FFE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F749E-C0C3-43B0-845A-9FF3B440619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24" name="任意多边形 23"/>
          <p:cNvSpPr/>
          <p:nvPr/>
        </p:nvSpPr>
        <p:spPr bwMode="auto">
          <a:xfrm>
            <a:off x="4700086" y="1236451"/>
            <a:ext cx="7491914" cy="2882570"/>
          </a:xfrm>
          <a:custGeom>
            <a:avLst/>
            <a:gdLst>
              <a:gd name="connsiteX0" fmla="*/ 5842280 w 7491914"/>
              <a:gd name="connsiteY0" fmla="*/ 205 h 2882570"/>
              <a:gd name="connsiteX1" fmla="*/ 6960295 w 7491914"/>
              <a:gd name="connsiteY1" fmla="*/ 183813 h 2882570"/>
              <a:gd name="connsiteX2" fmla="*/ 7107808 w 7491914"/>
              <a:gd name="connsiteY2" fmla="*/ 240251 h 2882570"/>
              <a:gd name="connsiteX3" fmla="*/ 7393592 w 7491914"/>
              <a:gd name="connsiteY3" fmla="*/ 386886 h 2882570"/>
              <a:gd name="connsiteX4" fmla="*/ 7491914 w 7491914"/>
              <a:gd name="connsiteY4" fmla="*/ 442631 h 2882570"/>
              <a:gd name="connsiteX5" fmla="*/ 7491914 w 7491914"/>
              <a:gd name="connsiteY5" fmla="*/ 472632 h 2882570"/>
              <a:gd name="connsiteX6" fmla="*/ 7491914 w 7491914"/>
              <a:gd name="connsiteY6" fmla="*/ 2233809 h 2882570"/>
              <a:gd name="connsiteX7" fmla="*/ 67691 w 7491914"/>
              <a:gd name="connsiteY7" fmla="*/ 2855724 h 2882570"/>
              <a:gd name="connsiteX8" fmla="*/ 0 w 7491914"/>
              <a:gd name="connsiteY8" fmla="*/ 2882570 h 2882570"/>
              <a:gd name="connsiteX9" fmla="*/ 138017 w 7491914"/>
              <a:gd name="connsiteY9" fmla="*/ 2803817 h 2882570"/>
              <a:gd name="connsiteX10" fmla="*/ 5842280 w 7491914"/>
              <a:gd name="connsiteY10" fmla="*/ 205 h 28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1914" h="2882570">
                <a:moveTo>
                  <a:pt x="5842280" y="205"/>
                </a:moveTo>
                <a:cubicBezTo>
                  <a:pt x="6211864" y="-3856"/>
                  <a:pt x="6584084" y="52313"/>
                  <a:pt x="6960295" y="183813"/>
                </a:cubicBezTo>
                <a:lnTo>
                  <a:pt x="7107808" y="240251"/>
                </a:lnTo>
                <a:lnTo>
                  <a:pt x="7393592" y="386886"/>
                </a:lnTo>
                <a:lnTo>
                  <a:pt x="7491914" y="442631"/>
                </a:lnTo>
                <a:lnTo>
                  <a:pt x="7491914" y="472632"/>
                </a:lnTo>
                <a:cubicBezTo>
                  <a:pt x="7491914" y="2233809"/>
                  <a:pt x="7491914" y="2233809"/>
                  <a:pt x="7491914" y="2233809"/>
                </a:cubicBezTo>
                <a:cubicBezTo>
                  <a:pt x="4608365" y="499446"/>
                  <a:pt x="2322776" y="1931651"/>
                  <a:pt x="67691" y="2855724"/>
                </a:cubicBezTo>
                <a:lnTo>
                  <a:pt x="0" y="2882570"/>
                </a:lnTo>
                <a:lnTo>
                  <a:pt x="138017" y="2803817"/>
                </a:lnTo>
                <a:cubicBezTo>
                  <a:pt x="2093613" y="1649979"/>
                  <a:pt x="3932762" y="21187"/>
                  <a:pt x="5842280" y="205"/>
                </a:cubicBez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1" name="Freeform 10"/>
          <p:cNvSpPr/>
          <p:nvPr/>
        </p:nvSpPr>
        <p:spPr bwMode="auto">
          <a:xfrm>
            <a:off x="0" y="-1210182"/>
            <a:ext cx="12192000" cy="6096000"/>
          </a:xfrm>
          <a:custGeom>
            <a:avLst/>
            <a:gdLst>
              <a:gd name="T0" fmla="*/ 967 w 967"/>
              <a:gd name="T1" fmla="*/ 199 h 478"/>
              <a:gd name="T2" fmla="*/ 0 w 967"/>
              <a:gd name="T3" fmla="*/ 247 h 478"/>
              <a:gd name="T4" fmla="*/ 0 w 967"/>
              <a:gd name="T5" fmla="*/ 95 h 478"/>
              <a:gd name="T6" fmla="*/ 967 w 967"/>
              <a:gd name="T7" fmla="*/ 95 h 478"/>
              <a:gd name="T8" fmla="*/ 967 w 967"/>
              <a:gd name="T9" fmla="*/ 199 h 478"/>
            </a:gdLst>
            <a:ahLst/>
            <a:cxnLst>
              <a:cxn ang="0">
                <a:pos x="T0" y="T1"/>
              </a:cxn>
              <a:cxn ang="0">
                <a:pos x="T2" y="T3"/>
              </a:cxn>
              <a:cxn ang="0">
                <a:pos x="T4" y="T5"/>
              </a:cxn>
              <a:cxn ang="0">
                <a:pos x="T6" y="T7"/>
              </a:cxn>
              <a:cxn ang="0">
                <a:pos x="T8" y="T9"/>
              </a:cxn>
            </a:cxnLst>
            <a:rect l="0" t="0" r="r" b="b"/>
            <a:pathLst>
              <a:path w="967" h="478">
                <a:moveTo>
                  <a:pt x="967" y="199"/>
                </a:moveTo>
                <a:cubicBezTo>
                  <a:pt x="636" y="0"/>
                  <a:pt x="386" y="478"/>
                  <a:pt x="0" y="247"/>
                </a:cubicBezTo>
                <a:cubicBezTo>
                  <a:pt x="0" y="95"/>
                  <a:pt x="0" y="95"/>
                  <a:pt x="0" y="95"/>
                </a:cubicBezTo>
                <a:cubicBezTo>
                  <a:pt x="967" y="95"/>
                  <a:pt x="967" y="95"/>
                  <a:pt x="967" y="95"/>
                </a:cubicBezTo>
                <a:lnTo>
                  <a:pt x="967" y="199"/>
                </a:ln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0" y="-834776"/>
            <a:ext cx="12227859" cy="7475547"/>
          </a:xfrm>
          <a:custGeom>
            <a:avLst/>
            <a:gdLst>
              <a:gd name="T0" fmla="*/ 967 w 967"/>
              <a:gd name="T1" fmla="*/ 200 h 589"/>
              <a:gd name="T2" fmla="*/ 0 w 967"/>
              <a:gd name="T3" fmla="*/ 454 h 589"/>
              <a:gd name="T4" fmla="*/ 0 w 967"/>
              <a:gd name="T5" fmla="*/ 247 h 589"/>
              <a:gd name="T6" fmla="*/ 967 w 967"/>
              <a:gd name="T7" fmla="*/ 199 h 589"/>
              <a:gd name="T8" fmla="*/ 967 w 967"/>
              <a:gd name="T9" fmla="*/ 200 h 589"/>
            </a:gdLst>
            <a:ahLst/>
            <a:cxnLst>
              <a:cxn ang="0">
                <a:pos x="T0" y="T1"/>
              </a:cxn>
              <a:cxn ang="0">
                <a:pos x="T2" y="T3"/>
              </a:cxn>
              <a:cxn ang="0">
                <a:pos x="T4" y="T5"/>
              </a:cxn>
              <a:cxn ang="0">
                <a:pos x="T6" y="T7"/>
              </a:cxn>
              <a:cxn ang="0">
                <a:pos x="T8" y="T9"/>
              </a:cxn>
            </a:cxnLst>
            <a:rect l="0" t="0" r="r" b="b"/>
            <a:pathLst>
              <a:path w="967" h="589">
                <a:moveTo>
                  <a:pt x="967" y="200"/>
                </a:moveTo>
                <a:cubicBezTo>
                  <a:pt x="646" y="23"/>
                  <a:pt x="367" y="589"/>
                  <a:pt x="0" y="454"/>
                </a:cubicBezTo>
                <a:cubicBezTo>
                  <a:pt x="0" y="247"/>
                  <a:pt x="0" y="247"/>
                  <a:pt x="0" y="247"/>
                </a:cubicBezTo>
                <a:cubicBezTo>
                  <a:pt x="386" y="478"/>
                  <a:pt x="636" y="0"/>
                  <a:pt x="967" y="199"/>
                </a:cubicBezTo>
                <a:lnTo>
                  <a:pt x="967" y="200"/>
                </a:lnTo>
                <a:close/>
              </a:path>
            </a:pathLst>
          </a:custGeom>
          <a:solidFill>
            <a:srgbClr val="C5D945"/>
          </a:solidFill>
          <a:ln>
            <a:noFill/>
          </a:ln>
          <a:effectLst>
            <a:outerShdw blurRad="190500" dist="63500" dir="2700000" algn="tl" rotWithShape="0">
              <a:schemeClr val="tx1">
                <a:lumMod val="50000"/>
                <a:lumOff val="5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文本框 1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127997" y="3670100"/>
            <a:ext cx="5488333" cy="2431435"/>
          </a:xfrm>
          <a:prstGeom prst="rect">
            <a:avLst/>
          </a:prstGeom>
          <a:noFill/>
        </p:spPr>
        <p:txBody>
          <a:bodyPr wrap="squar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000" b="1" dirty="0">
                <a:solidFill>
                  <a:srgbClr val="5D894B"/>
                </a:solidFill>
                <a:latin typeface="幼圆" panose="02010509060101010101" pitchFamily="49" charset="-122"/>
                <a:ea typeface="幼圆" panose="02010509060101010101" pitchFamily="49" charset="-122"/>
                <a:cs typeface="Kartika" panose="02020503030404060203" pitchFamily="18" charset="0"/>
              </a:rPr>
              <a:t>  </a:t>
            </a:r>
            <a:r>
              <a:rPr lang="zh-CN" altLang="en-US" sz="6000" b="1" dirty="0">
                <a:solidFill>
                  <a:srgbClr val="00A0D2"/>
                </a:solidFill>
                <a:latin typeface="幼圆" panose="02010509060101010101" pitchFamily="49" charset="-122"/>
                <a:ea typeface="幼圆" panose="02010509060101010101" pitchFamily="49" charset="-122"/>
                <a:cs typeface="Kartika" panose="02020503030404060203" pitchFamily="18" charset="0"/>
              </a:rPr>
              <a:t>清新简约</a:t>
            </a:r>
            <a:endParaRPr lang="en-US" altLang="zh-CN" sz="6000" b="1" dirty="0">
              <a:solidFill>
                <a:srgbClr val="00A0D2"/>
              </a:solidFill>
              <a:latin typeface="幼圆" panose="02010509060101010101" pitchFamily="49" charset="-122"/>
              <a:ea typeface="幼圆" panose="02010509060101010101" pitchFamily="49" charset="-122"/>
              <a:cs typeface="Kartika" panose="02020503030404060203" pitchFamily="18" charset="0"/>
            </a:endParaRPr>
          </a:p>
          <a:p>
            <a:r>
              <a:rPr lang="zh-CN" altLang="en-US" sz="6000" b="1" dirty="0">
                <a:solidFill>
                  <a:srgbClr val="00A0D2"/>
                </a:solidFill>
                <a:latin typeface="幼圆" panose="02010509060101010101" pitchFamily="49" charset="-122"/>
                <a:ea typeface="幼圆" panose="02010509060101010101" pitchFamily="49" charset="-122"/>
                <a:cs typeface="Kartika" panose="02020503030404060203" pitchFamily="18" charset="0"/>
              </a:rPr>
              <a:t>个人述职报告</a:t>
            </a:r>
            <a:endParaRPr lang="en-US" altLang="zh-CN" sz="6000" b="1" dirty="0">
              <a:solidFill>
                <a:srgbClr val="00A0D2"/>
              </a:solidFill>
              <a:latin typeface="幼圆" panose="02010509060101010101" pitchFamily="49" charset="-122"/>
              <a:ea typeface="幼圆" panose="02010509060101010101" pitchFamily="49" charset="-122"/>
              <a:cs typeface="Kartika" panose="02020503030404060203" pitchFamily="18" charset="0"/>
            </a:endParaRPr>
          </a:p>
        </p:txBody>
      </p:sp>
      <p:sp>
        <p:nvSpPr>
          <p:cNvPr id="21" name="文本框 2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15340" y="852805"/>
            <a:ext cx="4976495" cy="768350"/>
          </a:xfrm>
          <a:prstGeom prst="rect">
            <a:avLst/>
          </a:prstGeom>
          <a:noFill/>
        </p:spPr>
        <p:txBody>
          <a:bodyPr wrap="square" rtlCol="0">
            <a:spAutoFit/>
          </a:bodyPr>
          <a:lstStyle/>
          <a:p>
            <a:pPr algn="l" defTabSz="1218565">
              <a:defRPr/>
            </a:pPr>
            <a:r>
              <a:rPr lang="zh-CN" altLang="en-US" sz="2000" b="1" kern="0" dirty="0">
                <a:solidFill>
                  <a:srgbClr val="FBFBFB"/>
                </a:solidFill>
                <a:latin typeface="幼圆" panose="02010509060101010101" pitchFamily="49" charset="-122"/>
                <a:ea typeface="幼圆" panose="02010509060101010101" pitchFamily="49" charset="-122"/>
              </a:rPr>
              <a:t> 汇报</a:t>
            </a:r>
            <a:r>
              <a:rPr lang="zh-CN" altLang="en-US" sz="2000" b="1" dirty="0">
                <a:solidFill>
                  <a:srgbClr val="FBFBFB"/>
                </a:solidFill>
                <a:latin typeface="幼圆" panose="02010509060101010101" pitchFamily="49" charset="-122"/>
                <a:ea typeface="幼圆" panose="02010509060101010101" pitchFamily="49" charset="-122"/>
                <a:cs typeface="Kartika" panose="02020503030404060203" pitchFamily="18" charset="0"/>
              </a:rPr>
              <a:t>人：</a:t>
            </a:r>
            <a:r>
              <a:rPr lang="en-US" altLang="zh-CN" sz="2000" b="1" dirty="0">
                <a:solidFill>
                  <a:srgbClr val="FBFBFB"/>
                </a:solidFill>
                <a:latin typeface="幼圆" panose="02010509060101010101" pitchFamily="49" charset="-122"/>
                <a:ea typeface="幼圆" panose="02010509060101010101" pitchFamily="49" charset="-122"/>
                <a:cs typeface="Kartika" panose="02020503030404060203" pitchFamily="18" charset="0"/>
              </a:rPr>
              <a:t>PPT</a:t>
            </a:r>
            <a:r>
              <a:rPr lang="zh-CN" altLang="en-US" sz="2000" b="1" dirty="0">
                <a:solidFill>
                  <a:srgbClr val="FBFBFB"/>
                </a:solidFill>
                <a:latin typeface="幼圆" panose="02010509060101010101" pitchFamily="49" charset="-122"/>
                <a:ea typeface="幼圆" panose="02010509060101010101" pitchFamily="49" charset="-122"/>
                <a:cs typeface="Kartika" panose="02020503030404060203" pitchFamily="18" charset="0"/>
              </a:rPr>
              <a:t>营</a:t>
            </a:r>
            <a:r>
              <a:rPr lang="en-US" altLang="zh-CN" sz="2000" b="1" dirty="0">
                <a:solidFill>
                  <a:srgbClr val="FBFBFB"/>
                </a:solidFill>
                <a:latin typeface="幼圆" panose="02010509060101010101" pitchFamily="49" charset="-122"/>
                <a:ea typeface="幼圆" panose="02010509060101010101" pitchFamily="49" charset="-122"/>
                <a:cs typeface="Kartika" panose="02020503030404060203" pitchFamily="18" charset="0"/>
              </a:rPr>
              <a:t>    </a:t>
            </a:r>
            <a:r>
              <a:rPr lang="zh-CN" altLang="en-US" sz="2000" b="1" dirty="0">
                <a:solidFill>
                  <a:srgbClr val="FBFBFB"/>
                </a:solidFill>
                <a:latin typeface="幼圆" panose="02010509060101010101" pitchFamily="49" charset="-122"/>
                <a:ea typeface="幼圆" panose="02010509060101010101" pitchFamily="49" charset="-122"/>
                <a:cs typeface="Kartika" panose="02020503030404060203" pitchFamily="18" charset="0"/>
              </a:rPr>
              <a:t>部门单位：技术部</a:t>
            </a:r>
            <a:endParaRPr lang="en-US" altLang="zh-CN" sz="2000" b="1" dirty="0">
              <a:solidFill>
                <a:srgbClr val="FBFBFB"/>
              </a:solidFill>
              <a:latin typeface="幼圆" panose="02010509060101010101" pitchFamily="49" charset="-122"/>
              <a:ea typeface="幼圆" panose="02010509060101010101" pitchFamily="49" charset="-122"/>
              <a:cs typeface="Kartika" panose="02020503030404060203" pitchFamily="18" charset="0"/>
            </a:endParaRPr>
          </a:p>
          <a:p>
            <a:endParaRPr lang="en-US" altLang="zh-CN" sz="2400" b="1" dirty="0">
              <a:solidFill>
                <a:srgbClr val="FBFBFB"/>
              </a:solidFill>
              <a:latin typeface="幼圆" panose="02010509060101010101" pitchFamily="49" charset="-122"/>
              <a:ea typeface="幼圆" panose="02010509060101010101" pitchFamily="49" charset="-122"/>
              <a:cs typeface="Kartika" panose="02020503030404060203" pitchFamily="18" charset="0"/>
            </a:endParaRPr>
          </a:p>
        </p:txBody>
      </p:sp>
      <p:pic>
        <p:nvPicPr>
          <p:cNvPr id="2" name="Lady &amp; Bird (淑女与鸟组合) - Stephanie Says (史蒂芬妮说)(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5611354" y="-823302"/>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750"/>
                                        <p:tgtEl>
                                          <p:spTgt spid="11"/>
                                        </p:tgtEl>
                                      </p:cBhvr>
                                    </p:animEffect>
                                  </p:childTnLst>
                                </p:cTn>
                              </p:par>
                            </p:childTnLst>
                          </p:cTn>
                        </p:par>
                        <p:par>
                          <p:cTn id="10" fill="hold">
                            <p:stCondLst>
                              <p:cond delay="0"/>
                            </p:stCondLst>
                            <p:childTnLst>
                              <p:par>
                                <p:cTn id="11" presetID="22" presetClass="entr" presetSubtype="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75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750"/>
                                        <p:tgtEl>
                                          <p:spTgt spid="24"/>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outVertical)">
                                      <p:cBhvr>
                                        <p:cTn id="20" dur="500"/>
                                        <p:tgtEl>
                                          <p:spTgt spid="21"/>
                                        </p:tgtEl>
                                      </p:cBhvr>
                                    </p:animEffect>
                                  </p:childTnLst>
                                </p:cTn>
                              </p:par>
                            </p:childTnLst>
                          </p:cTn>
                        </p:par>
                        <p:par>
                          <p:cTn id="21" fill="hold">
                            <p:stCondLst>
                              <p:cond delay="1500"/>
                            </p:stCondLst>
                            <p:childTnLst>
                              <p:par>
                                <p:cTn id="22" presetID="25"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7" dur="1000" fill="hold"/>
                                        <p:tgtEl>
                                          <p:spTgt spid="1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2"/>
                </p:tgtEl>
              </p:cMediaNode>
            </p:audio>
          </p:childTnLst>
        </p:cTn>
      </p:par>
    </p:tnLst>
    <p:bldLst>
      <p:bldP spid="24" grpId="0" animBg="1"/>
      <p:bldP spid="11" grpId="0" animBg="1"/>
      <p:bldP spid="9" grpId="0" animBg="1"/>
      <p:bldP spid="19"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716" y="366004"/>
            <a:ext cx="4301177" cy="707886"/>
          </a:xfrm>
          <a:prstGeom prst="rect">
            <a:avLst/>
          </a:prstGeom>
          <a:noFill/>
        </p:spPr>
        <p:txBody>
          <a:bodyPr wrap="none" rtlCol="0">
            <a:spAutoFit/>
          </a:bodyPr>
          <a:lstStyle/>
          <a:p>
            <a:r>
              <a:rPr lang="zh-CN" altLang="en-US" sz="4000" b="1" dirty="0">
                <a:solidFill>
                  <a:schemeClr val="tx1">
                    <a:lumMod val="75000"/>
                    <a:lumOff val="25000"/>
                  </a:schemeClr>
                </a:solidFill>
                <a:latin typeface="幼圆" panose="02010509060101010101" pitchFamily="49" charset="-122"/>
                <a:ea typeface="幼圆" panose="02010509060101010101" pitchFamily="49" charset="-122"/>
              </a:rPr>
              <a:t>内部培训学习情况</a:t>
            </a:r>
            <a:endParaRPr lang="zh-CN" altLang="en-US" sz="40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2" name="Freeform 46"/>
          <p:cNvSpPr/>
          <p:nvPr/>
        </p:nvSpPr>
        <p:spPr bwMode="auto">
          <a:xfrm>
            <a:off x="2631450" y="2363372"/>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DBF0F9"/>
          </a:solidFill>
          <a:ln w="76200">
            <a:solidFill>
              <a:srgbClr val="C5D945"/>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pitchFamily="34" charset="-122"/>
              <a:sym typeface="Bebas" pitchFamily="2" charset="0"/>
            </a:endParaRPr>
          </a:p>
        </p:txBody>
      </p:sp>
      <p:sp>
        <p:nvSpPr>
          <p:cNvPr id="13" name="Freeform 46"/>
          <p:cNvSpPr/>
          <p:nvPr/>
        </p:nvSpPr>
        <p:spPr bwMode="auto">
          <a:xfrm>
            <a:off x="6311872" y="2363372"/>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DBF0F9"/>
          </a:solidFill>
          <a:ln w="76200">
            <a:solidFill>
              <a:srgbClr val="C5D945"/>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pitchFamily="34" charset="-122"/>
              <a:sym typeface="Bebas" pitchFamily="2" charset="0"/>
            </a:endParaRPr>
          </a:p>
        </p:txBody>
      </p:sp>
      <p:sp>
        <p:nvSpPr>
          <p:cNvPr id="14" name="Freeform 5"/>
          <p:cNvSpPr/>
          <p:nvPr/>
        </p:nvSpPr>
        <p:spPr bwMode="auto">
          <a:xfrm>
            <a:off x="1128808" y="3332756"/>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00A0D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rgbClr val="FFFFFF"/>
                </a:solidFill>
                <a:latin typeface="Bebas" pitchFamily="2" charset="0"/>
                <a:ea typeface="微软雅黑" panose="020B0503020204020204" pitchFamily="34" charset="-122"/>
                <a:sym typeface="Bebas" pitchFamily="2" charset="0"/>
              </a:rPr>
              <a:t>填写标题</a:t>
            </a:r>
            <a:endParaRPr lang="zh-CN" altLang="en-US" sz="2000" dirty="0">
              <a:solidFill>
                <a:srgbClr val="FFFFFF"/>
              </a:solidFill>
              <a:latin typeface="Bebas" pitchFamily="2" charset="0"/>
              <a:ea typeface="微软雅黑" panose="020B0503020204020204" pitchFamily="34" charset="-122"/>
              <a:sym typeface="Bebas" pitchFamily="2" charset="0"/>
            </a:endParaRPr>
          </a:p>
        </p:txBody>
      </p:sp>
      <p:sp>
        <p:nvSpPr>
          <p:cNvPr id="15" name="Freeform 5"/>
          <p:cNvSpPr/>
          <p:nvPr/>
        </p:nvSpPr>
        <p:spPr bwMode="auto">
          <a:xfrm>
            <a:off x="4886871" y="3117511"/>
            <a:ext cx="2418258" cy="214932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1" cstate="print"/>
            <a:stretch>
              <a:fillRect/>
            </a:stretch>
          </a:blipFill>
          <a:ln w="254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a:solidFill>
                <a:prstClr val="white"/>
              </a:solidFill>
              <a:latin typeface="Bebas" pitchFamily="2" charset="0"/>
              <a:ea typeface="微软雅黑" panose="020B0503020204020204" pitchFamily="34" charset="-122"/>
              <a:sym typeface="Bebas" pitchFamily="2" charset="0"/>
            </a:endParaRPr>
          </a:p>
        </p:txBody>
      </p:sp>
      <p:sp>
        <p:nvSpPr>
          <p:cNvPr id="16" name="Freeform 5"/>
          <p:cNvSpPr/>
          <p:nvPr/>
        </p:nvSpPr>
        <p:spPr bwMode="auto">
          <a:xfrm>
            <a:off x="9129290" y="3332756"/>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00A0D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rgbClr val="FFFFFF"/>
                </a:solidFill>
                <a:latin typeface="Bebas" pitchFamily="2" charset="0"/>
                <a:ea typeface="微软雅黑" panose="020B0503020204020204" pitchFamily="34" charset="-122"/>
                <a:sym typeface="Bebas" pitchFamily="2" charset="0"/>
              </a:rPr>
              <a:t>填写标题</a:t>
            </a:r>
            <a:endParaRPr lang="zh-CN" altLang="en-US" sz="2000" dirty="0">
              <a:solidFill>
                <a:srgbClr val="FFFFFF"/>
              </a:solidFill>
              <a:latin typeface="Bebas" pitchFamily="2" charset="0"/>
              <a:ea typeface="微软雅黑" panose="020B0503020204020204" pitchFamily="34" charset="-122"/>
              <a:sym typeface="Bebas" pitchFamily="2" charset="0"/>
            </a:endParaRPr>
          </a:p>
        </p:txBody>
      </p:sp>
      <p:sp>
        <p:nvSpPr>
          <p:cNvPr id="18" name="Line 5"/>
          <p:cNvSpPr>
            <a:spLocks noChangeShapeType="1"/>
          </p:cNvSpPr>
          <p:nvPr/>
        </p:nvSpPr>
        <p:spPr bwMode="auto">
          <a:xfrm flipH="1">
            <a:off x="3181350" y="4185301"/>
            <a:ext cx="1643063" cy="0"/>
          </a:xfrm>
          <a:prstGeom prst="line">
            <a:avLst/>
          </a:prstGeom>
          <a:noFill/>
          <a:ln w="19050" cmpd="sng">
            <a:solidFill>
              <a:srgbClr val="B1E58E"/>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Bebas" pitchFamily="2" charset="0"/>
              <a:ea typeface="微软雅黑" panose="020B0503020204020204" pitchFamily="34" charset="-122"/>
              <a:sym typeface="Bebas" pitchFamily="2" charset="0"/>
            </a:endParaRPr>
          </a:p>
        </p:txBody>
      </p:sp>
      <p:sp>
        <p:nvSpPr>
          <p:cNvPr id="19" name="Line 6"/>
          <p:cNvSpPr>
            <a:spLocks noChangeShapeType="1"/>
          </p:cNvSpPr>
          <p:nvPr/>
        </p:nvSpPr>
        <p:spPr bwMode="auto">
          <a:xfrm>
            <a:off x="7396166" y="4185301"/>
            <a:ext cx="1643064" cy="0"/>
          </a:xfrm>
          <a:prstGeom prst="line">
            <a:avLst/>
          </a:prstGeom>
          <a:noFill/>
          <a:ln w="19050" cmpd="sng">
            <a:solidFill>
              <a:srgbClr val="B1E58E"/>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Bebas" pitchFamily="2" charset="0"/>
              <a:ea typeface="微软雅黑" panose="020B0503020204020204" pitchFamily="34" charset="-122"/>
              <a:sym typeface="Bebas" pitchFamily="2" charset="0"/>
            </a:endParaRPr>
          </a:p>
        </p:txBody>
      </p:sp>
      <p:sp>
        <p:nvSpPr>
          <p:cNvPr id="20" name="Rectangle 7"/>
          <p:cNvSpPr>
            <a:spLocks noChangeArrowheads="1"/>
          </p:cNvSpPr>
          <p:nvPr/>
        </p:nvSpPr>
        <p:spPr bwMode="auto">
          <a:xfrm>
            <a:off x="3010908" y="3319162"/>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schemeClr val="tx1">
                  <a:lumMod val="50000"/>
                  <a:lumOff val="50000"/>
                </a:schemeClr>
              </a:solidFill>
              <a:effectLst/>
              <a:uLnTx/>
              <a:uFillTx/>
              <a:latin typeface="Bebas" pitchFamily="2" charset="0"/>
              <a:ea typeface="微软雅黑" panose="020B0503020204020204" pitchFamily="34" charset="-122"/>
              <a:sym typeface="Bebas" pitchFamily="2" charset="0"/>
            </a:endParaRPr>
          </a:p>
        </p:txBody>
      </p:sp>
      <p:sp>
        <p:nvSpPr>
          <p:cNvPr id="21" name="Rectangle 8"/>
          <p:cNvSpPr>
            <a:spLocks noChangeArrowheads="1"/>
          </p:cNvSpPr>
          <p:nvPr/>
        </p:nvSpPr>
        <p:spPr bwMode="auto">
          <a:xfrm>
            <a:off x="3010908" y="4266611"/>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400" kern="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
        <p:nvSpPr>
          <p:cNvPr id="22" name="Rectangle 9"/>
          <p:cNvSpPr>
            <a:spLocks noChangeArrowheads="1"/>
          </p:cNvSpPr>
          <p:nvPr/>
        </p:nvSpPr>
        <p:spPr bwMode="auto">
          <a:xfrm>
            <a:off x="7224281" y="3319163"/>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400" kern="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
        <p:nvSpPr>
          <p:cNvPr id="23" name="Rectangle 10"/>
          <p:cNvSpPr>
            <a:spLocks noChangeArrowheads="1"/>
          </p:cNvSpPr>
          <p:nvPr/>
        </p:nvSpPr>
        <p:spPr bwMode="auto">
          <a:xfrm>
            <a:off x="7224281" y="4266610"/>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400" kern="0" dirty="0">
              <a:solidFill>
                <a:schemeClr val="tx1">
                  <a:lumMod val="50000"/>
                  <a:lumOff val="50000"/>
                </a:schemeClr>
              </a:solidFill>
              <a:latin typeface="Bebas" pitchFamily="2" charset="0"/>
              <a:ea typeface="微软雅黑" panose="020B0503020204020204" pitchFamily="34" charset="-122"/>
              <a:sym typeface="Bebas"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30000" fill="hold" grpId="1" nodeType="withEffect">
                                  <p:stCondLst>
                                    <p:cond delay="0"/>
                                  </p:stCondLst>
                                  <p:childTnLst>
                                    <p:animMotion origin="layout" path="M 2.08333E-6 -0.03981 L 2.08333E-6 0.14815 " pathEditMode="relative" rAng="0" ptsTypes="AA">
                                      <p:cBhvr>
                                        <p:cTn id="9" dur="750" spd="-100000" fill="hold"/>
                                        <p:tgtEl>
                                          <p:spTgt spid="15"/>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2.08333E-6 -0.03981 L 2.08333E-6 -2.96296E-6 " pathEditMode="relative" rAng="0" ptsTypes="AA">
                                      <p:cBhvr>
                                        <p:cTn id="11" dur="750" fill="hold"/>
                                        <p:tgtEl>
                                          <p:spTgt spid="15"/>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64" presetClass="path" presetSubtype="0" decel="30000" fill="hold" grpId="1" nodeType="withEffect">
                                  <p:stCondLst>
                                    <p:cond delay="0"/>
                                  </p:stCondLst>
                                  <p:childTnLst>
                                    <p:animMotion origin="layout" path="M 5E-6 0.03889 L 5E-6 -0.14814 " pathEditMode="relative" rAng="0" ptsTypes="AA">
                                      <p:cBhvr>
                                        <p:cTn id="16" dur="750" spd="-100000" fill="hold"/>
                                        <p:tgtEl>
                                          <p:spTgt spid="14"/>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5E-6 0.03843 L 5E-6 -3.7037E-6 " pathEditMode="relative" rAng="0" ptsTypes="AA">
                                      <p:cBhvr>
                                        <p:cTn id="18" dur="750" fill="hold"/>
                                        <p:tgtEl>
                                          <p:spTgt spid="14"/>
                                        </p:tgtEl>
                                        <p:attrNameLst>
                                          <p:attrName>ppt_x</p:attrName>
                                          <p:attrName>ppt_y</p:attrName>
                                        </p:attrNameLst>
                                      </p:cBhvr>
                                      <p:rCtr x="0" y="-1921"/>
                                    </p:animMotion>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64" presetClass="path" presetSubtype="0" decel="30000" fill="hold" grpId="1" nodeType="withEffect">
                                  <p:stCondLst>
                                    <p:cond delay="0"/>
                                  </p:stCondLst>
                                  <p:childTnLst>
                                    <p:animMotion origin="layout" path="M 5E-6 0.03889 L 5E-6 -0.14814 " pathEditMode="relative" rAng="0" ptsTypes="AA">
                                      <p:cBhvr>
                                        <p:cTn id="23" dur="750" spd="-100000" fill="hold"/>
                                        <p:tgtEl>
                                          <p:spTgt spid="16"/>
                                        </p:tgtEl>
                                        <p:attrNameLst>
                                          <p:attrName>ppt_x</p:attrName>
                                          <p:attrName>ppt_y</p:attrName>
                                        </p:attrNameLst>
                                      </p:cBhvr>
                                      <p:rCtr x="0" y="-9352"/>
                                    </p:animMotion>
                                  </p:childTnLst>
                                </p:cTn>
                              </p:par>
                              <p:par>
                                <p:cTn id="24" presetID="64" presetClass="path" presetSubtype="0" accel="30000" decel="30000" fill="hold" grpId="2" nodeType="withEffect">
                                  <p:stCondLst>
                                    <p:cond delay="750"/>
                                  </p:stCondLst>
                                  <p:childTnLst>
                                    <p:animMotion origin="layout" path="M 5E-6 0.03843 L 5E-6 -3.7037E-6 " pathEditMode="relative" rAng="0" ptsTypes="AA">
                                      <p:cBhvr>
                                        <p:cTn id="25" dur="750" fill="hold"/>
                                        <p:tgtEl>
                                          <p:spTgt spid="16"/>
                                        </p:tgtEl>
                                        <p:attrNameLst>
                                          <p:attrName>ppt_x</p:attrName>
                                          <p:attrName>ppt_y</p:attrName>
                                        </p:attrNameLst>
                                      </p:cBhvr>
                                      <p:rCtr x="0" y="-1921"/>
                                    </p:animMotion>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1000"/>
                                        <p:tgtEl>
                                          <p:spTgt spid="18"/>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1000"/>
                                        <p:tgtEl>
                                          <p:spTgt spid="19"/>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4" grpId="2" animBg="1"/>
      <p:bldP spid="15" grpId="0" animBg="1"/>
      <p:bldP spid="15" grpId="1" animBg="1"/>
      <p:bldP spid="15" grpId="2" animBg="1"/>
      <p:bldP spid="16" grpId="0" animBg="1"/>
      <p:bldP spid="16" grpId="1" animBg="1"/>
      <p:bldP spid="16" grpId="2" animBg="1"/>
      <p:bldP spid="18" grpId="0" animBg="1"/>
      <p:bldP spid="19" grpId="0" animBg="1"/>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7961" y="440955"/>
            <a:ext cx="357982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其他工作情况</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2" name="组合 11" descr="e7d195523061f1c0deeec63e560781cfd59afb0ea006f2a87ABB68BF51EA6619813959095094C18C62A12F549504892A4AAA8C1554C6663626E05CA27F281A14E6983772AFC3FB97135759321DEA3D705820548C6D5B558C558617F8003DC7157462F6C51A08AA82AC7652FD19B14B7CE280DCC3FE9191FC79CDADD895C1B7286BE30131D49449215E50D9486D429C5B"/>
          <p:cNvGrpSpPr/>
          <p:nvPr/>
        </p:nvGrpSpPr>
        <p:grpSpPr>
          <a:xfrm>
            <a:off x="709447" y="2409165"/>
            <a:ext cx="4905497" cy="1248440"/>
            <a:chOff x="709447" y="2409165"/>
            <a:chExt cx="4905497" cy="1248440"/>
          </a:xfrm>
        </p:grpSpPr>
        <p:sp>
          <p:nvSpPr>
            <p:cNvPr id="13" name="Freeform 17"/>
            <p:cNvSpPr/>
            <p:nvPr/>
          </p:nvSpPr>
          <p:spPr bwMode="auto">
            <a:xfrm>
              <a:off x="709447" y="2409165"/>
              <a:ext cx="4905497" cy="1248440"/>
            </a:xfrm>
            <a:custGeom>
              <a:avLst/>
              <a:gdLst>
                <a:gd name="T0" fmla="*/ 1486 w 4232"/>
                <a:gd name="T1" fmla="*/ 930 h 1075"/>
                <a:gd name="T2" fmla="*/ 1440 w 4232"/>
                <a:gd name="T3" fmla="*/ 904 h 1075"/>
                <a:gd name="T4" fmla="*/ 888 w 4232"/>
                <a:gd name="T5" fmla="*/ 0 h 1075"/>
                <a:gd name="T6" fmla="*/ 538 w 4232"/>
                <a:gd name="T7" fmla="*/ 0 h 1075"/>
                <a:gd name="T8" fmla="*/ 0 w 4232"/>
                <a:gd name="T9" fmla="*/ 538 h 1075"/>
                <a:gd name="T10" fmla="*/ 538 w 4232"/>
                <a:gd name="T11" fmla="*/ 1075 h 1075"/>
                <a:gd name="T12" fmla="*/ 4140 w 4232"/>
                <a:gd name="T13" fmla="*/ 1075 h 1075"/>
                <a:gd name="T14" fmla="*/ 4232 w 4232"/>
                <a:gd name="T15" fmla="*/ 983 h 1075"/>
                <a:gd name="T16" fmla="*/ 4232 w 4232"/>
                <a:gd name="T17" fmla="*/ 930 h 1075"/>
                <a:gd name="T18" fmla="*/ 1486 w 4232"/>
                <a:gd name="T19" fmla="*/ 93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2" h="1075">
                  <a:moveTo>
                    <a:pt x="1486" y="930"/>
                  </a:moveTo>
                  <a:cubicBezTo>
                    <a:pt x="1467" y="930"/>
                    <a:pt x="1449" y="920"/>
                    <a:pt x="1440" y="904"/>
                  </a:cubicBezTo>
                  <a:cubicBezTo>
                    <a:pt x="888" y="0"/>
                    <a:pt x="888" y="0"/>
                    <a:pt x="888" y="0"/>
                  </a:cubicBezTo>
                  <a:cubicBezTo>
                    <a:pt x="538" y="0"/>
                    <a:pt x="538" y="0"/>
                    <a:pt x="538" y="0"/>
                  </a:cubicBezTo>
                  <a:cubicBezTo>
                    <a:pt x="241" y="0"/>
                    <a:pt x="0" y="241"/>
                    <a:pt x="0" y="538"/>
                  </a:cubicBezTo>
                  <a:cubicBezTo>
                    <a:pt x="0" y="834"/>
                    <a:pt x="241" y="1075"/>
                    <a:pt x="538" y="1075"/>
                  </a:cubicBezTo>
                  <a:cubicBezTo>
                    <a:pt x="4140" y="1075"/>
                    <a:pt x="4140" y="1075"/>
                    <a:pt x="4140" y="1075"/>
                  </a:cubicBezTo>
                  <a:cubicBezTo>
                    <a:pt x="4191" y="1075"/>
                    <a:pt x="4232" y="1034"/>
                    <a:pt x="4232" y="983"/>
                  </a:cubicBezTo>
                  <a:cubicBezTo>
                    <a:pt x="4232" y="930"/>
                    <a:pt x="4232" y="930"/>
                    <a:pt x="4232" y="930"/>
                  </a:cubicBezTo>
                  <a:lnTo>
                    <a:pt x="1486" y="930"/>
                  </a:lnTo>
                  <a:close/>
                </a:path>
              </a:pathLst>
            </a:custGeom>
            <a:solidFill>
              <a:srgbClr val="00A0D2"/>
            </a:solidFill>
            <a:ln>
              <a:noFill/>
            </a:ln>
          </p:spPr>
          <p:txBody>
            <a:bodyPr vert="horz" wrap="square" lIns="91440" tIns="45720" rIns="91440" bIns="45720" numCol="1" anchor="t" anchorCtr="0" compatLnSpc="1"/>
            <a:lstStyle/>
            <a:p>
              <a:endParaRPr lang="zh-CN" altLang="en-US"/>
            </a:p>
          </p:txBody>
        </p:sp>
        <p:sp>
          <p:nvSpPr>
            <p:cNvPr id="14" name="文本框 13" descr="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
            <p:cNvSpPr txBox="1"/>
            <p:nvPr/>
          </p:nvSpPr>
          <p:spPr>
            <a:xfrm>
              <a:off x="1083020" y="2613411"/>
              <a:ext cx="615874" cy="830997"/>
            </a:xfrm>
            <a:prstGeom prst="rect">
              <a:avLst/>
            </a:prstGeom>
            <a:noFill/>
          </p:spPr>
          <p:txBody>
            <a:bodyPr wrap="none" rtlCol="0">
              <a:spAutoFit/>
            </a:bodyPr>
            <a:lstStyle/>
            <a:p>
              <a:r>
                <a:rPr lang="en-US" altLang="zh-CN" sz="4800" b="1" dirty="0">
                  <a:solidFill>
                    <a:schemeClr val="bg1"/>
                  </a:solidFill>
                  <a:latin typeface="Agency FB" panose="020B0503020202020204" pitchFamily="34" charset="0"/>
                  <a:ea typeface="华文宋体" panose="02010600040101010101" pitchFamily="2" charset="-122"/>
                </a:rPr>
                <a:t>01</a:t>
              </a:r>
              <a:endParaRPr lang="zh-CN" altLang="en-US" sz="4800" b="1" dirty="0">
                <a:solidFill>
                  <a:schemeClr val="bg1"/>
                </a:solidFill>
                <a:latin typeface="Agency FB" panose="020B0503020202020204" pitchFamily="34" charset="0"/>
                <a:ea typeface="华文宋体" panose="02010600040101010101" pitchFamily="2" charset="-122"/>
              </a:endParaRPr>
            </a:p>
          </p:txBody>
        </p:sp>
      </p:grpSp>
      <p:grpSp>
        <p:nvGrpSpPr>
          <p:cNvPr id="15" name="组合 14" descr="e7d195523061f1c0deeec63e560781cfd59afb0ea006f2a87ABB68BF51EA6619813959095094C18C62A12F549504892A4AAA8C1554C6663626E05CA27F281A14E6983772AFC3FB97135759321DEA3D705820548C6D5B558C558617F8003DC7157462F6C51A08AA82AC7652FD19B14B7CE280DCC3FE9191FC79CDADD895C1B7286BE30131D49449215E50D9486D429C5B"/>
          <p:cNvGrpSpPr/>
          <p:nvPr/>
        </p:nvGrpSpPr>
        <p:grpSpPr>
          <a:xfrm>
            <a:off x="6607682" y="2409165"/>
            <a:ext cx="4905497" cy="1248440"/>
            <a:chOff x="6607682" y="2409165"/>
            <a:chExt cx="4905497" cy="1248440"/>
          </a:xfrm>
        </p:grpSpPr>
        <p:sp>
          <p:nvSpPr>
            <p:cNvPr id="16" name="Freeform 17"/>
            <p:cNvSpPr/>
            <p:nvPr/>
          </p:nvSpPr>
          <p:spPr bwMode="auto">
            <a:xfrm>
              <a:off x="6607682" y="2409165"/>
              <a:ext cx="4905497" cy="1248440"/>
            </a:xfrm>
            <a:custGeom>
              <a:avLst/>
              <a:gdLst>
                <a:gd name="T0" fmla="*/ 1486 w 4232"/>
                <a:gd name="T1" fmla="*/ 930 h 1075"/>
                <a:gd name="T2" fmla="*/ 1440 w 4232"/>
                <a:gd name="T3" fmla="*/ 904 h 1075"/>
                <a:gd name="T4" fmla="*/ 888 w 4232"/>
                <a:gd name="T5" fmla="*/ 0 h 1075"/>
                <a:gd name="T6" fmla="*/ 538 w 4232"/>
                <a:gd name="T7" fmla="*/ 0 h 1075"/>
                <a:gd name="T8" fmla="*/ 0 w 4232"/>
                <a:gd name="T9" fmla="*/ 538 h 1075"/>
                <a:gd name="T10" fmla="*/ 538 w 4232"/>
                <a:gd name="T11" fmla="*/ 1075 h 1075"/>
                <a:gd name="T12" fmla="*/ 4140 w 4232"/>
                <a:gd name="T13" fmla="*/ 1075 h 1075"/>
                <a:gd name="T14" fmla="*/ 4232 w 4232"/>
                <a:gd name="T15" fmla="*/ 983 h 1075"/>
                <a:gd name="T16" fmla="*/ 4232 w 4232"/>
                <a:gd name="T17" fmla="*/ 930 h 1075"/>
                <a:gd name="T18" fmla="*/ 1486 w 4232"/>
                <a:gd name="T19" fmla="*/ 93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2" h="1075">
                  <a:moveTo>
                    <a:pt x="1486" y="930"/>
                  </a:moveTo>
                  <a:cubicBezTo>
                    <a:pt x="1467" y="930"/>
                    <a:pt x="1449" y="920"/>
                    <a:pt x="1440" y="904"/>
                  </a:cubicBezTo>
                  <a:cubicBezTo>
                    <a:pt x="888" y="0"/>
                    <a:pt x="888" y="0"/>
                    <a:pt x="888" y="0"/>
                  </a:cubicBezTo>
                  <a:cubicBezTo>
                    <a:pt x="538" y="0"/>
                    <a:pt x="538" y="0"/>
                    <a:pt x="538" y="0"/>
                  </a:cubicBezTo>
                  <a:cubicBezTo>
                    <a:pt x="241" y="0"/>
                    <a:pt x="0" y="241"/>
                    <a:pt x="0" y="538"/>
                  </a:cubicBezTo>
                  <a:cubicBezTo>
                    <a:pt x="0" y="834"/>
                    <a:pt x="241" y="1075"/>
                    <a:pt x="538" y="1075"/>
                  </a:cubicBezTo>
                  <a:cubicBezTo>
                    <a:pt x="4140" y="1075"/>
                    <a:pt x="4140" y="1075"/>
                    <a:pt x="4140" y="1075"/>
                  </a:cubicBezTo>
                  <a:cubicBezTo>
                    <a:pt x="4191" y="1075"/>
                    <a:pt x="4232" y="1034"/>
                    <a:pt x="4232" y="983"/>
                  </a:cubicBezTo>
                  <a:cubicBezTo>
                    <a:pt x="4232" y="930"/>
                    <a:pt x="4232" y="930"/>
                    <a:pt x="4232" y="930"/>
                  </a:cubicBezTo>
                  <a:lnTo>
                    <a:pt x="1486" y="930"/>
                  </a:lnTo>
                  <a:close/>
                </a:path>
              </a:pathLst>
            </a:custGeom>
            <a:solidFill>
              <a:srgbClr val="C5D945"/>
            </a:solidFill>
            <a:ln>
              <a:noFill/>
            </a:ln>
          </p:spPr>
          <p:txBody>
            <a:bodyPr vert="horz" wrap="square" lIns="91440" tIns="45720" rIns="91440" bIns="45720" numCol="1" anchor="t" anchorCtr="0" compatLnSpc="1"/>
            <a:lstStyle/>
            <a:p>
              <a:endParaRPr lang="zh-CN" altLang="en-US"/>
            </a:p>
          </p:txBody>
        </p:sp>
        <p:sp>
          <p:nvSpPr>
            <p:cNvPr id="18" name="文本框 17" descr="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
            <p:cNvSpPr txBox="1"/>
            <p:nvPr/>
          </p:nvSpPr>
          <p:spPr>
            <a:xfrm>
              <a:off x="6931467" y="2613410"/>
              <a:ext cx="742511" cy="830997"/>
            </a:xfrm>
            <a:prstGeom prst="rect">
              <a:avLst/>
            </a:prstGeom>
            <a:noFill/>
          </p:spPr>
          <p:txBody>
            <a:bodyPr wrap="none" rtlCol="0">
              <a:spAutoFit/>
            </a:bodyPr>
            <a:lstStyle/>
            <a:p>
              <a:r>
                <a:rPr lang="en-US" altLang="zh-CN" sz="4800" b="1" dirty="0">
                  <a:solidFill>
                    <a:schemeClr val="bg1"/>
                  </a:solidFill>
                  <a:latin typeface="Agency FB" panose="020B0503020202020204" pitchFamily="34" charset="0"/>
                  <a:ea typeface="华文宋体" panose="02010600040101010101" pitchFamily="2" charset="-122"/>
                </a:rPr>
                <a:t>02</a:t>
              </a:r>
              <a:endParaRPr lang="zh-CN" altLang="en-US" sz="4800" b="1" dirty="0">
                <a:solidFill>
                  <a:schemeClr val="bg1"/>
                </a:solidFill>
                <a:latin typeface="Agency FB" panose="020B0503020202020204" pitchFamily="34" charset="0"/>
                <a:ea typeface="华文宋体" panose="02010600040101010101" pitchFamily="2" charset="-122"/>
              </a:endParaRPr>
            </a:p>
          </p:txBody>
        </p:sp>
      </p:grpSp>
      <p:grpSp>
        <p:nvGrpSpPr>
          <p:cNvPr id="19" name="组合 18" descr="e7d195523061f1c0deeec63e560781cfd59afb0ea006f2a87ABB68BF51EA6619813959095094C18C62A12F549504892A4AAA8C1554C6663626E05CA27F281A14E6983772AFC3FB97135759321DEA3D705820548C6D5B558C558617F8003DC7157462F6C51A08AA82AC7652FD19B14B7CE280DCC3FE9191FC79CDADD895C1B7286BE30131D49449215E50D9486D429C5B"/>
          <p:cNvGrpSpPr/>
          <p:nvPr/>
        </p:nvGrpSpPr>
        <p:grpSpPr>
          <a:xfrm>
            <a:off x="709447" y="4548020"/>
            <a:ext cx="4905497" cy="1248440"/>
            <a:chOff x="709447" y="4548020"/>
            <a:chExt cx="4905497" cy="1248440"/>
          </a:xfrm>
        </p:grpSpPr>
        <p:sp>
          <p:nvSpPr>
            <p:cNvPr id="20" name="Freeform 17"/>
            <p:cNvSpPr/>
            <p:nvPr/>
          </p:nvSpPr>
          <p:spPr bwMode="auto">
            <a:xfrm>
              <a:off x="709447" y="4548020"/>
              <a:ext cx="4905497" cy="1248440"/>
            </a:xfrm>
            <a:custGeom>
              <a:avLst/>
              <a:gdLst>
                <a:gd name="T0" fmla="*/ 1486 w 4232"/>
                <a:gd name="T1" fmla="*/ 930 h 1075"/>
                <a:gd name="T2" fmla="*/ 1440 w 4232"/>
                <a:gd name="T3" fmla="*/ 904 h 1075"/>
                <a:gd name="T4" fmla="*/ 888 w 4232"/>
                <a:gd name="T5" fmla="*/ 0 h 1075"/>
                <a:gd name="T6" fmla="*/ 538 w 4232"/>
                <a:gd name="T7" fmla="*/ 0 h 1075"/>
                <a:gd name="T8" fmla="*/ 0 w 4232"/>
                <a:gd name="T9" fmla="*/ 538 h 1075"/>
                <a:gd name="T10" fmla="*/ 538 w 4232"/>
                <a:gd name="T11" fmla="*/ 1075 h 1075"/>
                <a:gd name="T12" fmla="*/ 4140 w 4232"/>
                <a:gd name="T13" fmla="*/ 1075 h 1075"/>
                <a:gd name="T14" fmla="*/ 4232 w 4232"/>
                <a:gd name="T15" fmla="*/ 983 h 1075"/>
                <a:gd name="T16" fmla="*/ 4232 w 4232"/>
                <a:gd name="T17" fmla="*/ 930 h 1075"/>
                <a:gd name="T18" fmla="*/ 1486 w 4232"/>
                <a:gd name="T19" fmla="*/ 93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2" h="1075">
                  <a:moveTo>
                    <a:pt x="1486" y="930"/>
                  </a:moveTo>
                  <a:cubicBezTo>
                    <a:pt x="1467" y="930"/>
                    <a:pt x="1449" y="920"/>
                    <a:pt x="1440" y="904"/>
                  </a:cubicBezTo>
                  <a:cubicBezTo>
                    <a:pt x="888" y="0"/>
                    <a:pt x="888" y="0"/>
                    <a:pt x="888" y="0"/>
                  </a:cubicBezTo>
                  <a:cubicBezTo>
                    <a:pt x="538" y="0"/>
                    <a:pt x="538" y="0"/>
                    <a:pt x="538" y="0"/>
                  </a:cubicBezTo>
                  <a:cubicBezTo>
                    <a:pt x="241" y="0"/>
                    <a:pt x="0" y="241"/>
                    <a:pt x="0" y="538"/>
                  </a:cubicBezTo>
                  <a:cubicBezTo>
                    <a:pt x="0" y="834"/>
                    <a:pt x="241" y="1075"/>
                    <a:pt x="538" y="1075"/>
                  </a:cubicBezTo>
                  <a:cubicBezTo>
                    <a:pt x="4140" y="1075"/>
                    <a:pt x="4140" y="1075"/>
                    <a:pt x="4140" y="1075"/>
                  </a:cubicBezTo>
                  <a:cubicBezTo>
                    <a:pt x="4191" y="1075"/>
                    <a:pt x="4232" y="1034"/>
                    <a:pt x="4232" y="983"/>
                  </a:cubicBezTo>
                  <a:cubicBezTo>
                    <a:pt x="4232" y="930"/>
                    <a:pt x="4232" y="930"/>
                    <a:pt x="4232" y="930"/>
                  </a:cubicBezTo>
                  <a:lnTo>
                    <a:pt x="1486" y="930"/>
                  </a:lnTo>
                  <a:close/>
                </a:path>
              </a:pathLst>
            </a:custGeom>
            <a:solidFill>
              <a:srgbClr val="C5D945"/>
            </a:solidFill>
            <a:ln>
              <a:noFill/>
            </a:ln>
          </p:spPr>
          <p:txBody>
            <a:bodyPr vert="horz" wrap="square" lIns="91440" tIns="45720" rIns="91440" bIns="45720" numCol="1" anchor="t" anchorCtr="0" compatLnSpc="1"/>
            <a:lstStyle/>
            <a:p>
              <a:endParaRPr lang="zh-CN" altLang="en-US"/>
            </a:p>
          </p:txBody>
        </p:sp>
        <p:sp>
          <p:nvSpPr>
            <p:cNvPr id="21" name="文本框 20" descr="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
            <p:cNvSpPr txBox="1"/>
            <p:nvPr/>
          </p:nvSpPr>
          <p:spPr>
            <a:xfrm>
              <a:off x="1083020" y="4747083"/>
              <a:ext cx="755335" cy="830997"/>
            </a:xfrm>
            <a:prstGeom prst="rect">
              <a:avLst/>
            </a:prstGeom>
            <a:noFill/>
          </p:spPr>
          <p:txBody>
            <a:bodyPr wrap="none" rtlCol="0">
              <a:spAutoFit/>
            </a:bodyPr>
            <a:lstStyle/>
            <a:p>
              <a:r>
                <a:rPr lang="en-US" altLang="zh-CN" sz="4800" b="1" dirty="0">
                  <a:solidFill>
                    <a:schemeClr val="bg1"/>
                  </a:solidFill>
                  <a:latin typeface="Agency FB" panose="020B0503020202020204" pitchFamily="34" charset="0"/>
                  <a:ea typeface="华文宋体" panose="02010600040101010101" pitchFamily="2" charset="-122"/>
                </a:rPr>
                <a:t>03</a:t>
              </a:r>
              <a:endParaRPr lang="zh-CN" altLang="en-US" sz="4800" b="1" dirty="0">
                <a:solidFill>
                  <a:schemeClr val="bg1"/>
                </a:solidFill>
                <a:latin typeface="Agency FB" panose="020B0503020202020204" pitchFamily="34" charset="0"/>
                <a:ea typeface="华文宋体" panose="02010600040101010101" pitchFamily="2" charset="-122"/>
              </a:endParaRPr>
            </a:p>
          </p:txBody>
        </p:sp>
      </p:grpSp>
      <p:grpSp>
        <p:nvGrpSpPr>
          <p:cNvPr id="22" name="组合 21" descr="e7d195523061f1c0deeec63e560781cfd59afb0ea006f2a87ABB68BF51EA6619813959095094C18C62A12F549504892A4AAA8C1554C6663626E05CA27F281A14E6983772AFC3FB97135759321DEA3D705820548C6D5B558C558617F8003DC7157462F6C51A08AA82AC7652FD19B14B7CE280DCC3FE9191FC79CDADD895C1B7286BE30131D49449215E50D9486D429C5B"/>
          <p:cNvGrpSpPr/>
          <p:nvPr/>
        </p:nvGrpSpPr>
        <p:grpSpPr>
          <a:xfrm>
            <a:off x="6607682" y="4548020"/>
            <a:ext cx="4905497" cy="1248440"/>
            <a:chOff x="6607682" y="4548020"/>
            <a:chExt cx="4905497" cy="1248440"/>
          </a:xfrm>
        </p:grpSpPr>
        <p:sp>
          <p:nvSpPr>
            <p:cNvPr id="23" name="Freeform 17"/>
            <p:cNvSpPr/>
            <p:nvPr/>
          </p:nvSpPr>
          <p:spPr bwMode="auto">
            <a:xfrm>
              <a:off x="6607682" y="4548020"/>
              <a:ext cx="4905497" cy="1248440"/>
            </a:xfrm>
            <a:custGeom>
              <a:avLst/>
              <a:gdLst>
                <a:gd name="T0" fmla="*/ 1486 w 4232"/>
                <a:gd name="T1" fmla="*/ 930 h 1075"/>
                <a:gd name="T2" fmla="*/ 1440 w 4232"/>
                <a:gd name="T3" fmla="*/ 904 h 1075"/>
                <a:gd name="T4" fmla="*/ 888 w 4232"/>
                <a:gd name="T5" fmla="*/ 0 h 1075"/>
                <a:gd name="T6" fmla="*/ 538 w 4232"/>
                <a:gd name="T7" fmla="*/ 0 h 1075"/>
                <a:gd name="T8" fmla="*/ 0 w 4232"/>
                <a:gd name="T9" fmla="*/ 538 h 1075"/>
                <a:gd name="T10" fmla="*/ 538 w 4232"/>
                <a:gd name="T11" fmla="*/ 1075 h 1075"/>
                <a:gd name="T12" fmla="*/ 4140 w 4232"/>
                <a:gd name="T13" fmla="*/ 1075 h 1075"/>
                <a:gd name="T14" fmla="*/ 4232 w 4232"/>
                <a:gd name="T15" fmla="*/ 983 h 1075"/>
                <a:gd name="T16" fmla="*/ 4232 w 4232"/>
                <a:gd name="T17" fmla="*/ 930 h 1075"/>
                <a:gd name="T18" fmla="*/ 1486 w 4232"/>
                <a:gd name="T19" fmla="*/ 93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2" h="1075">
                  <a:moveTo>
                    <a:pt x="1486" y="930"/>
                  </a:moveTo>
                  <a:cubicBezTo>
                    <a:pt x="1467" y="930"/>
                    <a:pt x="1449" y="920"/>
                    <a:pt x="1440" y="904"/>
                  </a:cubicBezTo>
                  <a:cubicBezTo>
                    <a:pt x="888" y="0"/>
                    <a:pt x="888" y="0"/>
                    <a:pt x="888" y="0"/>
                  </a:cubicBezTo>
                  <a:cubicBezTo>
                    <a:pt x="538" y="0"/>
                    <a:pt x="538" y="0"/>
                    <a:pt x="538" y="0"/>
                  </a:cubicBezTo>
                  <a:cubicBezTo>
                    <a:pt x="241" y="0"/>
                    <a:pt x="0" y="241"/>
                    <a:pt x="0" y="538"/>
                  </a:cubicBezTo>
                  <a:cubicBezTo>
                    <a:pt x="0" y="834"/>
                    <a:pt x="241" y="1075"/>
                    <a:pt x="538" y="1075"/>
                  </a:cubicBezTo>
                  <a:cubicBezTo>
                    <a:pt x="4140" y="1075"/>
                    <a:pt x="4140" y="1075"/>
                    <a:pt x="4140" y="1075"/>
                  </a:cubicBezTo>
                  <a:cubicBezTo>
                    <a:pt x="4191" y="1075"/>
                    <a:pt x="4232" y="1034"/>
                    <a:pt x="4232" y="983"/>
                  </a:cubicBezTo>
                  <a:cubicBezTo>
                    <a:pt x="4232" y="930"/>
                    <a:pt x="4232" y="930"/>
                    <a:pt x="4232" y="930"/>
                  </a:cubicBezTo>
                  <a:lnTo>
                    <a:pt x="1486" y="930"/>
                  </a:lnTo>
                  <a:close/>
                </a:path>
              </a:pathLst>
            </a:custGeom>
            <a:solidFill>
              <a:srgbClr val="00A0D2"/>
            </a:solidFill>
            <a:ln>
              <a:noFill/>
            </a:ln>
          </p:spPr>
          <p:txBody>
            <a:bodyPr vert="horz" wrap="square" lIns="91440" tIns="45720" rIns="91440" bIns="45720" numCol="1" anchor="t" anchorCtr="0" compatLnSpc="1"/>
            <a:lstStyle/>
            <a:p>
              <a:endParaRPr lang="zh-CN" altLang="en-US"/>
            </a:p>
          </p:txBody>
        </p:sp>
        <p:sp>
          <p:nvSpPr>
            <p:cNvPr id="32" name="文本框 31" descr="e7d195523061f1c0deeec63e560781cfd59afb0ea006f2a87ABB68BF51EA6619813959095094C18C62A12F549504892A4AAA8C1554C6663626E05CA27F281A14E6983772AFC3FB97135759321DEA3D703E9D8D869A2273EE9477143BE8480365BCBE2D24A02EAB7E6C95ABAFF4E43DB12B859CC73C0CD52B12CC59CA45669975474AFB4EC1F7920016A2E4929EE3CC36"/>
            <p:cNvSpPr txBox="1"/>
            <p:nvPr/>
          </p:nvSpPr>
          <p:spPr>
            <a:xfrm>
              <a:off x="6931467" y="4747082"/>
              <a:ext cx="752129" cy="830997"/>
            </a:xfrm>
            <a:prstGeom prst="rect">
              <a:avLst/>
            </a:prstGeom>
            <a:noFill/>
          </p:spPr>
          <p:txBody>
            <a:bodyPr wrap="none" rtlCol="0">
              <a:spAutoFit/>
            </a:bodyPr>
            <a:lstStyle/>
            <a:p>
              <a:r>
                <a:rPr lang="en-US" altLang="zh-CN" sz="4800" b="1" dirty="0">
                  <a:solidFill>
                    <a:schemeClr val="bg1"/>
                  </a:solidFill>
                  <a:latin typeface="Agency FB" panose="020B0503020202020204" pitchFamily="34" charset="0"/>
                  <a:ea typeface="华文宋体" panose="02010600040101010101" pitchFamily="2" charset="-122"/>
                </a:rPr>
                <a:t>04</a:t>
              </a:r>
              <a:endParaRPr lang="zh-CN" altLang="en-US" sz="4800" b="1" dirty="0">
                <a:solidFill>
                  <a:schemeClr val="bg1"/>
                </a:solidFill>
                <a:latin typeface="Agency FB" panose="020B0503020202020204" pitchFamily="34" charset="0"/>
                <a:ea typeface="华文宋体" panose="02010600040101010101" pitchFamily="2" charset="-122"/>
              </a:endParaRPr>
            </a:p>
          </p:txBody>
        </p:sp>
      </p:grpSp>
      <p:grpSp>
        <p:nvGrpSpPr>
          <p:cNvPr id="33" name="组合 32" descr="e7d195523061f1c0deeec63e560781cfd59afb0ea006f2a87ABB68BF51EA6619813959095094C18C62A12F549504892A4AAA8C1554C6663626E05CA27F281A14E6983772AFC3FB97135759321DEA3D705820548C6D5B558C558617F8003DC7157462F6C51A08AA82AC7652FD19B14B7CE280DCC3FE9191FC79CDADD895C1B7286BE30131D49449215E50D9486D429C5B"/>
          <p:cNvGrpSpPr/>
          <p:nvPr/>
        </p:nvGrpSpPr>
        <p:grpSpPr>
          <a:xfrm>
            <a:off x="1884825" y="2409165"/>
            <a:ext cx="3730119" cy="1035242"/>
            <a:chOff x="1884825" y="2409165"/>
            <a:chExt cx="3730119" cy="1035242"/>
          </a:xfrm>
        </p:grpSpPr>
        <p:sp>
          <p:nvSpPr>
            <p:cNvPr id="34" name="Freeform 13"/>
            <p:cNvSpPr/>
            <p:nvPr/>
          </p:nvSpPr>
          <p:spPr bwMode="auto">
            <a:xfrm>
              <a:off x="1884825" y="2409165"/>
              <a:ext cx="3730119" cy="955699"/>
            </a:xfrm>
            <a:custGeom>
              <a:avLst/>
              <a:gdLst>
                <a:gd name="T0" fmla="*/ 501 w 3217"/>
                <a:gd name="T1" fmla="*/ 822 h 822"/>
                <a:gd name="T2" fmla="*/ 3217 w 3217"/>
                <a:gd name="T3" fmla="*/ 822 h 822"/>
                <a:gd name="T4" fmla="*/ 3217 w 3217"/>
                <a:gd name="T5" fmla="*/ 92 h 822"/>
                <a:gd name="T6" fmla="*/ 3125 w 3217"/>
                <a:gd name="T7" fmla="*/ 0 h 822"/>
                <a:gd name="T8" fmla="*/ 0 w 3217"/>
                <a:gd name="T9" fmla="*/ 0 h 822"/>
                <a:gd name="T10" fmla="*/ 501 w 3217"/>
                <a:gd name="T11" fmla="*/ 822 h 822"/>
              </a:gdLst>
              <a:ahLst/>
              <a:cxnLst>
                <a:cxn ang="0">
                  <a:pos x="T0" y="T1"/>
                </a:cxn>
                <a:cxn ang="0">
                  <a:pos x="T2" y="T3"/>
                </a:cxn>
                <a:cxn ang="0">
                  <a:pos x="T4" y="T5"/>
                </a:cxn>
                <a:cxn ang="0">
                  <a:pos x="T6" y="T7"/>
                </a:cxn>
                <a:cxn ang="0">
                  <a:pos x="T8" y="T9"/>
                </a:cxn>
                <a:cxn ang="0">
                  <a:pos x="T10" y="T11"/>
                </a:cxn>
              </a:cxnLst>
              <a:rect l="0" t="0" r="r" b="b"/>
              <a:pathLst>
                <a:path w="3217" h="822">
                  <a:moveTo>
                    <a:pt x="501" y="822"/>
                  </a:moveTo>
                  <a:cubicBezTo>
                    <a:pt x="3217" y="822"/>
                    <a:pt x="3217" y="822"/>
                    <a:pt x="3217" y="822"/>
                  </a:cubicBezTo>
                  <a:cubicBezTo>
                    <a:pt x="3217" y="92"/>
                    <a:pt x="3217" y="92"/>
                    <a:pt x="3217" y="92"/>
                  </a:cubicBezTo>
                  <a:cubicBezTo>
                    <a:pt x="3217" y="41"/>
                    <a:pt x="3176" y="0"/>
                    <a:pt x="3125" y="0"/>
                  </a:cubicBezTo>
                  <a:cubicBezTo>
                    <a:pt x="0" y="0"/>
                    <a:pt x="0" y="0"/>
                    <a:pt x="0" y="0"/>
                  </a:cubicBezTo>
                  <a:lnTo>
                    <a:pt x="501" y="822"/>
                  </a:lnTo>
                  <a:close/>
                </a:path>
              </a:pathLst>
            </a:custGeom>
            <a:solidFill>
              <a:srgbClr val="00A0D2">
                <a:alpha val="50000"/>
              </a:srgbClr>
            </a:solidFill>
            <a:ln>
              <a:noFill/>
            </a:ln>
          </p:spPr>
          <p:txBody>
            <a:bodyPr vert="horz" wrap="square" lIns="91440" tIns="45720" rIns="91440" bIns="45720" numCol="1" anchor="t" anchorCtr="0" compatLnSpc="1"/>
            <a:lstStyle/>
            <a:p>
              <a:endParaRPr lang="zh-CN" altLang="en-US"/>
            </a:p>
          </p:txBody>
        </p:sp>
        <p:grpSp>
          <p:nvGrpSpPr>
            <p:cNvPr id="35" name="组合 34" descr="e7d195523061f1c0deeec63e560781cfd59afb0ea006f2a87ABB68BF51EA6619813959095094C18C62A12F549504892A4AAA8C1554C6663626E05CA27F281A14E6983772AFC3FB97135759321DEA3D70145073B7709DEAFAFA04B4A3D257733945A002E11B913CF25DAB5D3734A302CAD58A803F31AD485D01FA7A40A09F521DEA84C0706ADD06802AC0AA842AD91087"/>
            <p:cNvGrpSpPr/>
            <p:nvPr/>
          </p:nvGrpSpPr>
          <p:grpSpPr>
            <a:xfrm>
              <a:off x="2599734" y="2489113"/>
              <a:ext cx="2774545" cy="955294"/>
              <a:chOff x="2366000" y="2596043"/>
              <a:chExt cx="2774545" cy="955294"/>
            </a:xfrm>
          </p:grpSpPr>
          <p:sp>
            <p:nvSpPr>
              <p:cNvPr id="36" name="Rectangle 42"/>
              <p:cNvSpPr/>
              <p:nvPr/>
            </p:nvSpPr>
            <p:spPr>
              <a:xfrm flipH="1">
                <a:off x="2366000" y="2961684"/>
                <a:ext cx="2774545" cy="589653"/>
              </a:xfrm>
              <a:prstGeom prst="rect">
                <a:avLst/>
              </a:prstGeom>
              <a:noFill/>
              <a:ln w="12700" cap="flat" cmpd="sng" algn="ctr">
                <a:noFill/>
                <a:prstDash val="solid"/>
              </a:ln>
              <a:effectLst/>
            </p:spPr>
            <p:txBody>
              <a:bodyPr lIns="91440" tIns="0" rIns="91440" bIns="0" rtlCol="0" anchor="t"/>
              <a:lstStyle/>
              <a:p>
                <a:pPr>
                  <a:lnSpc>
                    <a:spcPct val="130000"/>
                  </a:lnSpc>
                </a:pPr>
                <a:r>
                  <a:rPr lang="zh-CN" altLang="en-US" sz="1050" dirty="0">
                    <a:solidFill>
                      <a:srgbClr val="FFFFFF"/>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050" dirty="0">
                  <a:solidFill>
                    <a:srgbClr val="FFFFFF"/>
                  </a:solidFill>
                  <a:latin typeface="Bebas" pitchFamily="2" charset="0"/>
                  <a:ea typeface="微软雅黑" panose="020B0503020204020204" pitchFamily="34" charset="-122"/>
                  <a:sym typeface="Bebas" pitchFamily="2" charset="0"/>
                </a:endParaRPr>
              </a:p>
            </p:txBody>
          </p:sp>
          <p:sp>
            <p:nvSpPr>
              <p:cNvPr id="37" name="Rectangle 42"/>
              <p:cNvSpPr/>
              <p:nvPr/>
            </p:nvSpPr>
            <p:spPr>
              <a:xfrm flipH="1">
                <a:off x="2510732" y="2596043"/>
                <a:ext cx="2094793" cy="229011"/>
              </a:xfrm>
              <a:prstGeom prst="rect">
                <a:avLst/>
              </a:prstGeom>
              <a:noFill/>
              <a:ln w="12700" cap="flat" cmpd="sng" algn="ctr">
                <a:noFill/>
                <a:prstDash val="solid"/>
              </a:ln>
              <a:effectLst/>
            </p:spPr>
            <p:txBody>
              <a:bodyPr lIns="91440" tIns="0" rIns="91440" bIns="0" rtlCol="0" anchor="t"/>
              <a:lstStyle/>
              <a:p>
                <a:pPr lvl="0">
                  <a:lnSpc>
                    <a:spcPct val="150000"/>
                  </a:lnSpc>
                </a:pPr>
                <a:r>
                  <a:rPr lang="zh-CN" altLang="en-US" sz="1400" dirty="0">
                    <a:solidFill>
                      <a:srgbClr val="FFFFFF"/>
                    </a:solidFill>
                    <a:latin typeface="Bebas" pitchFamily="2" charset="0"/>
                    <a:ea typeface="微软雅黑" panose="020B0503020204020204" pitchFamily="34" charset="-122"/>
                    <a:cs typeface="华文黑体" pitchFamily="2" charset="-122"/>
                    <a:sym typeface="Bebas" pitchFamily="2" charset="0"/>
                  </a:rPr>
                  <a:t>填写段落标题</a:t>
                </a:r>
                <a:endParaRPr lang="zh-CN" altLang="en-US" sz="1400" dirty="0">
                  <a:solidFill>
                    <a:srgbClr val="FFFFFF"/>
                  </a:solidFill>
                  <a:latin typeface="Bebas" pitchFamily="2" charset="0"/>
                  <a:ea typeface="微软雅黑" panose="020B0503020204020204" pitchFamily="34" charset="-122"/>
                  <a:cs typeface="华文黑体" pitchFamily="2" charset="-122"/>
                  <a:sym typeface="Bebas" pitchFamily="2" charset="0"/>
                </a:endParaRPr>
              </a:p>
            </p:txBody>
          </p:sp>
        </p:grpSp>
      </p:grpSp>
      <p:grpSp>
        <p:nvGrpSpPr>
          <p:cNvPr id="38" name="组合 37" descr="e7d195523061f1c0deeec63e560781cfd59afb0ea006f2a87ABB68BF51EA6619813959095094C18C62A12F549504892A4AAA8C1554C6663626E05CA27F281A14E6983772AFC3FB97135759321DEA3D705820548C6D5B558C558617F8003DC7157462F6C51A08AA82AC7652FD19B14B7CE280DCC3FE9191FC79CDADD895C1B7286BE30131D49449215E50D9486D429C5B"/>
          <p:cNvGrpSpPr/>
          <p:nvPr/>
        </p:nvGrpSpPr>
        <p:grpSpPr>
          <a:xfrm>
            <a:off x="7783060" y="2409165"/>
            <a:ext cx="3730119" cy="1055695"/>
            <a:chOff x="7783060" y="2409165"/>
            <a:chExt cx="3730119" cy="1055695"/>
          </a:xfrm>
        </p:grpSpPr>
        <p:sp>
          <p:nvSpPr>
            <p:cNvPr id="39" name="Freeform 13"/>
            <p:cNvSpPr/>
            <p:nvPr/>
          </p:nvSpPr>
          <p:spPr bwMode="auto">
            <a:xfrm>
              <a:off x="7783060" y="2409165"/>
              <a:ext cx="3730119" cy="955699"/>
            </a:xfrm>
            <a:custGeom>
              <a:avLst/>
              <a:gdLst>
                <a:gd name="T0" fmla="*/ 501 w 3217"/>
                <a:gd name="T1" fmla="*/ 822 h 822"/>
                <a:gd name="T2" fmla="*/ 3217 w 3217"/>
                <a:gd name="T3" fmla="*/ 822 h 822"/>
                <a:gd name="T4" fmla="*/ 3217 w 3217"/>
                <a:gd name="T5" fmla="*/ 92 h 822"/>
                <a:gd name="T6" fmla="*/ 3125 w 3217"/>
                <a:gd name="T7" fmla="*/ 0 h 822"/>
                <a:gd name="T8" fmla="*/ 0 w 3217"/>
                <a:gd name="T9" fmla="*/ 0 h 822"/>
                <a:gd name="T10" fmla="*/ 501 w 3217"/>
                <a:gd name="T11" fmla="*/ 822 h 822"/>
              </a:gdLst>
              <a:ahLst/>
              <a:cxnLst>
                <a:cxn ang="0">
                  <a:pos x="T0" y="T1"/>
                </a:cxn>
                <a:cxn ang="0">
                  <a:pos x="T2" y="T3"/>
                </a:cxn>
                <a:cxn ang="0">
                  <a:pos x="T4" y="T5"/>
                </a:cxn>
                <a:cxn ang="0">
                  <a:pos x="T6" y="T7"/>
                </a:cxn>
                <a:cxn ang="0">
                  <a:pos x="T8" y="T9"/>
                </a:cxn>
                <a:cxn ang="0">
                  <a:pos x="T10" y="T11"/>
                </a:cxn>
              </a:cxnLst>
              <a:rect l="0" t="0" r="r" b="b"/>
              <a:pathLst>
                <a:path w="3217" h="822">
                  <a:moveTo>
                    <a:pt x="501" y="822"/>
                  </a:moveTo>
                  <a:cubicBezTo>
                    <a:pt x="3217" y="822"/>
                    <a:pt x="3217" y="822"/>
                    <a:pt x="3217" y="822"/>
                  </a:cubicBezTo>
                  <a:cubicBezTo>
                    <a:pt x="3217" y="92"/>
                    <a:pt x="3217" y="92"/>
                    <a:pt x="3217" y="92"/>
                  </a:cubicBezTo>
                  <a:cubicBezTo>
                    <a:pt x="3217" y="41"/>
                    <a:pt x="3176" y="0"/>
                    <a:pt x="3125" y="0"/>
                  </a:cubicBezTo>
                  <a:cubicBezTo>
                    <a:pt x="0" y="0"/>
                    <a:pt x="0" y="0"/>
                    <a:pt x="0" y="0"/>
                  </a:cubicBezTo>
                  <a:lnTo>
                    <a:pt x="501" y="822"/>
                  </a:lnTo>
                  <a:close/>
                </a:path>
              </a:pathLst>
            </a:custGeom>
            <a:solidFill>
              <a:srgbClr val="C5D945">
                <a:alpha val="50000"/>
              </a:srgbClr>
            </a:solidFill>
            <a:ln>
              <a:noFill/>
            </a:ln>
          </p:spPr>
          <p:txBody>
            <a:bodyPr vert="horz" wrap="square" lIns="91440" tIns="45720" rIns="91440" bIns="45720" numCol="1" anchor="t" anchorCtr="0" compatLnSpc="1"/>
            <a:lstStyle/>
            <a:p>
              <a:endParaRPr lang="zh-CN" altLang="en-US"/>
            </a:p>
          </p:txBody>
        </p:sp>
        <p:grpSp>
          <p:nvGrpSpPr>
            <p:cNvPr id="40" name="组合 39" descr="e7d195523061f1c0deeec63e560781cfd59afb0ea006f2a87ABB68BF51EA6619813959095094C18C62A12F549504892A4AAA8C1554C6663626E05CA27F281A14E6983772AFC3FB97135759321DEA3D70145073B7709DEAFAFA04B4A3D257733945A002E11B913CF25DAB5D3734A302CAD58A803F31AD485D01FA7A40A09F521DEA84C0706ADD06802AC0AA842AD91087"/>
            <p:cNvGrpSpPr/>
            <p:nvPr/>
          </p:nvGrpSpPr>
          <p:grpSpPr>
            <a:xfrm>
              <a:off x="8582951" y="2486054"/>
              <a:ext cx="2646534" cy="978806"/>
              <a:chOff x="2430006" y="2592979"/>
              <a:chExt cx="2646534" cy="978806"/>
            </a:xfrm>
          </p:grpSpPr>
          <p:sp>
            <p:nvSpPr>
              <p:cNvPr id="41" name="Rectangle 42"/>
              <p:cNvSpPr/>
              <p:nvPr/>
            </p:nvSpPr>
            <p:spPr>
              <a:xfrm flipH="1">
                <a:off x="2430006" y="2982132"/>
                <a:ext cx="2646534" cy="589653"/>
              </a:xfrm>
              <a:prstGeom prst="rect">
                <a:avLst/>
              </a:prstGeom>
              <a:noFill/>
              <a:ln w="12700" cap="flat" cmpd="sng" algn="ctr">
                <a:noFill/>
                <a:prstDash val="solid"/>
              </a:ln>
              <a:effectLst/>
            </p:spPr>
            <p:txBody>
              <a:bodyPr lIns="91440" tIns="0" rIns="91440" bIns="0" rtlCol="0" anchor="t"/>
              <a:lstStyle/>
              <a:p>
                <a:pPr>
                  <a:lnSpc>
                    <a:spcPct val="130000"/>
                  </a:lnSpc>
                </a:pPr>
                <a:r>
                  <a:rPr lang="zh-CN" altLang="en-US" sz="1000" dirty="0">
                    <a:solidFill>
                      <a:srgbClr val="FFFFFF"/>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000" dirty="0">
                  <a:solidFill>
                    <a:srgbClr val="FFFFFF"/>
                  </a:solidFill>
                  <a:latin typeface="Bebas" pitchFamily="2" charset="0"/>
                  <a:ea typeface="微软雅黑" panose="020B0503020204020204" pitchFamily="34" charset="-122"/>
                  <a:sym typeface="Bebas" pitchFamily="2" charset="0"/>
                </a:endParaRPr>
              </a:p>
            </p:txBody>
          </p:sp>
          <p:sp>
            <p:nvSpPr>
              <p:cNvPr id="42" name="Rectangle 42"/>
              <p:cNvSpPr/>
              <p:nvPr/>
            </p:nvSpPr>
            <p:spPr>
              <a:xfrm flipH="1">
                <a:off x="2596762" y="2592979"/>
                <a:ext cx="2094793" cy="229011"/>
              </a:xfrm>
              <a:prstGeom prst="rect">
                <a:avLst/>
              </a:prstGeom>
              <a:noFill/>
              <a:ln w="12700" cap="flat" cmpd="sng" algn="ctr">
                <a:noFill/>
                <a:prstDash val="solid"/>
              </a:ln>
              <a:effectLst/>
            </p:spPr>
            <p:txBody>
              <a:bodyPr lIns="91440" tIns="0" rIns="91440" bIns="0" rtlCol="0" anchor="t"/>
              <a:lstStyle/>
              <a:p>
                <a:pPr lvl="0">
                  <a:lnSpc>
                    <a:spcPct val="150000"/>
                  </a:lnSpc>
                </a:pPr>
                <a:r>
                  <a:rPr lang="zh-CN" altLang="en-US" sz="1400" dirty="0">
                    <a:solidFill>
                      <a:srgbClr val="FFFFFF"/>
                    </a:solidFill>
                    <a:latin typeface="Bebas" pitchFamily="2" charset="0"/>
                    <a:ea typeface="微软雅黑" panose="020B0503020204020204" pitchFamily="34" charset="-122"/>
                    <a:cs typeface="华文黑体" pitchFamily="2" charset="-122"/>
                    <a:sym typeface="Bebas" pitchFamily="2" charset="0"/>
                  </a:rPr>
                  <a:t>填写段落标题</a:t>
                </a:r>
                <a:endParaRPr lang="zh-CN" altLang="en-US" sz="1400" dirty="0">
                  <a:solidFill>
                    <a:srgbClr val="FFFFFF"/>
                  </a:solidFill>
                  <a:latin typeface="Bebas" pitchFamily="2" charset="0"/>
                  <a:ea typeface="微软雅黑" panose="020B0503020204020204" pitchFamily="34" charset="-122"/>
                  <a:cs typeface="华文黑体" pitchFamily="2" charset="-122"/>
                  <a:sym typeface="Bebas" pitchFamily="2" charset="0"/>
                </a:endParaRPr>
              </a:p>
            </p:txBody>
          </p:sp>
        </p:grpSp>
      </p:grpSp>
      <p:grpSp>
        <p:nvGrpSpPr>
          <p:cNvPr id="43" name="组合 42" descr="e7d195523061f1c0deeec63e560781cfd59afb0ea006f2a87ABB68BF51EA6619813959095094C18C62A12F549504892A4AAA8C1554C6663626E05CA27F281A14E6983772AFC3FB97135759321DEA3D705820548C6D5B558C558617F8003DC7157462F6C51A08AA82AC7652FD19B14B7CE280DCC3FE9191FC79CDADD895C1B7286BE30131D49449215E50D9486D429C5B"/>
          <p:cNvGrpSpPr/>
          <p:nvPr/>
        </p:nvGrpSpPr>
        <p:grpSpPr>
          <a:xfrm>
            <a:off x="1884825" y="4548020"/>
            <a:ext cx="3730119" cy="1038275"/>
            <a:chOff x="1884825" y="4548020"/>
            <a:chExt cx="3730119" cy="1038275"/>
          </a:xfrm>
        </p:grpSpPr>
        <p:sp>
          <p:nvSpPr>
            <p:cNvPr id="44" name="Freeform 13"/>
            <p:cNvSpPr/>
            <p:nvPr/>
          </p:nvSpPr>
          <p:spPr bwMode="auto">
            <a:xfrm>
              <a:off x="1884825" y="4548020"/>
              <a:ext cx="3730119" cy="955699"/>
            </a:xfrm>
            <a:custGeom>
              <a:avLst/>
              <a:gdLst>
                <a:gd name="T0" fmla="*/ 501 w 3217"/>
                <a:gd name="T1" fmla="*/ 822 h 822"/>
                <a:gd name="T2" fmla="*/ 3217 w 3217"/>
                <a:gd name="T3" fmla="*/ 822 h 822"/>
                <a:gd name="T4" fmla="*/ 3217 w 3217"/>
                <a:gd name="T5" fmla="*/ 92 h 822"/>
                <a:gd name="T6" fmla="*/ 3125 w 3217"/>
                <a:gd name="T7" fmla="*/ 0 h 822"/>
                <a:gd name="T8" fmla="*/ 0 w 3217"/>
                <a:gd name="T9" fmla="*/ 0 h 822"/>
                <a:gd name="T10" fmla="*/ 501 w 3217"/>
                <a:gd name="T11" fmla="*/ 822 h 822"/>
              </a:gdLst>
              <a:ahLst/>
              <a:cxnLst>
                <a:cxn ang="0">
                  <a:pos x="T0" y="T1"/>
                </a:cxn>
                <a:cxn ang="0">
                  <a:pos x="T2" y="T3"/>
                </a:cxn>
                <a:cxn ang="0">
                  <a:pos x="T4" y="T5"/>
                </a:cxn>
                <a:cxn ang="0">
                  <a:pos x="T6" y="T7"/>
                </a:cxn>
                <a:cxn ang="0">
                  <a:pos x="T8" y="T9"/>
                </a:cxn>
                <a:cxn ang="0">
                  <a:pos x="T10" y="T11"/>
                </a:cxn>
              </a:cxnLst>
              <a:rect l="0" t="0" r="r" b="b"/>
              <a:pathLst>
                <a:path w="3217" h="822">
                  <a:moveTo>
                    <a:pt x="501" y="822"/>
                  </a:moveTo>
                  <a:cubicBezTo>
                    <a:pt x="3217" y="822"/>
                    <a:pt x="3217" y="822"/>
                    <a:pt x="3217" y="822"/>
                  </a:cubicBezTo>
                  <a:cubicBezTo>
                    <a:pt x="3217" y="92"/>
                    <a:pt x="3217" y="92"/>
                    <a:pt x="3217" y="92"/>
                  </a:cubicBezTo>
                  <a:cubicBezTo>
                    <a:pt x="3217" y="41"/>
                    <a:pt x="3176" y="0"/>
                    <a:pt x="3125" y="0"/>
                  </a:cubicBezTo>
                  <a:cubicBezTo>
                    <a:pt x="0" y="0"/>
                    <a:pt x="0" y="0"/>
                    <a:pt x="0" y="0"/>
                  </a:cubicBezTo>
                  <a:lnTo>
                    <a:pt x="501" y="822"/>
                  </a:lnTo>
                  <a:close/>
                </a:path>
              </a:pathLst>
            </a:custGeom>
            <a:solidFill>
              <a:srgbClr val="C5D945">
                <a:alpha val="50000"/>
              </a:srgbClr>
            </a:solidFill>
            <a:ln>
              <a:noFill/>
            </a:ln>
          </p:spPr>
          <p:txBody>
            <a:bodyPr vert="horz" wrap="square" lIns="91440" tIns="45720" rIns="91440" bIns="45720" numCol="1" anchor="t" anchorCtr="0" compatLnSpc="1"/>
            <a:lstStyle/>
            <a:p>
              <a:endParaRPr lang="zh-CN" altLang="en-US"/>
            </a:p>
          </p:txBody>
        </p:sp>
        <p:grpSp>
          <p:nvGrpSpPr>
            <p:cNvPr id="45" name="组合 44" descr="e7d195523061f1c0deeec63e560781cfd59afb0ea006f2a87ABB68BF51EA6619813959095094C18C62A12F549504892A4AAA8C1554C6663626E05CA27F281A14E6983772AFC3FB97135759321DEA3D70145073B7709DEAFAFA04B4A3D257733945A002E11B913CF25DAB5D3734A302CAD58A803F31AD485D01FA7A40A09F521DEA84C0706ADD06802AC0AA842AD91087"/>
            <p:cNvGrpSpPr/>
            <p:nvPr/>
          </p:nvGrpSpPr>
          <p:grpSpPr>
            <a:xfrm>
              <a:off x="2686361" y="4657826"/>
              <a:ext cx="2662424" cy="928469"/>
              <a:chOff x="2452627" y="2638019"/>
              <a:chExt cx="2662424" cy="928469"/>
            </a:xfrm>
          </p:grpSpPr>
          <p:sp>
            <p:nvSpPr>
              <p:cNvPr id="46" name="Rectangle 42"/>
              <p:cNvSpPr/>
              <p:nvPr/>
            </p:nvSpPr>
            <p:spPr>
              <a:xfrm flipH="1">
                <a:off x="2452627" y="2976835"/>
                <a:ext cx="2662424" cy="589653"/>
              </a:xfrm>
              <a:prstGeom prst="rect">
                <a:avLst/>
              </a:prstGeom>
              <a:noFill/>
              <a:ln w="12700" cap="flat" cmpd="sng" algn="ctr">
                <a:noFill/>
                <a:prstDash val="solid"/>
              </a:ln>
              <a:effectLst/>
            </p:spPr>
            <p:txBody>
              <a:bodyPr lIns="91440" tIns="0" rIns="91440" bIns="0" rtlCol="0" anchor="t"/>
              <a:lstStyle/>
              <a:p>
                <a:pPr>
                  <a:lnSpc>
                    <a:spcPct val="130000"/>
                  </a:lnSpc>
                </a:pPr>
                <a:r>
                  <a:rPr lang="zh-CN" altLang="en-US" sz="1000" dirty="0">
                    <a:solidFill>
                      <a:srgbClr val="FFFFFF"/>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000" dirty="0">
                  <a:solidFill>
                    <a:srgbClr val="FFFFFF"/>
                  </a:solidFill>
                  <a:latin typeface="Bebas" pitchFamily="2" charset="0"/>
                  <a:ea typeface="微软雅黑" panose="020B0503020204020204" pitchFamily="34" charset="-122"/>
                  <a:sym typeface="Bebas" pitchFamily="2" charset="0"/>
                </a:endParaRPr>
              </a:p>
            </p:txBody>
          </p:sp>
          <p:sp>
            <p:nvSpPr>
              <p:cNvPr id="47" name="Rectangle 42"/>
              <p:cNvSpPr/>
              <p:nvPr/>
            </p:nvSpPr>
            <p:spPr>
              <a:xfrm flipH="1">
                <a:off x="2544365" y="2638019"/>
                <a:ext cx="2094793" cy="229011"/>
              </a:xfrm>
              <a:prstGeom prst="rect">
                <a:avLst/>
              </a:prstGeom>
              <a:noFill/>
              <a:ln w="12700" cap="flat" cmpd="sng" algn="ctr">
                <a:noFill/>
                <a:prstDash val="solid"/>
              </a:ln>
              <a:effectLst/>
            </p:spPr>
            <p:txBody>
              <a:bodyPr lIns="91440" tIns="0" rIns="91440" bIns="0" rtlCol="0" anchor="t"/>
              <a:lstStyle/>
              <a:p>
                <a:pPr lvl="0">
                  <a:lnSpc>
                    <a:spcPct val="150000"/>
                  </a:lnSpc>
                </a:pPr>
                <a:r>
                  <a:rPr lang="zh-CN" altLang="en-US" sz="1400" dirty="0">
                    <a:solidFill>
                      <a:srgbClr val="FFFFFF"/>
                    </a:solidFill>
                    <a:latin typeface="Bebas" pitchFamily="2" charset="0"/>
                    <a:ea typeface="微软雅黑" panose="020B0503020204020204" pitchFamily="34" charset="-122"/>
                    <a:cs typeface="华文黑体" pitchFamily="2" charset="-122"/>
                    <a:sym typeface="Bebas" pitchFamily="2" charset="0"/>
                  </a:rPr>
                  <a:t>填写段落标题</a:t>
                </a:r>
                <a:endParaRPr lang="zh-CN" altLang="en-US" sz="1400" dirty="0">
                  <a:solidFill>
                    <a:srgbClr val="FFFFFF"/>
                  </a:solidFill>
                  <a:latin typeface="Bebas" pitchFamily="2" charset="0"/>
                  <a:ea typeface="微软雅黑" panose="020B0503020204020204" pitchFamily="34" charset="-122"/>
                  <a:cs typeface="华文黑体" pitchFamily="2" charset="-122"/>
                  <a:sym typeface="Bebas" pitchFamily="2" charset="0"/>
                </a:endParaRPr>
              </a:p>
            </p:txBody>
          </p:sp>
        </p:grpSp>
      </p:grpSp>
      <p:grpSp>
        <p:nvGrpSpPr>
          <p:cNvPr id="48" name="组合 47" descr="e7d195523061f1c0deeec63e560781cfd59afb0ea006f2a87ABB68BF51EA6619813959095094C18C62A12F549504892A4AAA8C1554C6663626E05CA27F281A14E6983772AFC3FB97135759321DEA3D705820548C6D5B558C558617F8003DC7157462F6C51A08AA82AC7652FD19B14B7CE280DCC3FE9191FC79CDADD895C1B7286BE30131D49449215E50D9486D429C5B"/>
          <p:cNvGrpSpPr/>
          <p:nvPr/>
        </p:nvGrpSpPr>
        <p:grpSpPr>
          <a:xfrm>
            <a:off x="7783060" y="4548020"/>
            <a:ext cx="3730119" cy="1038275"/>
            <a:chOff x="7783060" y="4548020"/>
            <a:chExt cx="3730119" cy="1038275"/>
          </a:xfrm>
        </p:grpSpPr>
        <p:sp>
          <p:nvSpPr>
            <p:cNvPr id="49" name="Freeform 13"/>
            <p:cNvSpPr/>
            <p:nvPr/>
          </p:nvSpPr>
          <p:spPr bwMode="auto">
            <a:xfrm>
              <a:off x="7783060" y="4548020"/>
              <a:ext cx="3730119" cy="955699"/>
            </a:xfrm>
            <a:custGeom>
              <a:avLst/>
              <a:gdLst>
                <a:gd name="T0" fmla="*/ 501 w 3217"/>
                <a:gd name="T1" fmla="*/ 822 h 822"/>
                <a:gd name="T2" fmla="*/ 3217 w 3217"/>
                <a:gd name="T3" fmla="*/ 822 h 822"/>
                <a:gd name="T4" fmla="*/ 3217 w 3217"/>
                <a:gd name="T5" fmla="*/ 92 h 822"/>
                <a:gd name="T6" fmla="*/ 3125 w 3217"/>
                <a:gd name="T7" fmla="*/ 0 h 822"/>
                <a:gd name="T8" fmla="*/ 0 w 3217"/>
                <a:gd name="T9" fmla="*/ 0 h 822"/>
                <a:gd name="T10" fmla="*/ 501 w 3217"/>
                <a:gd name="T11" fmla="*/ 822 h 822"/>
              </a:gdLst>
              <a:ahLst/>
              <a:cxnLst>
                <a:cxn ang="0">
                  <a:pos x="T0" y="T1"/>
                </a:cxn>
                <a:cxn ang="0">
                  <a:pos x="T2" y="T3"/>
                </a:cxn>
                <a:cxn ang="0">
                  <a:pos x="T4" y="T5"/>
                </a:cxn>
                <a:cxn ang="0">
                  <a:pos x="T6" y="T7"/>
                </a:cxn>
                <a:cxn ang="0">
                  <a:pos x="T8" y="T9"/>
                </a:cxn>
                <a:cxn ang="0">
                  <a:pos x="T10" y="T11"/>
                </a:cxn>
              </a:cxnLst>
              <a:rect l="0" t="0" r="r" b="b"/>
              <a:pathLst>
                <a:path w="3217" h="822">
                  <a:moveTo>
                    <a:pt x="501" y="822"/>
                  </a:moveTo>
                  <a:cubicBezTo>
                    <a:pt x="3217" y="822"/>
                    <a:pt x="3217" y="822"/>
                    <a:pt x="3217" y="822"/>
                  </a:cubicBezTo>
                  <a:cubicBezTo>
                    <a:pt x="3217" y="92"/>
                    <a:pt x="3217" y="92"/>
                    <a:pt x="3217" y="92"/>
                  </a:cubicBezTo>
                  <a:cubicBezTo>
                    <a:pt x="3217" y="41"/>
                    <a:pt x="3176" y="0"/>
                    <a:pt x="3125" y="0"/>
                  </a:cubicBezTo>
                  <a:cubicBezTo>
                    <a:pt x="0" y="0"/>
                    <a:pt x="0" y="0"/>
                    <a:pt x="0" y="0"/>
                  </a:cubicBezTo>
                  <a:lnTo>
                    <a:pt x="501" y="822"/>
                  </a:lnTo>
                  <a:close/>
                </a:path>
              </a:pathLst>
            </a:custGeom>
            <a:solidFill>
              <a:srgbClr val="00A0D2">
                <a:alpha val="50000"/>
              </a:srgbClr>
            </a:solidFill>
            <a:ln>
              <a:noFill/>
            </a:ln>
          </p:spPr>
          <p:txBody>
            <a:bodyPr vert="horz" wrap="square" lIns="91440" tIns="45720" rIns="91440" bIns="45720" numCol="1" anchor="t" anchorCtr="0" compatLnSpc="1"/>
            <a:lstStyle/>
            <a:p>
              <a:endParaRPr lang="zh-CN" altLang="en-US"/>
            </a:p>
          </p:txBody>
        </p:sp>
        <p:grpSp>
          <p:nvGrpSpPr>
            <p:cNvPr id="50" name="组合 49" descr="e7d195523061f1c0deeec63e560781cfd59afb0ea006f2a87ABB68BF51EA6619813959095094C18C62A12F549504892A4AAA8C1554C6663626E05CA27F281A14E6983772AFC3FB97135759321DEA3D70145073B7709DEAFAFA04B4A3D257733945A002E11B913CF25DAB5D3734A302CAD58A803F31AD485D01FA7A40A09F521DEA84C0706ADD06802AC0AA842AD91087"/>
            <p:cNvGrpSpPr/>
            <p:nvPr/>
          </p:nvGrpSpPr>
          <p:grpSpPr>
            <a:xfrm>
              <a:off x="8636751" y="4632576"/>
              <a:ext cx="2598419" cy="953719"/>
              <a:chOff x="2483806" y="2612764"/>
              <a:chExt cx="2598419" cy="953719"/>
            </a:xfrm>
          </p:grpSpPr>
          <p:sp>
            <p:nvSpPr>
              <p:cNvPr id="51" name="Rectangle 42"/>
              <p:cNvSpPr/>
              <p:nvPr/>
            </p:nvSpPr>
            <p:spPr>
              <a:xfrm flipH="1">
                <a:off x="2483806" y="2976830"/>
                <a:ext cx="2598419" cy="589653"/>
              </a:xfrm>
              <a:prstGeom prst="rect">
                <a:avLst/>
              </a:prstGeom>
              <a:noFill/>
              <a:ln w="12700" cap="flat" cmpd="sng" algn="ctr">
                <a:noFill/>
                <a:prstDash val="solid"/>
              </a:ln>
              <a:effectLst/>
            </p:spPr>
            <p:txBody>
              <a:bodyPr lIns="91440" tIns="0" rIns="91440" bIns="0" rtlCol="0" anchor="t"/>
              <a:lstStyle/>
              <a:p>
                <a:pPr>
                  <a:lnSpc>
                    <a:spcPct val="130000"/>
                  </a:lnSpc>
                </a:pPr>
                <a:r>
                  <a:rPr lang="zh-CN" altLang="en-US" sz="1000" dirty="0">
                    <a:solidFill>
                      <a:srgbClr val="FFFFFF"/>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000" dirty="0">
                  <a:solidFill>
                    <a:srgbClr val="FFFFFF"/>
                  </a:solidFill>
                  <a:latin typeface="Bebas" pitchFamily="2" charset="0"/>
                  <a:ea typeface="微软雅黑" panose="020B0503020204020204" pitchFamily="34" charset="-122"/>
                  <a:sym typeface="Bebas" pitchFamily="2" charset="0"/>
                </a:endParaRPr>
              </a:p>
            </p:txBody>
          </p:sp>
          <p:sp>
            <p:nvSpPr>
              <p:cNvPr id="52" name="Rectangle 42"/>
              <p:cNvSpPr/>
              <p:nvPr/>
            </p:nvSpPr>
            <p:spPr>
              <a:xfrm flipH="1">
                <a:off x="2524025" y="2612764"/>
                <a:ext cx="2094793" cy="229011"/>
              </a:xfrm>
              <a:prstGeom prst="rect">
                <a:avLst/>
              </a:prstGeom>
              <a:noFill/>
              <a:ln w="12700" cap="flat" cmpd="sng" algn="ctr">
                <a:noFill/>
                <a:prstDash val="solid"/>
              </a:ln>
              <a:effectLst/>
            </p:spPr>
            <p:txBody>
              <a:bodyPr lIns="91440" tIns="0" rIns="91440" bIns="0" rtlCol="0" anchor="t"/>
              <a:lstStyle/>
              <a:p>
                <a:pPr lvl="0">
                  <a:lnSpc>
                    <a:spcPct val="150000"/>
                  </a:lnSpc>
                </a:pPr>
                <a:r>
                  <a:rPr lang="zh-CN" altLang="en-US" sz="1400" dirty="0">
                    <a:solidFill>
                      <a:srgbClr val="FFFFFF"/>
                    </a:solidFill>
                    <a:latin typeface="Bebas" pitchFamily="2" charset="0"/>
                    <a:ea typeface="微软雅黑" panose="020B0503020204020204" pitchFamily="34" charset="-122"/>
                    <a:cs typeface="华文黑体" pitchFamily="2" charset="-122"/>
                    <a:sym typeface="Bebas" pitchFamily="2" charset="0"/>
                  </a:rPr>
                  <a:t>填写段落标题</a:t>
                </a:r>
                <a:endParaRPr lang="zh-CN" altLang="en-US" sz="1400" dirty="0">
                  <a:solidFill>
                    <a:srgbClr val="FFFFFF"/>
                  </a:solidFill>
                  <a:latin typeface="Bebas" pitchFamily="2" charset="0"/>
                  <a:ea typeface="微软雅黑" panose="020B0503020204020204" pitchFamily="34" charset="-122"/>
                  <a:cs typeface="华文黑体" pitchFamily="2" charset="-122"/>
                  <a:sym typeface="Bebas"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2800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1+#ppt_w/2"/>
                                          </p:val>
                                        </p:tav>
                                        <p:tav tm="100000">
                                          <p:val>
                                            <p:strVal val="#ppt_x"/>
                                          </p:val>
                                        </p:tav>
                                      </p:tavLst>
                                    </p:anim>
                                    <p:anim calcmode="lin" valueType="num">
                                      <p:cBhvr additive="base">
                                        <p:cTn id="12" dur="75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28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0-#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2" decel="2800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750" fill="hold"/>
                                        <p:tgtEl>
                                          <p:spTgt spid="38"/>
                                        </p:tgtEl>
                                        <p:attrNameLst>
                                          <p:attrName>ppt_x</p:attrName>
                                        </p:attrNameLst>
                                      </p:cBhvr>
                                      <p:tavLst>
                                        <p:tav tm="0">
                                          <p:val>
                                            <p:strVal val="1+#ppt_w/2"/>
                                          </p:val>
                                        </p:tav>
                                        <p:tav tm="100000">
                                          <p:val>
                                            <p:strVal val="#ppt_x"/>
                                          </p:val>
                                        </p:tav>
                                      </p:tavLst>
                                    </p:anim>
                                    <p:anim calcmode="lin" valueType="num">
                                      <p:cBhvr additive="base">
                                        <p:cTn id="21" dur="750" fill="hold"/>
                                        <p:tgtEl>
                                          <p:spTgt spid="3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2800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0-#ppt_w/2"/>
                                          </p:val>
                                        </p:tav>
                                        <p:tav tm="100000">
                                          <p:val>
                                            <p:strVal val="#ppt_x"/>
                                          </p:val>
                                        </p:tav>
                                      </p:tavLst>
                                    </p:anim>
                                    <p:anim calcmode="lin" valueType="num">
                                      <p:cBhvr additive="base">
                                        <p:cTn id="26" dur="75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2" decel="2800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750" fill="hold"/>
                                        <p:tgtEl>
                                          <p:spTgt spid="43"/>
                                        </p:tgtEl>
                                        <p:attrNameLst>
                                          <p:attrName>ppt_x</p:attrName>
                                        </p:attrNameLst>
                                      </p:cBhvr>
                                      <p:tavLst>
                                        <p:tav tm="0">
                                          <p:val>
                                            <p:strVal val="1+#ppt_w/2"/>
                                          </p:val>
                                        </p:tav>
                                        <p:tav tm="100000">
                                          <p:val>
                                            <p:strVal val="#ppt_x"/>
                                          </p:val>
                                        </p:tav>
                                      </p:tavLst>
                                    </p:anim>
                                    <p:anim calcmode="lin" valueType="num">
                                      <p:cBhvr additive="base">
                                        <p:cTn id="30" dur="750" fill="hold"/>
                                        <p:tgtEl>
                                          <p:spTgt spid="43"/>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decel="28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750" fill="hold"/>
                                        <p:tgtEl>
                                          <p:spTgt spid="22"/>
                                        </p:tgtEl>
                                        <p:attrNameLst>
                                          <p:attrName>ppt_x</p:attrName>
                                        </p:attrNameLst>
                                      </p:cBhvr>
                                      <p:tavLst>
                                        <p:tav tm="0">
                                          <p:val>
                                            <p:strVal val="0-#ppt_w/2"/>
                                          </p:val>
                                        </p:tav>
                                        <p:tav tm="100000">
                                          <p:val>
                                            <p:strVal val="#ppt_x"/>
                                          </p:val>
                                        </p:tav>
                                      </p:tavLst>
                                    </p:anim>
                                    <p:anim calcmode="lin" valueType="num">
                                      <p:cBhvr additive="base">
                                        <p:cTn id="35" dur="75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decel="2800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750" fill="hold"/>
                                        <p:tgtEl>
                                          <p:spTgt spid="48"/>
                                        </p:tgtEl>
                                        <p:attrNameLst>
                                          <p:attrName>ppt_x</p:attrName>
                                        </p:attrNameLst>
                                      </p:cBhvr>
                                      <p:tavLst>
                                        <p:tav tm="0">
                                          <p:val>
                                            <p:strVal val="1+#ppt_w/2"/>
                                          </p:val>
                                        </p:tav>
                                        <p:tav tm="100000">
                                          <p:val>
                                            <p:strVal val="#ppt_x"/>
                                          </p:val>
                                        </p:tav>
                                      </p:tavLst>
                                    </p:anim>
                                    <p:anim calcmode="lin" valueType="num">
                                      <p:cBhvr additive="base">
                                        <p:cTn id="39" dur="7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24" name="任意多边形 23"/>
          <p:cNvSpPr/>
          <p:nvPr/>
        </p:nvSpPr>
        <p:spPr bwMode="auto">
          <a:xfrm>
            <a:off x="4700086" y="1236451"/>
            <a:ext cx="7491914" cy="2882570"/>
          </a:xfrm>
          <a:custGeom>
            <a:avLst/>
            <a:gdLst>
              <a:gd name="connsiteX0" fmla="*/ 5842280 w 7491914"/>
              <a:gd name="connsiteY0" fmla="*/ 205 h 2882570"/>
              <a:gd name="connsiteX1" fmla="*/ 6960295 w 7491914"/>
              <a:gd name="connsiteY1" fmla="*/ 183813 h 2882570"/>
              <a:gd name="connsiteX2" fmla="*/ 7107808 w 7491914"/>
              <a:gd name="connsiteY2" fmla="*/ 240251 h 2882570"/>
              <a:gd name="connsiteX3" fmla="*/ 7393592 w 7491914"/>
              <a:gd name="connsiteY3" fmla="*/ 386886 h 2882570"/>
              <a:gd name="connsiteX4" fmla="*/ 7491914 w 7491914"/>
              <a:gd name="connsiteY4" fmla="*/ 442631 h 2882570"/>
              <a:gd name="connsiteX5" fmla="*/ 7491914 w 7491914"/>
              <a:gd name="connsiteY5" fmla="*/ 472632 h 2882570"/>
              <a:gd name="connsiteX6" fmla="*/ 7491914 w 7491914"/>
              <a:gd name="connsiteY6" fmla="*/ 2233809 h 2882570"/>
              <a:gd name="connsiteX7" fmla="*/ 67691 w 7491914"/>
              <a:gd name="connsiteY7" fmla="*/ 2855724 h 2882570"/>
              <a:gd name="connsiteX8" fmla="*/ 0 w 7491914"/>
              <a:gd name="connsiteY8" fmla="*/ 2882570 h 2882570"/>
              <a:gd name="connsiteX9" fmla="*/ 138017 w 7491914"/>
              <a:gd name="connsiteY9" fmla="*/ 2803817 h 2882570"/>
              <a:gd name="connsiteX10" fmla="*/ 5842280 w 7491914"/>
              <a:gd name="connsiteY10" fmla="*/ 205 h 28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1914" h="2882570">
                <a:moveTo>
                  <a:pt x="5842280" y="205"/>
                </a:moveTo>
                <a:cubicBezTo>
                  <a:pt x="6211864" y="-3856"/>
                  <a:pt x="6584084" y="52313"/>
                  <a:pt x="6960295" y="183813"/>
                </a:cubicBezTo>
                <a:lnTo>
                  <a:pt x="7107808" y="240251"/>
                </a:lnTo>
                <a:lnTo>
                  <a:pt x="7393592" y="386886"/>
                </a:lnTo>
                <a:lnTo>
                  <a:pt x="7491914" y="442631"/>
                </a:lnTo>
                <a:lnTo>
                  <a:pt x="7491914" y="472632"/>
                </a:lnTo>
                <a:cubicBezTo>
                  <a:pt x="7491914" y="2233809"/>
                  <a:pt x="7491914" y="2233809"/>
                  <a:pt x="7491914" y="2233809"/>
                </a:cubicBezTo>
                <a:cubicBezTo>
                  <a:pt x="4608365" y="499446"/>
                  <a:pt x="2322776" y="1931651"/>
                  <a:pt x="67691" y="2855724"/>
                </a:cubicBezTo>
                <a:lnTo>
                  <a:pt x="0" y="2882570"/>
                </a:lnTo>
                <a:lnTo>
                  <a:pt x="138017" y="2803817"/>
                </a:lnTo>
                <a:cubicBezTo>
                  <a:pt x="2093613" y="1649979"/>
                  <a:pt x="3932762" y="21187"/>
                  <a:pt x="5842280" y="205"/>
                </a:cubicBez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1" name="Freeform 10"/>
          <p:cNvSpPr/>
          <p:nvPr/>
        </p:nvSpPr>
        <p:spPr bwMode="auto">
          <a:xfrm>
            <a:off x="0" y="-1210182"/>
            <a:ext cx="12192000" cy="6096000"/>
          </a:xfrm>
          <a:custGeom>
            <a:avLst/>
            <a:gdLst>
              <a:gd name="T0" fmla="*/ 967 w 967"/>
              <a:gd name="T1" fmla="*/ 199 h 478"/>
              <a:gd name="T2" fmla="*/ 0 w 967"/>
              <a:gd name="T3" fmla="*/ 247 h 478"/>
              <a:gd name="T4" fmla="*/ 0 w 967"/>
              <a:gd name="T5" fmla="*/ 95 h 478"/>
              <a:gd name="T6" fmla="*/ 967 w 967"/>
              <a:gd name="T7" fmla="*/ 95 h 478"/>
              <a:gd name="T8" fmla="*/ 967 w 967"/>
              <a:gd name="T9" fmla="*/ 199 h 478"/>
            </a:gdLst>
            <a:ahLst/>
            <a:cxnLst>
              <a:cxn ang="0">
                <a:pos x="T0" y="T1"/>
              </a:cxn>
              <a:cxn ang="0">
                <a:pos x="T2" y="T3"/>
              </a:cxn>
              <a:cxn ang="0">
                <a:pos x="T4" y="T5"/>
              </a:cxn>
              <a:cxn ang="0">
                <a:pos x="T6" y="T7"/>
              </a:cxn>
              <a:cxn ang="0">
                <a:pos x="T8" y="T9"/>
              </a:cxn>
            </a:cxnLst>
            <a:rect l="0" t="0" r="r" b="b"/>
            <a:pathLst>
              <a:path w="967" h="478">
                <a:moveTo>
                  <a:pt x="967" y="199"/>
                </a:moveTo>
                <a:cubicBezTo>
                  <a:pt x="636" y="0"/>
                  <a:pt x="386" y="478"/>
                  <a:pt x="0" y="247"/>
                </a:cubicBezTo>
                <a:cubicBezTo>
                  <a:pt x="0" y="95"/>
                  <a:pt x="0" y="95"/>
                  <a:pt x="0" y="95"/>
                </a:cubicBezTo>
                <a:cubicBezTo>
                  <a:pt x="967" y="95"/>
                  <a:pt x="967" y="95"/>
                  <a:pt x="967" y="95"/>
                </a:cubicBezTo>
                <a:lnTo>
                  <a:pt x="967" y="199"/>
                </a:ln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0" y="-834776"/>
            <a:ext cx="12227859" cy="7475547"/>
          </a:xfrm>
          <a:custGeom>
            <a:avLst/>
            <a:gdLst>
              <a:gd name="T0" fmla="*/ 967 w 967"/>
              <a:gd name="T1" fmla="*/ 200 h 589"/>
              <a:gd name="T2" fmla="*/ 0 w 967"/>
              <a:gd name="T3" fmla="*/ 454 h 589"/>
              <a:gd name="T4" fmla="*/ 0 w 967"/>
              <a:gd name="T5" fmla="*/ 247 h 589"/>
              <a:gd name="T6" fmla="*/ 967 w 967"/>
              <a:gd name="T7" fmla="*/ 199 h 589"/>
              <a:gd name="T8" fmla="*/ 967 w 967"/>
              <a:gd name="T9" fmla="*/ 200 h 589"/>
            </a:gdLst>
            <a:ahLst/>
            <a:cxnLst>
              <a:cxn ang="0">
                <a:pos x="T0" y="T1"/>
              </a:cxn>
              <a:cxn ang="0">
                <a:pos x="T2" y="T3"/>
              </a:cxn>
              <a:cxn ang="0">
                <a:pos x="T4" y="T5"/>
              </a:cxn>
              <a:cxn ang="0">
                <a:pos x="T6" y="T7"/>
              </a:cxn>
              <a:cxn ang="0">
                <a:pos x="T8" y="T9"/>
              </a:cxn>
            </a:cxnLst>
            <a:rect l="0" t="0" r="r" b="b"/>
            <a:pathLst>
              <a:path w="967" h="589">
                <a:moveTo>
                  <a:pt x="967" y="200"/>
                </a:moveTo>
                <a:cubicBezTo>
                  <a:pt x="646" y="23"/>
                  <a:pt x="367" y="589"/>
                  <a:pt x="0" y="454"/>
                </a:cubicBezTo>
                <a:cubicBezTo>
                  <a:pt x="0" y="247"/>
                  <a:pt x="0" y="247"/>
                  <a:pt x="0" y="247"/>
                </a:cubicBezTo>
                <a:cubicBezTo>
                  <a:pt x="386" y="478"/>
                  <a:pt x="636" y="0"/>
                  <a:pt x="967" y="199"/>
                </a:cubicBezTo>
                <a:lnTo>
                  <a:pt x="967" y="200"/>
                </a:lnTo>
                <a:close/>
              </a:path>
            </a:pathLst>
          </a:custGeom>
          <a:solidFill>
            <a:srgbClr val="C5D945"/>
          </a:solidFill>
          <a:ln>
            <a:noFill/>
          </a:ln>
          <a:effectLst>
            <a:outerShdw blurRad="190500" dist="63500" dir="2700000" algn="tl" rotWithShape="0">
              <a:schemeClr val="tx1">
                <a:lumMod val="50000"/>
                <a:lumOff val="5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784162" y="701425"/>
            <a:ext cx="4275529" cy="1015663"/>
          </a:xfrm>
          <a:prstGeom prst="rect">
            <a:avLst/>
          </a:prstGeom>
          <a:noFill/>
          <a:effectLst/>
        </p:spPr>
        <p:txBody>
          <a:bodyPr wrap="none" rtlCol="0">
            <a:spAutoFit/>
          </a:bodyPr>
          <a:lstStyle/>
          <a:p>
            <a:r>
              <a:rPr lang="en-US" altLang="zh-CN" sz="2000" b="1" dirty="0">
                <a:solidFill>
                  <a:srgbClr val="664694"/>
                </a:solidFill>
              </a:rPr>
              <a:t>  </a:t>
            </a:r>
            <a:r>
              <a:rPr lang="en-US" altLang="zh-CN" sz="6000" b="1" dirty="0">
                <a:solidFill>
                  <a:schemeClr val="bg1"/>
                </a:solidFill>
                <a:latin typeface="Kartika" panose="02020503030404060203" pitchFamily="18" charset="0"/>
                <a:cs typeface="Kartika" panose="02020503030404060203" pitchFamily="18" charset="0"/>
              </a:rPr>
              <a:t>PART    02</a:t>
            </a:r>
            <a:endParaRPr lang="en-US" altLang="zh-CN" sz="4800" b="1" dirty="0">
              <a:solidFill>
                <a:schemeClr val="bg1"/>
              </a:solidFill>
              <a:latin typeface="Kartika" panose="02020503030404060203" pitchFamily="18" charset="0"/>
              <a:cs typeface="Kartika" panose="02020503030404060203" pitchFamily="18" charset="0"/>
            </a:endParaRPr>
          </a:p>
        </p:txBody>
      </p:sp>
      <p:sp>
        <p:nvSpPr>
          <p:cNvPr id="8" name="文本框 9"/>
          <p:cNvSpPr txBox="1"/>
          <p:nvPr/>
        </p:nvSpPr>
        <p:spPr>
          <a:xfrm>
            <a:off x="6583448" y="4270265"/>
            <a:ext cx="5050534" cy="1231106"/>
          </a:xfrm>
          <a:prstGeom prst="rect">
            <a:avLst/>
          </a:prstGeom>
          <a:noFill/>
        </p:spPr>
        <p:txBody>
          <a:bodyPr wrap="square" lIns="0" tIns="0" rIns="0" bIns="0" rtlCol="0">
            <a:spAutoFit/>
          </a:bodyPr>
          <a:lstStyle/>
          <a:p>
            <a:r>
              <a:rPr lang="zh-CN" altLang="en-US" sz="8000" b="1" dirty="0">
                <a:solidFill>
                  <a:srgbClr val="00A0D2"/>
                </a:solidFill>
                <a:latin typeface="幼圆" panose="02010509060101010101" pitchFamily="49" charset="-122"/>
                <a:ea typeface="幼圆" panose="02010509060101010101" pitchFamily="49" charset="-122"/>
              </a:rPr>
              <a:t>自我评价</a:t>
            </a:r>
            <a:endParaRPr lang="zh-CN" altLang="en-US" sz="8000" b="1" dirty="0">
              <a:solidFill>
                <a:srgbClr val="00A0D2"/>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750"/>
                                        <p:tgtEl>
                                          <p:spTgt spid="24"/>
                                        </p:tgtEl>
                                      </p:cBhvr>
                                    </p:animEffect>
                                  </p:childTnLst>
                                </p:cTn>
                              </p:par>
                            </p:childTnLst>
                          </p:cTn>
                        </p:par>
                        <p:par>
                          <p:cTn id="15" fill="hold">
                            <p:stCondLst>
                              <p:cond delay="20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par>
                          <p:cTn id="19" fill="hold">
                            <p:stCondLst>
                              <p:cond delay="2500"/>
                            </p:stCondLst>
                            <p:childTnLst>
                              <p:par>
                                <p:cTn id="20" presetID="2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9"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我所具备的优势</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8" name="文本框 17"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2044303" y="4632251"/>
            <a:ext cx="1935760" cy="1246495"/>
          </a:xfrm>
          <a:prstGeom prst="rect">
            <a:avLst/>
          </a:prstGeom>
          <a:noFill/>
          <a:effectLst/>
        </p:spPr>
        <p:txBody>
          <a:bodyPr wrap="square" rtlCol="0">
            <a:spAutoFit/>
          </a:bodyPr>
          <a:lstStyle/>
          <a:p>
            <a:endParaRPr lang="en-US" altLang="zh-CN" sz="1200" b="1" dirty="0">
              <a:solidFill>
                <a:schemeClr val="tx1">
                  <a:lumMod val="75000"/>
                  <a:lumOff val="25000"/>
                </a:schemeClr>
              </a:solidFill>
              <a:latin typeface="方正姚体" panose="02010601030101010101" pitchFamily="2" charset="-122"/>
              <a:ea typeface="方正姚体" panose="02010601030101010101" pitchFamily="2"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5488207" y="4632251"/>
            <a:ext cx="1881700" cy="1246495"/>
          </a:xfrm>
          <a:prstGeom prst="rect">
            <a:avLst/>
          </a:prstGeom>
          <a:noFill/>
          <a:effectLst/>
        </p:spPr>
        <p:txBody>
          <a:bodyPr wrap="square" rtlCol="0">
            <a:spAutoFit/>
          </a:bodyPr>
          <a:lstStyle/>
          <a:p>
            <a:endParaRPr lang="en-US" altLang="zh-CN" sz="1200" b="1" dirty="0">
              <a:solidFill>
                <a:schemeClr val="tx1">
                  <a:lumMod val="75000"/>
                  <a:lumOff val="25000"/>
                </a:schemeClr>
              </a:solidFill>
              <a:latin typeface="方正姚体" panose="02010601030101010101" pitchFamily="2" charset="-122"/>
              <a:ea typeface="方正姚体" panose="02010601030101010101" pitchFamily="2"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8745134" y="4632251"/>
            <a:ext cx="1810707" cy="1246495"/>
          </a:xfrm>
          <a:prstGeom prst="rect">
            <a:avLst/>
          </a:prstGeom>
          <a:noFill/>
          <a:effectLst/>
        </p:spPr>
        <p:txBody>
          <a:bodyPr wrap="square" rtlCol="0">
            <a:spAutoFit/>
          </a:bodyPr>
          <a:lstStyle/>
          <a:p>
            <a:endParaRPr lang="en-US" altLang="zh-CN" sz="1200" b="1" dirty="0">
              <a:solidFill>
                <a:schemeClr val="tx1">
                  <a:lumMod val="75000"/>
                  <a:lumOff val="25000"/>
                </a:schemeClr>
              </a:solidFill>
              <a:latin typeface="方正姚体" panose="02010601030101010101" pitchFamily="2" charset="-122"/>
              <a:ea typeface="方正姚体" panose="02010601030101010101" pitchFamily="2"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 name="组合 2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768030" y="2419797"/>
            <a:ext cx="2035797" cy="2035796"/>
            <a:chOff x="868983" y="2419797"/>
            <a:chExt cx="2035797" cy="2035796"/>
          </a:xfrm>
        </p:grpSpPr>
        <p:sp>
          <p:nvSpPr>
            <p:cNvPr id="23" name="任意多边形 2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68984" y="2419797"/>
              <a:ext cx="2035796" cy="2035796"/>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68983" y="2419797"/>
              <a:ext cx="2002738" cy="757020"/>
            </a:xfrm>
            <a:custGeom>
              <a:avLst/>
              <a:gdLst>
                <a:gd name="connsiteX0" fmla="*/ 0 w 1997815"/>
                <a:gd name="connsiteY0" fmla="*/ 0 h 757020"/>
                <a:gd name="connsiteX1" fmla="*/ 1017897 w 1997815"/>
                <a:gd name="connsiteY1" fmla="*/ 0 h 757020"/>
                <a:gd name="connsiteX2" fmla="*/ 1017898 w 1997815"/>
                <a:gd name="connsiteY2" fmla="*/ 0 h 757020"/>
                <a:gd name="connsiteX3" fmla="*/ 1955805 w 1997815"/>
                <a:gd name="connsiteY3" fmla="*/ 621686 h 757020"/>
                <a:gd name="connsiteX4" fmla="*/ 1997815 w 1997815"/>
                <a:gd name="connsiteY4" fmla="*/ 757020 h 757020"/>
                <a:gd name="connsiteX5" fmla="*/ 0 w 1997815"/>
                <a:gd name="connsiteY5" fmla="*/ 757020 h 75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815" h="757020">
                  <a:moveTo>
                    <a:pt x="0" y="0"/>
                  </a:moveTo>
                  <a:lnTo>
                    <a:pt x="1017897" y="0"/>
                  </a:lnTo>
                  <a:lnTo>
                    <a:pt x="1017898" y="0"/>
                  </a:lnTo>
                  <a:cubicBezTo>
                    <a:pt x="1439526" y="0"/>
                    <a:pt x="1801280" y="256347"/>
                    <a:pt x="1955805" y="621686"/>
                  </a:cubicBezTo>
                  <a:lnTo>
                    <a:pt x="1997815" y="757020"/>
                  </a:lnTo>
                  <a:lnTo>
                    <a:pt x="0" y="757020"/>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1134962" y="3408624"/>
              <a:ext cx="1620957" cy="605230"/>
            </a:xfrm>
            <a:prstGeom prst="rect">
              <a:avLst/>
            </a:prstGeom>
            <a:noFill/>
            <a:effectLst/>
          </p:spPr>
          <p:txBody>
            <a:bodyPr wrap="none" rtlCol="0">
              <a:spAutoFit/>
            </a:bodyPr>
            <a:lstStyle/>
            <a:p>
              <a:pPr>
                <a:lnSpc>
                  <a:spcPct val="130000"/>
                </a:lnSpc>
              </a:pPr>
              <a:r>
                <a:rPr lang="zh-CN" altLang="en-US" sz="2800" dirty="0">
                  <a:solidFill>
                    <a:prstClr val="white"/>
                  </a:solidFill>
                  <a:ea typeface="微软雅黑" panose="020B0503020204020204" pitchFamily="34" charset="-122"/>
                </a:rPr>
                <a:t>谦虚上进</a:t>
              </a:r>
              <a:endParaRPr lang="zh-CN" altLang="zh-CN" sz="2800" dirty="0">
                <a:solidFill>
                  <a:prstClr val="white"/>
                </a:solidFill>
                <a:ea typeface="微软雅黑" panose="020B0503020204020204" pitchFamily="34" charset="-122"/>
              </a:endParaRPr>
            </a:p>
          </p:txBody>
        </p:sp>
        <p:sp>
          <p:nvSpPr>
            <p:cNvPr id="34" name="Freeform 48"/>
            <p:cNvSpPr>
              <a:spLocks noEditPoints="1"/>
            </p:cNvSpPr>
            <p:nvPr/>
          </p:nvSpPr>
          <p:spPr bwMode="auto">
            <a:xfrm>
              <a:off x="1623080" y="2581184"/>
              <a:ext cx="490056" cy="46908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5" name="组合 34"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5127061" y="2419797"/>
            <a:ext cx="2035797" cy="2035796"/>
            <a:chOff x="3649954" y="2419797"/>
            <a:chExt cx="2035797" cy="2035796"/>
          </a:xfrm>
        </p:grpSpPr>
        <p:sp>
          <p:nvSpPr>
            <p:cNvPr id="36" name="任意多边形 3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649955" y="2419797"/>
              <a:ext cx="2035796" cy="2035796"/>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649954" y="2419797"/>
              <a:ext cx="2002738" cy="757020"/>
            </a:xfrm>
            <a:custGeom>
              <a:avLst/>
              <a:gdLst>
                <a:gd name="connsiteX0" fmla="*/ 0 w 1997815"/>
                <a:gd name="connsiteY0" fmla="*/ 0 h 757020"/>
                <a:gd name="connsiteX1" fmla="*/ 1017897 w 1997815"/>
                <a:gd name="connsiteY1" fmla="*/ 0 h 757020"/>
                <a:gd name="connsiteX2" fmla="*/ 1017898 w 1997815"/>
                <a:gd name="connsiteY2" fmla="*/ 0 h 757020"/>
                <a:gd name="connsiteX3" fmla="*/ 1955805 w 1997815"/>
                <a:gd name="connsiteY3" fmla="*/ 621686 h 757020"/>
                <a:gd name="connsiteX4" fmla="*/ 1997815 w 1997815"/>
                <a:gd name="connsiteY4" fmla="*/ 757020 h 757020"/>
                <a:gd name="connsiteX5" fmla="*/ 0 w 1997815"/>
                <a:gd name="connsiteY5" fmla="*/ 757020 h 75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815" h="757020">
                  <a:moveTo>
                    <a:pt x="0" y="0"/>
                  </a:moveTo>
                  <a:lnTo>
                    <a:pt x="1017897" y="0"/>
                  </a:lnTo>
                  <a:lnTo>
                    <a:pt x="1017898" y="0"/>
                  </a:lnTo>
                  <a:cubicBezTo>
                    <a:pt x="1439526" y="0"/>
                    <a:pt x="1801280" y="256347"/>
                    <a:pt x="1955805" y="621686"/>
                  </a:cubicBezTo>
                  <a:lnTo>
                    <a:pt x="1997815" y="757020"/>
                  </a:lnTo>
                  <a:lnTo>
                    <a:pt x="0" y="757020"/>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3926692" y="3408624"/>
              <a:ext cx="1620957" cy="605230"/>
            </a:xfrm>
            <a:prstGeom prst="rect">
              <a:avLst/>
            </a:prstGeom>
            <a:noFill/>
            <a:effectLst/>
          </p:spPr>
          <p:txBody>
            <a:bodyPr wrap="none" rtlCol="0">
              <a:spAutoFit/>
            </a:bodyPr>
            <a:lstStyle/>
            <a:p>
              <a:pPr>
                <a:lnSpc>
                  <a:spcPct val="130000"/>
                </a:lnSpc>
              </a:pPr>
              <a:r>
                <a:rPr lang="zh-CN" altLang="en-US" sz="2800" dirty="0">
                  <a:solidFill>
                    <a:prstClr val="white"/>
                  </a:solidFill>
                  <a:ea typeface="微软雅黑" panose="020B0503020204020204" pitchFamily="34" charset="-122"/>
                </a:rPr>
                <a:t>创新思维</a:t>
              </a:r>
              <a:endParaRPr lang="zh-CN" altLang="zh-CN" sz="2800" dirty="0">
                <a:solidFill>
                  <a:prstClr val="white"/>
                </a:solidFill>
                <a:ea typeface="微软雅黑" panose="020B0503020204020204" pitchFamily="34" charset="-122"/>
              </a:endParaRPr>
            </a:p>
          </p:txBody>
        </p:sp>
        <p:sp>
          <p:nvSpPr>
            <p:cNvPr id="39" name="Freeform 16"/>
            <p:cNvSpPr>
              <a:spLocks noEditPoints="1"/>
            </p:cNvSpPr>
            <p:nvPr/>
          </p:nvSpPr>
          <p:spPr bwMode="auto">
            <a:xfrm>
              <a:off x="4309388" y="2613095"/>
              <a:ext cx="555471" cy="44297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0" name="组合 3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8367699" y="2419797"/>
            <a:ext cx="2035797" cy="2035796"/>
            <a:chOff x="6430925" y="2419797"/>
            <a:chExt cx="2035797" cy="2035796"/>
          </a:xfrm>
        </p:grpSpPr>
        <p:sp>
          <p:nvSpPr>
            <p:cNvPr id="41" name="任意多边形 4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430926" y="2419797"/>
              <a:ext cx="2035796" cy="2035796"/>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430925" y="2419797"/>
              <a:ext cx="2002738" cy="757020"/>
            </a:xfrm>
            <a:custGeom>
              <a:avLst/>
              <a:gdLst>
                <a:gd name="connsiteX0" fmla="*/ 0 w 1997815"/>
                <a:gd name="connsiteY0" fmla="*/ 0 h 757020"/>
                <a:gd name="connsiteX1" fmla="*/ 1017897 w 1997815"/>
                <a:gd name="connsiteY1" fmla="*/ 0 h 757020"/>
                <a:gd name="connsiteX2" fmla="*/ 1017898 w 1997815"/>
                <a:gd name="connsiteY2" fmla="*/ 0 h 757020"/>
                <a:gd name="connsiteX3" fmla="*/ 1955805 w 1997815"/>
                <a:gd name="connsiteY3" fmla="*/ 621686 h 757020"/>
                <a:gd name="connsiteX4" fmla="*/ 1997815 w 1997815"/>
                <a:gd name="connsiteY4" fmla="*/ 757020 h 757020"/>
                <a:gd name="connsiteX5" fmla="*/ 0 w 1997815"/>
                <a:gd name="connsiteY5" fmla="*/ 757020 h 75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815" h="757020">
                  <a:moveTo>
                    <a:pt x="0" y="0"/>
                  </a:moveTo>
                  <a:lnTo>
                    <a:pt x="1017897" y="0"/>
                  </a:lnTo>
                  <a:lnTo>
                    <a:pt x="1017898" y="0"/>
                  </a:lnTo>
                  <a:cubicBezTo>
                    <a:pt x="1439526" y="0"/>
                    <a:pt x="1801280" y="256347"/>
                    <a:pt x="1955805" y="621686"/>
                  </a:cubicBezTo>
                  <a:lnTo>
                    <a:pt x="1997815" y="757020"/>
                  </a:lnTo>
                  <a:lnTo>
                    <a:pt x="0" y="757020"/>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6694617" y="3408624"/>
              <a:ext cx="1620957" cy="605230"/>
            </a:xfrm>
            <a:prstGeom prst="rect">
              <a:avLst/>
            </a:prstGeom>
            <a:noFill/>
            <a:effectLst/>
          </p:spPr>
          <p:txBody>
            <a:bodyPr wrap="none" rtlCol="0">
              <a:spAutoFit/>
            </a:bodyPr>
            <a:lstStyle/>
            <a:p>
              <a:pPr>
                <a:lnSpc>
                  <a:spcPct val="130000"/>
                </a:lnSpc>
              </a:pPr>
              <a:r>
                <a:rPr lang="zh-CN" altLang="en-US" sz="2800" dirty="0">
                  <a:solidFill>
                    <a:prstClr val="white"/>
                  </a:solidFill>
                  <a:ea typeface="微软雅黑" panose="020B0503020204020204" pitchFamily="34" charset="-122"/>
                </a:rPr>
                <a:t>沟通协调</a:t>
              </a:r>
              <a:endParaRPr lang="zh-CN" altLang="zh-CN" sz="2800" dirty="0">
                <a:solidFill>
                  <a:prstClr val="white"/>
                </a:solidFill>
                <a:ea typeface="微软雅黑" panose="020B0503020204020204" pitchFamily="34" charset="-122"/>
              </a:endParaRPr>
            </a:p>
          </p:txBody>
        </p:sp>
        <p:sp>
          <p:nvSpPr>
            <p:cNvPr id="44" name="Freeform 26"/>
            <p:cNvSpPr>
              <a:spLocks noEditPoints="1"/>
            </p:cNvSpPr>
            <p:nvPr/>
          </p:nvSpPr>
          <p:spPr bwMode="auto">
            <a:xfrm>
              <a:off x="7226825" y="2613095"/>
              <a:ext cx="410937" cy="4317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par>
                                <p:cTn id="10" presetID="52" presetClass="entr" presetSubtype="0" fill="hold" nodeType="withEffect">
                                  <p:stCondLst>
                                    <p:cond delay="250"/>
                                  </p:stCondLst>
                                  <p:childTnLst>
                                    <p:set>
                                      <p:cBhvr>
                                        <p:cTn id="11" dur="1" fill="hold">
                                          <p:stCondLst>
                                            <p:cond delay="0"/>
                                          </p:stCondLst>
                                        </p:cTn>
                                        <p:tgtEl>
                                          <p:spTgt spid="35"/>
                                        </p:tgtEl>
                                        <p:attrNameLst>
                                          <p:attrName>style.visibility</p:attrName>
                                        </p:attrNameLst>
                                      </p:cBhvr>
                                      <p:to>
                                        <p:strVal val="visible"/>
                                      </p:to>
                                    </p:set>
                                    <p:animScale>
                                      <p:cBhvr>
                                        <p:cTn id="1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5"/>
                                        </p:tgtEl>
                                        <p:attrNameLst>
                                          <p:attrName>ppt_x</p:attrName>
                                          <p:attrName>ppt_y</p:attrName>
                                        </p:attrNameLst>
                                      </p:cBhvr>
                                    </p:animMotion>
                                    <p:animEffect transition="in" filter="fade">
                                      <p:cBhvr>
                                        <p:cTn id="14" dur="1000"/>
                                        <p:tgtEl>
                                          <p:spTgt spid="35"/>
                                        </p:tgtEl>
                                      </p:cBhvr>
                                    </p:animEffect>
                                  </p:childTnLst>
                                </p:cTn>
                              </p:par>
                              <p:par>
                                <p:cTn id="15" presetID="52" presetClass="entr" presetSubtype="0" fill="hold" nodeType="withEffect">
                                  <p:stCondLst>
                                    <p:cond delay="500"/>
                                  </p:stCondLst>
                                  <p:childTnLst>
                                    <p:set>
                                      <p:cBhvr>
                                        <p:cTn id="16" dur="1" fill="hold">
                                          <p:stCondLst>
                                            <p:cond delay="0"/>
                                          </p:stCondLst>
                                        </p:cTn>
                                        <p:tgtEl>
                                          <p:spTgt spid="40"/>
                                        </p:tgtEl>
                                        <p:attrNameLst>
                                          <p:attrName>style.visibility</p:attrName>
                                        </p:attrNameLst>
                                      </p:cBhvr>
                                      <p:to>
                                        <p:strVal val="visible"/>
                                      </p:to>
                                    </p:set>
                                    <p:animScale>
                                      <p:cBhvr>
                                        <p:cTn id="17"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0"/>
                                        </p:tgtEl>
                                        <p:attrNameLst>
                                          <p:attrName>ppt_x</p:attrName>
                                          <p:attrName>ppt_y</p:attrName>
                                        </p:attrNameLst>
                                      </p:cBhvr>
                                    </p:animMotion>
                                    <p:animEffect transition="in" filter="fade">
                                      <p:cBhvr>
                                        <p:cTn id="19" dur="1000"/>
                                        <p:tgtEl>
                                          <p:spTgt spid="4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我所欠缺的地方</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2" name="组合 1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841828" y="2543812"/>
            <a:ext cx="1955614" cy="2045125"/>
            <a:chOff x="3716376" y="920580"/>
            <a:chExt cx="4776695" cy="4995334"/>
          </a:xfrm>
        </p:grpSpPr>
        <p:sp>
          <p:nvSpPr>
            <p:cNvPr id="13" name="任意多边形 12"/>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13"/>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椭圆 14"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solidFill>
              <a:srgbClr val="00A0D2">
                <a:alpha val="30000"/>
              </a:srgb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458579" y="3061993"/>
            <a:ext cx="724878" cy="1015663"/>
          </a:xfrm>
          <a:prstGeom prst="rect">
            <a:avLst/>
          </a:prstGeom>
          <a:noFill/>
        </p:spPr>
        <p:txBody>
          <a:bodyPr wrap="none" rtlCol="0">
            <a:spAutoFit/>
          </a:bodyPr>
          <a:lstStyle/>
          <a:p>
            <a:r>
              <a:rPr lang="en-US" altLang="zh-CN" sz="6000" b="1" dirty="0">
                <a:solidFill>
                  <a:srgbClr val="00A0D2"/>
                </a:solidFill>
                <a:latin typeface="Agency FB" panose="020B0503020202020204" pitchFamily="34" charset="0"/>
                <a:ea typeface="华文宋体" panose="02010600040101010101" pitchFamily="2" charset="-122"/>
              </a:rPr>
              <a:t>01</a:t>
            </a:r>
            <a:endParaRPr lang="zh-CN" altLang="en-US" sz="6000" b="1" dirty="0">
              <a:solidFill>
                <a:srgbClr val="00A0D2"/>
              </a:solidFill>
              <a:latin typeface="Agency FB" panose="020B0503020202020204" pitchFamily="34" charset="0"/>
              <a:ea typeface="华文宋体" panose="02010600040101010101" pitchFamily="2" charset="-122"/>
            </a:endParaRPr>
          </a:p>
        </p:txBody>
      </p:sp>
      <p:grpSp>
        <p:nvGrpSpPr>
          <p:cNvPr id="18" name="组合 1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3675435" y="2543812"/>
            <a:ext cx="1955614" cy="2045125"/>
            <a:chOff x="3716376" y="920580"/>
            <a:chExt cx="4776695" cy="4995334"/>
          </a:xfrm>
        </p:grpSpPr>
        <p:sp>
          <p:nvSpPr>
            <p:cNvPr id="19" name="任意多边形 18"/>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19"/>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椭圆 20"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solidFill>
              <a:srgbClr val="C5D945">
                <a:alpha val="30000"/>
              </a:srgb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4212837" y="3061992"/>
            <a:ext cx="883575" cy="1015663"/>
          </a:xfrm>
          <a:prstGeom prst="rect">
            <a:avLst/>
          </a:prstGeom>
          <a:noFill/>
        </p:spPr>
        <p:txBody>
          <a:bodyPr wrap="none" rtlCol="0">
            <a:spAutoFit/>
          </a:bodyPr>
          <a:lstStyle/>
          <a:p>
            <a:r>
              <a:rPr lang="en-US" altLang="zh-CN" sz="6000" b="1" dirty="0">
                <a:solidFill>
                  <a:srgbClr val="C5D945"/>
                </a:solidFill>
                <a:latin typeface="Agency FB" panose="020B0503020202020204" pitchFamily="34" charset="0"/>
                <a:ea typeface="华文宋体" panose="02010600040101010101" pitchFamily="2" charset="-122"/>
              </a:rPr>
              <a:t>02</a:t>
            </a:r>
            <a:endParaRPr lang="zh-CN" altLang="en-US" sz="6000" b="1" dirty="0">
              <a:solidFill>
                <a:srgbClr val="C5D945"/>
              </a:solidFill>
              <a:latin typeface="Agency FB" panose="020B0503020202020204" pitchFamily="34" charset="0"/>
              <a:ea typeface="华文宋体" panose="02010600040101010101" pitchFamily="2" charset="-122"/>
            </a:endParaRPr>
          </a:p>
        </p:txBody>
      </p:sp>
      <p:grpSp>
        <p:nvGrpSpPr>
          <p:cNvPr id="23" name="组合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6509042" y="2543813"/>
            <a:ext cx="1955614" cy="2045125"/>
            <a:chOff x="3716376" y="920580"/>
            <a:chExt cx="4776695" cy="4995334"/>
          </a:xfrm>
        </p:grpSpPr>
        <p:sp>
          <p:nvSpPr>
            <p:cNvPr id="32" name="任意多边形 31"/>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任意多边形 32"/>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椭圆 33"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solidFill>
              <a:srgbClr val="00A0D2">
                <a:alpha val="30000"/>
              </a:srgb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7039230" y="3046335"/>
            <a:ext cx="898003" cy="1015663"/>
          </a:xfrm>
          <a:prstGeom prst="rect">
            <a:avLst/>
          </a:prstGeom>
          <a:noFill/>
        </p:spPr>
        <p:txBody>
          <a:bodyPr wrap="none" rtlCol="0">
            <a:spAutoFit/>
          </a:bodyPr>
          <a:lstStyle/>
          <a:p>
            <a:r>
              <a:rPr lang="en-US" altLang="zh-CN" sz="6000" b="1" dirty="0">
                <a:solidFill>
                  <a:srgbClr val="00A0D2"/>
                </a:solidFill>
                <a:latin typeface="Agency FB" panose="020B0503020202020204" pitchFamily="34" charset="0"/>
                <a:ea typeface="华文宋体" panose="02010600040101010101" pitchFamily="2" charset="-122"/>
              </a:rPr>
              <a:t>03</a:t>
            </a:r>
            <a:endParaRPr lang="zh-CN" altLang="en-US" sz="6000" b="1" dirty="0">
              <a:solidFill>
                <a:srgbClr val="00A0D2"/>
              </a:solidFill>
              <a:latin typeface="Agency FB" panose="020B0503020202020204" pitchFamily="34" charset="0"/>
              <a:ea typeface="华文宋体" panose="02010600040101010101" pitchFamily="2" charset="-122"/>
            </a:endParaRPr>
          </a:p>
        </p:txBody>
      </p:sp>
      <p:grpSp>
        <p:nvGrpSpPr>
          <p:cNvPr id="36" name="组合 3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9342649" y="2543813"/>
            <a:ext cx="1955614" cy="2045125"/>
            <a:chOff x="3716376" y="920580"/>
            <a:chExt cx="4776695" cy="4995334"/>
          </a:xfrm>
        </p:grpSpPr>
        <p:sp>
          <p:nvSpPr>
            <p:cNvPr id="37" name="任意多边形 36"/>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任意多边形 37"/>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椭圆 38"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solidFill>
              <a:srgbClr val="C5D945">
                <a:alpha val="30000"/>
              </a:srgb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905708" y="3061992"/>
            <a:ext cx="893193" cy="1015663"/>
          </a:xfrm>
          <a:prstGeom prst="rect">
            <a:avLst/>
          </a:prstGeom>
          <a:noFill/>
        </p:spPr>
        <p:txBody>
          <a:bodyPr wrap="none" rtlCol="0">
            <a:spAutoFit/>
          </a:bodyPr>
          <a:lstStyle/>
          <a:p>
            <a:r>
              <a:rPr lang="en-US" altLang="zh-CN" sz="6000" b="1" dirty="0">
                <a:solidFill>
                  <a:srgbClr val="C5D945"/>
                </a:solidFill>
                <a:latin typeface="Agency FB" panose="020B0503020202020204" pitchFamily="34" charset="0"/>
                <a:ea typeface="华文宋体" panose="02010600040101010101" pitchFamily="2" charset="-122"/>
              </a:rPr>
              <a:t>04</a:t>
            </a:r>
            <a:endParaRPr lang="zh-CN" altLang="en-US" sz="6000" b="1" dirty="0">
              <a:solidFill>
                <a:srgbClr val="C5D945"/>
              </a:solidFill>
              <a:latin typeface="Agency FB" panose="020B0503020202020204" pitchFamily="34" charset="0"/>
              <a:ea typeface="华文宋体" panose="02010600040101010101" pitchFamily="2" charset="-122"/>
            </a:endParaRPr>
          </a:p>
        </p:txBody>
      </p:sp>
      <p:sp>
        <p:nvSpPr>
          <p:cNvPr id="41" name="文本框 4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01829" y="5216155"/>
            <a:ext cx="2339102" cy="1261884"/>
          </a:xfrm>
          <a:prstGeom prst="rect">
            <a:avLst/>
          </a:prstGeom>
          <a:noFill/>
          <a:effectLst/>
        </p:spPr>
        <p:txBody>
          <a:bodyPr wrap="none" rtlCol="0">
            <a:spAutoFit/>
          </a:bodyPr>
          <a:lstStyle/>
          <a:p>
            <a:r>
              <a:rPr lang="zh-CN" altLang="en-US" sz="2000" dirty="0">
                <a:solidFill>
                  <a:srgbClr val="00A0D2"/>
                </a:solidFill>
                <a:latin typeface="微软雅黑" panose="020B0503020204020204" pitchFamily="34" charset="-122"/>
                <a:ea typeface="微软雅黑" panose="020B0503020204020204" pitchFamily="34" charset="-122"/>
              </a:rPr>
              <a:t>单击此处输入标题</a:t>
            </a:r>
            <a:endParaRPr lang="en-US" altLang="zh-CN" sz="2000" dirty="0">
              <a:solidFill>
                <a:srgbClr val="00A0D2"/>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3449835" y="5223306"/>
            <a:ext cx="2339102" cy="1261884"/>
          </a:xfrm>
          <a:prstGeom prst="rect">
            <a:avLst/>
          </a:prstGeom>
          <a:noFill/>
          <a:effectLst/>
        </p:spPr>
        <p:txBody>
          <a:bodyPr wrap="none" rtlCol="0">
            <a:spAutoFit/>
          </a:bodyPr>
          <a:lstStyle/>
          <a:p>
            <a:r>
              <a:rPr lang="zh-CN" altLang="en-US" sz="2000" dirty="0">
                <a:solidFill>
                  <a:srgbClr val="C5D945"/>
                </a:solidFill>
                <a:latin typeface="微软雅黑" panose="020B0503020204020204" pitchFamily="34" charset="-122"/>
                <a:ea typeface="微软雅黑" panose="020B0503020204020204" pitchFamily="34" charset="-122"/>
              </a:rPr>
              <a:t>单击此处输入标题</a:t>
            </a:r>
            <a:endParaRPr lang="en-US" altLang="zh-CN" sz="2000" dirty="0">
              <a:solidFill>
                <a:srgbClr val="C5D945"/>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429798" y="5223306"/>
            <a:ext cx="2339102" cy="1261884"/>
          </a:xfrm>
          <a:prstGeom prst="rect">
            <a:avLst/>
          </a:prstGeom>
          <a:noFill/>
          <a:effectLst/>
        </p:spPr>
        <p:txBody>
          <a:bodyPr wrap="none" rtlCol="0">
            <a:spAutoFit/>
          </a:bodyPr>
          <a:lstStyle/>
          <a:p>
            <a:r>
              <a:rPr lang="zh-CN" altLang="en-US" sz="2000" dirty="0">
                <a:solidFill>
                  <a:srgbClr val="00A0D2"/>
                </a:solidFill>
                <a:latin typeface="微软雅黑" panose="020B0503020204020204" pitchFamily="34" charset="-122"/>
                <a:ea typeface="微软雅黑" panose="020B0503020204020204" pitchFamily="34" charset="-122"/>
              </a:rPr>
              <a:t>单击此处输入标题</a:t>
            </a:r>
            <a:endParaRPr lang="en-US" altLang="zh-CN" sz="2000" dirty="0">
              <a:solidFill>
                <a:srgbClr val="00A0D2"/>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252331" y="5223306"/>
            <a:ext cx="2339102" cy="1261884"/>
          </a:xfrm>
          <a:prstGeom prst="rect">
            <a:avLst/>
          </a:prstGeom>
          <a:noFill/>
          <a:effectLst/>
        </p:spPr>
        <p:txBody>
          <a:bodyPr wrap="none" rtlCol="0">
            <a:spAutoFit/>
          </a:bodyPr>
          <a:lstStyle/>
          <a:p>
            <a:r>
              <a:rPr lang="zh-CN" altLang="en-US" sz="2000" dirty="0">
                <a:solidFill>
                  <a:srgbClr val="C5D945"/>
                </a:solidFill>
                <a:latin typeface="微软雅黑" panose="020B0503020204020204" pitchFamily="34" charset="-122"/>
                <a:ea typeface="微软雅黑" panose="020B0503020204020204" pitchFamily="34" charset="-122"/>
              </a:rPr>
              <a:t>单击此处输入标题</a:t>
            </a:r>
            <a:endParaRPr lang="en-US" altLang="zh-CN" sz="2000" dirty="0">
              <a:solidFill>
                <a:srgbClr val="C5D945"/>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8" presetClass="emph" presetSubtype="0" fill="hold" nodeType="withEffect">
                                  <p:stCondLst>
                                    <p:cond delay="1000"/>
                                  </p:stCondLst>
                                  <p:childTnLst>
                                    <p:animRot by="-21600000">
                                      <p:cBhvr>
                                        <p:cTn id="12" dur="4500" fill="hold"/>
                                        <p:tgtEl>
                                          <p:spTgt spid="12"/>
                                        </p:tgtEl>
                                        <p:attrNameLst>
                                          <p:attrName>r</p:attrName>
                                        </p:attrNameLst>
                                      </p:cBhvr>
                                    </p:animRot>
                                  </p:childTnLst>
                                </p:cTn>
                              </p:par>
                              <p:par>
                                <p:cTn id="13" presetID="31" presetClass="entr" presetSubtype="0"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par>
                                <p:cTn id="19" presetID="8" presetClass="emph" presetSubtype="0" fill="hold" nodeType="withEffect">
                                  <p:stCondLst>
                                    <p:cond delay="1250"/>
                                  </p:stCondLst>
                                  <p:childTnLst>
                                    <p:animRot by="-21600000">
                                      <p:cBhvr>
                                        <p:cTn id="20" dur="4500" fill="hold"/>
                                        <p:tgtEl>
                                          <p:spTgt spid="18"/>
                                        </p:tgtEl>
                                        <p:attrNameLst>
                                          <p:attrName>r</p:attrName>
                                        </p:attrNameLst>
                                      </p:cBhvr>
                                    </p:animRot>
                                  </p:childTnLst>
                                </p:cTn>
                              </p:par>
                              <p:par>
                                <p:cTn id="21" presetID="31" presetClass="entr" presetSubtype="0" fill="hold" nodeType="withEffect">
                                  <p:stCondLst>
                                    <p:cond delay="50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fltVal val="0"/>
                                          </p:val>
                                        </p:tav>
                                        <p:tav tm="100000">
                                          <p:val>
                                            <p:strVal val="#ppt_w"/>
                                          </p:val>
                                        </p:tav>
                                      </p:tavLst>
                                    </p:anim>
                                    <p:anim calcmode="lin" valueType="num">
                                      <p:cBhvr>
                                        <p:cTn id="24" dur="1000" fill="hold"/>
                                        <p:tgtEl>
                                          <p:spTgt spid="23"/>
                                        </p:tgtEl>
                                        <p:attrNameLst>
                                          <p:attrName>ppt_h</p:attrName>
                                        </p:attrNameLst>
                                      </p:cBhvr>
                                      <p:tavLst>
                                        <p:tav tm="0">
                                          <p:val>
                                            <p:fltVal val="0"/>
                                          </p:val>
                                        </p:tav>
                                        <p:tav tm="100000">
                                          <p:val>
                                            <p:strVal val="#ppt_h"/>
                                          </p:val>
                                        </p:tav>
                                      </p:tavLst>
                                    </p:anim>
                                    <p:anim calcmode="lin" valueType="num">
                                      <p:cBhvr>
                                        <p:cTn id="25" dur="1000" fill="hold"/>
                                        <p:tgtEl>
                                          <p:spTgt spid="23"/>
                                        </p:tgtEl>
                                        <p:attrNameLst>
                                          <p:attrName>style.rotation</p:attrName>
                                        </p:attrNameLst>
                                      </p:cBhvr>
                                      <p:tavLst>
                                        <p:tav tm="0">
                                          <p:val>
                                            <p:fltVal val="90"/>
                                          </p:val>
                                        </p:tav>
                                        <p:tav tm="100000">
                                          <p:val>
                                            <p:fltVal val="0"/>
                                          </p:val>
                                        </p:tav>
                                      </p:tavLst>
                                    </p:anim>
                                    <p:animEffect transition="in" filter="fade">
                                      <p:cBhvr>
                                        <p:cTn id="26" dur="1000"/>
                                        <p:tgtEl>
                                          <p:spTgt spid="23"/>
                                        </p:tgtEl>
                                      </p:cBhvr>
                                    </p:animEffect>
                                  </p:childTnLst>
                                </p:cTn>
                              </p:par>
                              <p:par>
                                <p:cTn id="27" presetID="8" presetClass="emph" presetSubtype="0" fill="hold" nodeType="withEffect">
                                  <p:stCondLst>
                                    <p:cond delay="1500"/>
                                  </p:stCondLst>
                                  <p:childTnLst>
                                    <p:animRot by="-21600000">
                                      <p:cBhvr>
                                        <p:cTn id="28" dur="4500" fill="hold"/>
                                        <p:tgtEl>
                                          <p:spTgt spid="23"/>
                                        </p:tgtEl>
                                        <p:attrNameLst>
                                          <p:attrName>r</p:attrName>
                                        </p:attrNameLst>
                                      </p:cBhvr>
                                    </p:animRot>
                                  </p:childTnLst>
                                </p:cTn>
                              </p:par>
                              <p:par>
                                <p:cTn id="29" presetID="31" presetClass="entr" presetSubtype="0" fill="hold" nodeType="withEffect">
                                  <p:stCondLst>
                                    <p:cond delay="75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fltVal val="0"/>
                                          </p:val>
                                        </p:tav>
                                        <p:tav tm="100000">
                                          <p:val>
                                            <p:strVal val="#ppt_w"/>
                                          </p:val>
                                        </p:tav>
                                      </p:tavLst>
                                    </p:anim>
                                    <p:anim calcmode="lin" valueType="num">
                                      <p:cBhvr>
                                        <p:cTn id="32" dur="1000" fill="hold"/>
                                        <p:tgtEl>
                                          <p:spTgt spid="36"/>
                                        </p:tgtEl>
                                        <p:attrNameLst>
                                          <p:attrName>ppt_h</p:attrName>
                                        </p:attrNameLst>
                                      </p:cBhvr>
                                      <p:tavLst>
                                        <p:tav tm="0">
                                          <p:val>
                                            <p:fltVal val="0"/>
                                          </p:val>
                                        </p:tav>
                                        <p:tav tm="100000">
                                          <p:val>
                                            <p:strVal val="#ppt_h"/>
                                          </p:val>
                                        </p:tav>
                                      </p:tavLst>
                                    </p:anim>
                                    <p:anim calcmode="lin" valueType="num">
                                      <p:cBhvr>
                                        <p:cTn id="33" dur="1000" fill="hold"/>
                                        <p:tgtEl>
                                          <p:spTgt spid="36"/>
                                        </p:tgtEl>
                                        <p:attrNameLst>
                                          <p:attrName>style.rotation</p:attrName>
                                        </p:attrNameLst>
                                      </p:cBhvr>
                                      <p:tavLst>
                                        <p:tav tm="0">
                                          <p:val>
                                            <p:fltVal val="90"/>
                                          </p:val>
                                        </p:tav>
                                        <p:tav tm="100000">
                                          <p:val>
                                            <p:fltVal val="0"/>
                                          </p:val>
                                        </p:tav>
                                      </p:tavLst>
                                    </p:anim>
                                    <p:animEffect transition="in" filter="fade">
                                      <p:cBhvr>
                                        <p:cTn id="34" dur="1000"/>
                                        <p:tgtEl>
                                          <p:spTgt spid="36"/>
                                        </p:tgtEl>
                                      </p:cBhvr>
                                    </p:animEffect>
                                  </p:childTnLst>
                                </p:cTn>
                              </p:par>
                              <p:par>
                                <p:cTn id="35" presetID="8" presetClass="emph" presetSubtype="0" fill="hold" nodeType="withEffect">
                                  <p:stCondLst>
                                    <p:cond delay="1750"/>
                                  </p:stCondLst>
                                  <p:childTnLst>
                                    <p:animRot by="-21600000">
                                      <p:cBhvr>
                                        <p:cTn id="36" dur="4500" fill="hold"/>
                                        <p:tgtEl>
                                          <p:spTgt spid="36"/>
                                        </p:tgtEl>
                                        <p:attrNameLst>
                                          <p:attrName>r</p:attrName>
                                        </p:attrNameLst>
                                      </p:cBhvr>
                                    </p:animRot>
                                  </p:childTnLst>
                                </p:cTn>
                              </p:par>
                              <p:par>
                                <p:cTn id="37" presetID="23" presetClass="entr" presetSubtype="32" fill="hold" grpId="0" nodeType="withEffect">
                                  <p:stCondLst>
                                    <p:cond delay="1750"/>
                                  </p:stCondLst>
                                  <p:childTnLst>
                                    <p:set>
                                      <p:cBhvr>
                                        <p:cTn id="38" dur="1" fill="hold">
                                          <p:stCondLst>
                                            <p:cond delay="0"/>
                                          </p:stCondLst>
                                        </p:cTn>
                                        <p:tgtEl>
                                          <p:spTgt spid="16"/>
                                        </p:tgtEl>
                                        <p:attrNameLst>
                                          <p:attrName>style.visibility</p:attrName>
                                        </p:attrNameLst>
                                      </p:cBhvr>
                                      <p:to>
                                        <p:strVal val="visible"/>
                                      </p:to>
                                    </p:set>
                                    <p:anim calcmode="lin" valueType="num">
                                      <p:cBhvr>
                                        <p:cTn id="39" dur="750" fill="hold"/>
                                        <p:tgtEl>
                                          <p:spTgt spid="16"/>
                                        </p:tgtEl>
                                        <p:attrNameLst>
                                          <p:attrName>ppt_w</p:attrName>
                                        </p:attrNameLst>
                                      </p:cBhvr>
                                      <p:tavLst>
                                        <p:tav tm="0">
                                          <p:val>
                                            <p:strVal val="4*#ppt_w"/>
                                          </p:val>
                                        </p:tav>
                                        <p:tav tm="100000">
                                          <p:val>
                                            <p:strVal val="#ppt_w"/>
                                          </p:val>
                                        </p:tav>
                                      </p:tavLst>
                                    </p:anim>
                                    <p:anim calcmode="lin" valueType="num">
                                      <p:cBhvr>
                                        <p:cTn id="40" dur="750" fill="hold"/>
                                        <p:tgtEl>
                                          <p:spTgt spid="16"/>
                                        </p:tgtEl>
                                        <p:attrNameLst>
                                          <p:attrName>ppt_h</p:attrName>
                                        </p:attrNameLst>
                                      </p:cBhvr>
                                      <p:tavLst>
                                        <p:tav tm="0">
                                          <p:val>
                                            <p:strVal val="4*#ppt_h"/>
                                          </p:val>
                                        </p:tav>
                                        <p:tav tm="100000">
                                          <p:val>
                                            <p:strVal val="#ppt_h"/>
                                          </p:val>
                                        </p:tav>
                                      </p:tavLst>
                                    </p:anim>
                                  </p:childTnLst>
                                </p:cTn>
                              </p:par>
                              <p:par>
                                <p:cTn id="41" presetID="23" presetClass="entr" presetSubtype="32" fill="hold" grpId="0" nodeType="withEffect">
                                  <p:stCondLst>
                                    <p:cond delay="2000"/>
                                  </p:stCondLst>
                                  <p:childTnLst>
                                    <p:set>
                                      <p:cBhvr>
                                        <p:cTn id="42" dur="1" fill="hold">
                                          <p:stCondLst>
                                            <p:cond delay="0"/>
                                          </p:stCondLst>
                                        </p:cTn>
                                        <p:tgtEl>
                                          <p:spTgt spid="22"/>
                                        </p:tgtEl>
                                        <p:attrNameLst>
                                          <p:attrName>style.visibility</p:attrName>
                                        </p:attrNameLst>
                                      </p:cBhvr>
                                      <p:to>
                                        <p:strVal val="visible"/>
                                      </p:to>
                                    </p:set>
                                    <p:anim calcmode="lin" valueType="num">
                                      <p:cBhvr>
                                        <p:cTn id="43" dur="750" fill="hold"/>
                                        <p:tgtEl>
                                          <p:spTgt spid="22"/>
                                        </p:tgtEl>
                                        <p:attrNameLst>
                                          <p:attrName>ppt_w</p:attrName>
                                        </p:attrNameLst>
                                      </p:cBhvr>
                                      <p:tavLst>
                                        <p:tav tm="0">
                                          <p:val>
                                            <p:strVal val="4*#ppt_w"/>
                                          </p:val>
                                        </p:tav>
                                        <p:tav tm="100000">
                                          <p:val>
                                            <p:strVal val="#ppt_w"/>
                                          </p:val>
                                        </p:tav>
                                      </p:tavLst>
                                    </p:anim>
                                    <p:anim calcmode="lin" valueType="num">
                                      <p:cBhvr>
                                        <p:cTn id="44" dur="750" fill="hold"/>
                                        <p:tgtEl>
                                          <p:spTgt spid="22"/>
                                        </p:tgtEl>
                                        <p:attrNameLst>
                                          <p:attrName>ppt_h</p:attrName>
                                        </p:attrNameLst>
                                      </p:cBhvr>
                                      <p:tavLst>
                                        <p:tav tm="0">
                                          <p:val>
                                            <p:strVal val="4*#ppt_h"/>
                                          </p:val>
                                        </p:tav>
                                        <p:tav tm="100000">
                                          <p:val>
                                            <p:strVal val="#ppt_h"/>
                                          </p:val>
                                        </p:tav>
                                      </p:tavLst>
                                    </p:anim>
                                  </p:childTnLst>
                                </p:cTn>
                              </p:par>
                              <p:par>
                                <p:cTn id="45" presetID="23" presetClass="entr" presetSubtype="32" fill="hold" grpId="0" nodeType="withEffect">
                                  <p:stCondLst>
                                    <p:cond delay="2250"/>
                                  </p:stCondLst>
                                  <p:childTnLst>
                                    <p:set>
                                      <p:cBhvr>
                                        <p:cTn id="46" dur="1" fill="hold">
                                          <p:stCondLst>
                                            <p:cond delay="0"/>
                                          </p:stCondLst>
                                        </p:cTn>
                                        <p:tgtEl>
                                          <p:spTgt spid="35"/>
                                        </p:tgtEl>
                                        <p:attrNameLst>
                                          <p:attrName>style.visibility</p:attrName>
                                        </p:attrNameLst>
                                      </p:cBhvr>
                                      <p:to>
                                        <p:strVal val="visible"/>
                                      </p:to>
                                    </p:set>
                                    <p:anim calcmode="lin" valueType="num">
                                      <p:cBhvr>
                                        <p:cTn id="47" dur="750" fill="hold"/>
                                        <p:tgtEl>
                                          <p:spTgt spid="35"/>
                                        </p:tgtEl>
                                        <p:attrNameLst>
                                          <p:attrName>ppt_w</p:attrName>
                                        </p:attrNameLst>
                                      </p:cBhvr>
                                      <p:tavLst>
                                        <p:tav tm="0">
                                          <p:val>
                                            <p:strVal val="4*#ppt_w"/>
                                          </p:val>
                                        </p:tav>
                                        <p:tav tm="100000">
                                          <p:val>
                                            <p:strVal val="#ppt_w"/>
                                          </p:val>
                                        </p:tav>
                                      </p:tavLst>
                                    </p:anim>
                                    <p:anim calcmode="lin" valueType="num">
                                      <p:cBhvr>
                                        <p:cTn id="48" dur="750" fill="hold"/>
                                        <p:tgtEl>
                                          <p:spTgt spid="35"/>
                                        </p:tgtEl>
                                        <p:attrNameLst>
                                          <p:attrName>ppt_h</p:attrName>
                                        </p:attrNameLst>
                                      </p:cBhvr>
                                      <p:tavLst>
                                        <p:tav tm="0">
                                          <p:val>
                                            <p:strVal val="4*#ppt_h"/>
                                          </p:val>
                                        </p:tav>
                                        <p:tav tm="100000">
                                          <p:val>
                                            <p:strVal val="#ppt_h"/>
                                          </p:val>
                                        </p:tav>
                                      </p:tavLst>
                                    </p:anim>
                                  </p:childTnLst>
                                </p:cTn>
                              </p:par>
                              <p:par>
                                <p:cTn id="49" presetID="23" presetClass="entr" presetSubtype="32" fill="hold" grpId="0" nodeType="withEffect">
                                  <p:stCondLst>
                                    <p:cond delay="2500"/>
                                  </p:stCondLst>
                                  <p:childTnLst>
                                    <p:set>
                                      <p:cBhvr>
                                        <p:cTn id="50" dur="1" fill="hold">
                                          <p:stCondLst>
                                            <p:cond delay="0"/>
                                          </p:stCondLst>
                                        </p:cTn>
                                        <p:tgtEl>
                                          <p:spTgt spid="40"/>
                                        </p:tgtEl>
                                        <p:attrNameLst>
                                          <p:attrName>style.visibility</p:attrName>
                                        </p:attrNameLst>
                                      </p:cBhvr>
                                      <p:to>
                                        <p:strVal val="visible"/>
                                      </p:to>
                                    </p:set>
                                    <p:anim calcmode="lin" valueType="num">
                                      <p:cBhvr>
                                        <p:cTn id="51" dur="750" fill="hold"/>
                                        <p:tgtEl>
                                          <p:spTgt spid="40"/>
                                        </p:tgtEl>
                                        <p:attrNameLst>
                                          <p:attrName>ppt_w</p:attrName>
                                        </p:attrNameLst>
                                      </p:cBhvr>
                                      <p:tavLst>
                                        <p:tav tm="0">
                                          <p:val>
                                            <p:strVal val="4*#ppt_w"/>
                                          </p:val>
                                        </p:tav>
                                        <p:tav tm="100000">
                                          <p:val>
                                            <p:strVal val="#ppt_w"/>
                                          </p:val>
                                        </p:tav>
                                      </p:tavLst>
                                    </p:anim>
                                    <p:anim calcmode="lin" valueType="num">
                                      <p:cBhvr>
                                        <p:cTn id="52" dur="750" fill="hold"/>
                                        <p:tgtEl>
                                          <p:spTgt spid="40"/>
                                        </p:tgtEl>
                                        <p:attrNameLst>
                                          <p:attrName>ppt_h</p:attrName>
                                        </p:attrNameLst>
                                      </p:cBhvr>
                                      <p:tavLst>
                                        <p:tav tm="0">
                                          <p:val>
                                            <p:strVal val="4*#ppt_h"/>
                                          </p:val>
                                        </p:tav>
                                        <p:tav tm="100000">
                                          <p:val>
                                            <p:strVal val="#ppt_h"/>
                                          </p:val>
                                        </p:tav>
                                      </p:tavLst>
                                    </p:anim>
                                  </p:childTnLst>
                                </p:cTn>
                              </p:par>
                              <p:par>
                                <p:cTn id="53" presetID="26" presetClass="emph" presetSubtype="0" fill="hold" grpId="1" nodeType="withEffect">
                                  <p:stCondLst>
                                    <p:cond delay="3250"/>
                                  </p:stCondLst>
                                  <p:childTnLst>
                                    <p:animEffect transition="out" filter="fade">
                                      <p:cBhvr>
                                        <p:cTn id="54" dur="500" tmFilter="0, 0; .2, .5; .8, .5; 1, 0"/>
                                        <p:tgtEl>
                                          <p:spTgt spid="16"/>
                                        </p:tgtEl>
                                      </p:cBhvr>
                                    </p:animEffect>
                                    <p:animScale>
                                      <p:cBhvr>
                                        <p:cTn id="55" dur="250" autoRev="1" fill="hold"/>
                                        <p:tgtEl>
                                          <p:spTgt spid="16"/>
                                        </p:tgtEl>
                                      </p:cBhvr>
                                      <p:by x="105000" y="105000"/>
                                    </p:animScale>
                                  </p:childTnLst>
                                </p:cTn>
                              </p:par>
                              <p:par>
                                <p:cTn id="56" presetID="26" presetClass="emph" presetSubtype="0" fill="hold" grpId="1" nodeType="withEffect">
                                  <p:stCondLst>
                                    <p:cond delay="3500"/>
                                  </p:stCondLst>
                                  <p:childTnLst>
                                    <p:animEffect transition="out" filter="fade">
                                      <p:cBhvr>
                                        <p:cTn id="57" dur="500" tmFilter="0, 0; .2, .5; .8, .5; 1, 0"/>
                                        <p:tgtEl>
                                          <p:spTgt spid="22"/>
                                        </p:tgtEl>
                                      </p:cBhvr>
                                    </p:animEffect>
                                    <p:animScale>
                                      <p:cBhvr>
                                        <p:cTn id="58" dur="250" autoRev="1" fill="hold"/>
                                        <p:tgtEl>
                                          <p:spTgt spid="22"/>
                                        </p:tgtEl>
                                      </p:cBhvr>
                                      <p:by x="105000" y="105000"/>
                                    </p:animScale>
                                  </p:childTnLst>
                                </p:cTn>
                              </p:par>
                              <p:par>
                                <p:cTn id="59" presetID="26" presetClass="emph" presetSubtype="0" fill="hold" grpId="1" nodeType="withEffect">
                                  <p:stCondLst>
                                    <p:cond delay="3750"/>
                                  </p:stCondLst>
                                  <p:childTnLst>
                                    <p:animEffect transition="out" filter="fade">
                                      <p:cBhvr>
                                        <p:cTn id="60" dur="500" tmFilter="0, 0; .2, .5; .8, .5; 1, 0"/>
                                        <p:tgtEl>
                                          <p:spTgt spid="35"/>
                                        </p:tgtEl>
                                      </p:cBhvr>
                                    </p:animEffect>
                                    <p:animScale>
                                      <p:cBhvr>
                                        <p:cTn id="61" dur="250" autoRev="1" fill="hold"/>
                                        <p:tgtEl>
                                          <p:spTgt spid="35"/>
                                        </p:tgtEl>
                                      </p:cBhvr>
                                      <p:by x="105000" y="105000"/>
                                    </p:animScale>
                                  </p:childTnLst>
                                </p:cTn>
                              </p:par>
                              <p:par>
                                <p:cTn id="62" presetID="26" presetClass="emph" presetSubtype="0" fill="hold" grpId="1" nodeType="withEffect">
                                  <p:stCondLst>
                                    <p:cond delay="4000"/>
                                  </p:stCondLst>
                                  <p:childTnLst>
                                    <p:animEffect transition="out" filter="fade">
                                      <p:cBhvr>
                                        <p:cTn id="63" dur="500" tmFilter="0, 0; .2, .5; .8, .5; 1, 0"/>
                                        <p:tgtEl>
                                          <p:spTgt spid="40"/>
                                        </p:tgtEl>
                                      </p:cBhvr>
                                    </p:animEffect>
                                    <p:animScale>
                                      <p:cBhvr>
                                        <p:cTn id="64" dur="250" autoRev="1" fill="hold"/>
                                        <p:tgtEl>
                                          <p:spTgt spid="40"/>
                                        </p:tgtEl>
                                      </p:cBhvr>
                                      <p:by x="105000" y="105000"/>
                                    </p:animScale>
                                  </p:childTnLst>
                                </p:cTn>
                              </p:par>
                            </p:childTnLst>
                          </p:cTn>
                        </p:par>
                        <p:par>
                          <p:cTn id="65" fill="hold">
                            <p:stCondLst>
                              <p:cond delay="1000"/>
                            </p:stCondLst>
                            <p:childTnLst>
                              <p:par>
                                <p:cTn id="66" presetID="37"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900" decel="100000" fill="hold"/>
                                        <p:tgtEl>
                                          <p:spTgt spid="4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25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900" decel="100000" fill="hold"/>
                                        <p:tgtEl>
                                          <p:spTgt spid="4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50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900" decel="100000" fill="hold"/>
                                        <p:tgtEl>
                                          <p:spTgt spid="43"/>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75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1000"/>
                                        <p:tgtEl>
                                          <p:spTgt spid="44"/>
                                        </p:tgtEl>
                                      </p:cBhvr>
                                    </p:animEffect>
                                    <p:anim calcmode="lin" valueType="num">
                                      <p:cBhvr>
                                        <p:cTn id="87" dur="1000" fill="hold"/>
                                        <p:tgtEl>
                                          <p:spTgt spid="44"/>
                                        </p:tgtEl>
                                        <p:attrNameLst>
                                          <p:attrName>ppt_x</p:attrName>
                                        </p:attrNameLst>
                                      </p:cBhvr>
                                      <p:tavLst>
                                        <p:tav tm="0">
                                          <p:val>
                                            <p:strVal val="#ppt_x"/>
                                          </p:val>
                                        </p:tav>
                                        <p:tav tm="100000">
                                          <p:val>
                                            <p:strVal val="#ppt_x"/>
                                          </p:val>
                                        </p:tav>
                                      </p:tavLst>
                                    </p:anim>
                                    <p:anim calcmode="lin" valueType="num">
                                      <p:cBhvr>
                                        <p:cTn id="88" dur="900" decel="100000" fill="hold"/>
                                        <p:tgtEl>
                                          <p:spTgt spid="44"/>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2" grpId="0"/>
      <p:bldP spid="22" grpId="1"/>
      <p:bldP spid="35" grpId="0"/>
      <p:bldP spid="35" grpId="1"/>
      <p:bldP spid="40" grpId="0"/>
      <p:bldP spid="40" grpId="1"/>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53821" y="440955"/>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我的信条</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2" name="组合 11"/>
          <p:cNvGrpSpPr/>
          <p:nvPr/>
        </p:nvGrpSpPr>
        <p:grpSpPr>
          <a:xfrm>
            <a:off x="124694" y="2347215"/>
            <a:ext cx="1107996" cy="2119865"/>
            <a:chOff x="124694" y="2347215"/>
            <a:chExt cx="1107996" cy="2119865"/>
          </a:xfrm>
        </p:grpSpPr>
        <p:grpSp>
          <p:nvGrpSpPr>
            <p:cNvPr id="13" name="组合 12"/>
            <p:cNvGrpSpPr/>
            <p:nvPr/>
          </p:nvGrpSpPr>
          <p:grpSpPr>
            <a:xfrm>
              <a:off x="770183" y="2347215"/>
              <a:ext cx="179916" cy="1100108"/>
              <a:chOff x="4524245" y="3111810"/>
              <a:chExt cx="134937" cy="825081"/>
            </a:xfrm>
          </p:grpSpPr>
          <p:cxnSp>
            <p:nvCxnSpPr>
              <p:cNvPr id="15" name="直接连接符 1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124694" y="3266751"/>
              <a:ext cx="1107996" cy="1200329"/>
            </a:xfrm>
            <a:prstGeom prst="rect">
              <a:avLst/>
            </a:prstGeom>
          </p:spPr>
          <p:txBody>
            <a:bodyPr wrap="none">
              <a:spAutoFit/>
            </a:bodyPr>
            <a:lstStyle/>
            <a:p>
              <a:r>
                <a:rPr lang="zh-CN" altLang="en-US" sz="7200" dirty="0">
                  <a:solidFill>
                    <a:srgbClr val="00A0D2"/>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00A0D2"/>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3869778" y="2347215"/>
            <a:ext cx="1107996" cy="2119865"/>
            <a:chOff x="3869778" y="2347215"/>
            <a:chExt cx="1107996" cy="2119865"/>
          </a:xfrm>
        </p:grpSpPr>
        <p:grpSp>
          <p:nvGrpSpPr>
            <p:cNvPr id="20" name="组合 19"/>
            <p:cNvGrpSpPr/>
            <p:nvPr/>
          </p:nvGrpSpPr>
          <p:grpSpPr>
            <a:xfrm>
              <a:off x="4515267" y="2347215"/>
              <a:ext cx="179916" cy="1100108"/>
              <a:chOff x="4524245" y="3111810"/>
              <a:chExt cx="134937" cy="825081"/>
            </a:xfrm>
          </p:grpSpPr>
          <p:cxnSp>
            <p:nvCxnSpPr>
              <p:cNvPr id="22" name="直接连接符 21"/>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3869778" y="3266751"/>
              <a:ext cx="1107996" cy="1200329"/>
            </a:xfrm>
            <a:prstGeom prst="rect">
              <a:avLst/>
            </a:prstGeom>
          </p:spPr>
          <p:txBody>
            <a:bodyPr wrap="none">
              <a:spAutoFit/>
            </a:bodyPr>
            <a:lstStyle/>
            <a:p>
              <a:r>
                <a:rPr lang="zh-CN" altLang="en-US" sz="7200" dirty="0">
                  <a:solidFill>
                    <a:srgbClr val="C5D945"/>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C5D945"/>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33" name="组合 32"/>
          <p:cNvGrpSpPr/>
          <p:nvPr/>
        </p:nvGrpSpPr>
        <p:grpSpPr>
          <a:xfrm>
            <a:off x="7614862" y="2347215"/>
            <a:ext cx="1107996" cy="2119865"/>
            <a:chOff x="7614862" y="2347215"/>
            <a:chExt cx="1107996" cy="2119865"/>
          </a:xfrm>
        </p:grpSpPr>
        <p:grpSp>
          <p:nvGrpSpPr>
            <p:cNvPr id="34" name="组合 33"/>
            <p:cNvGrpSpPr/>
            <p:nvPr/>
          </p:nvGrpSpPr>
          <p:grpSpPr>
            <a:xfrm>
              <a:off x="8260351" y="2347215"/>
              <a:ext cx="179916" cy="1100108"/>
              <a:chOff x="4524245" y="3111810"/>
              <a:chExt cx="134937" cy="825081"/>
            </a:xfrm>
          </p:grpSpPr>
          <p:cxnSp>
            <p:nvCxnSpPr>
              <p:cNvPr id="36" name="直接连接符 35"/>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7614862" y="3266751"/>
              <a:ext cx="1107996" cy="1200329"/>
            </a:xfrm>
            <a:prstGeom prst="rect">
              <a:avLst/>
            </a:prstGeom>
          </p:spPr>
          <p:txBody>
            <a:bodyPr wrap="none">
              <a:spAutoFit/>
            </a:bodyPr>
            <a:lstStyle/>
            <a:p>
              <a:r>
                <a:rPr lang="zh-CN" altLang="en-US" sz="7200" dirty="0">
                  <a:solidFill>
                    <a:srgbClr val="00A0D2"/>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00A0D2"/>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39" name="组合 38"/>
          <p:cNvGrpSpPr/>
          <p:nvPr/>
        </p:nvGrpSpPr>
        <p:grpSpPr>
          <a:xfrm>
            <a:off x="1113255" y="3451514"/>
            <a:ext cx="1006013" cy="1025234"/>
            <a:chOff x="1113255" y="3451514"/>
            <a:chExt cx="1006013" cy="1025234"/>
          </a:xfrm>
        </p:grpSpPr>
        <p:sp>
          <p:nvSpPr>
            <p:cNvPr id="40"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00A0D2"/>
            </a:solidFill>
            <a:ln>
              <a:noFill/>
            </a:ln>
          </p:spPr>
          <p:txBody>
            <a:bodyPr/>
            <a:lstStyle/>
            <a:p>
              <a:endParaRPr lang="zh-CN" altLang="en-US" sz="1800"/>
            </a:p>
          </p:txBody>
        </p:sp>
        <p:sp>
          <p:nvSpPr>
            <p:cNvPr id="41" name="文本框 40"/>
            <p:cNvSpPr txBox="1"/>
            <p:nvPr/>
          </p:nvSpPr>
          <p:spPr>
            <a:xfrm>
              <a:off x="1291492" y="3617442"/>
              <a:ext cx="649537" cy="646331"/>
            </a:xfrm>
            <a:prstGeom prst="rect">
              <a:avLst/>
            </a:prstGeom>
            <a:noFill/>
            <a:effectLst/>
          </p:spPr>
          <p:txBody>
            <a:bodyPr wrap="none" rtlCol="0">
              <a:spAutoFit/>
            </a:bodyPr>
            <a:lstStyle/>
            <a:p>
              <a:r>
                <a:rPr lang="en-US" altLang="zh-CN" sz="3600" b="1" dirty="0">
                  <a:solidFill>
                    <a:schemeClr val="bg1"/>
                  </a:solidFill>
                  <a:latin typeface="方正姚体" panose="02010601030101010101" pitchFamily="2" charset="-122"/>
                  <a:ea typeface="方正姚体" panose="02010601030101010101" pitchFamily="2" charset="-122"/>
                </a:rPr>
                <a:t>01</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42" name="组合 41"/>
          <p:cNvGrpSpPr/>
          <p:nvPr/>
        </p:nvGrpSpPr>
        <p:grpSpPr>
          <a:xfrm>
            <a:off x="4858339" y="3441846"/>
            <a:ext cx="1006013" cy="1025234"/>
            <a:chOff x="4858339" y="3441846"/>
            <a:chExt cx="1006013" cy="1025234"/>
          </a:xfrm>
        </p:grpSpPr>
        <p:sp>
          <p:nvSpPr>
            <p:cNvPr id="43"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C5D945"/>
            </a:solidFill>
            <a:ln>
              <a:noFill/>
            </a:ln>
          </p:spPr>
          <p:txBody>
            <a:bodyPr/>
            <a:lstStyle/>
            <a:p>
              <a:endParaRPr lang="zh-CN" altLang="en-US" sz="1800"/>
            </a:p>
          </p:txBody>
        </p:sp>
        <p:sp>
          <p:nvSpPr>
            <p:cNvPr id="44" name="文本框 43"/>
            <p:cNvSpPr txBox="1"/>
            <p:nvPr/>
          </p:nvSpPr>
          <p:spPr>
            <a:xfrm>
              <a:off x="5036577" y="3617441"/>
              <a:ext cx="649537" cy="646331"/>
            </a:xfrm>
            <a:prstGeom prst="rect">
              <a:avLst/>
            </a:prstGeom>
            <a:noFill/>
            <a:effectLst/>
          </p:spPr>
          <p:txBody>
            <a:bodyPr wrap="none" rtlCol="0">
              <a:spAutoFit/>
            </a:bodyPr>
            <a:lstStyle/>
            <a:p>
              <a:r>
                <a:rPr lang="en-US" altLang="zh-CN" sz="3600" b="1" dirty="0">
                  <a:solidFill>
                    <a:schemeClr val="bg1"/>
                  </a:solidFill>
                  <a:latin typeface="方正姚体" panose="02010601030101010101" pitchFamily="2" charset="-122"/>
                  <a:ea typeface="方正姚体" panose="02010601030101010101" pitchFamily="2" charset="-122"/>
                </a:rPr>
                <a:t>02</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45" name="组合 44"/>
          <p:cNvGrpSpPr/>
          <p:nvPr/>
        </p:nvGrpSpPr>
        <p:grpSpPr>
          <a:xfrm>
            <a:off x="8603423" y="3441846"/>
            <a:ext cx="1006013" cy="1025234"/>
            <a:chOff x="8603423" y="3441846"/>
            <a:chExt cx="1006013" cy="1025234"/>
          </a:xfrm>
        </p:grpSpPr>
        <p:sp>
          <p:nvSpPr>
            <p:cNvPr id="46"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00A0D2"/>
            </a:solidFill>
            <a:ln>
              <a:noFill/>
            </a:ln>
          </p:spPr>
          <p:txBody>
            <a:bodyPr/>
            <a:lstStyle/>
            <a:p>
              <a:endParaRPr lang="zh-CN" altLang="en-US" sz="1800"/>
            </a:p>
          </p:txBody>
        </p:sp>
        <p:sp>
          <p:nvSpPr>
            <p:cNvPr id="47" name="文本框 46"/>
            <p:cNvSpPr txBox="1"/>
            <p:nvPr/>
          </p:nvSpPr>
          <p:spPr>
            <a:xfrm>
              <a:off x="8781660" y="3617440"/>
              <a:ext cx="649537" cy="646331"/>
            </a:xfrm>
            <a:prstGeom prst="rect">
              <a:avLst/>
            </a:prstGeom>
            <a:noFill/>
            <a:effectLst/>
          </p:spPr>
          <p:txBody>
            <a:bodyPr wrap="none" rtlCol="0">
              <a:spAutoFit/>
            </a:bodyPr>
            <a:lstStyle/>
            <a:p>
              <a:r>
                <a:rPr lang="en-US" altLang="zh-CN" sz="3600" b="1" dirty="0">
                  <a:solidFill>
                    <a:schemeClr val="bg1"/>
                  </a:solidFill>
                  <a:latin typeface="方正姚体" panose="02010601030101010101" pitchFamily="2" charset="-122"/>
                  <a:ea typeface="方正姚体" panose="02010601030101010101" pitchFamily="2" charset="-122"/>
                </a:rPr>
                <a:t>03</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48" name="组合 47"/>
          <p:cNvGrpSpPr/>
          <p:nvPr/>
        </p:nvGrpSpPr>
        <p:grpSpPr>
          <a:xfrm>
            <a:off x="1113255" y="2177622"/>
            <a:ext cx="2877378" cy="992045"/>
            <a:chOff x="1113255" y="2177622"/>
            <a:chExt cx="2877378" cy="992045"/>
          </a:xfrm>
        </p:grpSpPr>
        <p:sp>
          <p:nvSpPr>
            <p:cNvPr id="49" name="矩形 48"/>
            <p:cNvSpPr/>
            <p:nvPr/>
          </p:nvSpPr>
          <p:spPr>
            <a:xfrm>
              <a:off x="1113255" y="2177622"/>
              <a:ext cx="2877378" cy="992045"/>
            </a:xfrm>
            <a:prstGeom prst="rect">
              <a:avLst/>
            </a:prstGeom>
            <a:solidFill>
              <a:srgbClr val="00A0D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50" name="文本框 49"/>
            <p:cNvSpPr txBox="1"/>
            <p:nvPr/>
          </p:nvSpPr>
          <p:spPr>
            <a:xfrm>
              <a:off x="1516913" y="2306658"/>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实事求是</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51" name="组合 50"/>
          <p:cNvGrpSpPr/>
          <p:nvPr/>
        </p:nvGrpSpPr>
        <p:grpSpPr>
          <a:xfrm>
            <a:off x="4858339" y="2177622"/>
            <a:ext cx="2877378" cy="992045"/>
            <a:chOff x="4858339" y="2177622"/>
            <a:chExt cx="2877378" cy="992045"/>
          </a:xfrm>
        </p:grpSpPr>
        <p:sp>
          <p:nvSpPr>
            <p:cNvPr id="52" name="矩形 51"/>
            <p:cNvSpPr/>
            <p:nvPr/>
          </p:nvSpPr>
          <p:spPr>
            <a:xfrm>
              <a:off x="4858339" y="2177622"/>
              <a:ext cx="2877378" cy="992045"/>
            </a:xfrm>
            <a:prstGeom prst="rect">
              <a:avLst/>
            </a:prstGeom>
            <a:solidFill>
              <a:srgbClr val="C5D94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53" name="文本框 52"/>
            <p:cNvSpPr txBox="1"/>
            <p:nvPr/>
          </p:nvSpPr>
          <p:spPr>
            <a:xfrm>
              <a:off x="5346660" y="2306658"/>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以人为本</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54" name="组合 53"/>
          <p:cNvGrpSpPr/>
          <p:nvPr/>
        </p:nvGrpSpPr>
        <p:grpSpPr>
          <a:xfrm>
            <a:off x="8603423" y="2177622"/>
            <a:ext cx="2877378" cy="992045"/>
            <a:chOff x="8603423" y="2177622"/>
            <a:chExt cx="2877378" cy="992045"/>
          </a:xfrm>
        </p:grpSpPr>
        <p:sp>
          <p:nvSpPr>
            <p:cNvPr id="55" name="矩形 54"/>
            <p:cNvSpPr/>
            <p:nvPr/>
          </p:nvSpPr>
          <p:spPr>
            <a:xfrm>
              <a:off x="8603423" y="2177622"/>
              <a:ext cx="2877378" cy="992045"/>
            </a:xfrm>
            <a:prstGeom prst="rect">
              <a:avLst/>
            </a:prstGeom>
            <a:solidFill>
              <a:srgbClr val="00A0D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56" name="文本框 55"/>
            <p:cNvSpPr txBox="1"/>
            <p:nvPr/>
          </p:nvSpPr>
          <p:spPr>
            <a:xfrm>
              <a:off x="9023243" y="2301825"/>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勤奋务实</a:t>
              </a:r>
              <a:endParaRPr lang="zh-CN" altLang="en-US" sz="3600" b="1" dirty="0">
                <a:solidFill>
                  <a:srgbClr val="FFFFFF"/>
                </a:solidFill>
                <a:latin typeface="幼圆" panose="02010509060101010101" pitchFamily="49" charset="-122"/>
                <a:ea typeface="幼圆" panose="02010509060101010101" pitchFamily="49" charset="-122"/>
              </a:endParaRPr>
            </a:p>
          </p:txBody>
        </p:sp>
      </p:grpSp>
      <p:sp>
        <p:nvSpPr>
          <p:cNvPr id="57" name="TextBox 12"/>
          <p:cNvSpPr txBox="1"/>
          <p:nvPr/>
        </p:nvSpPr>
        <p:spPr>
          <a:xfrm>
            <a:off x="1978839" y="4919008"/>
            <a:ext cx="8234322" cy="1938992"/>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strVal val="4*#ppt_w"/>
                                          </p:val>
                                        </p:tav>
                                        <p:tav tm="100000">
                                          <p:val>
                                            <p:strVal val="#ppt_w"/>
                                          </p:val>
                                        </p:tav>
                                      </p:tavLst>
                                    </p:anim>
                                    <p:anim calcmode="lin" valueType="num">
                                      <p:cBhvr>
                                        <p:cTn id="8" dur="750" fill="hold"/>
                                        <p:tgtEl>
                                          <p:spTgt spid="39"/>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39"/>
                                        </p:tgtEl>
                                      </p:cBhvr>
                                    </p:animEffect>
                                    <p:animScale>
                                      <p:cBhvr>
                                        <p:cTn id="12" dur="250" autoRev="1" fill="hold"/>
                                        <p:tgtEl>
                                          <p:spTgt spid="39"/>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800" decel="100000"/>
                                        <p:tgtEl>
                                          <p:spTgt spid="48"/>
                                        </p:tgtEl>
                                      </p:cBhvr>
                                    </p:animEffect>
                                    <p:anim calcmode="lin" valueType="num">
                                      <p:cBhvr>
                                        <p:cTn id="21" dur="800" decel="100000" fill="hold"/>
                                        <p:tgtEl>
                                          <p:spTgt spid="48"/>
                                        </p:tgtEl>
                                        <p:attrNameLst>
                                          <p:attrName>style.rotation</p:attrName>
                                        </p:attrNameLst>
                                      </p:cBhvr>
                                      <p:tavLst>
                                        <p:tav tm="0">
                                          <p:val>
                                            <p:fltVal val="-90"/>
                                          </p:val>
                                        </p:tav>
                                        <p:tav tm="100000">
                                          <p:val>
                                            <p:fltVal val="0"/>
                                          </p:val>
                                        </p:tav>
                                      </p:tavLst>
                                    </p:anim>
                                    <p:anim calcmode="lin" valueType="num">
                                      <p:cBhvr>
                                        <p:cTn id="22" dur="800" decel="100000" fill="hold"/>
                                        <p:tgtEl>
                                          <p:spTgt spid="48"/>
                                        </p:tgtEl>
                                        <p:attrNameLst>
                                          <p:attrName>ppt_x</p:attrName>
                                        </p:attrNameLst>
                                      </p:cBhvr>
                                      <p:tavLst>
                                        <p:tav tm="0">
                                          <p:val>
                                            <p:strVal val="#ppt_x+0.4"/>
                                          </p:val>
                                        </p:tav>
                                        <p:tav tm="100000">
                                          <p:val>
                                            <p:strVal val="#ppt_x-0.05"/>
                                          </p:val>
                                        </p:tav>
                                      </p:tavLst>
                                    </p:anim>
                                    <p:anim calcmode="lin" valueType="num">
                                      <p:cBhvr>
                                        <p:cTn id="23" dur="800" decel="100000" fill="hold"/>
                                        <p:tgtEl>
                                          <p:spTgt spid="4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750" fill="hold"/>
                                        <p:tgtEl>
                                          <p:spTgt spid="42"/>
                                        </p:tgtEl>
                                        <p:attrNameLst>
                                          <p:attrName>ppt_w</p:attrName>
                                        </p:attrNameLst>
                                      </p:cBhvr>
                                      <p:tavLst>
                                        <p:tav tm="0">
                                          <p:val>
                                            <p:strVal val="4*#ppt_w"/>
                                          </p:val>
                                        </p:tav>
                                        <p:tav tm="100000">
                                          <p:val>
                                            <p:strVal val="#ppt_w"/>
                                          </p:val>
                                        </p:tav>
                                      </p:tavLst>
                                    </p:anim>
                                    <p:anim calcmode="lin" valueType="num">
                                      <p:cBhvr>
                                        <p:cTn id="30" dur="750" fill="hold"/>
                                        <p:tgtEl>
                                          <p:spTgt spid="42"/>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42"/>
                                        </p:tgtEl>
                                      </p:cBhvr>
                                    </p:animEffect>
                                    <p:animScale>
                                      <p:cBhvr>
                                        <p:cTn id="34" dur="250" autoRev="1" fill="hold"/>
                                        <p:tgtEl>
                                          <p:spTgt spid="42"/>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800" decel="100000"/>
                                        <p:tgtEl>
                                          <p:spTgt spid="51"/>
                                        </p:tgtEl>
                                      </p:cBhvr>
                                    </p:animEffect>
                                    <p:anim calcmode="lin" valueType="num">
                                      <p:cBhvr>
                                        <p:cTn id="43" dur="800" decel="100000" fill="hold"/>
                                        <p:tgtEl>
                                          <p:spTgt spid="51"/>
                                        </p:tgtEl>
                                        <p:attrNameLst>
                                          <p:attrName>style.rotation</p:attrName>
                                        </p:attrNameLst>
                                      </p:cBhvr>
                                      <p:tavLst>
                                        <p:tav tm="0">
                                          <p:val>
                                            <p:fltVal val="-90"/>
                                          </p:val>
                                        </p:tav>
                                        <p:tav tm="100000">
                                          <p:val>
                                            <p:fltVal val="0"/>
                                          </p:val>
                                        </p:tav>
                                      </p:tavLst>
                                    </p:anim>
                                    <p:anim calcmode="lin" valueType="num">
                                      <p:cBhvr>
                                        <p:cTn id="44" dur="800" decel="100000" fill="hold"/>
                                        <p:tgtEl>
                                          <p:spTgt spid="51"/>
                                        </p:tgtEl>
                                        <p:attrNameLst>
                                          <p:attrName>ppt_x</p:attrName>
                                        </p:attrNameLst>
                                      </p:cBhvr>
                                      <p:tavLst>
                                        <p:tav tm="0">
                                          <p:val>
                                            <p:strVal val="#ppt_x+0.4"/>
                                          </p:val>
                                        </p:tav>
                                        <p:tav tm="100000">
                                          <p:val>
                                            <p:strVal val="#ppt_x-0.05"/>
                                          </p:val>
                                        </p:tav>
                                      </p:tavLst>
                                    </p:anim>
                                    <p:anim calcmode="lin" valueType="num">
                                      <p:cBhvr>
                                        <p:cTn id="45" dur="800" decel="100000" fill="hold"/>
                                        <p:tgtEl>
                                          <p:spTgt spid="51"/>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750" fill="hold"/>
                                        <p:tgtEl>
                                          <p:spTgt spid="45"/>
                                        </p:tgtEl>
                                        <p:attrNameLst>
                                          <p:attrName>ppt_w</p:attrName>
                                        </p:attrNameLst>
                                      </p:cBhvr>
                                      <p:tavLst>
                                        <p:tav tm="0">
                                          <p:val>
                                            <p:strVal val="4*#ppt_w"/>
                                          </p:val>
                                        </p:tav>
                                        <p:tav tm="100000">
                                          <p:val>
                                            <p:strVal val="#ppt_w"/>
                                          </p:val>
                                        </p:tav>
                                      </p:tavLst>
                                    </p:anim>
                                    <p:anim calcmode="lin" valueType="num">
                                      <p:cBhvr>
                                        <p:cTn id="52" dur="750" fill="hold"/>
                                        <p:tgtEl>
                                          <p:spTgt spid="45"/>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45"/>
                                        </p:tgtEl>
                                      </p:cBhvr>
                                    </p:animEffect>
                                    <p:animScale>
                                      <p:cBhvr>
                                        <p:cTn id="56" dur="250" autoRev="1" fill="hold"/>
                                        <p:tgtEl>
                                          <p:spTgt spid="45"/>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800" decel="100000"/>
                                        <p:tgtEl>
                                          <p:spTgt spid="54"/>
                                        </p:tgtEl>
                                      </p:cBhvr>
                                    </p:animEffect>
                                    <p:anim calcmode="lin" valueType="num">
                                      <p:cBhvr>
                                        <p:cTn id="65" dur="800" decel="100000" fill="hold"/>
                                        <p:tgtEl>
                                          <p:spTgt spid="54"/>
                                        </p:tgtEl>
                                        <p:attrNameLst>
                                          <p:attrName>style.rotation</p:attrName>
                                        </p:attrNameLst>
                                      </p:cBhvr>
                                      <p:tavLst>
                                        <p:tav tm="0">
                                          <p:val>
                                            <p:fltVal val="-90"/>
                                          </p:val>
                                        </p:tav>
                                        <p:tav tm="100000">
                                          <p:val>
                                            <p:fltVal val="0"/>
                                          </p:val>
                                        </p:tav>
                                      </p:tavLst>
                                    </p:anim>
                                    <p:anim calcmode="lin" valueType="num">
                                      <p:cBhvr>
                                        <p:cTn id="66" dur="800" decel="100000" fill="hold"/>
                                        <p:tgtEl>
                                          <p:spTgt spid="54"/>
                                        </p:tgtEl>
                                        <p:attrNameLst>
                                          <p:attrName>ppt_x</p:attrName>
                                        </p:attrNameLst>
                                      </p:cBhvr>
                                      <p:tavLst>
                                        <p:tav tm="0">
                                          <p:val>
                                            <p:strVal val="#ppt_x+0.4"/>
                                          </p:val>
                                        </p:tav>
                                        <p:tav tm="100000">
                                          <p:val>
                                            <p:strVal val="#ppt_x-0.05"/>
                                          </p:val>
                                        </p:tav>
                                      </p:tavLst>
                                    </p:anim>
                                    <p:anim calcmode="lin" valueType="num">
                                      <p:cBhvr>
                                        <p:cTn id="67" dur="800" decel="100000" fill="hold"/>
                                        <p:tgtEl>
                                          <p:spTgt spid="54"/>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24" name="任意多边形 23"/>
          <p:cNvSpPr/>
          <p:nvPr/>
        </p:nvSpPr>
        <p:spPr bwMode="auto">
          <a:xfrm>
            <a:off x="4700086" y="1236451"/>
            <a:ext cx="7491914" cy="2882570"/>
          </a:xfrm>
          <a:custGeom>
            <a:avLst/>
            <a:gdLst>
              <a:gd name="connsiteX0" fmla="*/ 5842280 w 7491914"/>
              <a:gd name="connsiteY0" fmla="*/ 205 h 2882570"/>
              <a:gd name="connsiteX1" fmla="*/ 6960295 w 7491914"/>
              <a:gd name="connsiteY1" fmla="*/ 183813 h 2882570"/>
              <a:gd name="connsiteX2" fmla="*/ 7107808 w 7491914"/>
              <a:gd name="connsiteY2" fmla="*/ 240251 h 2882570"/>
              <a:gd name="connsiteX3" fmla="*/ 7393592 w 7491914"/>
              <a:gd name="connsiteY3" fmla="*/ 386886 h 2882570"/>
              <a:gd name="connsiteX4" fmla="*/ 7491914 w 7491914"/>
              <a:gd name="connsiteY4" fmla="*/ 442631 h 2882570"/>
              <a:gd name="connsiteX5" fmla="*/ 7491914 w 7491914"/>
              <a:gd name="connsiteY5" fmla="*/ 472632 h 2882570"/>
              <a:gd name="connsiteX6" fmla="*/ 7491914 w 7491914"/>
              <a:gd name="connsiteY6" fmla="*/ 2233809 h 2882570"/>
              <a:gd name="connsiteX7" fmla="*/ 67691 w 7491914"/>
              <a:gd name="connsiteY7" fmla="*/ 2855724 h 2882570"/>
              <a:gd name="connsiteX8" fmla="*/ 0 w 7491914"/>
              <a:gd name="connsiteY8" fmla="*/ 2882570 h 2882570"/>
              <a:gd name="connsiteX9" fmla="*/ 138017 w 7491914"/>
              <a:gd name="connsiteY9" fmla="*/ 2803817 h 2882570"/>
              <a:gd name="connsiteX10" fmla="*/ 5842280 w 7491914"/>
              <a:gd name="connsiteY10" fmla="*/ 205 h 28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1914" h="2882570">
                <a:moveTo>
                  <a:pt x="5842280" y="205"/>
                </a:moveTo>
                <a:cubicBezTo>
                  <a:pt x="6211864" y="-3856"/>
                  <a:pt x="6584084" y="52313"/>
                  <a:pt x="6960295" y="183813"/>
                </a:cubicBezTo>
                <a:lnTo>
                  <a:pt x="7107808" y="240251"/>
                </a:lnTo>
                <a:lnTo>
                  <a:pt x="7393592" y="386886"/>
                </a:lnTo>
                <a:lnTo>
                  <a:pt x="7491914" y="442631"/>
                </a:lnTo>
                <a:lnTo>
                  <a:pt x="7491914" y="472632"/>
                </a:lnTo>
                <a:cubicBezTo>
                  <a:pt x="7491914" y="2233809"/>
                  <a:pt x="7491914" y="2233809"/>
                  <a:pt x="7491914" y="2233809"/>
                </a:cubicBezTo>
                <a:cubicBezTo>
                  <a:pt x="4608365" y="499446"/>
                  <a:pt x="2322776" y="1931651"/>
                  <a:pt x="67691" y="2855724"/>
                </a:cubicBezTo>
                <a:lnTo>
                  <a:pt x="0" y="2882570"/>
                </a:lnTo>
                <a:lnTo>
                  <a:pt x="138017" y="2803817"/>
                </a:lnTo>
                <a:cubicBezTo>
                  <a:pt x="2093613" y="1649979"/>
                  <a:pt x="3932762" y="21187"/>
                  <a:pt x="5842280" y="205"/>
                </a:cubicBez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1" name="Freeform 10"/>
          <p:cNvSpPr/>
          <p:nvPr/>
        </p:nvSpPr>
        <p:spPr bwMode="auto">
          <a:xfrm>
            <a:off x="0" y="-1210182"/>
            <a:ext cx="12192000" cy="6096000"/>
          </a:xfrm>
          <a:custGeom>
            <a:avLst/>
            <a:gdLst>
              <a:gd name="T0" fmla="*/ 967 w 967"/>
              <a:gd name="T1" fmla="*/ 199 h 478"/>
              <a:gd name="T2" fmla="*/ 0 w 967"/>
              <a:gd name="T3" fmla="*/ 247 h 478"/>
              <a:gd name="T4" fmla="*/ 0 w 967"/>
              <a:gd name="T5" fmla="*/ 95 h 478"/>
              <a:gd name="T6" fmla="*/ 967 w 967"/>
              <a:gd name="T7" fmla="*/ 95 h 478"/>
              <a:gd name="T8" fmla="*/ 967 w 967"/>
              <a:gd name="T9" fmla="*/ 199 h 478"/>
            </a:gdLst>
            <a:ahLst/>
            <a:cxnLst>
              <a:cxn ang="0">
                <a:pos x="T0" y="T1"/>
              </a:cxn>
              <a:cxn ang="0">
                <a:pos x="T2" y="T3"/>
              </a:cxn>
              <a:cxn ang="0">
                <a:pos x="T4" y="T5"/>
              </a:cxn>
              <a:cxn ang="0">
                <a:pos x="T6" y="T7"/>
              </a:cxn>
              <a:cxn ang="0">
                <a:pos x="T8" y="T9"/>
              </a:cxn>
            </a:cxnLst>
            <a:rect l="0" t="0" r="r" b="b"/>
            <a:pathLst>
              <a:path w="967" h="478">
                <a:moveTo>
                  <a:pt x="967" y="199"/>
                </a:moveTo>
                <a:cubicBezTo>
                  <a:pt x="636" y="0"/>
                  <a:pt x="386" y="478"/>
                  <a:pt x="0" y="247"/>
                </a:cubicBezTo>
                <a:cubicBezTo>
                  <a:pt x="0" y="95"/>
                  <a:pt x="0" y="95"/>
                  <a:pt x="0" y="95"/>
                </a:cubicBezTo>
                <a:cubicBezTo>
                  <a:pt x="967" y="95"/>
                  <a:pt x="967" y="95"/>
                  <a:pt x="967" y="95"/>
                </a:cubicBezTo>
                <a:lnTo>
                  <a:pt x="967" y="199"/>
                </a:ln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0" y="-834776"/>
            <a:ext cx="12227859" cy="7475547"/>
          </a:xfrm>
          <a:custGeom>
            <a:avLst/>
            <a:gdLst>
              <a:gd name="T0" fmla="*/ 967 w 967"/>
              <a:gd name="T1" fmla="*/ 200 h 589"/>
              <a:gd name="T2" fmla="*/ 0 w 967"/>
              <a:gd name="T3" fmla="*/ 454 h 589"/>
              <a:gd name="T4" fmla="*/ 0 w 967"/>
              <a:gd name="T5" fmla="*/ 247 h 589"/>
              <a:gd name="T6" fmla="*/ 967 w 967"/>
              <a:gd name="T7" fmla="*/ 199 h 589"/>
              <a:gd name="T8" fmla="*/ 967 w 967"/>
              <a:gd name="T9" fmla="*/ 200 h 589"/>
            </a:gdLst>
            <a:ahLst/>
            <a:cxnLst>
              <a:cxn ang="0">
                <a:pos x="T0" y="T1"/>
              </a:cxn>
              <a:cxn ang="0">
                <a:pos x="T2" y="T3"/>
              </a:cxn>
              <a:cxn ang="0">
                <a:pos x="T4" y="T5"/>
              </a:cxn>
              <a:cxn ang="0">
                <a:pos x="T6" y="T7"/>
              </a:cxn>
              <a:cxn ang="0">
                <a:pos x="T8" y="T9"/>
              </a:cxn>
            </a:cxnLst>
            <a:rect l="0" t="0" r="r" b="b"/>
            <a:pathLst>
              <a:path w="967" h="589">
                <a:moveTo>
                  <a:pt x="967" y="200"/>
                </a:moveTo>
                <a:cubicBezTo>
                  <a:pt x="646" y="23"/>
                  <a:pt x="367" y="589"/>
                  <a:pt x="0" y="454"/>
                </a:cubicBezTo>
                <a:cubicBezTo>
                  <a:pt x="0" y="247"/>
                  <a:pt x="0" y="247"/>
                  <a:pt x="0" y="247"/>
                </a:cubicBezTo>
                <a:cubicBezTo>
                  <a:pt x="386" y="478"/>
                  <a:pt x="636" y="0"/>
                  <a:pt x="967" y="199"/>
                </a:cubicBezTo>
                <a:lnTo>
                  <a:pt x="967" y="200"/>
                </a:lnTo>
                <a:close/>
              </a:path>
            </a:pathLst>
          </a:custGeom>
          <a:solidFill>
            <a:srgbClr val="C5D945"/>
          </a:solidFill>
          <a:ln>
            <a:noFill/>
          </a:ln>
          <a:effectLst>
            <a:outerShdw blurRad="190500" dist="63500" dir="2700000" algn="tl" rotWithShape="0">
              <a:schemeClr val="tx1">
                <a:lumMod val="50000"/>
                <a:lumOff val="5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784162" y="701425"/>
            <a:ext cx="4275529" cy="1015663"/>
          </a:xfrm>
          <a:prstGeom prst="rect">
            <a:avLst/>
          </a:prstGeom>
          <a:noFill/>
          <a:effectLst/>
        </p:spPr>
        <p:txBody>
          <a:bodyPr wrap="none" rtlCol="0">
            <a:spAutoFit/>
          </a:bodyPr>
          <a:lstStyle/>
          <a:p>
            <a:r>
              <a:rPr lang="en-US" altLang="zh-CN" sz="2000" b="1" dirty="0">
                <a:solidFill>
                  <a:srgbClr val="664694"/>
                </a:solidFill>
              </a:rPr>
              <a:t>  </a:t>
            </a:r>
            <a:r>
              <a:rPr lang="en-US" altLang="zh-CN" sz="6000" b="1" dirty="0">
                <a:solidFill>
                  <a:schemeClr val="bg1"/>
                </a:solidFill>
                <a:latin typeface="Kartika" panose="02020503030404060203" pitchFamily="18" charset="0"/>
                <a:cs typeface="Kartika" panose="02020503030404060203" pitchFamily="18" charset="0"/>
              </a:rPr>
              <a:t>PART    03</a:t>
            </a:r>
            <a:endParaRPr lang="en-US" altLang="zh-CN" sz="4800" b="1" dirty="0">
              <a:solidFill>
                <a:schemeClr val="bg1"/>
              </a:solidFill>
              <a:latin typeface="Kartika" panose="02020503030404060203" pitchFamily="18" charset="0"/>
              <a:cs typeface="Kartika" panose="02020503030404060203" pitchFamily="18" charset="0"/>
            </a:endParaRPr>
          </a:p>
        </p:txBody>
      </p:sp>
      <p:sp>
        <p:nvSpPr>
          <p:cNvPr id="8" name="文本框 9"/>
          <p:cNvSpPr txBox="1"/>
          <p:nvPr/>
        </p:nvSpPr>
        <p:spPr>
          <a:xfrm>
            <a:off x="6583448" y="4270265"/>
            <a:ext cx="5050534" cy="1231106"/>
          </a:xfrm>
          <a:prstGeom prst="rect">
            <a:avLst/>
          </a:prstGeom>
          <a:noFill/>
        </p:spPr>
        <p:txBody>
          <a:bodyPr wrap="square" lIns="0" tIns="0" rIns="0" bIns="0" rtlCol="0">
            <a:spAutoFit/>
          </a:bodyPr>
          <a:lstStyle/>
          <a:p>
            <a:r>
              <a:rPr lang="zh-CN" altLang="en-US" sz="8000" b="1" dirty="0">
                <a:solidFill>
                  <a:srgbClr val="00A0D2"/>
                </a:solidFill>
                <a:latin typeface="幼圆" panose="02010509060101010101" pitchFamily="49" charset="-122"/>
                <a:ea typeface="幼圆" panose="02010509060101010101" pitchFamily="49" charset="-122"/>
              </a:rPr>
              <a:t>工作体会</a:t>
            </a:r>
            <a:endParaRPr lang="zh-CN" altLang="en-US" sz="8000" b="1" dirty="0">
              <a:solidFill>
                <a:srgbClr val="00A0D2"/>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750"/>
                                        <p:tgtEl>
                                          <p:spTgt spid="24"/>
                                        </p:tgtEl>
                                      </p:cBhvr>
                                    </p:animEffect>
                                  </p:childTnLst>
                                </p:cTn>
                              </p:par>
                            </p:childTnLst>
                          </p:cTn>
                        </p:par>
                        <p:par>
                          <p:cTn id="15" fill="hold">
                            <p:stCondLst>
                              <p:cond delay="20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par>
                          <p:cTn id="19" fill="hold">
                            <p:stCondLst>
                              <p:cond delay="2500"/>
                            </p:stCondLst>
                            <p:childTnLst>
                              <p:par>
                                <p:cTn id="20" presetID="2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9"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7961" y="342480"/>
            <a:ext cx="357982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工作心得体会</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2" name="Freeform 53"/>
          <p:cNvSpPr>
            <a:spLocks noEditPoints="1"/>
          </p:cNvSpPr>
          <p:nvPr/>
        </p:nvSpPr>
        <p:spPr bwMode="black">
          <a:xfrm>
            <a:off x="5449221" y="5069979"/>
            <a:ext cx="1489984" cy="168150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BFBFBF"/>
          </a:solidFill>
          <a:ln>
            <a:noFill/>
          </a:ln>
        </p:spPr>
        <p:txBody>
          <a:bodyPr vert="horz" wrap="square" lIns="71639" tIns="35823" rIns="71639" bIns="35823" numCol="1" anchor="t" anchorCtr="0" compatLnSpc="1"/>
          <a:lstStyle/>
          <a:p>
            <a:endParaRPr lang="en-US" sz="2255" dirty="0"/>
          </a:p>
        </p:txBody>
      </p:sp>
      <p:grpSp>
        <p:nvGrpSpPr>
          <p:cNvPr id="13" name="组合 12"/>
          <p:cNvGrpSpPr/>
          <p:nvPr/>
        </p:nvGrpSpPr>
        <p:grpSpPr>
          <a:xfrm>
            <a:off x="3445399" y="2522910"/>
            <a:ext cx="2499326" cy="1393386"/>
            <a:chOff x="3445399" y="2111430"/>
            <a:chExt cx="2499326" cy="1393386"/>
          </a:xfrm>
        </p:grpSpPr>
        <p:sp>
          <p:nvSpPr>
            <p:cNvPr id="14" name="Cloud Callout 12"/>
            <p:cNvSpPr/>
            <p:nvPr/>
          </p:nvSpPr>
          <p:spPr bwMode="auto">
            <a:xfrm>
              <a:off x="3445399" y="2111430"/>
              <a:ext cx="2499326" cy="1393386"/>
            </a:xfrm>
            <a:prstGeom prst="cloudCallout">
              <a:avLst>
                <a:gd name="adj1" fmla="val 44578"/>
                <a:gd name="adj2" fmla="val 117581"/>
              </a:avLst>
            </a:prstGeom>
            <a:solidFill>
              <a:srgbClr val="C5D94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781991" y="2515735"/>
              <a:ext cx="1826141" cy="584775"/>
            </a:xfrm>
            <a:prstGeom prst="rect">
              <a:avLst/>
            </a:prstGeom>
            <a:noFill/>
            <a:effectLst/>
          </p:spPr>
          <p:txBody>
            <a:bodyPr wrap="none" rtlCol="0">
              <a:spAutoFit/>
            </a:bodyPr>
            <a:lstStyle/>
            <a:p>
              <a:r>
                <a:rPr lang="zh-CN" altLang="en-US" sz="3200" dirty="0">
                  <a:solidFill>
                    <a:srgbClr val="FFFFFF"/>
                  </a:solidFill>
                  <a:latin typeface="微软雅黑" panose="020B0503020204020204" pitchFamily="34" charset="-122"/>
                  <a:ea typeface="微软雅黑" panose="020B0503020204020204" pitchFamily="34" charset="-122"/>
                </a:rPr>
                <a:t>团队精神</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430049" y="4166437"/>
            <a:ext cx="2566235" cy="1394517"/>
            <a:chOff x="2430049" y="3754957"/>
            <a:chExt cx="2566235" cy="1394517"/>
          </a:xfrm>
        </p:grpSpPr>
        <p:sp>
          <p:nvSpPr>
            <p:cNvPr id="18" name="Cloud Callout 9"/>
            <p:cNvSpPr/>
            <p:nvPr/>
          </p:nvSpPr>
          <p:spPr bwMode="auto">
            <a:xfrm>
              <a:off x="2430049" y="3754957"/>
              <a:ext cx="2566235" cy="1394517"/>
            </a:xfrm>
            <a:prstGeom prst="cloudCallout">
              <a:avLst>
                <a:gd name="adj1" fmla="val 68799"/>
                <a:gd name="adj2" fmla="val 17194"/>
              </a:avLst>
            </a:prstGeom>
            <a:solidFill>
              <a:srgbClr val="00A0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800095" y="4159827"/>
              <a:ext cx="1826141" cy="584775"/>
            </a:xfrm>
            <a:prstGeom prst="rect">
              <a:avLst/>
            </a:prstGeom>
            <a:noFill/>
            <a:effectLst/>
          </p:spPr>
          <p:txBody>
            <a:bodyPr wrap="none" rtlCol="0">
              <a:spAutoFit/>
            </a:bodyPr>
            <a:lstStyle/>
            <a:p>
              <a:r>
                <a:rPr lang="zh-CN" altLang="en-US" sz="3200" dirty="0">
                  <a:solidFill>
                    <a:srgbClr val="FFFFFF"/>
                  </a:solidFill>
                  <a:latin typeface="微软雅黑" panose="020B0503020204020204" pitchFamily="34" charset="-122"/>
                  <a:ea typeface="微软雅黑" panose="020B0503020204020204" pitchFamily="34" charset="-122"/>
                </a:rPr>
                <a:t>新的定位</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335243" y="2470665"/>
            <a:ext cx="2254621" cy="1383356"/>
            <a:chOff x="6335243" y="2059185"/>
            <a:chExt cx="2254621" cy="1383356"/>
          </a:xfrm>
        </p:grpSpPr>
        <p:sp>
          <p:nvSpPr>
            <p:cNvPr id="21" name="Cloud Callout 8"/>
            <p:cNvSpPr/>
            <p:nvPr/>
          </p:nvSpPr>
          <p:spPr bwMode="auto">
            <a:xfrm>
              <a:off x="6335243" y="2059185"/>
              <a:ext cx="2254621" cy="1383356"/>
            </a:xfrm>
            <a:prstGeom prst="cloudCallout">
              <a:avLst>
                <a:gd name="adj1" fmla="val -66639"/>
                <a:gd name="adj2" fmla="val 117063"/>
              </a:avLst>
            </a:prstGeom>
            <a:solidFill>
              <a:srgbClr val="00A0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754667" y="2432612"/>
              <a:ext cx="1415772" cy="584775"/>
            </a:xfrm>
            <a:prstGeom prst="rect">
              <a:avLst/>
            </a:prstGeom>
            <a:noFill/>
            <a:effectLst/>
          </p:spPr>
          <p:txBody>
            <a:bodyPr wrap="none" rtlCol="0">
              <a:spAutoFit/>
            </a:bodyPr>
            <a:lstStyle/>
            <a:p>
              <a:r>
                <a:rPr lang="zh-CN" altLang="en-US" sz="3200" dirty="0">
                  <a:solidFill>
                    <a:srgbClr val="FFFFFF"/>
                  </a:solidFill>
                  <a:latin typeface="微软雅黑" panose="020B0503020204020204" pitchFamily="34" charset="-122"/>
                  <a:ea typeface="微软雅黑" panose="020B0503020204020204" pitchFamily="34" charset="-122"/>
                </a:rPr>
                <a:t>责任感</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305917" y="4029763"/>
            <a:ext cx="2387794" cy="1550718"/>
            <a:chOff x="7305917" y="3618283"/>
            <a:chExt cx="2387794" cy="1550718"/>
          </a:xfrm>
        </p:grpSpPr>
        <p:sp>
          <p:nvSpPr>
            <p:cNvPr id="32" name="Cloud Callout 11"/>
            <p:cNvSpPr/>
            <p:nvPr/>
          </p:nvSpPr>
          <p:spPr bwMode="auto">
            <a:xfrm>
              <a:off x="7305917" y="3618283"/>
              <a:ext cx="2387794" cy="1550718"/>
            </a:xfrm>
            <a:prstGeom prst="cloudCallout">
              <a:avLst>
                <a:gd name="adj1" fmla="val -90339"/>
                <a:gd name="adj2" fmla="val 18228"/>
              </a:avLst>
            </a:prstGeom>
            <a:solidFill>
              <a:srgbClr val="C5D94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791928" y="4159826"/>
              <a:ext cx="1415772" cy="584775"/>
            </a:xfrm>
            <a:prstGeom prst="rect">
              <a:avLst/>
            </a:prstGeom>
            <a:noFill/>
            <a:effectLst/>
          </p:spPr>
          <p:txBody>
            <a:bodyPr wrap="none" rtlCol="0">
              <a:spAutoFit/>
            </a:bodyPr>
            <a:lstStyle/>
            <a:p>
              <a:r>
                <a:rPr lang="zh-CN" altLang="en-US" sz="3200" dirty="0">
                  <a:solidFill>
                    <a:srgbClr val="FFFFFF"/>
                  </a:solidFill>
                  <a:latin typeface="微软雅黑" panose="020B0503020204020204" pitchFamily="34" charset="-122"/>
                  <a:ea typeface="微软雅黑" panose="020B0503020204020204" pitchFamily="34" charset="-122"/>
                </a:rPr>
                <a:t>使命感</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sp>
        <p:nvSpPr>
          <p:cNvPr id="34" name="TextBox 12"/>
          <p:cNvSpPr txBox="1"/>
          <p:nvPr/>
        </p:nvSpPr>
        <p:spPr>
          <a:xfrm>
            <a:off x="73851" y="4380152"/>
            <a:ext cx="2356196"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TextBox 12"/>
          <p:cNvSpPr txBox="1"/>
          <p:nvPr/>
        </p:nvSpPr>
        <p:spPr>
          <a:xfrm>
            <a:off x="1058268" y="2453934"/>
            <a:ext cx="2356196"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12"/>
          <p:cNvSpPr txBox="1"/>
          <p:nvPr/>
        </p:nvSpPr>
        <p:spPr>
          <a:xfrm>
            <a:off x="8886717" y="2459309"/>
            <a:ext cx="2356196"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12"/>
          <p:cNvSpPr txBox="1"/>
          <p:nvPr/>
        </p:nvSpPr>
        <p:spPr>
          <a:xfrm>
            <a:off x="9835804" y="4380152"/>
            <a:ext cx="2356196"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8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par>
                          <p:cTn id="21" fill="hold">
                            <p:stCondLst>
                              <p:cond delay="2500"/>
                            </p:stCondLst>
                            <p:childTnLst>
                              <p:par>
                                <p:cTn id="22" presetID="9"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75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我对责任的理解</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2" name="组合 1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30664" y="1987059"/>
            <a:ext cx="5332837" cy="1672457"/>
            <a:chOff x="330664" y="1987059"/>
            <a:chExt cx="5332837" cy="1672457"/>
          </a:xfrm>
        </p:grpSpPr>
        <p:sp>
          <p:nvSpPr>
            <p:cNvPr id="13" name="TextBox 28"/>
            <p:cNvSpPr txBox="1"/>
            <p:nvPr/>
          </p:nvSpPr>
          <p:spPr>
            <a:xfrm>
              <a:off x="681560" y="2393903"/>
              <a:ext cx="963821" cy="1195712"/>
            </a:xfrm>
            <a:prstGeom prst="rect">
              <a:avLst/>
            </a:prstGeom>
            <a:noFill/>
          </p:spPr>
          <p:txBody>
            <a:bodyPr wrap="square" rtlCol="0">
              <a:spAutoFit/>
            </a:bodyPr>
            <a:lstStyle/>
            <a:p>
              <a:pPr algn="ctr">
                <a:lnSpc>
                  <a:spcPct val="130000"/>
                </a:lnSpc>
                <a:defRPr/>
              </a:pPr>
              <a:r>
                <a:rPr lang="en-US" altLang="zh-CN" sz="6000" b="1" kern="0" dirty="0">
                  <a:solidFill>
                    <a:srgbClr val="00A0D2"/>
                  </a:solidFill>
                  <a:latin typeface="Candara" panose="020E0502030303020204" pitchFamily="34" charset="0"/>
                  <a:ea typeface="微软雅黑" panose="020B0503020204020204" pitchFamily="34" charset="-122"/>
                  <a:cs typeface="Calibri" panose="020F0502020204030204" pitchFamily="34" charset="0"/>
                </a:rPr>
                <a:t>A</a:t>
              </a:r>
              <a:endParaRPr lang="en-US" altLang="zh-CN" sz="6000" b="1" kern="0" dirty="0">
                <a:solidFill>
                  <a:srgbClr val="00A0D2"/>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14" name="圆角矩形 6"/>
            <p:cNvSpPr/>
            <p:nvPr/>
          </p:nvSpPr>
          <p:spPr>
            <a:xfrm>
              <a:off x="330664" y="1987059"/>
              <a:ext cx="5332837" cy="1672457"/>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0A0D2"/>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5" name="燕尾形 14"/>
            <p:cNvSpPr/>
            <p:nvPr/>
          </p:nvSpPr>
          <p:spPr>
            <a:xfrm>
              <a:off x="1397294" y="2497939"/>
              <a:ext cx="308331" cy="308331"/>
            </a:xfrm>
            <a:prstGeom prst="chevron">
              <a:avLst/>
            </a:prstGeom>
            <a:solidFill>
              <a:srgbClr val="00A0D2"/>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6" name="燕尾形 15"/>
            <p:cNvSpPr/>
            <p:nvPr/>
          </p:nvSpPr>
          <p:spPr>
            <a:xfrm>
              <a:off x="1631117" y="2497939"/>
              <a:ext cx="308331" cy="308331"/>
            </a:xfrm>
            <a:prstGeom prst="chevron">
              <a:avLst/>
            </a:prstGeom>
            <a:solidFill>
              <a:srgbClr val="00A0D2"/>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8" name="TextBox 31"/>
            <p:cNvSpPr txBox="1"/>
            <p:nvPr/>
          </p:nvSpPr>
          <p:spPr>
            <a:xfrm>
              <a:off x="2065990" y="2269886"/>
              <a:ext cx="3209393"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30664" y="4636477"/>
            <a:ext cx="5332837" cy="1672457"/>
            <a:chOff x="330664" y="4636477"/>
            <a:chExt cx="5332837" cy="1672457"/>
          </a:xfrm>
        </p:grpSpPr>
        <p:sp>
          <p:nvSpPr>
            <p:cNvPr id="20" name="TextBox 28"/>
            <p:cNvSpPr txBox="1"/>
            <p:nvPr/>
          </p:nvSpPr>
          <p:spPr>
            <a:xfrm>
              <a:off x="681560" y="5043321"/>
              <a:ext cx="963821" cy="1195712"/>
            </a:xfrm>
            <a:prstGeom prst="rect">
              <a:avLst/>
            </a:prstGeom>
            <a:noFill/>
          </p:spPr>
          <p:txBody>
            <a:bodyPr wrap="square" rtlCol="0">
              <a:spAutoFit/>
            </a:bodyPr>
            <a:lstStyle/>
            <a:p>
              <a:pPr algn="ctr">
                <a:lnSpc>
                  <a:spcPct val="130000"/>
                </a:lnSpc>
                <a:defRPr/>
              </a:pPr>
              <a:r>
                <a:rPr lang="en-US" altLang="zh-CN" sz="6000" b="1" kern="0" dirty="0">
                  <a:solidFill>
                    <a:srgbClr val="C5D945"/>
                  </a:solidFill>
                  <a:latin typeface="Candara" panose="020E0502030303020204" pitchFamily="34" charset="0"/>
                  <a:ea typeface="微软雅黑" panose="020B0503020204020204" pitchFamily="34" charset="-122"/>
                  <a:cs typeface="Calibri" panose="020F0502020204030204" pitchFamily="34" charset="0"/>
                </a:rPr>
                <a:t>C</a:t>
              </a:r>
              <a:endParaRPr lang="en-US" altLang="zh-CN" sz="6000" b="1" kern="0" dirty="0">
                <a:solidFill>
                  <a:srgbClr val="C5D945"/>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21" name="圆角矩形 6"/>
            <p:cNvSpPr/>
            <p:nvPr/>
          </p:nvSpPr>
          <p:spPr>
            <a:xfrm>
              <a:off x="330664" y="4636477"/>
              <a:ext cx="5332837" cy="1672457"/>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C5D945"/>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2" name="燕尾形 21"/>
            <p:cNvSpPr/>
            <p:nvPr/>
          </p:nvSpPr>
          <p:spPr>
            <a:xfrm>
              <a:off x="1397294" y="5147357"/>
              <a:ext cx="308331" cy="308331"/>
            </a:xfrm>
            <a:prstGeom prst="chevron">
              <a:avLst/>
            </a:prstGeom>
            <a:solidFill>
              <a:srgbClr val="C5D945"/>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3" name="燕尾形 22"/>
            <p:cNvSpPr/>
            <p:nvPr/>
          </p:nvSpPr>
          <p:spPr>
            <a:xfrm>
              <a:off x="1631117" y="5147357"/>
              <a:ext cx="308331" cy="308331"/>
            </a:xfrm>
            <a:prstGeom prst="chevron">
              <a:avLst/>
            </a:prstGeom>
            <a:solidFill>
              <a:srgbClr val="C5D945"/>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2" name="TextBox 31"/>
            <p:cNvSpPr txBox="1"/>
            <p:nvPr/>
          </p:nvSpPr>
          <p:spPr>
            <a:xfrm>
              <a:off x="2065990" y="4919304"/>
              <a:ext cx="3209393"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465739" y="1987059"/>
            <a:ext cx="5332837" cy="1672457"/>
            <a:chOff x="6465739" y="1987059"/>
            <a:chExt cx="5332837" cy="1672457"/>
          </a:xfrm>
        </p:grpSpPr>
        <p:sp>
          <p:nvSpPr>
            <p:cNvPr id="34" name="TextBox 28"/>
            <p:cNvSpPr txBox="1"/>
            <p:nvPr/>
          </p:nvSpPr>
          <p:spPr>
            <a:xfrm>
              <a:off x="6816635" y="2393903"/>
              <a:ext cx="963821" cy="1195712"/>
            </a:xfrm>
            <a:prstGeom prst="rect">
              <a:avLst/>
            </a:prstGeom>
            <a:noFill/>
          </p:spPr>
          <p:txBody>
            <a:bodyPr wrap="square" rtlCol="0">
              <a:spAutoFit/>
            </a:bodyPr>
            <a:lstStyle/>
            <a:p>
              <a:pPr algn="ctr">
                <a:lnSpc>
                  <a:spcPct val="130000"/>
                </a:lnSpc>
                <a:defRPr/>
              </a:pPr>
              <a:r>
                <a:rPr lang="en-US" altLang="zh-CN" sz="6000" b="1" kern="0" dirty="0">
                  <a:solidFill>
                    <a:srgbClr val="C5D945"/>
                  </a:solidFill>
                  <a:latin typeface="Candara" panose="020E0502030303020204" pitchFamily="34" charset="0"/>
                  <a:ea typeface="微软雅黑" panose="020B0503020204020204" pitchFamily="34" charset="-122"/>
                  <a:cs typeface="Calibri" panose="020F0502020204030204" pitchFamily="34" charset="0"/>
                </a:rPr>
                <a:t>B</a:t>
              </a:r>
              <a:endParaRPr lang="en-US" altLang="zh-CN" sz="6000" b="1" kern="0" dirty="0">
                <a:solidFill>
                  <a:srgbClr val="C5D945"/>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35" name="圆角矩形 6"/>
            <p:cNvSpPr/>
            <p:nvPr/>
          </p:nvSpPr>
          <p:spPr>
            <a:xfrm>
              <a:off x="6465739" y="1987059"/>
              <a:ext cx="5332837" cy="1672457"/>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C5D945"/>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6" name="燕尾形 35"/>
            <p:cNvSpPr/>
            <p:nvPr/>
          </p:nvSpPr>
          <p:spPr>
            <a:xfrm>
              <a:off x="7532369" y="2497939"/>
              <a:ext cx="308331" cy="308331"/>
            </a:xfrm>
            <a:prstGeom prst="chevron">
              <a:avLst/>
            </a:prstGeom>
            <a:solidFill>
              <a:srgbClr val="C5D945"/>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7" name="燕尾形 36"/>
            <p:cNvSpPr/>
            <p:nvPr/>
          </p:nvSpPr>
          <p:spPr>
            <a:xfrm>
              <a:off x="7766192" y="2497939"/>
              <a:ext cx="308331" cy="308331"/>
            </a:xfrm>
            <a:prstGeom prst="chevron">
              <a:avLst/>
            </a:prstGeom>
            <a:solidFill>
              <a:srgbClr val="C5D945"/>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8" name="TextBox 31"/>
            <p:cNvSpPr txBox="1"/>
            <p:nvPr/>
          </p:nvSpPr>
          <p:spPr>
            <a:xfrm>
              <a:off x="8201065" y="2269886"/>
              <a:ext cx="3209393"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9" name="组合 3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465739" y="4636477"/>
            <a:ext cx="5332837" cy="1672457"/>
            <a:chOff x="6465739" y="4636477"/>
            <a:chExt cx="5332837" cy="1672457"/>
          </a:xfrm>
        </p:grpSpPr>
        <p:sp>
          <p:nvSpPr>
            <p:cNvPr id="40" name="TextBox 28"/>
            <p:cNvSpPr txBox="1"/>
            <p:nvPr/>
          </p:nvSpPr>
          <p:spPr>
            <a:xfrm>
              <a:off x="6816635" y="5043321"/>
              <a:ext cx="963821" cy="1195712"/>
            </a:xfrm>
            <a:prstGeom prst="rect">
              <a:avLst/>
            </a:prstGeom>
            <a:noFill/>
          </p:spPr>
          <p:txBody>
            <a:bodyPr wrap="square" rtlCol="0">
              <a:spAutoFit/>
            </a:bodyPr>
            <a:lstStyle/>
            <a:p>
              <a:pPr algn="ctr">
                <a:lnSpc>
                  <a:spcPct val="130000"/>
                </a:lnSpc>
                <a:defRPr/>
              </a:pPr>
              <a:r>
                <a:rPr lang="en-US" altLang="zh-CN" sz="6000" b="1" kern="0" dirty="0">
                  <a:solidFill>
                    <a:srgbClr val="00A0D2"/>
                  </a:solidFill>
                  <a:latin typeface="Candara" panose="020E0502030303020204" pitchFamily="34" charset="0"/>
                  <a:ea typeface="微软雅黑" panose="020B0503020204020204" pitchFamily="34" charset="-122"/>
                  <a:cs typeface="Calibri" panose="020F0502020204030204" pitchFamily="34" charset="0"/>
                </a:rPr>
                <a:t>D</a:t>
              </a:r>
              <a:endParaRPr lang="en-US" altLang="zh-CN" sz="6000" b="1" kern="0" dirty="0">
                <a:solidFill>
                  <a:srgbClr val="00A0D2"/>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41" name="圆角矩形 6"/>
            <p:cNvSpPr/>
            <p:nvPr/>
          </p:nvSpPr>
          <p:spPr>
            <a:xfrm>
              <a:off x="6465739" y="4636477"/>
              <a:ext cx="5332837" cy="1672457"/>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0A0D2"/>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2" name="燕尾形 41"/>
            <p:cNvSpPr/>
            <p:nvPr/>
          </p:nvSpPr>
          <p:spPr>
            <a:xfrm>
              <a:off x="7532369" y="5147357"/>
              <a:ext cx="308331" cy="308331"/>
            </a:xfrm>
            <a:prstGeom prst="chevron">
              <a:avLst/>
            </a:prstGeom>
            <a:solidFill>
              <a:srgbClr val="00A0D2"/>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3" name="燕尾形 42"/>
            <p:cNvSpPr/>
            <p:nvPr/>
          </p:nvSpPr>
          <p:spPr>
            <a:xfrm>
              <a:off x="7766192" y="5147357"/>
              <a:ext cx="308331" cy="308331"/>
            </a:xfrm>
            <a:prstGeom prst="chevron">
              <a:avLst/>
            </a:prstGeom>
            <a:solidFill>
              <a:srgbClr val="00A0D2"/>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TextBox 31"/>
            <p:cNvSpPr txBox="1"/>
            <p:nvPr/>
          </p:nvSpPr>
          <p:spPr>
            <a:xfrm>
              <a:off x="8201065" y="4919304"/>
              <a:ext cx="3209393"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06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1+#ppt_w/2"/>
                                          </p:val>
                                        </p:tav>
                                        <p:tav tm="100000">
                                          <p:val>
                                            <p:strVal val="#ppt_x"/>
                                          </p:val>
                                        </p:tav>
                                      </p:tavLst>
                                    </p:anim>
                                    <p:anim calcmode="lin" valueType="num">
                                      <p:cBhvr additive="base">
                                        <p:cTn id="8" dur="75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decel="306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3060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750" fill="hold"/>
                                        <p:tgtEl>
                                          <p:spTgt spid="19"/>
                                        </p:tgtEl>
                                        <p:attrNameLst>
                                          <p:attrName>ppt_x</p:attrName>
                                        </p:attrNameLst>
                                      </p:cBhvr>
                                      <p:tavLst>
                                        <p:tav tm="0">
                                          <p:val>
                                            <p:strVal val="0-#ppt_w/2"/>
                                          </p:val>
                                        </p:tav>
                                        <p:tav tm="100000">
                                          <p:val>
                                            <p:strVal val="#ppt_x"/>
                                          </p:val>
                                        </p:tav>
                                      </p:tavLst>
                                    </p:anim>
                                    <p:anim calcmode="lin" valueType="num">
                                      <p:cBhvr additive="base">
                                        <p:cTn id="17" dur="75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decel="3060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750" fill="hold"/>
                                        <p:tgtEl>
                                          <p:spTgt spid="39"/>
                                        </p:tgtEl>
                                        <p:attrNameLst>
                                          <p:attrName>ppt_x</p:attrName>
                                        </p:attrNameLst>
                                      </p:cBhvr>
                                      <p:tavLst>
                                        <p:tav tm="0">
                                          <p:val>
                                            <p:strVal val="1+#ppt_w/2"/>
                                          </p:val>
                                        </p:tav>
                                        <p:tav tm="100000">
                                          <p:val>
                                            <p:strVal val="#ppt_x"/>
                                          </p:val>
                                        </p:tav>
                                      </p:tavLst>
                                    </p:anim>
                                    <p:anim calcmode="lin" valueType="num">
                                      <p:cBhvr additive="base">
                                        <p:cTn id="21" dur="7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716" y="366004"/>
            <a:ext cx="4301177" cy="707886"/>
          </a:xfrm>
          <a:prstGeom prst="rect">
            <a:avLst/>
          </a:prstGeom>
          <a:noFill/>
        </p:spPr>
        <p:txBody>
          <a:bodyPr wrap="none" rtlCol="0">
            <a:spAutoFit/>
          </a:bodyPr>
          <a:lstStyle/>
          <a:p>
            <a:r>
              <a:rPr lang="zh-CN" altLang="en-US" sz="4000" b="1" dirty="0">
                <a:solidFill>
                  <a:schemeClr val="tx1">
                    <a:lumMod val="75000"/>
                    <a:lumOff val="25000"/>
                  </a:schemeClr>
                </a:solidFill>
                <a:latin typeface="幼圆" panose="02010509060101010101" pitchFamily="49" charset="-122"/>
                <a:ea typeface="幼圆" panose="02010509060101010101" pitchFamily="49" charset="-122"/>
              </a:rPr>
              <a:t>对企业文化的理解</a:t>
            </a:r>
            <a:endParaRPr lang="zh-CN" altLang="en-US" sz="40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2" name="组合 11"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1978418"/>
            <a:ext cx="3422899" cy="1008000"/>
            <a:chOff x="1482107" y="1790281"/>
            <a:chExt cx="3422899" cy="1008000"/>
          </a:xfrm>
        </p:grpSpPr>
        <p:sp>
          <p:nvSpPr>
            <p:cNvPr id="13" name="椭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4" name="椭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5" name="任意多边形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968672"/>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00A0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6" name="文本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2032671"/>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a:solidFill>
                  <a:schemeClr val="bg1"/>
                </a:solidFill>
                <a:latin typeface="幼圆" panose="02010509060101010101" pitchFamily="49" charset="-122"/>
                <a:ea typeface="幼圆" panose="02010509060101010101" pitchFamily="49" charset="-122"/>
              </a:endParaRPr>
            </a:p>
          </p:txBody>
        </p:sp>
      </p:grpSp>
      <p:grpSp>
        <p:nvGrpSpPr>
          <p:cNvPr id="18" name="组合 17"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3669997"/>
            <a:ext cx="3422899" cy="1008000"/>
            <a:chOff x="1482107" y="3481860"/>
            <a:chExt cx="3422899" cy="1008000"/>
          </a:xfrm>
        </p:grpSpPr>
        <p:sp>
          <p:nvSpPr>
            <p:cNvPr id="19" name="椭圆 1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481860"/>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0" name="椭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3481860"/>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1" name="任意多边形 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660251"/>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C5D9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2" name="文本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024005" y="3738179"/>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a:solidFill>
                  <a:schemeClr val="bg1"/>
                </a:solidFill>
                <a:latin typeface="幼圆" panose="02010509060101010101" pitchFamily="49" charset="-122"/>
                <a:ea typeface="幼圆" panose="02010509060101010101" pitchFamily="49" charset="-122"/>
              </a:endParaRPr>
            </a:p>
          </p:txBody>
        </p:sp>
      </p:grpSp>
      <p:grpSp>
        <p:nvGrpSpPr>
          <p:cNvPr id="23" name="组合 22"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5380206"/>
            <a:ext cx="3422899" cy="1008000"/>
            <a:chOff x="1482107" y="5192069"/>
            <a:chExt cx="3422899" cy="1008000"/>
          </a:xfrm>
        </p:grpSpPr>
        <p:sp>
          <p:nvSpPr>
            <p:cNvPr id="32" name="椭圆 3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192069"/>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33" name="椭圆 3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5192069"/>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34" name="任意多边形 3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370460"/>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C5D9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35" name="文本框 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5444373"/>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a:solidFill>
                  <a:schemeClr val="bg1"/>
                </a:solidFill>
                <a:latin typeface="幼圆" panose="02010509060101010101" pitchFamily="49" charset="-122"/>
                <a:ea typeface="幼圆" panose="02010509060101010101" pitchFamily="49" charset="-122"/>
              </a:endParaRPr>
            </a:p>
          </p:txBody>
        </p:sp>
      </p:grpSp>
      <p:sp>
        <p:nvSpPr>
          <p:cNvPr id="36" name="文本框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2150699"/>
            <a:ext cx="5929828" cy="861774"/>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3802011"/>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5526432"/>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4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1+#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0-#ppt_w/2"/>
                                          </p:val>
                                        </p:tav>
                                        <p:tav tm="100000">
                                          <p:val>
                                            <p:strVal val="#ppt_x"/>
                                          </p:val>
                                        </p:tav>
                                      </p:tavLst>
                                    </p:anim>
                                    <p:anim calcmode="lin" valueType="num">
                                      <p:cBhvr additive="base">
                                        <p:cTn id="17" dur="10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decel="4000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1+#ppt_w/2"/>
                                          </p:val>
                                        </p:tav>
                                        <p:tav tm="100000">
                                          <p:val>
                                            <p:strVal val="#ppt_x"/>
                                          </p:val>
                                        </p:tav>
                                      </p:tavLst>
                                    </p:anim>
                                    <p:anim calcmode="lin" valueType="num">
                                      <p:cBhvr additive="base">
                                        <p:cTn id="21" dur="1000" fill="hold"/>
                                        <p:tgtEl>
                                          <p:spTgt spid="3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0-#ppt_w/2"/>
                                          </p:val>
                                        </p:tav>
                                        <p:tav tm="100000">
                                          <p:val>
                                            <p:strVal val="#ppt_x"/>
                                          </p:val>
                                        </p:tav>
                                      </p:tavLst>
                                    </p:anim>
                                    <p:anim calcmode="lin" valueType="num">
                                      <p:cBhvr additive="base">
                                        <p:cTn id="26" dur="10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2" decel="4000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1000" fill="hold"/>
                                        <p:tgtEl>
                                          <p:spTgt spid="38"/>
                                        </p:tgtEl>
                                        <p:attrNameLst>
                                          <p:attrName>ppt_x</p:attrName>
                                        </p:attrNameLst>
                                      </p:cBhvr>
                                      <p:tavLst>
                                        <p:tav tm="0">
                                          <p:val>
                                            <p:strVal val="1+#ppt_w/2"/>
                                          </p:val>
                                        </p:tav>
                                        <p:tav tm="100000">
                                          <p:val>
                                            <p:strVal val="#ppt_x"/>
                                          </p:val>
                                        </p:tav>
                                      </p:tavLst>
                                    </p:anim>
                                    <p:anim calcmode="lin" valueType="num">
                                      <p:cBhvr additive="base">
                                        <p:cTn id="30"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35" name="任意多边形 34"/>
          <p:cNvSpPr/>
          <p:nvPr/>
        </p:nvSpPr>
        <p:spPr>
          <a:xfrm>
            <a:off x="6843390" y="2398807"/>
            <a:ext cx="3045472" cy="632558"/>
          </a:xfrm>
          <a:custGeom>
            <a:avLst/>
            <a:gdLst>
              <a:gd name="connsiteX0" fmla="*/ 0 w 3045472"/>
              <a:gd name="connsiteY0" fmla="*/ 0 h 632558"/>
              <a:gd name="connsiteX1" fmla="*/ 2729193 w 3045472"/>
              <a:gd name="connsiteY1" fmla="*/ 0 h 632558"/>
              <a:gd name="connsiteX2" fmla="*/ 3045472 w 3045472"/>
              <a:gd name="connsiteY2" fmla="*/ 316279 h 632558"/>
              <a:gd name="connsiteX3" fmla="*/ 3045471 w 3045472"/>
              <a:gd name="connsiteY3" fmla="*/ 316279 h 632558"/>
              <a:gd name="connsiteX4" fmla="*/ 2729192 w 3045472"/>
              <a:gd name="connsiteY4" fmla="*/ 632558 h 632558"/>
              <a:gd name="connsiteX5" fmla="*/ 2 w 3045472"/>
              <a:gd name="connsiteY5" fmla="*/ 632557 h 632558"/>
              <a:gd name="connsiteX6" fmla="*/ 6850 w 3045472"/>
              <a:gd name="connsiteY6" fmla="*/ 626907 h 632558"/>
              <a:gd name="connsiteX7" fmla="*/ 135516 w 3045472"/>
              <a:gd name="connsiteY7" fmla="*/ 316279 h 632558"/>
              <a:gd name="connsiteX8" fmla="*/ 6850 w 3045472"/>
              <a:gd name="connsiteY8" fmla="*/ 5652 h 63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472" h="632558">
                <a:moveTo>
                  <a:pt x="0" y="0"/>
                </a:moveTo>
                <a:lnTo>
                  <a:pt x="2729193" y="0"/>
                </a:lnTo>
                <a:cubicBezTo>
                  <a:pt x="2903869" y="0"/>
                  <a:pt x="3045472" y="141603"/>
                  <a:pt x="3045472" y="316279"/>
                </a:cubicBezTo>
                <a:lnTo>
                  <a:pt x="3045471" y="316279"/>
                </a:lnTo>
                <a:cubicBezTo>
                  <a:pt x="3045471" y="490955"/>
                  <a:pt x="2903868" y="632558"/>
                  <a:pt x="2729192" y="632558"/>
                </a:cubicBezTo>
                <a:lnTo>
                  <a:pt x="2" y="632557"/>
                </a:lnTo>
                <a:lnTo>
                  <a:pt x="6850" y="626907"/>
                </a:lnTo>
                <a:cubicBezTo>
                  <a:pt x="86347" y="547410"/>
                  <a:pt x="135516" y="437587"/>
                  <a:pt x="135516" y="316279"/>
                </a:cubicBezTo>
                <a:cubicBezTo>
                  <a:pt x="135516" y="194972"/>
                  <a:pt x="86347" y="85148"/>
                  <a:pt x="6850" y="5652"/>
                </a:cubicBezTo>
                <a:close/>
              </a:path>
            </a:pathLst>
          </a:custGeom>
          <a:solidFill>
            <a:srgbClr val="00A0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843390" y="1003769"/>
            <a:ext cx="3045472" cy="632558"/>
          </a:xfrm>
          <a:custGeom>
            <a:avLst/>
            <a:gdLst>
              <a:gd name="connsiteX0" fmla="*/ 0 w 3045472"/>
              <a:gd name="connsiteY0" fmla="*/ 0 h 632558"/>
              <a:gd name="connsiteX1" fmla="*/ 2729193 w 3045472"/>
              <a:gd name="connsiteY1" fmla="*/ 0 h 632558"/>
              <a:gd name="connsiteX2" fmla="*/ 3045472 w 3045472"/>
              <a:gd name="connsiteY2" fmla="*/ 316279 h 632558"/>
              <a:gd name="connsiteX3" fmla="*/ 3045471 w 3045472"/>
              <a:gd name="connsiteY3" fmla="*/ 316279 h 632558"/>
              <a:gd name="connsiteX4" fmla="*/ 2729192 w 3045472"/>
              <a:gd name="connsiteY4" fmla="*/ 632558 h 632558"/>
              <a:gd name="connsiteX5" fmla="*/ 2 w 3045472"/>
              <a:gd name="connsiteY5" fmla="*/ 632557 h 632558"/>
              <a:gd name="connsiteX6" fmla="*/ 6850 w 3045472"/>
              <a:gd name="connsiteY6" fmla="*/ 626907 h 632558"/>
              <a:gd name="connsiteX7" fmla="*/ 135516 w 3045472"/>
              <a:gd name="connsiteY7" fmla="*/ 316279 h 632558"/>
              <a:gd name="connsiteX8" fmla="*/ 6850 w 3045472"/>
              <a:gd name="connsiteY8" fmla="*/ 5652 h 63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472" h="632558">
                <a:moveTo>
                  <a:pt x="0" y="0"/>
                </a:moveTo>
                <a:lnTo>
                  <a:pt x="2729193" y="0"/>
                </a:lnTo>
                <a:cubicBezTo>
                  <a:pt x="2903869" y="0"/>
                  <a:pt x="3045472" y="141603"/>
                  <a:pt x="3045472" y="316279"/>
                </a:cubicBezTo>
                <a:lnTo>
                  <a:pt x="3045471" y="316279"/>
                </a:lnTo>
                <a:cubicBezTo>
                  <a:pt x="3045471" y="490955"/>
                  <a:pt x="2903868" y="632558"/>
                  <a:pt x="2729192" y="632558"/>
                </a:cubicBezTo>
                <a:lnTo>
                  <a:pt x="2" y="632557"/>
                </a:lnTo>
                <a:lnTo>
                  <a:pt x="6850" y="626907"/>
                </a:lnTo>
                <a:cubicBezTo>
                  <a:pt x="86347" y="547410"/>
                  <a:pt x="135516" y="437587"/>
                  <a:pt x="135516" y="316279"/>
                </a:cubicBezTo>
                <a:cubicBezTo>
                  <a:pt x="135516" y="194972"/>
                  <a:pt x="86347" y="85148"/>
                  <a:pt x="6850" y="5652"/>
                </a:cubicBezTo>
                <a:close/>
              </a:path>
            </a:pathLst>
          </a:custGeom>
          <a:solidFill>
            <a:srgbClr val="00A0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862182" y="5232759"/>
            <a:ext cx="3045472" cy="632558"/>
          </a:xfrm>
          <a:custGeom>
            <a:avLst/>
            <a:gdLst>
              <a:gd name="connsiteX0" fmla="*/ 0 w 3045472"/>
              <a:gd name="connsiteY0" fmla="*/ 0 h 632558"/>
              <a:gd name="connsiteX1" fmla="*/ 2729193 w 3045472"/>
              <a:gd name="connsiteY1" fmla="*/ 0 h 632558"/>
              <a:gd name="connsiteX2" fmla="*/ 3045472 w 3045472"/>
              <a:gd name="connsiteY2" fmla="*/ 316279 h 632558"/>
              <a:gd name="connsiteX3" fmla="*/ 3045471 w 3045472"/>
              <a:gd name="connsiteY3" fmla="*/ 316279 h 632558"/>
              <a:gd name="connsiteX4" fmla="*/ 2729192 w 3045472"/>
              <a:gd name="connsiteY4" fmla="*/ 632558 h 632558"/>
              <a:gd name="connsiteX5" fmla="*/ 2 w 3045472"/>
              <a:gd name="connsiteY5" fmla="*/ 632557 h 632558"/>
              <a:gd name="connsiteX6" fmla="*/ 6850 w 3045472"/>
              <a:gd name="connsiteY6" fmla="*/ 626907 h 632558"/>
              <a:gd name="connsiteX7" fmla="*/ 135516 w 3045472"/>
              <a:gd name="connsiteY7" fmla="*/ 316279 h 632558"/>
              <a:gd name="connsiteX8" fmla="*/ 6850 w 3045472"/>
              <a:gd name="connsiteY8" fmla="*/ 5652 h 63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472" h="632558">
                <a:moveTo>
                  <a:pt x="0" y="0"/>
                </a:moveTo>
                <a:lnTo>
                  <a:pt x="2729193" y="0"/>
                </a:lnTo>
                <a:cubicBezTo>
                  <a:pt x="2903869" y="0"/>
                  <a:pt x="3045472" y="141603"/>
                  <a:pt x="3045472" y="316279"/>
                </a:cubicBezTo>
                <a:lnTo>
                  <a:pt x="3045471" y="316279"/>
                </a:lnTo>
                <a:cubicBezTo>
                  <a:pt x="3045471" y="490955"/>
                  <a:pt x="2903868" y="632558"/>
                  <a:pt x="2729192" y="632558"/>
                </a:cubicBezTo>
                <a:lnTo>
                  <a:pt x="2" y="632557"/>
                </a:lnTo>
                <a:lnTo>
                  <a:pt x="6850" y="626907"/>
                </a:lnTo>
                <a:cubicBezTo>
                  <a:pt x="86347" y="547410"/>
                  <a:pt x="135516" y="437587"/>
                  <a:pt x="135516" y="316279"/>
                </a:cubicBezTo>
                <a:cubicBezTo>
                  <a:pt x="135516" y="194972"/>
                  <a:pt x="86347" y="85148"/>
                  <a:pt x="6850" y="5652"/>
                </a:cubicBezTo>
                <a:close/>
              </a:path>
            </a:pathLst>
          </a:custGeom>
          <a:solidFill>
            <a:srgbClr val="00A0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843390" y="3828574"/>
            <a:ext cx="3045472" cy="632558"/>
          </a:xfrm>
          <a:custGeom>
            <a:avLst/>
            <a:gdLst>
              <a:gd name="connsiteX0" fmla="*/ 0 w 3045472"/>
              <a:gd name="connsiteY0" fmla="*/ 0 h 632558"/>
              <a:gd name="connsiteX1" fmla="*/ 2729193 w 3045472"/>
              <a:gd name="connsiteY1" fmla="*/ 0 h 632558"/>
              <a:gd name="connsiteX2" fmla="*/ 3045472 w 3045472"/>
              <a:gd name="connsiteY2" fmla="*/ 316279 h 632558"/>
              <a:gd name="connsiteX3" fmla="*/ 3045471 w 3045472"/>
              <a:gd name="connsiteY3" fmla="*/ 316279 h 632558"/>
              <a:gd name="connsiteX4" fmla="*/ 2729192 w 3045472"/>
              <a:gd name="connsiteY4" fmla="*/ 632558 h 632558"/>
              <a:gd name="connsiteX5" fmla="*/ 2 w 3045472"/>
              <a:gd name="connsiteY5" fmla="*/ 632557 h 632558"/>
              <a:gd name="connsiteX6" fmla="*/ 6850 w 3045472"/>
              <a:gd name="connsiteY6" fmla="*/ 626907 h 632558"/>
              <a:gd name="connsiteX7" fmla="*/ 135516 w 3045472"/>
              <a:gd name="connsiteY7" fmla="*/ 316279 h 632558"/>
              <a:gd name="connsiteX8" fmla="*/ 6850 w 3045472"/>
              <a:gd name="connsiteY8" fmla="*/ 5652 h 63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472" h="632558">
                <a:moveTo>
                  <a:pt x="0" y="0"/>
                </a:moveTo>
                <a:lnTo>
                  <a:pt x="2729193" y="0"/>
                </a:lnTo>
                <a:cubicBezTo>
                  <a:pt x="2903869" y="0"/>
                  <a:pt x="3045472" y="141603"/>
                  <a:pt x="3045472" y="316279"/>
                </a:cubicBezTo>
                <a:lnTo>
                  <a:pt x="3045471" y="316279"/>
                </a:lnTo>
                <a:cubicBezTo>
                  <a:pt x="3045471" y="490955"/>
                  <a:pt x="2903868" y="632558"/>
                  <a:pt x="2729192" y="632558"/>
                </a:cubicBezTo>
                <a:lnTo>
                  <a:pt x="2" y="632557"/>
                </a:lnTo>
                <a:lnTo>
                  <a:pt x="6850" y="626907"/>
                </a:lnTo>
                <a:cubicBezTo>
                  <a:pt x="86347" y="547410"/>
                  <a:pt x="135516" y="437587"/>
                  <a:pt x="135516" y="316279"/>
                </a:cubicBezTo>
                <a:cubicBezTo>
                  <a:pt x="135516" y="194972"/>
                  <a:pt x="86347" y="85148"/>
                  <a:pt x="6850" y="5652"/>
                </a:cubicBezTo>
                <a:close/>
              </a:path>
            </a:pathLst>
          </a:custGeom>
          <a:solidFill>
            <a:srgbClr val="00A0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5"/>
          <p:cNvSpPr>
            <a:spLocks noEditPoints="1"/>
          </p:cNvSpPr>
          <p:nvPr/>
        </p:nvSpPr>
        <p:spPr bwMode="auto">
          <a:xfrm>
            <a:off x="6038738" y="915076"/>
            <a:ext cx="804652" cy="820027"/>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C5D945"/>
          </a:solidFill>
          <a:ln>
            <a:noFill/>
          </a:ln>
        </p:spPr>
        <p:txBody>
          <a:bodyPr/>
          <a:lstStyle/>
          <a:p>
            <a:endParaRPr lang="zh-CN" altLang="en-US" sz="1800"/>
          </a:p>
        </p:txBody>
      </p:sp>
      <p:sp>
        <p:nvSpPr>
          <p:cNvPr id="4" name="椭圆 3"/>
          <p:cNvSpPr>
            <a:spLocks noChangeAspect="1"/>
          </p:cNvSpPr>
          <p:nvPr/>
        </p:nvSpPr>
        <p:spPr>
          <a:xfrm>
            <a:off x="1048595" y="1609211"/>
            <a:ext cx="3626921" cy="3626921"/>
          </a:xfrm>
          <a:prstGeom prst="ellipse">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6038738" y="2309075"/>
            <a:ext cx="804652" cy="820027"/>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C5D945"/>
          </a:solidFill>
          <a:ln>
            <a:noFill/>
          </a:ln>
        </p:spPr>
        <p:txBody>
          <a:bodyPr/>
          <a:lstStyle/>
          <a:p>
            <a:endParaRPr lang="zh-CN" altLang="en-US" sz="1800"/>
          </a:p>
        </p:txBody>
      </p:sp>
      <p:sp>
        <p:nvSpPr>
          <p:cNvPr id="6" name="Freeform 5"/>
          <p:cNvSpPr>
            <a:spLocks noEditPoints="1"/>
          </p:cNvSpPr>
          <p:nvPr/>
        </p:nvSpPr>
        <p:spPr bwMode="auto">
          <a:xfrm>
            <a:off x="6019946" y="3722577"/>
            <a:ext cx="804652" cy="820027"/>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C5D945"/>
          </a:solidFill>
          <a:ln>
            <a:noFill/>
          </a:ln>
        </p:spPr>
        <p:txBody>
          <a:bodyPr/>
          <a:lstStyle/>
          <a:p>
            <a:endParaRPr lang="zh-CN" altLang="en-US" sz="1800"/>
          </a:p>
        </p:txBody>
      </p:sp>
      <p:sp>
        <p:nvSpPr>
          <p:cNvPr id="7" name="Freeform 5"/>
          <p:cNvSpPr>
            <a:spLocks noEditPoints="1"/>
          </p:cNvSpPr>
          <p:nvPr/>
        </p:nvSpPr>
        <p:spPr bwMode="auto">
          <a:xfrm>
            <a:off x="6038738" y="5139027"/>
            <a:ext cx="804652" cy="820027"/>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C5D945"/>
          </a:solidFill>
          <a:ln>
            <a:noFill/>
          </a:ln>
        </p:spPr>
        <p:txBody>
          <a:bodyPr/>
          <a:lstStyle/>
          <a:p>
            <a:endParaRPr lang="zh-CN" altLang="en-US" sz="1800"/>
          </a:p>
        </p:txBody>
      </p:sp>
      <p:sp>
        <p:nvSpPr>
          <p:cNvPr id="12" name="TextBox 20"/>
          <p:cNvSpPr txBox="1"/>
          <p:nvPr/>
        </p:nvSpPr>
        <p:spPr>
          <a:xfrm>
            <a:off x="6245053" y="1013629"/>
            <a:ext cx="429605" cy="615553"/>
          </a:xfrm>
          <a:prstGeom prst="rect">
            <a:avLst/>
          </a:prstGeom>
          <a:noFill/>
        </p:spPr>
        <p:txBody>
          <a:bodyPr wrap="none" lIns="0" tIns="0" rIns="0" bIns="0" rtlCol="0">
            <a:spAutoFit/>
          </a:bodyPr>
          <a:lstStyle/>
          <a:p>
            <a:r>
              <a:rPr lang="en-US" altLang="zh-CN" sz="4000" spc="400" dirty="0">
                <a:solidFill>
                  <a:schemeClr val="bg1"/>
                </a:solidFill>
                <a:latin typeface="Agency FB" panose="020B0503020202020204" pitchFamily="34" charset="0"/>
                <a:ea typeface="微软雅黑" panose="020B0503020204020204" pitchFamily="34" charset="-122"/>
              </a:rPr>
              <a:t>01</a:t>
            </a:r>
            <a:endParaRPr lang="zh-CN" altLang="en-US" sz="4000" spc="400" dirty="0">
              <a:solidFill>
                <a:schemeClr val="bg1"/>
              </a:solidFill>
              <a:latin typeface="Agency FB" panose="020B0503020202020204" pitchFamily="34" charset="0"/>
              <a:ea typeface="微软雅黑" panose="020B0503020204020204" pitchFamily="34" charset="-122"/>
            </a:endParaRPr>
          </a:p>
        </p:txBody>
      </p:sp>
      <p:sp>
        <p:nvSpPr>
          <p:cNvPr id="13" name="TextBox 20"/>
          <p:cNvSpPr txBox="1"/>
          <p:nvPr/>
        </p:nvSpPr>
        <p:spPr>
          <a:xfrm>
            <a:off x="6220071" y="2432285"/>
            <a:ext cx="423193" cy="615553"/>
          </a:xfrm>
          <a:prstGeom prst="rect">
            <a:avLst/>
          </a:prstGeom>
          <a:noFill/>
        </p:spPr>
        <p:txBody>
          <a:bodyPr wrap="none" lIns="0" tIns="0" rIns="0" bIns="0" rtlCol="0">
            <a:spAutoFit/>
          </a:bodyPr>
          <a:lstStyle/>
          <a:p>
            <a:r>
              <a:rPr lang="en-US" altLang="zh-CN" sz="4000" dirty="0">
                <a:solidFill>
                  <a:schemeClr val="bg1"/>
                </a:solidFill>
                <a:latin typeface="Agency FB" panose="020B0503020202020204" pitchFamily="34" charset="0"/>
                <a:ea typeface="微软雅黑" panose="020B0503020204020204" pitchFamily="34" charset="-122"/>
              </a:rPr>
              <a:t>02</a:t>
            </a:r>
            <a:endParaRPr lang="zh-CN" altLang="en-US" sz="4000" dirty="0">
              <a:solidFill>
                <a:schemeClr val="bg1"/>
              </a:solidFill>
              <a:latin typeface="Agency FB" panose="020B0503020202020204" pitchFamily="34" charset="0"/>
              <a:ea typeface="微软雅黑" panose="020B0503020204020204" pitchFamily="34" charset="-122"/>
            </a:endParaRPr>
          </a:p>
        </p:txBody>
      </p:sp>
      <p:sp>
        <p:nvSpPr>
          <p:cNvPr id="14" name="TextBox 20"/>
          <p:cNvSpPr txBox="1"/>
          <p:nvPr/>
        </p:nvSpPr>
        <p:spPr>
          <a:xfrm>
            <a:off x="6193265" y="3826360"/>
            <a:ext cx="439223" cy="615553"/>
          </a:xfrm>
          <a:prstGeom prst="rect">
            <a:avLst/>
          </a:prstGeom>
          <a:noFill/>
        </p:spPr>
        <p:txBody>
          <a:bodyPr wrap="none" lIns="0" tIns="0" rIns="0" bIns="0" rtlCol="0">
            <a:spAutoFit/>
          </a:bodyPr>
          <a:lstStyle/>
          <a:p>
            <a:r>
              <a:rPr lang="en-US" altLang="zh-CN" sz="4000" dirty="0">
                <a:solidFill>
                  <a:schemeClr val="bg1"/>
                </a:solidFill>
                <a:latin typeface="Agency FB" panose="020B0503020202020204" pitchFamily="34" charset="0"/>
                <a:ea typeface="微软雅黑" panose="020B0503020204020204" pitchFamily="34" charset="-122"/>
              </a:rPr>
              <a:t>03</a:t>
            </a:r>
            <a:endParaRPr lang="zh-CN" altLang="en-US" sz="4000" dirty="0">
              <a:solidFill>
                <a:schemeClr val="bg1"/>
              </a:solidFill>
              <a:latin typeface="Agency FB" panose="020B0503020202020204" pitchFamily="34" charset="0"/>
              <a:ea typeface="微软雅黑" panose="020B0503020204020204" pitchFamily="34" charset="-122"/>
            </a:endParaRPr>
          </a:p>
        </p:txBody>
      </p:sp>
      <p:sp>
        <p:nvSpPr>
          <p:cNvPr id="15" name="TextBox 20"/>
          <p:cNvSpPr txBox="1"/>
          <p:nvPr/>
        </p:nvSpPr>
        <p:spPr>
          <a:xfrm>
            <a:off x="6221738" y="5251063"/>
            <a:ext cx="419987" cy="615553"/>
          </a:xfrm>
          <a:prstGeom prst="rect">
            <a:avLst/>
          </a:prstGeom>
          <a:noFill/>
        </p:spPr>
        <p:txBody>
          <a:bodyPr wrap="none" lIns="0" tIns="0" rIns="0" bIns="0" rtlCol="0">
            <a:spAutoFit/>
          </a:bodyPr>
          <a:lstStyle/>
          <a:p>
            <a:r>
              <a:rPr lang="en-US" altLang="zh-CN" sz="4000" dirty="0">
                <a:solidFill>
                  <a:schemeClr val="bg1"/>
                </a:solidFill>
                <a:latin typeface="Agency FB" panose="020B0503020202020204" pitchFamily="34" charset="0"/>
                <a:ea typeface="微软雅黑" panose="020B0503020204020204" pitchFamily="34" charset="-122"/>
              </a:rPr>
              <a:t>04</a:t>
            </a:r>
            <a:endParaRPr lang="zh-CN" altLang="en-US" sz="4000" dirty="0">
              <a:solidFill>
                <a:schemeClr val="bg1"/>
              </a:solidFill>
              <a:latin typeface="Agency FB" panose="020B0503020202020204" pitchFamily="34" charset="0"/>
              <a:ea typeface="微软雅黑" panose="020B0503020204020204" pitchFamily="34" charset="-122"/>
            </a:endParaRPr>
          </a:p>
        </p:txBody>
      </p:sp>
      <p:sp>
        <p:nvSpPr>
          <p:cNvPr id="16" name="TextBox 20"/>
          <p:cNvSpPr txBox="1"/>
          <p:nvPr/>
        </p:nvSpPr>
        <p:spPr>
          <a:xfrm>
            <a:off x="1756732" y="3717091"/>
            <a:ext cx="2477644" cy="830997"/>
          </a:xfrm>
          <a:prstGeom prst="rect">
            <a:avLst/>
          </a:prstGeom>
          <a:noFill/>
        </p:spPr>
        <p:txBody>
          <a:bodyPr wrap="square" lIns="0" tIns="0" rIns="0" bIns="0" rtlCol="0">
            <a:spAutoFit/>
          </a:bodyPr>
          <a:lstStyle/>
          <a:p>
            <a:r>
              <a:rPr lang="en-US" altLang="zh-CN" sz="5400" dirty="0">
                <a:solidFill>
                  <a:schemeClr val="bg1"/>
                </a:solidFill>
                <a:latin typeface="Agency FB" panose="020B0503020202020204" pitchFamily="34" charset="0"/>
                <a:ea typeface="微软雅黑" panose="020B0503020204020204" pitchFamily="34" charset="-122"/>
              </a:rPr>
              <a:t>CONTENTS</a:t>
            </a:r>
            <a:endParaRPr lang="zh-CN" altLang="en-US" sz="5400" dirty="0">
              <a:solidFill>
                <a:schemeClr val="bg1"/>
              </a:solidFill>
              <a:latin typeface="Agency FB" panose="020B0503020202020204" pitchFamily="34" charset="0"/>
              <a:ea typeface="微软雅黑" panose="020B0503020204020204" pitchFamily="34" charset="-122"/>
            </a:endParaRPr>
          </a:p>
        </p:txBody>
      </p:sp>
      <p:sp>
        <p:nvSpPr>
          <p:cNvPr id="18" name="TextBox 19"/>
          <p:cNvSpPr txBox="1"/>
          <p:nvPr/>
        </p:nvSpPr>
        <p:spPr>
          <a:xfrm>
            <a:off x="1656014" y="2514201"/>
            <a:ext cx="2377575" cy="1107996"/>
          </a:xfrm>
          <a:prstGeom prst="rect">
            <a:avLst/>
          </a:prstGeom>
          <a:noFill/>
        </p:spPr>
        <p:txBody>
          <a:bodyPr wrap="none" rtlCol="0">
            <a:spAutoFit/>
          </a:bodyPr>
          <a:lstStyle/>
          <a:p>
            <a:pPr algn="ctr"/>
            <a:r>
              <a:rPr lang="zh-CN" altLang="en-US" sz="6600" dirty="0">
                <a:solidFill>
                  <a:schemeClr val="bg1"/>
                </a:solidFill>
                <a:latin typeface="微软雅黑" panose="020B0503020204020204" pitchFamily="34" charset="-122"/>
                <a:ea typeface="微软雅黑" panose="020B0503020204020204" pitchFamily="34" charset="-122"/>
              </a:rPr>
              <a:t>目  录</a:t>
            </a:r>
            <a:endParaRPr lang="zh-CN" altLang="en-US" sz="6600" dirty="0">
              <a:solidFill>
                <a:schemeClr val="bg1"/>
              </a:solidFill>
              <a:latin typeface="微软雅黑" panose="020B0503020204020204" pitchFamily="34" charset="-122"/>
              <a:ea typeface="微软雅黑" panose="020B0503020204020204" pitchFamily="34" charset="-122"/>
            </a:endParaRPr>
          </a:p>
        </p:txBody>
      </p:sp>
      <p:sp>
        <p:nvSpPr>
          <p:cNvPr id="19" name="文本框 9"/>
          <p:cNvSpPr txBox="1"/>
          <p:nvPr/>
        </p:nvSpPr>
        <p:spPr>
          <a:xfrm>
            <a:off x="7638525" y="1052482"/>
            <a:ext cx="1857167" cy="430887"/>
          </a:xfrm>
          <a:prstGeom prst="rect">
            <a:avLst/>
          </a:prstGeom>
          <a:noFill/>
        </p:spPr>
        <p:txBody>
          <a:bodyPr wrap="square" lIns="0" tIns="0" rIns="0" bIns="0" rtlCol="0">
            <a:spAutoFit/>
          </a:bodyPr>
          <a:lstStyle/>
          <a:p>
            <a:r>
              <a:rPr lang="zh-CN" altLang="en-US" sz="2800" b="1" dirty="0">
                <a:solidFill>
                  <a:srgbClr val="FEFEFE"/>
                </a:solidFill>
                <a:latin typeface="幼圆" panose="02010509060101010101" pitchFamily="49" charset="-122"/>
                <a:ea typeface="幼圆" panose="02010509060101010101" pitchFamily="49" charset="-122"/>
              </a:rPr>
              <a:t>工作回顾</a:t>
            </a:r>
            <a:endParaRPr lang="zh-CN" altLang="en-US" sz="2800" b="1" dirty="0">
              <a:solidFill>
                <a:srgbClr val="FEFEFE"/>
              </a:solidFill>
              <a:latin typeface="幼圆" panose="02010509060101010101" pitchFamily="49" charset="-122"/>
              <a:ea typeface="幼圆" panose="02010509060101010101" pitchFamily="49" charset="-122"/>
            </a:endParaRPr>
          </a:p>
        </p:txBody>
      </p:sp>
      <p:sp>
        <p:nvSpPr>
          <p:cNvPr id="20" name="文本框 9"/>
          <p:cNvSpPr txBox="1"/>
          <p:nvPr/>
        </p:nvSpPr>
        <p:spPr>
          <a:xfrm>
            <a:off x="7638525" y="2475508"/>
            <a:ext cx="1857167" cy="430887"/>
          </a:xfrm>
          <a:prstGeom prst="rect">
            <a:avLst/>
          </a:prstGeom>
          <a:noFill/>
        </p:spPr>
        <p:txBody>
          <a:bodyPr wrap="square" lIns="0" tIns="0" rIns="0" bIns="0" rtlCol="0">
            <a:spAutoFit/>
          </a:bodyPr>
          <a:lstStyle/>
          <a:p>
            <a:r>
              <a:rPr lang="zh-CN" altLang="en-US" sz="2800" b="1" dirty="0">
                <a:solidFill>
                  <a:srgbClr val="FEFEFE"/>
                </a:solidFill>
                <a:latin typeface="幼圆" panose="02010509060101010101" pitchFamily="49" charset="-122"/>
                <a:ea typeface="幼圆" panose="02010509060101010101" pitchFamily="49" charset="-122"/>
              </a:rPr>
              <a:t>自我评价</a:t>
            </a:r>
            <a:endParaRPr lang="zh-CN" altLang="en-US" sz="2800" b="1" dirty="0">
              <a:solidFill>
                <a:srgbClr val="FEFEFE"/>
              </a:solidFill>
              <a:latin typeface="幼圆" panose="02010509060101010101" pitchFamily="49" charset="-122"/>
              <a:ea typeface="幼圆" panose="02010509060101010101" pitchFamily="49" charset="-122"/>
            </a:endParaRPr>
          </a:p>
        </p:txBody>
      </p:sp>
      <p:sp>
        <p:nvSpPr>
          <p:cNvPr id="21" name="文本框 9"/>
          <p:cNvSpPr txBox="1"/>
          <p:nvPr/>
        </p:nvSpPr>
        <p:spPr>
          <a:xfrm>
            <a:off x="7638525" y="3884693"/>
            <a:ext cx="1857167" cy="430887"/>
          </a:xfrm>
          <a:prstGeom prst="rect">
            <a:avLst/>
          </a:prstGeom>
          <a:noFill/>
        </p:spPr>
        <p:txBody>
          <a:bodyPr wrap="square" lIns="0" tIns="0" rIns="0" bIns="0" rtlCol="0">
            <a:spAutoFit/>
          </a:bodyPr>
          <a:lstStyle/>
          <a:p>
            <a:r>
              <a:rPr lang="zh-CN" altLang="en-US" sz="2800" b="1" dirty="0">
                <a:solidFill>
                  <a:srgbClr val="FEFEFE"/>
                </a:solidFill>
                <a:latin typeface="幼圆" panose="02010509060101010101" pitchFamily="49" charset="-122"/>
                <a:ea typeface="幼圆" panose="02010509060101010101" pitchFamily="49" charset="-122"/>
              </a:rPr>
              <a:t>工作体会</a:t>
            </a:r>
            <a:endParaRPr lang="zh-CN" altLang="en-US" sz="2800" b="1" dirty="0">
              <a:solidFill>
                <a:srgbClr val="FEFEFE"/>
              </a:solidFill>
              <a:latin typeface="幼圆" panose="02010509060101010101" pitchFamily="49" charset="-122"/>
              <a:ea typeface="幼圆" panose="02010509060101010101" pitchFamily="49" charset="-122"/>
            </a:endParaRPr>
          </a:p>
        </p:txBody>
      </p:sp>
      <p:sp>
        <p:nvSpPr>
          <p:cNvPr id="22" name="文本框 9"/>
          <p:cNvSpPr txBox="1"/>
          <p:nvPr/>
        </p:nvSpPr>
        <p:spPr>
          <a:xfrm>
            <a:off x="7657317" y="5305459"/>
            <a:ext cx="1857167" cy="430887"/>
          </a:xfrm>
          <a:prstGeom prst="rect">
            <a:avLst/>
          </a:prstGeom>
          <a:noFill/>
        </p:spPr>
        <p:txBody>
          <a:bodyPr wrap="square" lIns="0" tIns="0" rIns="0" bIns="0" rtlCol="0">
            <a:spAutoFit/>
          </a:bodyPr>
          <a:lstStyle/>
          <a:p>
            <a:r>
              <a:rPr lang="zh-CN" altLang="en-US" sz="2800" b="1" dirty="0">
                <a:solidFill>
                  <a:srgbClr val="FEFEFE"/>
                </a:solidFill>
                <a:latin typeface="幼圆" panose="02010509060101010101" pitchFamily="49" charset="-122"/>
                <a:ea typeface="幼圆" panose="02010509060101010101" pitchFamily="49" charset="-122"/>
              </a:rPr>
              <a:t>规划展望</a:t>
            </a:r>
            <a:endParaRPr lang="zh-CN" altLang="en-US" sz="2800" b="1" dirty="0">
              <a:solidFill>
                <a:srgbClr val="FEFEFE"/>
              </a:solidFill>
              <a:latin typeface="幼圆" panose="02010509060101010101" pitchFamily="49" charset="-122"/>
              <a:ea typeface="幼圆" panose="02010509060101010101" pitchFamily="49" charset="-122"/>
            </a:endParaRPr>
          </a:p>
        </p:txBody>
      </p:sp>
      <p:sp>
        <p:nvSpPr>
          <p:cNvPr id="27" name="矩形 26"/>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outVertical)">
                                      <p:cBhvr>
                                        <p:cTn id="11" dur="500"/>
                                        <p:tgtEl>
                                          <p:spTgt spid="18"/>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5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par>
                                <p:cTn id="24" presetID="52" presetClass="entr" presetSubtype="0" fill="hold" grpId="0" nodeType="withEffect">
                                  <p:stCondLst>
                                    <p:cond delay="25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par>
                                <p:cTn id="29" presetID="52" presetClass="entr" presetSubtype="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par>
                                <p:cTn id="34" presetID="52" presetClass="entr" presetSubtype="0" fill="hold" grpId="0" nodeType="withEffect">
                                  <p:stCondLst>
                                    <p:cond delay="750"/>
                                  </p:stCondLst>
                                  <p:childTnLst>
                                    <p:set>
                                      <p:cBhvr>
                                        <p:cTn id="35" dur="1" fill="hold">
                                          <p:stCondLst>
                                            <p:cond delay="0"/>
                                          </p:stCondLst>
                                        </p:cTn>
                                        <p:tgtEl>
                                          <p:spTgt spid="7"/>
                                        </p:tgtEl>
                                        <p:attrNameLst>
                                          <p:attrName>style.visibility</p:attrName>
                                        </p:attrNameLst>
                                      </p:cBhvr>
                                      <p:to>
                                        <p:strVal val="visible"/>
                                      </p:to>
                                    </p:set>
                                    <p:animScale>
                                      <p:cBhvr>
                                        <p:cTn id="3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
                                        </p:tgtEl>
                                        <p:attrNameLst>
                                          <p:attrName>ppt_x</p:attrName>
                                          <p:attrName>ppt_y</p:attrName>
                                        </p:attrNameLst>
                                      </p:cBhvr>
                                    </p:animMotion>
                                    <p:animEffect transition="in" filter="fade">
                                      <p:cBhvr>
                                        <p:cTn id="38" dur="1000"/>
                                        <p:tgtEl>
                                          <p:spTgt spid="7"/>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4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60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14" presetClass="entr" presetSubtype="1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randombar(horizontal)">
                                      <p:cBhvr>
                                        <p:cTn id="59" dur="500"/>
                                        <p:tgtEl>
                                          <p:spTgt spid="3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randombar(horizontal)">
                                      <p:cBhvr>
                                        <p:cTn id="62" dur="500"/>
                                        <p:tgtEl>
                                          <p:spTgt spid="3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randombar(horizontal)">
                                      <p:cBhvr>
                                        <p:cTn id="65" dur="500"/>
                                        <p:tgtEl>
                                          <p:spTgt spid="38"/>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randombar(horizontal)">
                                      <p:cBhvr>
                                        <p:cTn id="68" dur="500"/>
                                        <p:tgtEl>
                                          <p:spTgt spid="37"/>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300"/>
                                        <p:tgtEl>
                                          <p:spTgt spid="19"/>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300"/>
                                        <p:tgtEl>
                                          <p:spTgt spid="20"/>
                                        </p:tgtEl>
                                      </p:cBhvr>
                                    </p:animEffect>
                                  </p:childTnLst>
                                </p:cTn>
                              </p:par>
                            </p:childTnLst>
                          </p:cTn>
                        </p:par>
                        <p:par>
                          <p:cTn id="77" fill="hold">
                            <p:stCondLst>
                              <p:cond delay="5500"/>
                            </p:stCondLst>
                            <p:childTnLst>
                              <p:par>
                                <p:cTn id="78" presetID="22" presetClass="entr" presetSubtype="8"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300"/>
                                        <p:tgtEl>
                                          <p:spTgt spid="21"/>
                                        </p:tgtEl>
                                      </p:cBhvr>
                                    </p:animEffect>
                                  </p:childTnLst>
                                </p:cTn>
                              </p:par>
                            </p:childTnLst>
                          </p:cTn>
                        </p:par>
                        <p:par>
                          <p:cTn id="81" fill="hold">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 grpId="0" animBg="1"/>
      <p:bldP spid="4" grpId="0" animBg="1"/>
      <p:bldP spid="5" grpId="0" animBg="1"/>
      <p:bldP spid="6" grpId="0" animBg="1"/>
      <p:bldP spid="7" grpId="0" animBg="1"/>
      <p:bldP spid="12" grpId="0"/>
      <p:bldP spid="13" grpId="0"/>
      <p:bldP spid="14" grpId="0"/>
      <p:bldP spid="15" grpId="0"/>
      <p:bldP spid="16" grpId="0"/>
      <p:bldP spid="18"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716" y="366004"/>
            <a:ext cx="4354077" cy="646331"/>
          </a:xfrm>
          <a:prstGeom prst="rect">
            <a:avLst/>
          </a:prstGeom>
          <a:noFill/>
        </p:spPr>
        <p:txBody>
          <a:bodyPr wrap="none" rtlCol="0">
            <a:spAutoFit/>
          </a:bodyPr>
          <a:lstStyle/>
          <a:p>
            <a:r>
              <a:rPr lang="zh-CN" altLang="en-US" sz="3600" b="1" dirty="0">
                <a:solidFill>
                  <a:schemeClr val="tx1">
                    <a:lumMod val="75000"/>
                    <a:lumOff val="25000"/>
                  </a:schemeClr>
                </a:solidFill>
                <a:latin typeface="幼圆" panose="02010509060101010101" pitchFamily="49" charset="-122"/>
                <a:ea typeface="幼圆" panose="02010509060101010101" pitchFamily="49" charset="-122"/>
              </a:rPr>
              <a:t>对部门的意见跟建议</a:t>
            </a:r>
            <a:endParaRPr lang="zh-CN" altLang="en-US" sz="36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2" name="组合 1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069013" y="4697354"/>
            <a:ext cx="4434152" cy="1232027"/>
            <a:chOff x="1069013" y="4697354"/>
            <a:chExt cx="4434152" cy="1232027"/>
          </a:xfrm>
        </p:grpSpPr>
        <p:sp>
          <p:nvSpPr>
            <p:cNvPr id="13" name="Freeform 261"/>
            <p:cNvSpPr/>
            <p:nvPr/>
          </p:nvSpPr>
          <p:spPr bwMode="auto">
            <a:xfrm>
              <a:off x="1069013" y="4697354"/>
              <a:ext cx="4434152" cy="1232027"/>
            </a:xfrm>
            <a:custGeom>
              <a:avLst/>
              <a:gdLst>
                <a:gd name="T0" fmla="*/ 48 w 500"/>
                <a:gd name="T1" fmla="*/ 0 h 137"/>
                <a:gd name="T2" fmla="*/ 17 w 500"/>
                <a:gd name="T3" fmla="*/ 10 h 137"/>
                <a:gd name="T4" fmla="*/ 5 w 500"/>
                <a:gd name="T5" fmla="*/ 33 h 137"/>
                <a:gd name="T6" fmla="*/ 11 w 500"/>
                <a:gd name="T7" fmla="*/ 41 h 137"/>
                <a:gd name="T8" fmla="*/ 20 w 500"/>
                <a:gd name="T9" fmla="*/ 42 h 137"/>
                <a:gd name="T10" fmla="*/ 30 w 500"/>
                <a:gd name="T11" fmla="*/ 35 h 137"/>
                <a:gd name="T12" fmla="*/ 34 w 500"/>
                <a:gd name="T13" fmla="*/ 27 h 137"/>
                <a:gd name="T14" fmla="*/ 47 w 500"/>
                <a:gd name="T15" fmla="*/ 22 h 137"/>
                <a:gd name="T16" fmla="*/ 60 w 500"/>
                <a:gd name="T17" fmla="*/ 27 h 137"/>
                <a:gd name="T18" fmla="*/ 65 w 500"/>
                <a:gd name="T19" fmla="*/ 40 h 137"/>
                <a:gd name="T20" fmla="*/ 59 w 500"/>
                <a:gd name="T21" fmla="*/ 56 h 137"/>
                <a:gd name="T22" fmla="*/ 38 w 500"/>
                <a:gd name="T23" fmla="*/ 78 h 137"/>
                <a:gd name="T24" fmla="*/ 9 w 500"/>
                <a:gd name="T25" fmla="*/ 111 h 137"/>
                <a:gd name="T26" fmla="*/ 1 w 500"/>
                <a:gd name="T27" fmla="*/ 129 h 137"/>
                <a:gd name="T28" fmla="*/ 8 w 500"/>
                <a:gd name="T29" fmla="*/ 137 h 137"/>
                <a:gd name="T30" fmla="*/ 492 w 500"/>
                <a:gd name="T31" fmla="*/ 137 h 137"/>
                <a:gd name="T32" fmla="*/ 500 w 500"/>
                <a:gd name="T33" fmla="*/ 129 h 137"/>
                <a:gd name="T34" fmla="*/ 500 w 500"/>
                <a:gd name="T35" fmla="*/ 9 h 137"/>
                <a:gd name="T36" fmla="*/ 492 w 500"/>
                <a:gd name="T37" fmla="*/ 0 h 137"/>
                <a:gd name="T38" fmla="*/ 48 w 500"/>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137">
                  <a:moveTo>
                    <a:pt x="48" y="0"/>
                  </a:moveTo>
                  <a:cubicBezTo>
                    <a:pt x="36" y="0"/>
                    <a:pt x="25" y="3"/>
                    <a:pt x="17" y="10"/>
                  </a:cubicBezTo>
                  <a:cubicBezTo>
                    <a:pt x="9" y="16"/>
                    <a:pt x="5" y="33"/>
                    <a:pt x="5" y="33"/>
                  </a:cubicBezTo>
                  <a:cubicBezTo>
                    <a:pt x="4" y="37"/>
                    <a:pt x="6" y="41"/>
                    <a:pt x="11" y="41"/>
                  </a:cubicBezTo>
                  <a:cubicBezTo>
                    <a:pt x="20" y="42"/>
                    <a:pt x="20" y="42"/>
                    <a:pt x="20" y="42"/>
                  </a:cubicBezTo>
                  <a:cubicBezTo>
                    <a:pt x="25" y="43"/>
                    <a:pt x="29" y="39"/>
                    <a:pt x="30" y="35"/>
                  </a:cubicBezTo>
                  <a:cubicBezTo>
                    <a:pt x="30" y="35"/>
                    <a:pt x="31" y="30"/>
                    <a:pt x="34" y="27"/>
                  </a:cubicBezTo>
                  <a:cubicBezTo>
                    <a:pt x="37" y="24"/>
                    <a:pt x="42" y="22"/>
                    <a:pt x="47" y="22"/>
                  </a:cubicBezTo>
                  <a:cubicBezTo>
                    <a:pt x="53" y="22"/>
                    <a:pt x="57" y="23"/>
                    <a:pt x="60" y="27"/>
                  </a:cubicBezTo>
                  <a:cubicBezTo>
                    <a:pt x="63" y="30"/>
                    <a:pt x="65" y="34"/>
                    <a:pt x="65" y="40"/>
                  </a:cubicBezTo>
                  <a:cubicBezTo>
                    <a:pt x="65" y="45"/>
                    <a:pt x="63" y="51"/>
                    <a:pt x="59" y="56"/>
                  </a:cubicBezTo>
                  <a:cubicBezTo>
                    <a:pt x="57" y="60"/>
                    <a:pt x="50" y="67"/>
                    <a:pt x="38" y="78"/>
                  </a:cubicBezTo>
                  <a:cubicBezTo>
                    <a:pt x="23" y="92"/>
                    <a:pt x="14" y="103"/>
                    <a:pt x="9" y="111"/>
                  </a:cubicBezTo>
                  <a:cubicBezTo>
                    <a:pt x="4" y="119"/>
                    <a:pt x="1" y="129"/>
                    <a:pt x="1" y="129"/>
                  </a:cubicBezTo>
                  <a:cubicBezTo>
                    <a:pt x="0" y="133"/>
                    <a:pt x="3" y="137"/>
                    <a:pt x="8" y="137"/>
                  </a:cubicBezTo>
                  <a:cubicBezTo>
                    <a:pt x="492" y="137"/>
                    <a:pt x="492" y="137"/>
                    <a:pt x="492" y="137"/>
                  </a:cubicBezTo>
                  <a:cubicBezTo>
                    <a:pt x="497" y="137"/>
                    <a:pt x="500" y="133"/>
                    <a:pt x="500" y="129"/>
                  </a:cubicBezTo>
                  <a:cubicBezTo>
                    <a:pt x="500" y="9"/>
                    <a:pt x="500" y="9"/>
                    <a:pt x="500" y="9"/>
                  </a:cubicBezTo>
                  <a:cubicBezTo>
                    <a:pt x="500" y="4"/>
                    <a:pt x="497" y="0"/>
                    <a:pt x="492" y="0"/>
                  </a:cubicBezTo>
                  <a:cubicBezTo>
                    <a:pt x="492" y="0"/>
                    <a:pt x="49" y="0"/>
                    <a:pt x="48" y="0"/>
                  </a:cubicBezTo>
                  <a:close/>
                </a:path>
              </a:pathLst>
            </a:custGeom>
            <a:solidFill>
              <a:srgbClr val="C5D945"/>
            </a:solidFill>
            <a:ln>
              <a:noFill/>
            </a:ln>
            <a:effectLst/>
          </p:spPr>
          <p:txBody>
            <a:bodyPr vert="horz" wrap="square" lIns="91440" tIns="45720" rIns="91440" bIns="45720" numCol="1" anchor="t" anchorCtr="0" compatLnSpc="1"/>
            <a:lstStyle/>
            <a:p>
              <a:endParaRPr lang="zh-CN" altLang="en-US"/>
            </a:p>
          </p:txBody>
        </p:sp>
        <p:grpSp>
          <p:nvGrpSpPr>
            <p:cNvPr id="14" name="组合 13"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2232682" y="4854350"/>
              <a:ext cx="2901474" cy="958504"/>
              <a:chOff x="2478121" y="2540829"/>
              <a:chExt cx="2901474" cy="958504"/>
            </a:xfrm>
          </p:grpSpPr>
          <p:sp>
            <p:nvSpPr>
              <p:cNvPr id="15" name="Rectangle 42"/>
              <p:cNvSpPr/>
              <p:nvPr/>
            </p:nvSpPr>
            <p:spPr>
              <a:xfrm flipH="1">
                <a:off x="2478121" y="2909680"/>
                <a:ext cx="2901474" cy="589653"/>
              </a:xfrm>
              <a:prstGeom prst="rect">
                <a:avLst/>
              </a:prstGeom>
              <a:noFill/>
              <a:ln w="12700" cap="flat" cmpd="sng" algn="ctr">
                <a:noFill/>
                <a:prstDash val="solid"/>
              </a:ln>
              <a:effectLst/>
            </p:spPr>
            <p:txBody>
              <a:bodyPr lIns="91440" tIns="0" rIns="91440" bIns="0" rtlCol="0" anchor="t"/>
              <a:lstStyle/>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16" name="Rectangle 42"/>
              <p:cNvSpPr/>
              <p:nvPr/>
            </p:nvSpPr>
            <p:spPr>
              <a:xfrm flipH="1">
                <a:off x="2644491" y="2540829"/>
                <a:ext cx="2568733" cy="322237"/>
              </a:xfrm>
              <a:prstGeom prst="rect">
                <a:avLst/>
              </a:prstGeom>
              <a:noFill/>
              <a:ln w="12700" cap="flat" cmpd="sng" algn="ctr">
                <a:noFill/>
                <a:prstDash val="solid"/>
              </a:ln>
              <a:effectLst/>
            </p:spPr>
            <p:txBody>
              <a:bodyPr lIns="91440" tIns="0" rIns="91440" bIns="0" rtlCol="0" anchor="t"/>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grpSp>
        <p:nvGrpSpPr>
          <p:cNvPr id="18" name="组合 17"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740081" y="2350664"/>
            <a:ext cx="4392376" cy="1232027"/>
            <a:chOff x="6740081" y="2350664"/>
            <a:chExt cx="4392376" cy="1232027"/>
          </a:xfrm>
        </p:grpSpPr>
        <p:sp>
          <p:nvSpPr>
            <p:cNvPr id="19" name="Freeform 394"/>
            <p:cNvSpPr/>
            <p:nvPr/>
          </p:nvSpPr>
          <p:spPr bwMode="auto">
            <a:xfrm>
              <a:off x="6740081" y="2350664"/>
              <a:ext cx="4392376" cy="1232027"/>
            </a:xfrm>
            <a:custGeom>
              <a:avLst/>
              <a:gdLst>
                <a:gd name="T0" fmla="*/ 499 w 499"/>
                <a:gd name="T1" fmla="*/ 9 h 138"/>
                <a:gd name="T2" fmla="*/ 491 w 499"/>
                <a:gd name="T3" fmla="*/ 1 h 138"/>
                <a:gd name="T4" fmla="*/ 43 w 499"/>
                <a:gd name="T5" fmla="*/ 0 h 138"/>
                <a:gd name="T6" fmla="*/ 23 w 499"/>
                <a:gd name="T7" fmla="*/ 4 h 138"/>
                <a:gd name="T8" fmla="*/ 9 w 499"/>
                <a:gd name="T9" fmla="*/ 16 h 138"/>
                <a:gd name="T10" fmla="*/ 3 w 499"/>
                <a:gd name="T11" fmla="*/ 27 h 138"/>
                <a:gd name="T12" fmla="*/ 9 w 499"/>
                <a:gd name="T13" fmla="*/ 37 h 138"/>
                <a:gd name="T14" fmla="*/ 17 w 499"/>
                <a:gd name="T15" fmla="*/ 38 h 138"/>
                <a:gd name="T16" fmla="*/ 27 w 499"/>
                <a:gd name="T17" fmla="*/ 31 h 138"/>
                <a:gd name="T18" fmla="*/ 31 w 499"/>
                <a:gd name="T19" fmla="*/ 26 h 138"/>
                <a:gd name="T20" fmla="*/ 42 w 499"/>
                <a:gd name="T21" fmla="*/ 21 h 138"/>
                <a:gd name="T22" fmla="*/ 53 w 499"/>
                <a:gd name="T23" fmla="*/ 25 h 138"/>
                <a:gd name="T24" fmla="*/ 57 w 499"/>
                <a:gd name="T25" fmla="*/ 36 h 138"/>
                <a:gd name="T26" fmla="*/ 52 w 499"/>
                <a:gd name="T27" fmla="*/ 49 h 138"/>
                <a:gd name="T28" fmla="*/ 44 w 499"/>
                <a:gd name="T29" fmla="*/ 53 h 138"/>
                <a:gd name="T30" fmla="*/ 34 w 499"/>
                <a:gd name="T31" fmla="*/ 62 h 138"/>
                <a:gd name="T32" fmla="*/ 34 w 499"/>
                <a:gd name="T33" fmla="*/ 67 h 138"/>
                <a:gd name="T34" fmla="*/ 41 w 499"/>
                <a:gd name="T35" fmla="*/ 73 h 138"/>
                <a:gd name="T36" fmla="*/ 45 w 499"/>
                <a:gd name="T37" fmla="*/ 73 h 138"/>
                <a:gd name="T38" fmla="*/ 57 w 499"/>
                <a:gd name="T39" fmla="*/ 79 h 138"/>
                <a:gd name="T40" fmla="*/ 63 w 499"/>
                <a:gd name="T41" fmla="*/ 94 h 138"/>
                <a:gd name="T42" fmla="*/ 57 w 499"/>
                <a:gd name="T43" fmla="*/ 111 h 138"/>
                <a:gd name="T44" fmla="*/ 44 w 499"/>
                <a:gd name="T45" fmla="*/ 117 h 138"/>
                <a:gd name="T46" fmla="*/ 31 w 499"/>
                <a:gd name="T47" fmla="*/ 112 h 138"/>
                <a:gd name="T48" fmla="*/ 26 w 499"/>
                <a:gd name="T49" fmla="*/ 105 h 138"/>
                <a:gd name="T50" fmla="*/ 16 w 499"/>
                <a:gd name="T51" fmla="*/ 98 h 138"/>
                <a:gd name="T52" fmla="*/ 7 w 499"/>
                <a:gd name="T53" fmla="*/ 99 h 138"/>
                <a:gd name="T54" fmla="*/ 1 w 499"/>
                <a:gd name="T55" fmla="*/ 108 h 138"/>
                <a:gd name="T56" fmla="*/ 13 w 499"/>
                <a:gd name="T57" fmla="*/ 128 h 138"/>
                <a:gd name="T58" fmla="*/ 44 w 499"/>
                <a:gd name="T59" fmla="*/ 138 h 138"/>
                <a:gd name="T60" fmla="*/ 491 w 499"/>
                <a:gd name="T61" fmla="*/ 137 h 138"/>
                <a:gd name="T62" fmla="*/ 499 w 499"/>
                <a:gd name="T63" fmla="*/ 129 h 138"/>
                <a:gd name="T64" fmla="*/ 499 w 499"/>
                <a:gd name="T65" fmla="*/ 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9" h="138">
                  <a:moveTo>
                    <a:pt x="499" y="9"/>
                  </a:moveTo>
                  <a:cubicBezTo>
                    <a:pt x="499" y="5"/>
                    <a:pt x="496" y="1"/>
                    <a:pt x="491" y="1"/>
                  </a:cubicBezTo>
                  <a:cubicBezTo>
                    <a:pt x="491" y="1"/>
                    <a:pt x="47" y="0"/>
                    <a:pt x="43" y="0"/>
                  </a:cubicBezTo>
                  <a:cubicBezTo>
                    <a:pt x="36" y="0"/>
                    <a:pt x="29" y="1"/>
                    <a:pt x="23" y="4"/>
                  </a:cubicBezTo>
                  <a:cubicBezTo>
                    <a:pt x="17" y="7"/>
                    <a:pt x="12" y="11"/>
                    <a:pt x="9" y="16"/>
                  </a:cubicBezTo>
                  <a:cubicBezTo>
                    <a:pt x="5" y="20"/>
                    <a:pt x="3" y="27"/>
                    <a:pt x="3" y="27"/>
                  </a:cubicBezTo>
                  <a:cubicBezTo>
                    <a:pt x="2" y="32"/>
                    <a:pt x="5" y="36"/>
                    <a:pt x="9" y="37"/>
                  </a:cubicBezTo>
                  <a:cubicBezTo>
                    <a:pt x="17" y="38"/>
                    <a:pt x="17" y="38"/>
                    <a:pt x="17" y="38"/>
                  </a:cubicBezTo>
                  <a:cubicBezTo>
                    <a:pt x="21" y="39"/>
                    <a:pt x="26" y="36"/>
                    <a:pt x="27" y="31"/>
                  </a:cubicBezTo>
                  <a:cubicBezTo>
                    <a:pt x="27" y="31"/>
                    <a:pt x="28" y="29"/>
                    <a:pt x="31" y="26"/>
                  </a:cubicBezTo>
                  <a:cubicBezTo>
                    <a:pt x="34" y="23"/>
                    <a:pt x="38" y="21"/>
                    <a:pt x="42" y="21"/>
                  </a:cubicBezTo>
                  <a:cubicBezTo>
                    <a:pt x="47" y="21"/>
                    <a:pt x="50" y="22"/>
                    <a:pt x="53" y="25"/>
                  </a:cubicBezTo>
                  <a:cubicBezTo>
                    <a:pt x="56" y="28"/>
                    <a:pt x="57" y="32"/>
                    <a:pt x="57" y="36"/>
                  </a:cubicBezTo>
                  <a:cubicBezTo>
                    <a:pt x="57" y="42"/>
                    <a:pt x="55" y="46"/>
                    <a:pt x="52" y="49"/>
                  </a:cubicBezTo>
                  <a:cubicBezTo>
                    <a:pt x="48" y="52"/>
                    <a:pt x="44" y="53"/>
                    <a:pt x="44" y="53"/>
                  </a:cubicBezTo>
                  <a:cubicBezTo>
                    <a:pt x="39" y="53"/>
                    <a:pt x="35" y="57"/>
                    <a:pt x="34" y="62"/>
                  </a:cubicBezTo>
                  <a:cubicBezTo>
                    <a:pt x="34" y="67"/>
                    <a:pt x="34" y="67"/>
                    <a:pt x="34" y="67"/>
                  </a:cubicBezTo>
                  <a:cubicBezTo>
                    <a:pt x="33" y="71"/>
                    <a:pt x="36" y="74"/>
                    <a:pt x="41" y="73"/>
                  </a:cubicBezTo>
                  <a:cubicBezTo>
                    <a:pt x="41" y="73"/>
                    <a:pt x="41" y="73"/>
                    <a:pt x="45" y="73"/>
                  </a:cubicBezTo>
                  <a:cubicBezTo>
                    <a:pt x="50" y="73"/>
                    <a:pt x="54" y="75"/>
                    <a:pt x="57" y="79"/>
                  </a:cubicBezTo>
                  <a:cubicBezTo>
                    <a:pt x="61" y="83"/>
                    <a:pt x="63" y="88"/>
                    <a:pt x="63" y="94"/>
                  </a:cubicBezTo>
                  <a:cubicBezTo>
                    <a:pt x="63" y="101"/>
                    <a:pt x="61" y="107"/>
                    <a:pt x="57" y="111"/>
                  </a:cubicBezTo>
                  <a:cubicBezTo>
                    <a:pt x="54" y="115"/>
                    <a:pt x="49" y="117"/>
                    <a:pt x="44" y="117"/>
                  </a:cubicBezTo>
                  <a:cubicBezTo>
                    <a:pt x="39" y="117"/>
                    <a:pt x="34" y="115"/>
                    <a:pt x="31" y="112"/>
                  </a:cubicBezTo>
                  <a:cubicBezTo>
                    <a:pt x="27" y="108"/>
                    <a:pt x="26" y="105"/>
                    <a:pt x="26" y="105"/>
                  </a:cubicBezTo>
                  <a:cubicBezTo>
                    <a:pt x="25" y="101"/>
                    <a:pt x="21" y="97"/>
                    <a:pt x="16" y="98"/>
                  </a:cubicBezTo>
                  <a:cubicBezTo>
                    <a:pt x="7" y="99"/>
                    <a:pt x="7" y="99"/>
                    <a:pt x="7" y="99"/>
                  </a:cubicBezTo>
                  <a:cubicBezTo>
                    <a:pt x="3" y="100"/>
                    <a:pt x="0" y="104"/>
                    <a:pt x="1" y="108"/>
                  </a:cubicBezTo>
                  <a:cubicBezTo>
                    <a:pt x="1" y="108"/>
                    <a:pt x="5" y="121"/>
                    <a:pt x="13" y="128"/>
                  </a:cubicBezTo>
                  <a:cubicBezTo>
                    <a:pt x="21" y="135"/>
                    <a:pt x="32" y="138"/>
                    <a:pt x="44" y="138"/>
                  </a:cubicBezTo>
                  <a:cubicBezTo>
                    <a:pt x="48" y="138"/>
                    <a:pt x="491" y="137"/>
                    <a:pt x="491" y="137"/>
                  </a:cubicBezTo>
                  <a:cubicBezTo>
                    <a:pt x="496" y="137"/>
                    <a:pt x="499" y="134"/>
                    <a:pt x="499" y="129"/>
                  </a:cubicBezTo>
                  <a:lnTo>
                    <a:pt x="499" y="9"/>
                  </a:lnTo>
                  <a:close/>
                </a:path>
              </a:pathLst>
            </a:custGeom>
            <a:solidFill>
              <a:srgbClr val="C5D945"/>
            </a:solidFill>
            <a:ln>
              <a:noFill/>
            </a:ln>
            <a:effectLst/>
          </p:spPr>
          <p:txBody>
            <a:bodyPr vert="horz" wrap="square" lIns="91440" tIns="45720" rIns="91440" bIns="45720" numCol="1" anchor="t" anchorCtr="0" compatLnSpc="1"/>
            <a:lstStyle/>
            <a:p>
              <a:endParaRPr lang="zh-CN" altLang="en-US"/>
            </a:p>
          </p:txBody>
        </p:sp>
        <p:grpSp>
          <p:nvGrpSpPr>
            <p:cNvPr id="20" name="组合 19"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7958568" y="2499822"/>
              <a:ext cx="2901474" cy="995509"/>
              <a:chOff x="2478121" y="2556861"/>
              <a:chExt cx="2901474" cy="995509"/>
            </a:xfrm>
          </p:grpSpPr>
          <p:sp>
            <p:nvSpPr>
              <p:cNvPr id="21" name="Rectangle 42"/>
              <p:cNvSpPr/>
              <p:nvPr/>
            </p:nvSpPr>
            <p:spPr>
              <a:xfrm flipH="1">
                <a:off x="2478121" y="2962717"/>
                <a:ext cx="2901474" cy="589653"/>
              </a:xfrm>
              <a:prstGeom prst="rect">
                <a:avLst/>
              </a:prstGeom>
              <a:noFill/>
              <a:ln w="12700" cap="flat" cmpd="sng" algn="ctr">
                <a:noFill/>
                <a:prstDash val="solid"/>
              </a:ln>
              <a:effectLst/>
            </p:spPr>
            <p:txBody>
              <a:bodyPr lIns="91440" tIns="0" rIns="91440" bIns="0" rtlCol="0" anchor="t"/>
              <a:lstStyle/>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22" name="Rectangle 42"/>
              <p:cNvSpPr/>
              <p:nvPr/>
            </p:nvSpPr>
            <p:spPr>
              <a:xfrm flipH="1">
                <a:off x="2707775" y="2556861"/>
                <a:ext cx="2229261" cy="265459"/>
              </a:xfrm>
              <a:prstGeom prst="rect">
                <a:avLst/>
              </a:prstGeom>
              <a:noFill/>
              <a:ln w="12700" cap="flat" cmpd="sng" algn="ctr">
                <a:noFill/>
                <a:prstDash val="solid"/>
              </a:ln>
              <a:effectLst/>
            </p:spPr>
            <p:txBody>
              <a:bodyPr lIns="91440" tIns="0" rIns="91440" bIns="0" rtlCol="0" anchor="t"/>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grpSp>
        <p:nvGrpSpPr>
          <p:cNvPr id="23" name="组合 2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037547" y="2350664"/>
            <a:ext cx="4465618" cy="1271371"/>
            <a:chOff x="1037547" y="2350664"/>
            <a:chExt cx="4465618" cy="1271371"/>
          </a:xfrm>
        </p:grpSpPr>
        <p:sp>
          <p:nvSpPr>
            <p:cNvPr id="32" name="Freeform 128"/>
            <p:cNvSpPr/>
            <p:nvPr/>
          </p:nvSpPr>
          <p:spPr bwMode="auto">
            <a:xfrm>
              <a:off x="1037547" y="2350664"/>
              <a:ext cx="4465618" cy="1271371"/>
            </a:xfrm>
            <a:custGeom>
              <a:avLst/>
              <a:gdLst>
                <a:gd name="T0" fmla="*/ 47 w 485"/>
                <a:gd name="T1" fmla="*/ 0 h 136"/>
                <a:gd name="T2" fmla="*/ 35 w 485"/>
                <a:gd name="T3" fmla="*/ 7 h 136"/>
                <a:gd name="T4" fmla="*/ 23 w 485"/>
                <a:gd name="T5" fmla="*/ 22 h 136"/>
                <a:gd name="T6" fmla="*/ 8 w 485"/>
                <a:gd name="T7" fmla="*/ 31 h 136"/>
                <a:gd name="T8" fmla="*/ 0 w 485"/>
                <a:gd name="T9" fmla="*/ 43 h 136"/>
                <a:gd name="T10" fmla="*/ 0 w 485"/>
                <a:gd name="T11" fmla="*/ 50 h 136"/>
                <a:gd name="T12" fmla="*/ 8 w 485"/>
                <a:gd name="T13" fmla="*/ 55 h 136"/>
                <a:gd name="T14" fmla="*/ 27 w 485"/>
                <a:gd name="T15" fmla="*/ 43 h 136"/>
                <a:gd name="T16" fmla="*/ 34 w 485"/>
                <a:gd name="T17" fmla="*/ 47 h 136"/>
                <a:gd name="T18" fmla="*/ 34 w 485"/>
                <a:gd name="T19" fmla="*/ 128 h 136"/>
                <a:gd name="T20" fmla="*/ 42 w 485"/>
                <a:gd name="T21" fmla="*/ 136 h 136"/>
                <a:gd name="T22" fmla="*/ 477 w 485"/>
                <a:gd name="T23" fmla="*/ 136 h 136"/>
                <a:gd name="T24" fmla="*/ 485 w 485"/>
                <a:gd name="T25" fmla="*/ 128 h 136"/>
                <a:gd name="T26" fmla="*/ 485 w 485"/>
                <a:gd name="T27" fmla="*/ 8 h 136"/>
                <a:gd name="T28" fmla="*/ 477 w 485"/>
                <a:gd name="T29" fmla="*/ 0 h 136"/>
                <a:gd name="T30" fmla="*/ 47 w 485"/>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136">
                  <a:moveTo>
                    <a:pt x="47" y="0"/>
                  </a:moveTo>
                  <a:cubicBezTo>
                    <a:pt x="43" y="0"/>
                    <a:pt x="37" y="3"/>
                    <a:pt x="35" y="7"/>
                  </a:cubicBezTo>
                  <a:cubicBezTo>
                    <a:pt x="35" y="7"/>
                    <a:pt x="31" y="15"/>
                    <a:pt x="23" y="22"/>
                  </a:cubicBezTo>
                  <a:cubicBezTo>
                    <a:pt x="15" y="28"/>
                    <a:pt x="8" y="31"/>
                    <a:pt x="8" y="31"/>
                  </a:cubicBezTo>
                  <a:cubicBezTo>
                    <a:pt x="4" y="33"/>
                    <a:pt x="0" y="38"/>
                    <a:pt x="0" y="43"/>
                  </a:cubicBezTo>
                  <a:cubicBezTo>
                    <a:pt x="0" y="50"/>
                    <a:pt x="0" y="50"/>
                    <a:pt x="0" y="50"/>
                  </a:cubicBezTo>
                  <a:cubicBezTo>
                    <a:pt x="0" y="54"/>
                    <a:pt x="4" y="56"/>
                    <a:pt x="8" y="55"/>
                  </a:cubicBezTo>
                  <a:cubicBezTo>
                    <a:pt x="27" y="43"/>
                    <a:pt x="27" y="43"/>
                    <a:pt x="27" y="43"/>
                  </a:cubicBezTo>
                  <a:cubicBezTo>
                    <a:pt x="31" y="40"/>
                    <a:pt x="34" y="42"/>
                    <a:pt x="34" y="47"/>
                  </a:cubicBezTo>
                  <a:cubicBezTo>
                    <a:pt x="34" y="128"/>
                    <a:pt x="34" y="128"/>
                    <a:pt x="34" y="128"/>
                  </a:cubicBezTo>
                  <a:cubicBezTo>
                    <a:pt x="34" y="133"/>
                    <a:pt x="38" y="136"/>
                    <a:pt x="42" y="136"/>
                  </a:cubicBezTo>
                  <a:cubicBezTo>
                    <a:pt x="477" y="136"/>
                    <a:pt x="477" y="136"/>
                    <a:pt x="477" y="136"/>
                  </a:cubicBezTo>
                  <a:cubicBezTo>
                    <a:pt x="482" y="136"/>
                    <a:pt x="485" y="133"/>
                    <a:pt x="485" y="128"/>
                  </a:cubicBezTo>
                  <a:cubicBezTo>
                    <a:pt x="485" y="8"/>
                    <a:pt x="485" y="8"/>
                    <a:pt x="485" y="8"/>
                  </a:cubicBezTo>
                  <a:cubicBezTo>
                    <a:pt x="485" y="4"/>
                    <a:pt x="482" y="0"/>
                    <a:pt x="477" y="0"/>
                  </a:cubicBezTo>
                  <a:lnTo>
                    <a:pt x="47" y="0"/>
                  </a:lnTo>
                  <a:close/>
                </a:path>
              </a:pathLst>
            </a:custGeom>
            <a:solidFill>
              <a:srgbClr val="00A0D2"/>
            </a:solidFill>
            <a:ln>
              <a:noFill/>
            </a:ln>
            <a:effectLst/>
          </p:spPr>
          <p:txBody>
            <a:bodyPr vert="horz" wrap="square" lIns="91440" tIns="45720" rIns="91440" bIns="45720" numCol="1" anchor="t" anchorCtr="0" compatLnSpc="1"/>
            <a:lstStyle/>
            <a:p>
              <a:endParaRPr lang="zh-CN" altLang="en-US"/>
            </a:p>
          </p:txBody>
        </p:sp>
        <p:grpSp>
          <p:nvGrpSpPr>
            <p:cNvPr id="33" name="组合 32"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2232682" y="2521144"/>
              <a:ext cx="2901474" cy="982028"/>
              <a:chOff x="2479169" y="2578183"/>
              <a:chExt cx="2901474" cy="982028"/>
            </a:xfrm>
          </p:grpSpPr>
          <p:sp>
            <p:nvSpPr>
              <p:cNvPr id="34" name="Rectangle 42"/>
              <p:cNvSpPr/>
              <p:nvPr/>
            </p:nvSpPr>
            <p:spPr>
              <a:xfrm flipH="1">
                <a:off x="2479169" y="2970558"/>
                <a:ext cx="2901474" cy="589653"/>
              </a:xfrm>
              <a:prstGeom prst="rect">
                <a:avLst/>
              </a:prstGeom>
              <a:noFill/>
              <a:ln w="12700" cap="flat" cmpd="sng" algn="ctr">
                <a:noFill/>
                <a:prstDash val="solid"/>
              </a:ln>
              <a:effectLst/>
            </p:spPr>
            <p:txBody>
              <a:bodyPr lIns="91440" tIns="0" rIns="91440" bIns="0" rtlCol="0" anchor="t"/>
              <a:lstStyle/>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35" name="Rectangle 42"/>
              <p:cNvSpPr/>
              <p:nvPr/>
            </p:nvSpPr>
            <p:spPr>
              <a:xfrm flipH="1">
                <a:off x="2645539" y="2578183"/>
                <a:ext cx="2568733" cy="322237"/>
              </a:xfrm>
              <a:prstGeom prst="rect">
                <a:avLst/>
              </a:prstGeom>
              <a:noFill/>
              <a:ln w="12700" cap="flat" cmpd="sng" algn="ctr">
                <a:noFill/>
                <a:prstDash val="solid"/>
              </a:ln>
              <a:effectLst/>
            </p:spPr>
            <p:txBody>
              <a:bodyPr lIns="91440" tIns="0" rIns="91440" bIns="0" rtlCol="0" anchor="t"/>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grpSp>
        <p:nvGrpSpPr>
          <p:cNvPr id="36" name="组合 35"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666839" y="4697354"/>
            <a:ext cx="4465618" cy="1232027"/>
            <a:chOff x="6666839" y="4697354"/>
            <a:chExt cx="4465618" cy="1232027"/>
          </a:xfrm>
        </p:grpSpPr>
        <p:sp>
          <p:nvSpPr>
            <p:cNvPr id="37" name="Freeform 526"/>
            <p:cNvSpPr>
              <a:spLocks noEditPoints="1"/>
            </p:cNvSpPr>
            <p:nvPr/>
          </p:nvSpPr>
          <p:spPr bwMode="auto">
            <a:xfrm>
              <a:off x="6666839" y="4697354"/>
              <a:ext cx="4465618" cy="1232027"/>
            </a:xfrm>
            <a:custGeom>
              <a:avLst/>
              <a:gdLst>
                <a:gd name="T0" fmla="*/ 505 w 505"/>
                <a:gd name="T1" fmla="*/ 8 h 137"/>
                <a:gd name="T2" fmla="*/ 496 w 505"/>
                <a:gd name="T3" fmla="*/ 0 h 137"/>
                <a:gd name="T4" fmla="*/ 68 w 505"/>
                <a:gd name="T5" fmla="*/ 0 h 137"/>
                <a:gd name="T6" fmla="*/ 55 w 505"/>
                <a:gd name="T7" fmla="*/ 7 h 137"/>
                <a:gd name="T8" fmla="*/ 5 w 505"/>
                <a:gd name="T9" fmla="*/ 80 h 137"/>
                <a:gd name="T10" fmla="*/ 0 w 505"/>
                <a:gd name="T11" fmla="*/ 95 h 137"/>
                <a:gd name="T12" fmla="*/ 0 w 505"/>
                <a:gd name="T13" fmla="*/ 101 h 137"/>
                <a:gd name="T14" fmla="*/ 9 w 505"/>
                <a:gd name="T15" fmla="*/ 109 h 137"/>
                <a:gd name="T16" fmla="*/ 48 w 505"/>
                <a:gd name="T17" fmla="*/ 109 h 137"/>
                <a:gd name="T18" fmla="*/ 56 w 505"/>
                <a:gd name="T19" fmla="*/ 117 h 137"/>
                <a:gd name="T20" fmla="*/ 56 w 505"/>
                <a:gd name="T21" fmla="*/ 128 h 137"/>
                <a:gd name="T22" fmla="*/ 64 w 505"/>
                <a:gd name="T23" fmla="*/ 137 h 137"/>
                <a:gd name="T24" fmla="*/ 496 w 505"/>
                <a:gd name="T25" fmla="*/ 136 h 137"/>
                <a:gd name="T26" fmla="*/ 505 w 505"/>
                <a:gd name="T27" fmla="*/ 128 h 137"/>
                <a:gd name="T28" fmla="*/ 505 w 505"/>
                <a:gd name="T29" fmla="*/ 8 h 137"/>
                <a:gd name="T30" fmla="*/ 56 w 505"/>
                <a:gd name="T31" fmla="*/ 78 h 137"/>
                <a:gd name="T32" fmla="*/ 48 w 505"/>
                <a:gd name="T33" fmla="*/ 86 h 137"/>
                <a:gd name="T34" fmla="*/ 33 w 505"/>
                <a:gd name="T35" fmla="*/ 86 h 137"/>
                <a:gd name="T36" fmla="*/ 29 w 505"/>
                <a:gd name="T37" fmla="*/ 79 h 137"/>
                <a:gd name="T38" fmla="*/ 51 w 505"/>
                <a:gd name="T39" fmla="*/ 47 h 137"/>
                <a:gd name="T40" fmla="*/ 56 w 505"/>
                <a:gd name="T41" fmla="*/ 48 h 137"/>
                <a:gd name="T42" fmla="*/ 56 w 505"/>
                <a:gd name="T43"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37">
                  <a:moveTo>
                    <a:pt x="505" y="8"/>
                  </a:moveTo>
                  <a:cubicBezTo>
                    <a:pt x="505" y="4"/>
                    <a:pt x="501" y="0"/>
                    <a:pt x="496" y="0"/>
                  </a:cubicBezTo>
                  <a:cubicBezTo>
                    <a:pt x="68" y="0"/>
                    <a:pt x="68" y="0"/>
                    <a:pt x="68" y="0"/>
                  </a:cubicBezTo>
                  <a:cubicBezTo>
                    <a:pt x="63" y="0"/>
                    <a:pt x="57" y="3"/>
                    <a:pt x="55" y="7"/>
                  </a:cubicBezTo>
                  <a:cubicBezTo>
                    <a:pt x="5" y="80"/>
                    <a:pt x="5" y="80"/>
                    <a:pt x="5" y="80"/>
                  </a:cubicBezTo>
                  <a:cubicBezTo>
                    <a:pt x="3" y="83"/>
                    <a:pt x="0" y="90"/>
                    <a:pt x="0" y="95"/>
                  </a:cubicBezTo>
                  <a:cubicBezTo>
                    <a:pt x="0" y="101"/>
                    <a:pt x="0" y="101"/>
                    <a:pt x="0" y="101"/>
                  </a:cubicBezTo>
                  <a:cubicBezTo>
                    <a:pt x="0" y="105"/>
                    <a:pt x="4" y="109"/>
                    <a:pt x="9" y="109"/>
                  </a:cubicBezTo>
                  <a:cubicBezTo>
                    <a:pt x="48" y="109"/>
                    <a:pt x="48" y="109"/>
                    <a:pt x="48" y="109"/>
                  </a:cubicBezTo>
                  <a:cubicBezTo>
                    <a:pt x="52" y="109"/>
                    <a:pt x="56" y="113"/>
                    <a:pt x="56" y="117"/>
                  </a:cubicBezTo>
                  <a:cubicBezTo>
                    <a:pt x="56" y="128"/>
                    <a:pt x="56" y="128"/>
                    <a:pt x="56" y="128"/>
                  </a:cubicBezTo>
                  <a:cubicBezTo>
                    <a:pt x="56" y="133"/>
                    <a:pt x="60" y="137"/>
                    <a:pt x="64" y="137"/>
                  </a:cubicBezTo>
                  <a:cubicBezTo>
                    <a:pt x="496" y="136"/>
                    <a:pt x="496" y="136"/>
                    <a:pt x="496" y="136"/>
                  </a:cubicBezTo>
                  <a:cubicBezTo>
                    <a:pt x="501" y="136"/>
                    <a:pt x="505" y="133"/>
                    <a:pt x="505" y="128"/>
                  </a:cubicBezTo>
                  <a:lnTo>
                    <a:pt x="505" y="8"/>
                  </a:lnTo>
                  <a:close/>
                  <a:moveTo>
                    <a:pt x="56" y="78"/>
                  </a:moveTo>
                  <a:cubicBezTo>
                    <a:pt x="56" y="83"/>
                    <a:pt x="52" y="86"/>
                    <a:pt x="48" y="86"/>
                  </a:cubicBezTo>
                  <a:cubicBezTo>
                    <a:pt x="33" y="86"/>
                    <a:pt x="33" y="86"/>
                    <a:pt x="33" y="86"/>
                  </a:cubicBezTo>
                  <a:cubicBezTo>
                    <a:pt x="29" y="86"/>
                    <a:pt x="27" y="83"/>
                    <a:pt x="29" y="79"/>
                  </a:cubicBezTo>
                  <a:cubicBezTo>
                    <a:pt x="51" y="47"/>
                    <a:pt x="51" y="47"/>
                    <a:pt x="51" y="47"/>
                  </a:cubicBezTo>
                  <a:cubicBezTo>
                    <a:pt x="54" y="43"/>
                    <a:pt x="56" y="44"/>
                    <a:pt x="56" y="48"/>
                  </a:cubicBezTo>
                  <a:lnTo>
                    <a:pt x="56" y="78"/>
                  </a:lnTo>
                  <a:close/>
                </a:path>
              </a:pathLst>
            </a:custGeom>
            <a:solidFill>
              <a:srgbClr val="00A0D2"/>
            </a:solidFill>
            <a:ln>
              <a:noFill/>
            </a:ln>
            <a:effectLst/>
          </p:spPr>
          <p:txBody>
            <a:bodyPr vert="horz" wrap="square" lIns="91440" tIns="45720" rIns="91440" bIns="45720" numCol="1" anchor="t" anchorCtr="0" compatLnSpc="1"/>
            <a:lstStyle/>
            <a:p>
              <a:endParaRPr lang="zh-CN" altLang="en-US"/>
            </a:p>
          </p:txBody>
        </p:sp>
        <p:grpSp>
          <p:nvGrpSpPr>
            <p:cNvPr id="38" name="组合 37"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GrpSpPr/>
            <p:nvPr/>
          </p:nvGrpSpPr>
          <p:grpSpPr>
            <a:xfrm>
              <a:off x="7958568" y="4833015"/>
              <a:ext cx="2901474" cy="979839"/>
              <a:chOff x="2478121" y="2519494"/>
              <a:chExt cx="2901474" cy="979839"/>
            </a:xfrm>
          </p:grpSpPr>
          <p:sp>
            <p:nvSpPr>
              <p:cNvPr id="39" name="Rectangle 42"/>
              <p:cNvSpPr/>
              <p:nvPr/>
            </p:nvSpPr>
            <p:spPr>
              <a:xfrm flipH="1">
                <a:off x="2478121" y="2909680"/>
                <a:ext cx="2901474" cy="589653"/>
              </a:xfrm>
              <a:prstGeom prst="rect">
                <a:avLst/>
              </a:prstGeom>
              <a:noFill/>
              <a:ln w="12700" cap="flat" cmpd="sng" algn="ctr">
                <a:noFill/>
                <a:prstDash val="solid"/>
              </a:ln>
              <a:effectLst/>
            </p:spPr>
            <p:txBody>
              <a:bodyPr lIns="91440" tIns="0" rIns="91440" bIns="0" rtlCol="0" anchor="t"/>
              <a:lstStyle/>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r>
                  <a:rPr lang="zh-CN" altLang="en-US" sz="14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rgbClr val="FFFFFF"/>
                  </a:solidFill>
                  <a:latin typeface="微软雅黑" panose="020B0503020204020204" pitchFamily="34" charset="-122"/>
                  <a:ea typeface="微软雅黑" panose="020B0503020204020204" pitchFamily="34" charset="-122"/>
                </a:endParaRPr>
              </a:p>
              <a:p>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40" name="Rectangle 42"/>
              <p:cNvSpPr/>
              <p:nvPr/>
            </p:nvSpPr>
            <p:spPr>
              <a:xfrm flipH="1">
                <a:off x="2712246" y="2519494"/>
                <a:ext cx="2292024" cy="275623"/>
              </a:xfrm>
              <a:prstGeom prst="rect">
                <a:avLst/>
              </a:prstGeom>
              <a:noFill/>
              <a:ln w="12700" cap="flat" cmpd="sng" algn="ctr">
                <a:noFill/>
                <a:prstDash val="solid"/>
              </a:ln>
              <a:effectLst/>
            </p:spPr>
            <p:txBody>
              <a:bodyPr lIns="91440" tIns="0" rIns="91440" bIns="0" rtlCol="0" anchor="t"/>
              <a:lstStyle/>
              <a:p>
                <a:r>
                  <a:rPr lang="zh-CN" altLang="en-US" sz="2000" dirty="0">
                    <a:solidFill>
                      <a:srgbClr val="FFFFFF"/>
                    </a:solidFill>
                    <a:latin typeface="微软雅黑" panose="020B0503020204020204" pitchFamily="34" charset="-122"/>
                    <a:ea typeface="微软雅黑" panose="020B0503020204020204" pitchFamily="34" charset="-122"/>
                  </a:rPr>
                  <a:t>单击此处输入标题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28000" fill="hold" nodeType="withEffect">
                                  <p:stCondLst>
                                    <p:cond delay="1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2800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1+#ppt_w/2"/>
                                          </p:val>
                                        </p:tav>
                                        <p:tav tm="100000">
                                          <p:val>
                                            <p:strVal val="#ppt_x"/>
                                          </p:val>
                                        </p:tav>
                                      </p:tavLst>
                                    </p:anim>
                                    <p:anim calcmode="lin" valueType="num">
                                      <p:cBhvr additive="base">
                                        <p:cTn id="17" dur="75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decel="28000" fill="hold" nodeType="withEffect">
                                  <p:stCondLst>
                                    <p:cond delay="15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750" fill="hold"/>
                                        <p:tgtEl>
                                          <p:spTgt spid="36"/>
                                        </p:tgtEl>
                                        <p:attrNameLst>
                                          <p:attrName>ppt_x</p:attrName>
                                        </p:attrNameLst>
                                      </p:cBhvr>
                                      <p:tavLst>
                                        <p:tav tm="0">
                                          <p:val>
                                            <p:strVal val="1+#ppt_w/2"/>
                                          </p:val>
                                        </p:tav>
                                        <p:tav tm="100000">
                                          <p:val>
                                            <p:strVal val="#ppt_x"/>
                                          </p:val>
                                        </p:tav>
                                      </p:tavLst>
                                    </p:anim>
                                    <p:anim calcmode="lin" valueType="num">
                                      <p:cBhvr additive="base">
                                        <p:cTn id="21"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24" name="任意多边形 23"/>
          <p:cNvSpPr/>
          <p:nvPr/>
        </p:nvSpPr>
        <p:spPr bwMode="auto">
          <a:xfrm>
            <a:off x="4700086" y="1236451"/>
            <a:ext cx="7491914" cy="2882570"/>
          </a:xfrm>
          <a:custGeom>
            <a:avLst/>
            <a:gdLst>
              <a:gd name="connsiteX0" fmla="*/ 5842280 w 7491914"/>
              <a:gd name="connsiteY0" fmla="*/ 205 h 2882570"/>
              <a:gd name="connsiteX1" fmla="*/ 6960295 w 7491914"/>
              <a:gd name="connsiteY1" fmla="*/ 183813 h 2882570"/>
              <a:gd name="connsiteX2" fmla="*/ 7107808 w 7491914"/>
              <a:gd name="connsiteY2" fmla="*/ 240251 h 2882570"/>
              <a:gd name="connsiteX3" fmla="*/ 7393592 w 7491914"/>
              <a:gd name="connsiteY3" fmla="*/ 386886 h 2882570"/>
              <a:gd name="connsiteX4" fmla="*/ 7491914 w 7491914"/>
              <a:gd name="connsiteY4" fmla="*/ 442631 h 2882570"/>
              <a:gd name="connsiteX5" fmla="*/ 7491914 w 7491914"/>
              <a:gd name="connsiteY5" fmla="*/ 472632 h 2882570"/>
              <a:gd name="connsiteX6" fmla="*/ 7491914 w 7491914"/>
              <a:gd name="connsiteY6" fmla="*/ 2233809 h 2882570"/>
              <a:gd name="connsiteX7" fmla="*/ 67691 w 7491914"/>
              <a:gd name="connsiteY7" fmla="*/ 2855724 h 2882570"/>
              <a:gd name="connsiteX8" fmla="*/ 0 w 7491914"/>
              <a:gd name="connsiteY8" fmla="*/ 2882570 h 2882570"/>
              <a:gd name="connsiteX9" fmla="*/ 138017 w 7491914"/>
              <a:gd name="connsiteY9" fmla="*/ 2803817 h 2882570"/>
              <a:gd name="connsiteX10" fmla="*/ 5842280 w 7491914"/>
              <a:gd name="connsiteY10" fmla="*/ 205 h 28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1914" h="2882570">
                <a:moveTo>
                  <a:pt x="5842280" y="205"/>
                </a:moveTo>
                <a:cubicBezTo>
                  <a:pt x="6211864" y="-3856"/>
                  <a:pt x="6584084" y="52313"/>
                  <a:pt x="6960295" y="183813"/>
                </a:cubicBezTo>
                <a:lnTo>
                  <a:pt x="7107808" y="240251"/>
                </a:lnTo>
                <a:lnTo>
                  <a:pt x="7393592" y="386886"/>
                </a:lnTo>
                <a:lnTo>
                  <a:pt x="7491914" y="442631"/>
                </a:lnTo>
                <a:lnTo>
                  <a:pt x="7491914" y="472632"/>
                </a:lnTo>
                <a:cubicBezTo>
                  <a:pt x="7491914" y="2233809"/>
                  <a:pt x="7491914" y="2233809"/>
                  <a:pt x="7491914" y="2233809"/>
                </a:cubicBezTo>
                <a:cubicBezTo>
                  <a:pt x="4608365" y="499446"/>
                  <a:pt x="2322776" y="1931651"/>
                  <a:pt x="67691" y="2855724"/>
                </a:cubicBezTo>
                <a:lnTo>
                  <a:pt x="0" y="2882570"/>
                </a:lnTo>
                <a:lnTo>
                  <a:pt x="138017" y="2803817"/>
                </a:lnTo>
                <a:cubicBezTo>
                  <a:pt x="2093613" y="1649979"/>
                  <a:pt x="3932762" y="21187"/>
                  <a:pt x="5842280" y="205"/>
                </a:cubicBez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1" name="Freeform 10"/>
          <p:cNvSpPr/>
          <p:nvPr/>
        </p:nvSpPr>
        <p:spPr bwMode="auto">
          <a:xfrm>
            <a:off x="0" y="-1210182"/>
            <a:ext cx="12192000" cy="6096000"/>
          </a:xfrm>
          <a:custGeom>
            <a:avLst/>
            <a:gdLst>
              <a:gd name="T0" fmla="*/ 967 w 967"/>
              <a:gd name="T1" fmla="*/ 199 h 478"/>
              <a:gd name="T2" fmla="*/ 0 w 967"/>
              <a:gd name="T3" fmla="*/ 247 h 478"/>
              <a:gd name="T4" fmla="*/ 0 w 967"/>
              <a:gd name="T5" fmla="*/ 95 h 478"/>
              <a:gd name="T6" fmla="*/ 967 w 967"/>
              <a:gd name="T7" fmla="*/ 95 h 478"/>
              <a:gd name="T8" fmla="*/ 967 w 967"/>
              <a:gd name="T9" fmla="*/ 199 h 478"/>
            </a:gdLst>
            <a:ahLst/>
            <a:cxnLst>
              <a:cxn ang="0">
                <a:pos x="T0" y="T1"/>
              </a:cxn>
              <a:cxn ang="0">
                <a:pos x="T2" y="T3"/>
              </a:cxn>
              <a:cxn ang="0">
                <a:pos x="T4" y="T5"/>
              </a:cxn>
              <a:cxn ang="0">
                <a:pos x="T6" y="T7"/>
              </a:cxn>
              <a:cxn ang="0">
                <a:pos x="T8" y="T9"/>
              </a:cxn>
            </a:cxnLst>
            <a:rect l="0" t="0" r="r" b="b"/>
            <a:pathLst>
              <a:path w="967" h="478">
                <a:moveTo>
                  <a:pt x="967" y="199"/>
                </a:moveTo>
                <a:cubicBezTo>
                  <a:pt x="636" y="0"/>
                  <a:pt x="386" y="478"/>
                  <a:pt x="0" y="247"/>
                </a:cubicBezTo>
                <a:cubicBezTo>
                  <a:pt x="0" y="95"/>
                  <a:pt x="0" y="95"/>
                  <a:pt x="0" y="95"/>
                </a:cubicBezTo>
                <a:cubicBezTo>
                  <a:pt x="967" y="95"/>
                  <a:pt x="967" y="95"/>
                  <a:pt x="967" y="95"/>
                </a:cubicBezTo>
                <a:lnTo>
                  <a:pt x="967" y="199"/>
                </a:ln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0" y="-834776"/>
            <a:ext cx="12227859" cy="7475547"/>
          </a:xfrm>
          <a:custGeom>
            <a:avLst/>
            <a:gdLst>
              <a:gd name="T0" fmla="*/ 967 w 967"/>
              <a:gd name="T1" fmla="*/ 200 h 589"/>
              <a:gd name="T2" fmla="*/ 0 w 967"/>
              <a:gd name="T3" fmla="*/ 454 h 589"/>
              <a:gd name="T4" fmla="*/ 0 w 967"/>
              <a:gd name="T5" fmla="*/ 247 h 589"/>
              <a:gd name="T6" fmla="*/ 967 w 967"/>
              <a:gd name="T7" fmla="*/ 199 h 589"/>
              <a:gd name="T8" fmla="*/ 967 w 967"/>
              <a:gd name="T9" fmla="*/ 200 h 589"/>
            </a:gdLst>
            <a:ahLst/>
            <a:cxnLst>
              <a:cxn ang="0">
                <a:pos x="T0" y="T1"/>
              </a:cxn>
              <a:cxn ang="0">
                <a:pos x="T2" y="T3"/>
              </a:cxn>
              <a:cxn ang="0">
                <a:pos x="T4" y="T5"/>
              </a:cxn>
              <a:cxn ang="0">
                <a:pos x="T6" y="T7"/>
              </a:cxn>
              <a:cxn ang="0">
                <a:pos x="T8" y="T9"/>
              </a:cxn>
            </a:cxnLst>
            <a:rect l="0" t="0" r="r" b="b"/>
            <a:pathLst>
              <a:path w="967" h="589">
                <a:moveTo>
                  <a:pt x="967" y="200"/>
                </a:moveTo>
                <a:cubicBezTo>
                  <a:pt x="646" y="23"/>
                  <a:pt x="367" y="589"/>
                  <a:pt x="0" y="454"/>
                </a:cubicBezTo>
                <a:cubicBezTo>
                  <a:pt x="0" y="247"/>
                  <a:pt x="0" y="247"/>
                  <a:pt x="0" y="247"/>
                </a:cubicBezTo>
                <a:cubicBezTo>
                  <a:pt x="386" y="478"/>
                  <a:pt x="636" y="0"/>
                  <a:pt x="967" y="199"/>
                </a:cubicBezTo>
                <a:lnTo>
                  <a:pt x="967" y="200"/>
                </a:lnTo>
                <a:close/>
              </a:path>
            </a:pathLst>
          </a:custGeom>
          <a:solidFill>
            <a:srgbClr val="C5D945"/>
          </a:solidFill>
          <a:ln>
            <a:noFill/>
          </a:ln>
          <a:effectLst>
            <a:outerShdw blurRad="190500" dist="63500" dir="2700000" algn="tl" rotWithShape="0">
              <a:schemeClr val="tx1">
                <a:lumMod val="50000"/>
                <a:lumOff val="5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784162" y="701425"/>
            <a:ext cx="4275529" cy="1015663"/>
          </a:xfrm>
          <a:prstGeom prst="rect">
            <a:avLst/>
          </a:prstGeom>
          <a:noFill/>
          <a:effectLst/>
        </p:spPr>
        <p:txBody>
          <a:bodyPr wrap="none" rtlCol="0">
            <a:spAutoFit/>
          </a:bodyPr>
          <a:lstStyle/>
          <a:p>
            <a:r>
              <a:rPr lang="en-US" altLang="zh-CN" sz="2000" b="1" dirty="0">
                <a:solidFill>
                  <a:srgbClr val="664694"/>
                </a:solidFill>
              </a:rPr>
              <a:t>  </a:t>
            </a:r>
            <a:r>
              <a:rPr lang="en-US" altLang="zh-CN" sz="6000" b="1" dirty="0">
                <a:solidFill>
                  <a:schemeClr val="bg1"/>
                </a:solidFill>
                <a:latin typeface="Kartika" panose="02020503030404060203" pitchFamily="18" charset="0"/>
                <a:cs typeface="Kartika" panose="02020503030404060203" pitchFamily="18" charset="0"/>
              </a:rPr>
              <a:t>PART    04</a:t>
            </a:r>
            <a:endParaRPr lang="en-US" altLang="zh-CN" sz="4800" b="1" dirty="0">
              <a:solidFill>
                <a:schemeClr val="bg1"/>
              </a:solidFill>
              <a:latin typeface="Kartika" panose="02020503030404060203" pitchFamily="18" charset="0"/>
              <a:cs typeface="Kartika" panose="02020503030404060203" pitchFamily="18" charset="0"/>
            </a:endParaRPr>
          </a:p>
        </p:txBody>
      </p:sp>
      <p:sp>
        <p:nvSpPr>
          <p:cNvPr id="8" name="文本框 9"/>
          <p:cNvSpPr txBox="1"/>
          <p:nvPr/>
        </p:nvSpPr>
        <p:spPr>
          <a:xfrm>
            <a:off x="6583448" y="4270265"/>
            <a:ext cx="5050534" cy="1231106"/>
          </a:xfrm>
          <a:prstGeom prst="rect">
            <a:avLst/>
          </a:prstGeom>
          <a:noFill/>
        </p:spPr>
        <p:txBody>
          <a:bodyPr wrap="square" lIns="0" tIns="0" rIns="0" bIns="0" rtlCol="0">
            <a:spAutoFit/>
          </a:bodyPr>
          <a:lstStyle/>
          <a:p>
            <a:r>
              <a:rPr lang="zh-CN" altLang="en-US" sz="8000" b="1" dirty="0">
                <a:solidFill>
                  <a:srgbClr val="00A0D2"/>
                </a:solidFill>
                <a:latin typeface="幼圆" panose="02010509060101010101" pitchFamily="49" charset="-122"/>
                <a:ea typeface="幼圆" panose="02010509060101010101" pitchFamily="49" charset="-122"/>
              </a:rPr>
              <a:t>规划展望</a:t>
            </a:r>
            <a:endParaRPr lang="zh-CN" altLang="en-US" sz="8000" b="1" dirty="0">
              <a:solidFill>
                <a:srgbClr val="00A0D2"/>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750"/>
                                        <p:tgtEl>
                                          <p:spTgt spid="24"/>
                                        </p:tgtEl>
                                      </p:cBhvr>
                                    </p:animEffect>
                                  </p:childTnLst>
                                </p:cTn>
                              </p:par>
                            </p:childTnLst>
                          </p:cTn>
                        </p:par>
                        <p:par>
                          <p:cTn id="15" fill="hold">
                            <p:stCondLst>
                              <p:cond delay="20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par>
                          <p:cTn id="19" fill="hold">
                            <p:stCondLst>
                              <p:cond delay="2500"/>
                            </p:stCondLst>
                            <p:childTnLst>
                              <p:par>
                                <p:cTn id="20" presetID="2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9"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7961" y="440955"/>
            <a:ext cx="357982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我的职业规划</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39" name="组合 3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412408" y="2225326"/>
            <a:ext cx="3387302" cy="3322357"/>
            <a:chOff x="398340" y="2492613"/>
            <a:chExt cx="3387302" cy="3322357"/>
          </a:xfrm>
        </p:grpSpPr>
        <p:grpSp>
          <p:nvGrpSpPr>
            <p:cNvPr id="40" name="组合 39"/>
            <p:cNvGrpSpPr/>
            <p:nvPr/>
          </p:nvGrpSpPr>
          <p:grpSpPr>
            <a:xfrm>
              <a:off x="398340" y="2492613"/>
              <a:ext cx="3387302" cy="3322357"/>
              <a:chOff x="2127719" y="2921656"/>
              <a:chExt cx="2719729" cy="2667583"/>
            </a:xfrm>
          </p:grpSpPr>
          <p:sp>
            <p:nvSpPr>
              <p:cNvPr id="43" name="Oval 65"/>
              <p:cNvSpPr>
                <a:spLocks noChangeArrowheads="1"/>
              </p:cNvSpPr>
              <p:nvPr/>
            </p:nvSpPr>
            <p:spPr bwMode="auto">
              <a:xfrm rot="10800000" flipV="1">
                <a:off x="2127719" y="5078777"/>
                <a:ext cx="2719729" cy="510462"/>
              </a:xfrm>
              <a:prstGeom prst="ellipse">
                <a:avLst/>
              </a:prstGeom>
              <a:gradFill rotWithShape="1">
                <a:gsLst>
                  <a:gs pos="0">
                    <a:sysClr val="window" lastClr="FFFFFF">
                      <a:lumMod val="5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44" name="椭圆 43"/>
              <p:cNvSpPr/>
              <p:nvPr/>
            </p:nvSpPr>
            <p:spPr>
              <a:xfrm>
                <a:off x="2288424" y="2921656"/>
                <a:ext cx="2472689" cy="2472689"/>
              </a:xfrm>
              <a:prstGeom prst="ellipse">
                <a:avLst/>
              </a:prstGeom>
              <a:solidFill>
                <a:schemeClr val="bg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5" name="椭圆 44"/>
              <p:cNvSpPr/>
              <p:nvPr/>
            </p:nvSpPr>
            <p:spPr>
              <a:xfrm>
                <a:off x="2401538" y="3019914"/>
                <a:ext cx="2255615" cy="2255615"/>
              </a:xfrm>
              <a:prstGeom prst="ellipse">
                <a:avLst/>
              </a:prstGeom>
              <a:solidFill>
                <a:srgbClr val="00A0D2"/>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46" name="椭圆 2"/>
              <p:cNvSpPr/>
              <p:nvPr/>
            </p:nvSpPr>
            <p:spPr>
              <a:xfrm>
                <a:off x="2470711" y="4216997"/>
                <a:ext cx="2107363" cy="939841"/>
              </a:xfrm>
              <a:custGeom>
                <a:avLst/>
                <a:gdLst/>
                <a:ahLst/>
                <a:cxnLst/>
                <a:rect l="l" t="t" r="r" b="b"/>
                <a:pathLst>
                  <a:path w="2502636" h="1116124">
                    <a:moveTo>
                      <a:pt x="0" y="0"/>
                    </a:moveTo>
                    <a:lnTo>
                      <a:pt x="2502636" y="0"/>
                    </a:lnTo>
                    <a:cubicBezTo>
                      <a:pt x="2431811" y="628176"/>
                      <a:pt x="1898548" y="1116124"/>
                      <a:pt x="1251318" y="1116124"/>
                    </a:cubicBezTo>
                    <a:cubicBezTo>
                      <a:pt x="604088" y="1116124"/>
                      <a:pt x="70825" y="628176"/>
                      <a:pt x="0" y="0"/>
                    </a:cubicBez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7" name="矩形 46"/>
              <p:cNvSpPr/>
              <p:nvPr/>
            </p:nvSpPr>
            <p:spPr>
              <a:xfrm>
                <a:off x="3509536" y="3019913"/>
                <a:ext cx="45719" cy="491386"/>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sp>
          <p:nvSpPr>
            <p:cNvPr id="41" name="TextBox 43"/>
            <p:cNvSpPr txBox="1"/>
            <p:nvPr/>
          </p:nvSpPr>
          <p:spPr>
            <a:xfrm>
              <a:off x="1575469" y="3409226"/>
              <a:ext cx="1144665"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r>
                <a:rPr lang="en-US" altLang="zh-CN" sz="3600" dirty="0">
                  <a:solidFill>
                    <a:schemeClr val="bg1"/>
                  </a:solidFill>
                  <a:latin typeface="方正姚体" panose="02010601030101010101" pitchFamily="2" charset="-122"/>
                  <a:ea typeface="方正姚体" panose="02010601030101010101" pitchFamily="2" charset="-122"/>
                </a:rPr>
                <a:t>2017</a:t>
              </a:r>
              <a:endParaRPr lang="en-US" altLang="zh-CN" sz="3600" dirty="0">
                <a:solidFill>
                  <a:schemeClr val="bg1"/>
                </a:solidFill>
                <a:latin typeface="方正姚体" panose="02010601030101010101" pitchFamily="2" charset="-122"/>
                <a:ea typeface="方正姚体" panose="02010601030101010101" pitchFamily="2" charset="-122"/>
              </a:endParaRPr>
            </a:p>
          </p:txBody>
        </p:sp>
        <p:sp>
          <p:nvSpPr>
            <p:cNvPr id="42" name="TextBox 39"/>
            <p:cNvSpPr txBox="1"/>
            <p:nvPr/>
          </p:nvSpPr>
          <p:spPr>
            <a:xfrm>
              <a:off x="1376095" y="4298838"/>
              <a:ext cx="1542064" cy="584775"/>
            </a:xfrm>
            <a:prstGeom prst="rect">
              <a:avLst/>
            </a:prstGeom>
            <a:noFill/>
          </p:spPr>
          <p:txBody>
            <a:bodyPr wrap="square" rtlCol="0">
              <a:spAutoFit/>
            </a:bodyPr>
            <a:lstStyle/>
            <a:p>
              <a:r>
                <a:rPr lang="zh-CN" altLang="en-US" sz="3200" b="1" dirty="0">
                  <a:solidFill>
                    <a:srgbClr val="00A0D2"/>
                  </a:solidFill>
                  <a:latin typeface="幼圆" panose="02010509060101010101" pitchFamily="49" charset="-122"/>
                  <a:ea typeface="幼圆" panose="02010509060101010101" pitchFamily="49" charset="-122"/>
                </a:rPr>
                <a:t>转  型</a:t>
              </a:r>
              <a:endParaRPr lang="zh-CN" altLang="en-US" sz="3200" b="1" dirty="0">
                <a:solidFill>
                  <a:srgbClr val="00A0D2"/>
                </a:solidFill>
                <a:latin typeface="幼圆" panose="02010509060101010101" pitchFamily="49" charset="-122"/>
                <a:ea typeface="幼圆" panose="02010509060101010101" pitchFamily="49" charset="-122"/>
              </a:endParaRPr>
            </a:p>
          </p:txBody>
        </p:sp>
      </p:grpSp>
      <p:grpSp>
        <p:nvGrpSpPr>
          <p:cNvPr id="48" name="组合 47"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4377923" y="2225326"/>
            <a:ext cx="3387302" cy="3322357"/>
            <a:chOff x="4363855" y="2492613"/>
            <a:chExt cx="3387302" cy="3322357"/>
          </a:xfrm>
        </p:grpSpPr>
        <p:grpSp>
          <p:nvGrpSpPr>
            <p:cNvPr id="49" name="组合 48"/>
            <p:cNvGrpSpPr/>
            <p:nvPr/>
          </p:nvGrpSpPr>
          <p:grpSpPr>
            <a:xfrm>
              <a:off x="4363855" y="2492613"/>
              <a:ext cx="3387302" cy="3322357"/>
              <a:chOff x="2127719" y="2921656"/>
              <a:chExt cx="2719729" cy="2667583"/>
            </a:xfrm>
          </p:grpSpPr>
          <p:sp>
            <p:nvSpPr>
              <p:cNvPr id="52" name="Oval 65"/>
              <p:cNvSpPr>
                <a:spLocks noChangeArrowheads="1"/>
              </p:cNvSpPr>
              <p:nvPr/>
            </p:nvSpPr>
            <p:spPr bwMode="auto">
              <a:xfrm rot="10800000" flipV="1">
                <a:off x="2127719" y="5078777"/>
                <a:ext cx="2719729" cy="510462"/>
              </a:xfrm>
              <a:prstGeom prst="ellipse">
                <a:avLst/>
              </a:prstGeom>
              <a:gradFill rotWithShape="1">
                <a:gsLst>
                  <a:gs pos="0">
                    <a:sysClr val="window" lastClr="FFFFFF">
                      <a:lumMod val="5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53" name="椭圆 52"/>
              <p:cNvSpPr/>
              <p:nvPr/>
            </p:nvSpPr>
            <p:spPr>
              <a:xfrm>
                <a:off x="2288424" y="2921656"/>
                <a:ext cx="2472689" cy="2472689"/>
              </a:xfrm>
              <a:prstGeom prst="ellipse">
                <a:avLst/>
              </a:prstGeom>
              <a:solidFill>
                <a:schemeClr val="bg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4" name="椭圆 53"/>
              <p:cNvSpPr/>
              <p:nvPr/>
            </p:nvSpPr>
            <p:spPr>
              <a:xfrm>
                <a:off x="2401538" y="3019914"/>
                <a:ext cx="2255615" cy="2255615"/>
              </a:xfrm>
              <a:prstGeom prst="ellipse">
                <a:avLst/>
              </a:prstGeom>
              <a:solidFill>
                <a:srgbClr val="C5D945"/>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55" name="椭圆 2"/>
              <p:cNvSpPr/>
              <p:nvPr/>
            </p:nvSpPr>
            <p:spPr>
              <a:xfrm>
                <a:off x="2470711" y="4216997"/>
                <a:ext cx="2107363" cy="939841"/>
              </a:xfrm>
              <a:custGeom>
                <a:avLst/>
                <a:gdLst/>
                <a:ahLst/>
                <a:cxnLst/>
                <a:rect l="l" t="t" r="r" b="b"/>
                <a:pathLst>
                  <a:path w="2502636" h="1116124">
                    <a:moveTo>
                      <a:pt x="0" y="0"/>
                    </a:moveTo>
                    <a:lnTo>
                      <a:pt x="2502636" y="0"/>
                    </a:lnTo>
                    <a:cubicBezTo>
                      <a:pt x="2431811" y="628176"/>
                      <a:pt x="1898548" y="1116124"/>
                      <a:pt x="1251318" y="1116124"/>
                    </a:cubicBezTo>
                    <a:cubicBezTo>
                      <a:pt x="604088" y="1116124"/>
                      <a:pt x="70825" y="628176"/>
                      <a:pt x="0" y="0"/>
                    </a:cubicBez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6" name="矩形 55"/>
              <p:cNvSpPr/>
              <p:nvPr/>
            </p:nvSpPr>
            <p:spPr>
              <a:xfrm>
                <a:off x="3509536" y="3019913"/>
                <a:ext cx="45719" cy="491386"/>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sp>
          <p:nvSpPr>
            <p:cNvPr id="50" name="TextBox 43"/>
            <p:cNvSpPr txBox="1"/>
            <p:nvPr/>
          </p:nvSpPr>
          <p:spPr>
            <a:xfrm>
              <a:off x="5495060" y="3415312"/>
              <a:ext cx="1216578"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r>
                <a:rPr lang="en-US" altLang="zh-CN" sz="3600" dirty="0">
                  <a:solidFill>
                    <a:schemeClr val="bg1"/>
                  </a:solidFill>
                  <a:latin typeface="方正姚体" panose="02010601030101010101" pitchFamily="2" charset="-122"/>
                  <a:ea typeface="方正姚体" panose="02010601030101010101" pitchFamily="2" charset="-122"/>
                </a:rPr>
                <a:t>2019</a:t>
              </a:r>
              <a:endParaRPr lang="en-US" altLang="zh-CN" sz="3600" dirty="0">
                <a:solidFill>
                  <a:schemeClr val="bg1"/>
                </a:solidFill>
                <a:latin typeface="方正姚体" panose="02010601030101010101" pitchFamily="2" charset="-122"/>
                <a:ea typeface="方正姚体" panose="02010601030101010101" pitchFamily="2" charset="-122"/>
              </a:endParaRPr>
            </a:p>
          </p:txBody>
        </p:sp>
        <p:sp>
          <p:nvSpPr>
            <p:cNvPr id="51" name="TextBox 39"/>
            <p:cNvSpPr txBox="1"/>
            <p:nvPr/>
          </p:nvSpPr>
          <p:spPr>
            <a:xfrm>
              <a:off x="5094851" y="4344279"/>
              <a:ext cx="2150145" cy="461665"/>
            </a:xfrm>
            <a:prstGeom prst="rect">
              <a:avLst/>
            </a:prstGeom>
            <a:noFill/>
          </p:spPr>
          <p:txBody>
            <a:bodyPr wrap="square" rtlCol="0">
              <a:spAutoFit/>
            </a:bodyPr>
            <a:lstStyle/>
            <a:p>
              <a:r>
                <a:rPr lang="zh-CN" altLang="en-US" sz="2400" b="1" dirty="0">
                  <a:solidFill>
                    <a:srgbClr val="C5D945"/>
                  </a:solidFill>
                  <a:latin typeface="幼圆" panose="02010509060101010101" pitchFamily="49" charset="-122"/>
                  <a:ea typeface="幼圆" panose="02010509060101010101" pitchFamily="49" charset="-122"/>
                </a:rPr>
                <a:t>复合型管理人</a:t>
              </a:r>
              <a:endParaRPr lang="zh-CN" altLang="en-US" sz="2400" b="1" dirty="0">
                <a:solidFill>
                  <a:srgbClr val="C5D945"/>
                </a:solidFill>
                <a:latin typeface="幼圆" panose="02010509060101010101" pitchFamily="49" charset="-122"/>
                <a:ea typeface="幼圆" panose="02010509060101010101" pitchFamily="49" charset="-122"/>
              </a:endParaRPr>
            </a:p>
          </p:txBody>
        </p:sp>
      </p:grpSp>
      <p:grpSp>
        <p:nvGrpSpPr>
          <p:cNvPr id="57" name="组合 56"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8353969" y="2225326"/>
            <a:ext cx="3387302" cy="3322357"/>
            <a:chOff x="8339901" y="2492613"/>
            <a:chExt cx="3387302" cy="3322357"/>
          </a:xfrm>
        </p:grpSpPr>
        <p:grpSp>
          <p:nvGrpSpPr>
            <p:cNvPr id="58" name="组合 57"/>
            <p:cNvGrpSpPr/>
            <p:nvPr/>
          </p:nvGrpSpPr>
          <p:grpSpPr>
            <a:xfrm>
              <a:off x="8339901" y="2492613"/>
              <a:ext cx="3387302" cy="3322357"/>
              <a:chOff x="2127719" y="2921656"/>
              <a:chExt cx="2719729" cy="2667583"/>
            </a:xfrm>
          </p:grpSpPr>
          <p:sp>
            <p:nvSpPr>
              <p:cNvPr id="61" name="Oval 65"/>
              <p:cNvSpPr>
                <a:spLocks noChangeArrowheads="1"/>
              </p:cNvSpPr>
              <p:nvPr/>
            </p:nvSpPr>
            <p:spPr bwMode="auto">
              <a:xfrm rot="10800000" flipV="1">
                <a:off x="2127719" y="5078777"/>
                <a:ext cx="2719729" cy="510462"/>
              </a:xfrm>
              <a:prstGeom prst="ellipse">
                <a:avLst/>
              </a:prstGeom>
              <a:gradFill rotWithShape="1">
                <a:gsLst>
                  <a:gs pos="0">
                    <a:sysClr val="window" lastClr="FFFFFF">
                      <a:lumMod val="5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62" name="椭圆 61"/>
              <p:cNvSpPr/>
              <p:nvPr/>
            </p:nvSpPr>
            <p:spPr>
              <a:xfrm>
                <a:off x="2288424" y="2921656"/>
                <a:ext cx="2472689" cy="2472689"/>
              </a:xfrm>
              <a:prstGeom prst="ellipse">
                <a:avLst/>
              </a:prstGeom>
              <a:solidFill>
                <a:schemeClr val="bg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3" name="椭圆 62"/>
              <p:cNvSpPr/>
              <p:nvPr/>
            </p:nvSpPr>
            <p:spPr>
              <a:xfrm>
                <a:off x="2401538" y="3019914"/>
                <a:ext cx="2255615" cy="2255615"/>
              </a:xfrm>
              <a:prstGeom prst="ellipse">
                <a:avLst/>
              </a:prstGeom>
              <a:solidFill>
                <a:srgbClr val="00A0D2"/>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64" name="椭圆 2"/>
              <p:cNvSpPr/>
              <p:nvPr/>
            </p:nvSpPr>
            <p:spPr>
              <a:xfrm>
                <a:off x="2470711" y="4216997"/>
                <a:ext cx="2107363" cy="939841"/>
              </a:xfrm>
              <a:custGeom>
                <a:avLst/>
                <a:gdLst/>
                <a:ahLst/>
                <a:cxnLst/>
                <a:rect l="l" t="t" r="r" b="b"/>
                <a:pathLst>
                  <a:path w="2502636" h="1116124">
                    <a:moveTo>
                      <a:pt x="0" y="0"/>
                    </a:moveTo>
                    <a:lnTo>
                      <a:pt x="2502636" y="0"/>
                    </a:lnTo>
                    <a:cubicBezTo>
                      <a:pt x="2431811" y="628176"/>
                      <a:pt x="1898548" y="1116124"/>
                      <a:pt x="1251318" y="1116124"/>
                    </a:cubicBezTo>
                    <a:cubicBezTo>
                      <a:pt x="604088" y="1116124"/>
                      <a:pt x="70825" y="628176"/>
                      <a:pt x="0" y="0"/>
                    </a:cubicBez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5" name="矩形 64"/>
              <p:cNvSpPr/>
              <p:nvPr/>
            </p:nvSpPr>
            <p:spPr>
              <a:xfrm>
                <a:off x="3509536" y="3019913"/>
                <a:ext cx="45719" cy="491386"/>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sp>
          <p:nvSpPr>
            <p:cNvPr id="59" name="TextBox 43"/>
            <p:cNvSpPr txBox="1"/>
            <p:nvPr/>
          </p:nvSpPr>
          <p:spPr>
            <a:xfrm>
              <a:off x="9408876" y="3398680"/>
              <a:ext cx="1559313"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r>
                <a:rPr lang="zh-CN" altLang="en-US" sz="3600" dirty="0">
                  <a:solidFill>
                    <a:schemeClr val="bg1"/>
                  </a:solidFill>
                  <a:latin typeface="幼圆" panose="02010509060101010101" pitchFamily="49" charset="-122"/>
                  <a:ea typeface="幼圆" panose="02010509060101010101" pitchFamily="49" charset="-122"/>
                </a:rPr>
                <a:t>未 来</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60" name="TextBox 39"/>
            <p:cNvSpPr txBox="1"/>
            <p:nvPr/>
          </p:nvSpPr>
          <p:spPr>
            <a:xfrm>
              <a:off x="9266809" y="4329615"/>
              <a:ext cx="1701380" cy="523220"/>
            </a:xfrm>
            <a:prstGeom prst="rect">
              <a:avLst/>
            </a:prstGeom>
            <a:noFill/>
          </p:spPr>
          <p:txBody>
            <a:bodyPr wrap="square" rtlCol="0">
              <a:spAutoFit/>
            </a:bodyPr>
            <a:lstStyle/>
            <a:p>
              <a:r>
                <a:rPr lang="zh-CN" altLang="en-US" sz="2800" b="1" dirty="0">
                  <a:solidFill>
                    <a:srgbClr val="00A0D2"/>
                  </a:solidFill>
                  <a:latin typeface="幼圆" panose="02010509060101010101" pitchFamily="49" charset="-122"/>
                  <a:ea typeface="幼圆" panose="02010509060101010101" pitchFamily="49" charset="-122"/>
                </a:rPr>
                <a:t>企业高管</a:t>
              </a:r>
              <a:endParaRPr lang="zh-CN" altLang="en-US" sz="2800" b="1" dirty="0">
                <a:solidFill>
                  <a:srgbClr val="00A0D2"/>
                </a:solidFill>
                <a:latin typeface="幼圆" panose="02010509060101010101" pitchFamily="49" charset="-122"/>
                <a:ea typeface="幼圆" panose="02010509060101010101" pitchFamily="49" charset="-122"/>
              </a:endParaRPr>
            </a:p>
          </p:txBody>
        </p:sp>
      </p:grpSp>
      <p:sp>
        <p:nvSpPr>
          <p:cNvPr id="66" name="矩形 47"/>
          <p:cNvSpPr>
            <a:spLocks noChangeArrowheads="1"/>
          </p:cNvSpPr>
          <p:nvPr/>
        </p:nvSpPr>
        <p:spPr bwMode="auto">
          <a:xfrm>
            <a:off x="718887" y="5844404"/>
            <a:ext cx="2829025"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4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2017</a:t>
            </a:r>
            <a:r>
              <a:rPr lang="zh-CN" altLang="en-US" sz="24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年</a:t>
            </a:r>
            <a:r>
              <a:rPr lang="zh-CN" altLang="en-US"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，完成角色转换</a:t>
            </a:r>
            <a:endParaRPr lang="zh-CN" altLang="en-US"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67" name="矩形 66"/>
          <p:cNvSpPr>
            <a:spLocks noChangeArrowheads="1"/>
          </p:cNvSpPr>
          <p:nvPr/>
        </p:nvSpPr>
        <p:spPr bwMode="auto">
          <a:xfrm>
            <a:off x="4657060" y="5671313"/>
            <a:ext cx="2829025"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4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2019</a:t>
            </a:r>
            <a:r>
              <a:rPr lang="zh-CN" altLang="en-US" sz="24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年</a:t>
            </a:r>
            <a:r>
              <a:rPr lang="zh-CN" altLang="en-US"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，成为成熟的</a:t>
            </a:r>
            <a:endParaRPr lang="en-US" altLang="zh-CN"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复合型管理人</a:t>
            </a:r>
            <a:endParaRPr lang="zh-CN" altLang="en-US"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68" name="矩形 47"/>
          <p:cNvSpPr>
            <a:spLocks noChangeArrowheads="1"/>
          </p:cNvSpPr>
          <p:nvPr/>
        </p:nvSpPr>
        <p:spPr bwMode="auto">
          <a:xfrm>
            <a:off x="9018452" y="5671313"/>
            <a:ext cx="236829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未来，</a:t>
            </a:r>
            <a:r>
              <a:rPr lang="zh-CN" altLang="en-US"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最终成为企业高管</a:t>
            </a:r>
            <a:endParaRPr lang="zh-CN" altLang="en-US"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10" dur="1000" fill="hold"/>
                                        <p:tgtEl>
                                          <p:spTgt spid="3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9"/>
                                        </p:tgtEl>
                                      </p:cBhvr>
                                    </p:animEffect>
                                  </p:childTnLst>
                                </p:cTn>
                              </p:par>
                              <p:par>
                                <p:cTn id="15" presetID="25" presetClass="entr" presetSubtype="0" fill="hold" nodeType="withEffect">
                                  <p:stCondLst>
                                    <p:cond delay="25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20" dur="1000" fill="hold"/>
                                        <p:tgtEl>
                                          <p:spTgt spid="4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8"/>
                                        </p:tgtEl>
                                      </p:cBhvr>
                                    </p:animEffect>
                                  </p:childTnLst>
                                </p:cTn>
                              </p:par>
                              <p:par>
                                <p:cTn id="25" presetID="25" presetClass="entr" presetSubtype="0" fill="hold" nodeType="withEffect">
                                  <p:stCondLst>
                                    <p:cond delay="50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30" dur="1000" fill="hold"/>
                                        <p:tgtEl>
                                          <p:spTgt spid="5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7"/>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实现目标的关键</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3" name="组合 1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666984" y="2287242"/>
            <a:ext cx="2114838" cy="563693"/>
            <a:chOff x="3666984" y="2287242"/>
            <a:chExt cx="2114838" cy="563693"/>
          </a:xfrm>
        </p:grpSpPr>
        <p:sp>
          <p:nvSpPr>
            <p:cNvPr id="14" name="任意多边形 1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3666984" y="2287242"/>
              <a:ext cx="2114838" cy="563693"/>
            </a:xfrm>
            <a:custGeom>
              <a:avLst/>
              <a:gdLst>
                <a:gd name="connsiteX0" fmla="*/ 1 w 2044884"/>
                <a:gd name="connsiteY0" fmla="*/ 0 h 563693"/>
                <a:gd name="connsiteX1" fmla="*/ 1778697 w 2044884"/>
                <a:gd name="connsiteY1" fmla="*/ 0 h 563693"/>
                <a:gd name="connsiteX2" fmla="*/ 2044884 w 2044884"/>
                <a:gd name="connsiteY2" fmla="*/ 281847 h 563693"/>
                <a:gd name="connsiteX3" fmla="*/ 1778697 w 2044884"/>
                <a:gd name="connsiteY3" fmla="*/ 563693 h 563693"/>
                <a:gd name="connsiteX4" fmla="*/ 0 w 2044884"/>
                <a:gd name="connsiteY4" fmla="*/ 563693 h 563693"/>
                <a:gd name="connsiteX5" fmla="*/ 266188 w 2044884"/>
                <a:gd name="connsiteY5" fmla="*/ 281846 h 5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884" h="563693">
                  <a:moveTo>
                    <a:pt x="1" y="0"/>
                  </a:moveTo>
                  <a:lnTo>
                    <a:pt x="1778697" y="0"/>
                  </a:lnTo>
                  <a:lnTo>
                    <a:pt x="2044884" y="281847"/>
                  </a:lnTo>
                  <a:lnTo>
                    <a:pt x="1778697" y="563693"/>
                  </a:lnTo>
                  <a:lnTo>
                    <a:pt x="0" y="563693"/>
                  </a:lnTo>
                  <a:lnTo>
                    <a:pt x="266188" y="281846"/>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4056292" y="2343352"/>
              <a:ext cx="1415772" cy="461665"/>
            </a:xfrm>
            <a:prstGeom prst="rect">
              <a:avLst/>
            </a:prstGeom>
            <a:effectLst/>
          </p:spPr>
          <p:txBody>
            <a:bodyPr wrap="none">
              <a:spAutoFit/>
            </a:bodyPr>
            <a:lstStyle/>
            <a:p>
              <a:pPr>
                <a:buClr>
                  <a:srgbClr val="808080"/>
                </a:buClr>
              </a:pPr>
              <a:r>
                <a:rPr lang="zh-CN" altLang="en-US" sz="2400" dirty="0">
                  <a:solidFill>
                    <a:schemeClr val="bg1"/>
                  </a:solidFill>
                  <a:latin typeface="微软雅黑" panose="020B0503020204020204" pitchFamily="34" charset="-122"/>
                  <a:ea typeface="微软雅黑" panose="020B0503020204020204" pitchFamily="34" charset="-122"/>
                  <a:sym typeface="+mn-lt"/>
                </a:rPr>
                <a:t>突破心智</a:t>
              </a:r>
              <a:endParaRPr lang="zh-CN" altLang="en-US" sz="2400" dirty="0">
                <a:solidFill>
                  <a:schemeClr val="bg1"/>
                </a:solidFill>
                <a:latin typeface="微软雅黑" panose="020B0503020204020204" pitchFamily="34" charset="-122"/>
                <a:ea typeface="微软雅黑" panose="020B0503020204020204" pitchFamily="34" charset="-122"/>
                <a:sym typeface="+mn-lt"/>
              </a:endParaRPr>
            </a:p>
          </p:txBody>
        </p:sp>
      </p:grpSp>
      <p:grpSp>
        <p:nvGrpSpPr>
          <p:cNvPr id="16" name="组合 15"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666984" y="3328989"/>
            <a:ext cx="2114838" cy="563693"/>
            <a:chOff x="3666984" y="3328989"/>
            <a:chExt cx="2114838" cy="563693"/>
          </a:xfrm>
        </p:grpSpPr>
        <p:sp>
          <p:nvSpPr>
            <p:cNvPr id="18" name="任意多边形 1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3666984" y="3328989"/>
              <a:ext cx="2114838" cy="563693"/>
            </a:xfrm>
            <a:custGeom>
              <a:avLst/>
              <a:gdLst>
                <a:gd name="connsiteX0" fmla="*/ 1 w 2044884"/>
                <a:gd name="connsiteY0" fmla="*/ 0 h 563693"/>
                <a:gd name="connsiteX1" fmla="*/ 1778697 w 2044884"/>
                <a:gd name="connsiteY1" fmla="*/ 0 h 563693"/>
                <a:gd name="connsiteX2" fmla="*/ 2044884 w 2044884"/>
                <a:gd name="connsiteY2" fmla="*/ 281847 h 563693"/>
                <a:gd name="connsiteX3" fmla="*/ 1778697 w 2044884"/>
                <a:gd name="connsiteY3" fmla="*/ 563693 h 563693"/>
                <a:gd name="connsiteX4" fmla="*/ 0 w 2044884"/>
                <a:gd name="connsiteY4" fmla="*/ 563693 h 563693"/>
                <a:gd name="connsiteX5" fmla="*/ 266188 w 2044884"/>
                <a:gd name="connsiteY5" fmla="*/ 281846 h 5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884" h="563693">
                  <a:moveTo>
                    <a:pt x="1" y="0"/>
                  </a:moveTo>
                  <a:lnTo>
                    <a:pt x="1778697" y="0"/>
                  </a:lnTo>
                  <a:lnTo>
                    <a:pt x="2044884" y="281847"/>
                  </a:lnTo>
                  <a:lnTo>
                    <a:pt x="1778697" y="563693"/>
                  </a:lnTo>
                  <a:lnTo>
                    <a:pt x="0" y="563693"/>
                  </a:lnTo>
                  <a:lnTo>
                    <a:pt x="266188" y="281846"/>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4041863" y="3378642"/>
              <a:ext cx="1415772" cy="461665"/>
            </a:xfrm>
            <a:prstGeom prst="rect">
              <a:avLst/>
            </a:prstGeom>
            <a:effectLst/>
          </p:spPr>
          <p:txBody>
            <a:bodyPr wrap="none">
              <a:spAutoFit/>
            </a:bodyPr>
            <a:lstStyle/>
            <a:p>
              <a:pPr>
                <a:buClr>
                  <a:srgbClr val="808080"/>
                </a:buClr>
              </a:pPr>
              <a:r>
                <a:rPr lang="zh-CN" altLang="en-US" sz="2400" dirty="0">
                  <a:solidFill>
                    <a:schemeClr val="bg1"/>
                  </a:solidFill>
                  <a:latin typeface="微软雅黑" panose="020B0503020204020204" pitchFamily="34" charset="-122"/>
                  <a:ea typeface="微软雅黑" panose="020B0503020204020204" pitchFamily="34" charset="-122"/>
                  <a:sym typeface="+mn-lt"/>
                </a:rPr>
                <a:t>强化优势</a:t>
              </a:r>
              <a:endParaRPr lang="zh-CN" altLang="en-US" sz="2400" dirty="0">
                <a:solidFill>
                  <a:schemeClr val="bg1"/>
                </a:solidFill>
                <a:latin typeface="微软雅黑" panose="020B0503020204020204" pitchFamily="34" charset="-122"/>
                <a:ea typeface="微软雅黑" panose="020B0503020204020204" pitchFamily="34" charset="-122"/>
                <a:sym typeface="+mn-lt"/>
              </a:endParaRPr>
            </a:p>
          </p:txBody>
        </p:sp>
      </p:grpSp>
      <p:grpSp>
        <p:nvGrpSpPr>
          <p:cNvPr id="20" name="组合 1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666984" y="4370737"/>
            <a:ext cx="2114838" cy="563693"/>
            <a:chOff x="3666984" y="4370737"/>
            <a:chExt cx="2114838" cy="563693"/>
          </a:xfrm>
        </p:grpSpPr>
        <p:sp>
          <p:nvSpPr>
            <p:cNvPr id="21" name="任意多边形 2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3666984" y="4370737"/>
              <a:ext cx="2114838" cy="563693"/>
            </a:xfrm>
            <a:custGeom>
              <a:avLst/>
              <a:gdLst>
                <a:gd name="connsiteX0" fmla="*/ 1 w 2044884"/>
                <a:gd name="connsiteY0" fmla="*/ 0 h 563693"/>
                <a:gd name="connsiteX1" fmla="*/ 1778697 w 2044884"/>
                <a:gd name="connsiteY1" fmla="*/ 0 h 563693"/>
                <a:gd name="connsiteX2" fmla="*/ 2044884 w 2044884"/>
                <a:gd name="connsiteY2" fmla="*/ 281847 h 563693"/>
                <a:gd name="connsiteX3" fmla="*/ 1778697 w 2044884"/>
                <a:gd name="connsiteY3" fmla="*/ 563693 h 563693"/>
                <a:gd name="connsiteX4" fmla="*/ 0 w 2044884"/>
                <a:gd name="connsiteY4" fmla="*/ 563693 h 563693"/>
                <a:gd name="connsiteX5" fmla="*/ 266188 w 2044884"/>
                <a:gd name="connsiteY5" fmla="*/ 281846 h 5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884" h="563693">
                  <a:moveTo>
                    <a:pt x="1" y="0"/>
                  </a:moveTo>
                  <a:lnTo>
                    <a:pt x="1778697" y="0"/>
                  </a:lnTo>
                  <a:lnTo>
                    <a:pt x="2044884" y="281847"/>
                  </a:lnTo>
                  <a:lnTo>
                    <a:pt x="1778697" y="563693"/>
                  </a:lnTo>
                  <a:lnTo>
                    <a:pt x="0" y="563693"/>
                  </a:lnTo>
                  <a:lnTo>
                    <a:pt x="266188" y="281846"/>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3994272" y="4421750"/>
              <a:ext cx="1415772" cy="461665"/>
            </a:xfrm>
            <a:prstGeom prst="rect">
              <a:avLst/>
            </a:prstGeom>
            <a:effectLst/>
          </p:spPr>
          <p:txBody>
            <a:bodyPr wrap="none">
              <a:spAutoFit/>
            </a:bodyPr>
            <a:lstStyle/>
            <a:p>
              <a:pPr>
                <a:buClr>
                  <a:srgbClr val="808080"/>
                </a:buClr>
              </a:pPr>
              <a:r>
                <a:rPr lang="zh-CN" altLang="en-US" sz="2400" dirty="0">
                  <a:solidFill>
                    <a:schemeClr val="bg1"/>
                  </a:solidFill>
                  <a:latin typeface="微软雅黑" panose="020B0503020204020204" pitchFamily="34" charset="-122"/>
                  <a:ea typeface="微软雅黑" panose="020B0503020204020204" pitchFamily="34" charset="-122"/>
                  <a:sym typeface="+mn-lt"/>
                </a:rPr>
                <a:t>学习深造</a:t>
              </a:r>
              <a:endParaRPr lang="zh-CN" altLang="en-US" sz="2400" dirty="0">
                <a:solidFill>
                  <a:schemeClr val="bg1"/>
                </a:solidFill>
                <a:latin typeface="微软雅黑" panose="020B0503020204020204" pitchFamily="34" charset="-122"/>
                <a:ea typeface="微软雅黑" panose="020B0503020204020204" pitchFamily="34" charset="-122"/>
                <a:sym typeface="+mn-lt"/>
              </a:endParaRPr>
            </a:p>
          </p:txBody>
        </p:sp>
      </p:grpSp>
      <p:grpSp>
        <p:nvGrpSpPr>
          <p:cNvPr id="23" name="组合 2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666984" y="5412485"/>
            <a:ext cx="2114838" cy="563693"/>
            <a:chOff x="3666984" y="5412485"/>
            <a:chExt cx="2114838" cy="563693"/>
          </a:xfrm>
        </p:grpSpPr>
        <p:sp>
          <p:nvSpPr>
            <p:cNvPr id="32" name="任意多边形 3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3666984" y="5412485"/>
              <a:ext cx="2114838" cy="563693"/>
            </a:xfrm>
            <a:custGeom>
              <a:avLst/>
              <a:gdLst>
                <a:gd name="connsiteX0" fmla="*/ 1 w 2044884"/>
                <a:gd name="connsiteY0" fmla="*/ 0 h 563693"/>
                <a:gd name="connsiteX1" fmla="*/ 1778697 w 2044884"/>
                <a:gd name="connsiteY1" fmla="*/ 0 h 563693"/>
                <a:gd name="connsiteX2" fmla="*/ 2044884 w 2044884"/>
                <a:gd name="connsiteY2" fmla="*/ 281847 h 563693"/>
                <a:gd name="connsiteX3" fmla="*/ 1778697 w 2044884"/>
                <a:gd name="connsiteY3" fmla="*/ 563693 h 563693"/>
                <a:gd name="connsiteX4" fmla="*/ 0 w 2044884"/>
                <a:gd name="connsiteY4" fmla="*/ 563693 h 563693"/>
                <a:gd name="connsiteX5" fmla="*/ 266188 w 2044884"/>
                <a:gd name="connsiteY5" fmla="*/ 281846 h 5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884" h="563693">
                  <a:moveTo>
                    <a:pt x="1" y="0"/>
                  </a:moveTo>
                  <a:lnTo>
                    <a:pt x="1778697" y="0"/>
                  </a:lnTo>
                  <a:lnTo>
                    <a:pt x="2044884" y="281847"/>
                  </a:lnTo>
                  <a:lnTo>
                    <a:pt x="1778697" y="563693"/>
                  </a:lnTo>
                  <a:lnTo>
                    <a:pt x="0" y="563693"/>
                  </a:lnTo>
                  <a:lnTo>
                    <a:pt x="266188" y="281846"/>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3983685" y="5467659"/>
              <a:ext cx="1415772" cy="461665"/>
            </a:xfrm>
            <a:prstGeom prst="rect">
              <a:avLst/>
            </a:prstGeom>
            <a:effectLst/>
          </p:spPr>
          <p:txBody>
            <a:bodyPr wrap="none">
              <a:spAutoFit/>
            </a:bodyPr>
            <a:lstStyle/>
            <a:p>
              <a:pPr>
                <a:buClr>
                  <a:srgbClr val="0298A8"/>
                </a:buClr>
              </a:pPr>
              <a:r>
                <a:rPr lang="zh-CN" altLang="en-US" sz="2400" dirty="0">
                  <a:solidFill>
                    <a:schemeClr val="bg1"/>
                  </a:solidFill>
                  <a:latin typeface="微软雅黑" panose="020B0503020204020204" pitchFamily="34" charset="-122"/>
                  <a:ea typeface="微软雅黑" panose="020B0503020204020204" pitchFamily="34" charset="-122"/>
                  <a:sym typeface="+mn-lt"/>
                </a:rPr>
                <a:t>不断实践</a:t>
              </a:r>
              <a:endParaRPr lang="zh-CN" altLang="en-US" sz="2400" dirty="0">
                <a:solidFill>
                  <a:schemeClr val="bg1"/>
                </a:solidFill>
                <a:latin typeface="微软雅黑" panose="020B0503020204020204" pitchFamily="34" charset="-122"/>
                <a:ea typeface="微软雅黑" panose="020B0503020204020204" pitchFamily="34" charset="-122"/>
                <a:sym typeface="+mn-lt"/>
              </a:endParaRPr>
            </a:p>
          </p:txBody>
        </p:sp>
      </p:grpSp>
      <p:grpSp>
        <p:nvGrpSpPr>
          <p:cNvPr id="34" name="组合 3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5636608" y="2217636"/>
            <a:ext cx="5290518" cy="1273178"/>
            <a:chOff x="5636608" y="2217636"/>
            <a:chExt cx="5290518" cy="1273178"/>
          </a:xfrm>
        </p:grpSpPr>
        <p:sp>
          <p:nvSpPr>
            <p:cNvPr id="35" name="任意多边形 3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5636608" y="2217636"/>
              <a:ext cx="5290518" cy="687359"/>
            </a:xfrm>
            <a:custGeom>
              <a:avLst/>
              <a:gdLst>
                <a:gd name="connsiteX0" fmla="*/ 0 w 5290518"/>
                <a:gd name="connsiteY0" fmla="*/ 0 h 687359"/>
                <a:gd name="connsiteX1" fmla="*/ 4965933 w 5290518"/>
                <a:gd name="connsiteY1" fmla="*/ 0 h 687359"/>
                <a:gd name="connsiteX2" fmla="*/ 5290518 w 5290518"/>
                <a:gd name="connsiteY2" fmla="*/ 343680 h 687359"/>
                <a:gd name="connsiteX3" fmla="*/ 4965933 w 5290518"/>
                <a:gd name="connsiteY3" fmla="*/ 687359 h 687359"/>
                <a:gd name="connsiteX4" fmla="*/ 11383 w 5290518"/>
                <a:gd name="connsiteY4" fmla="*/ 687359 h 687359"/>
                <a:gd name="connsiteX5" fmla="*/ 330276 w 5290518"/>
                <a:gd name="connsiteY5" fmla="*/ 349706 h 68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0518" h="687359">
                  <a:moveTo>
                    <a:pt x="0" y="0"/>
                  </a:moveTo>
                  <a:lnTo>
                    <a:pt x="4965933" y="0"/>
                  </a:lnTo>
                  <a:lnTo>
                    <a:pt x="5290518" y="343680"/>
                  </a:lnTo>
                  <a:lnTo>
                    <a:pt x="4965933" y="687359"/>
                  </a:lnTo>
                  <a:lnTo>
                    <a:pt x="11383" y="687359"/>
                  </a:lnTo>
                  <a:lnTo>
                    <a:pt x="330276" y="349706"/>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6110911" y="2352041"/>
              <a:ext cx="4493538" cy="1138773"/>
            </a:xfrm>
            <a:prstGeom prst="rect">
              <a:avLst/>
            </a:prstGeom>
            <a:noFill/>
            <a:effectLst/>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7" name="组合 36"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5636608" y="3265796"/>
            <a:ext cx="5290518" cy="1277567"/>
            <a:chOff x="5636608" y="3265796"/>
            <a:chExt cx="5290518" cy="1277567"/>
          </a:xfrm>
        </p:grpSpPr>
        <p:sp>
          <p:nvSpPr>
            <p:cNvPr id="38" name="任意多边形 3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5636608" y="3265796"/>
              <a:ext cx="5290518" cy="687359"/>
            </a:xfrm>
            <a:custGeom>
              <a:avLst/>
              <a:gdLst>
                <a:gd name="connsiteX0" fmla="*/ 0 w 5290518"/>
                <a:gd name="connsiteY0" fmla="*/ 0 h 687359"/>
                <a:gd name="connsiteX1" fmla="*/ 4965933 w 5290518"/>
                <a:gd name="connsiteY1" fmla="*/ 0 h 687359"/>
                <a:gd name="connsiteX2" fmla="*/ 5290518 w 5290518"/>
                <a:gd name="connsiteY2" fmla="*/ 343680 h 687359"/>
                <a:gd name="connsiteX3" fmla="*/ 4965933 w 5290518"/>
                <a:gd name="connsiteY3" fmla="*/ 687359 h 687359"/>
                <a:gd name="connsiteX4" fmla="*/ 11383 w 5290518"/>
                <a:gd name="connsiteY4" fmla="*/ 687359 h 687359"/>
                <a:gd name="connsiteX5" fmla="*/ 330276 w 5290518"/>
                <a:gd name="connsiteY5" fmla="*/ 349706 h 68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0518" h="687359">
                  <a:moveTo>
                    <a:pt x="0" y="0"/>
                  </a:moveTo>
                  <a:lnTo>
                    <a:pt x="4965933" y="0"/>
                  </a:lnTo>
                  <a:lnTo>
                    <a:pt x="5290518" y="343680"/>
                  </a:lnTo>
                  <a:lnTo>
                    <a:pt x="4965933" y="687359"/>
                  </a:lnTo>
                  <a:lnTo>
                    <a:pt x="11383" y="687359"/>
                  </a:lnTo>
                  <a:lnTo>
                    <a:pt x="330276" y="349706"/>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6099833" y="3404590"/>
              <a:ext cx="4493538" cy="1138773"/>
            </a:xfrm>
            <a:prstGeom prst="rect">
              <a:avLst/>
            </a:prstGeom>
            <a:noFill/>
            <a:effectLst/>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0" name="组合 3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5636608" y="4318628"/>
            <a:ext cx="5290518" cy="1266072"/>
            <a:chOff x="5636608" y="4318628"/>
            <a:chExt cx="5290518" cy="1266072"/>
          </a:xfrm>
        </p:grpSpPr>
        <p:sp>
          <p:nvSpPr>
            <p:cNvPr id="41" name="任意多边形 4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5636608" y="4318628"/>
              <a:ext cx="5290518" cy="687359"/>
            </a:xfrm>
            <a:custGeom>
              <a:avLst/>
              <a:gdLst>
                <a:gd name="connsiteX0" fmla="*/ 0 w 5290518"/>
                <a:gd name="connsiteY0" fmla="*/ 0 h 687359"/>
                <a:gd name="connsiteX1" fmla="*/ 4965933 w 5290518"/>
                <a:gd name="connsiteY1" fmla="*/ 0 h 687359"/>
                <a:gd name="connsiteX2" fmla="*/ 5290518 w 5290518"/>
                <a:gd name="connsiteY2" fmla="*/ 343680 h 687359"/>
                <a:gd name="connsiteX3" fmla="*/ 4965933 w 5290518"/>
                <a:gd name="connsiteY3" fmla="*/ 687359 h 687359"/>
                <a:gd name="connsiteX4" fmla="*/ 11383 w 5290518"/>
                <a:gd name="connsiteY4" fmla="*/ 687359 h 687359"/>
                <a:gd name="connsiteX5" fmla="*/ 330276 w 5290518"/>
                <a:gd name="connsiteY5" fmla="*/ 349706 h 68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0518" h="687359">
                  <a:moveTo>
                    <a:pt x="0" y="0"/>
                  </a:moveTo>
                  <a:lnTo>
                    <a:pt x="4965933" y="0"/>
                  </a:lnTo>
                  <a:lnTo>
                    <a:pt x="5290518" y="343680"/>
                  </a:lnTo>
                  <a:lnTo>
                    <a:pt x="4965933" y="687359"/>
                  </a:lnTo>
                  <a:lnTo>
                    <a:pt x="11383" y="687359"/>
                  </a:lnTo>
                  <a:lnTo>
                    <a:pt x="330276" y="349706"/>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6090830" y="4445927"/>
              <a:ext cx="4493538" cy="1138773"/>
            </a:xfrm>
            <a:prstGeom prst="rect">
              <a:avLst/>
            </a:prstGeom>
            <a:noFill/>
            <a:effectLst/>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3" name="组合 4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5636608" y="5350650"/>
            <a:ext cx="5290518" cy="1259332"/>
            <a:chOff x="5636608" y="5350650"/>
            <a:chExt cx="5290518" cy="1259332"/>
          </a:xfrm>
        </p:grpSpPr>
        <p:sp>
          <p:nvSpPr>
            <p:cNvPr id="44" name="任意多边形 4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5636608" y="5350650"/>
              <a:ext cx="5290518" cy="687359"/>
            </a:xfrm>
            <a:custGeom>
              <a:avLst/>
              <a:gdLst>
                <a:gd name="connsiteX0" fmla="*/ 0 w 5290518"/>
                <a:gd name="connsiteY0" fmla="*/ 0 h 687359"/>
                <a:gd name="connsiteX1" fmla="*/ 4965933 w 5290518"/>
                <a:gd name="connsiteY1" fmla="*/ 0 h 687359"/>
                <a:gd name="connsiteX2" fmla="*/ 5290518 w 5290518"/>
                <a:gd name="connsiteY2" fmla="*/ 343680 h 687359"/>
                <a:gd name="connsiteX3" fmla="*/ 4965933 w 5290518"/>
                <a:gd name="connsiteY3" fmla="*/ 687359 h 687359"/>
                <a:gd name="connsiteX4" fmla="*/ 11383 w 5290518"/>
                <a:gd name="connsiteY4" fmla="*/ 687359 h 687359"/>
                <a:gd name="connsiteX5" fmla="*/ 330276 w 5290518"/>
                <a:gd name="connsiteY5" fmla="*/ 349706 h 68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0518" h="687359">
                  <a:moveTo>
                    <a:pt x="0" y="0"/>
                  </a:moveTo>
                  <a:lnTo>
                    <a:pt x="4965933" y="0"/>
                  </a:lnTo>
                  <a:lnTo>
                    <a:pt x="5290518" y="343680"/>
                  </a:lnTo>
                  <a:lnTo>
                    <a:pt x="4965933" y="687359"/>
                  </a:lnTo>
                  <a:lnTo>
                    <a:pt x="11383" y="687359"/>
                  </a:lnTo>
                  <a:lnTo>
                    <a:pt x="330276" y="349706"/>
                  </a:ln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6110911" y="5471209"/>
              <a:ext cx="4493538" cy="1138773"/>
            </a:xfrm>
            <a:prstGeom prst="rect">
              <a:avLst/>
            </a:prstGeom>
            <a:noFill/>
            <a:effectLst/>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6" name="组合 45"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402914" y="5299762"/>
            <a:ext cx="2404997" cy="789140"/>
            <a:chOff x="1402914" y="5299762"/>
            <a:chExt cx="2404997" cy="789140"/>
          </a:xfrm>
        </p:grpSpPr>
        <p:sp>
          <p:nvSpPr>
            <p:cNvPr id="47" name="六边形 4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1402914" y="5299762"/>
              <a:ext cx="2404997" cy="789140"/>
            </a:xfrm>
            <a:prstGeom prst="hexagon">
              <a:avLst>
                <a:gd name="adj" fmla="val 47222"/>
                <a:gd name="vf" fmla="val 115470"/>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22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bwMode="auto">
            <a:xfrm>
              <a:off x="2391919" y="5525053"/>
              <a:ext cx="488643" cy="39630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DFDFD"/>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9" name="组合 4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402915" y="2174518"/>
            <a:ext cx="2404997" cy="789140"/>
            <a:chOff x="1402915" y="2174518"/>
            <a:chExt cx="2404997" cy="789140"/>
          </a:xfrm>
        </p:grpSpPr>
        <p:sp>
          <p:nvSpPr>
            <p:cNvPr id="50" name="六边形 4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1402915" y="2174518"/>
              <a:ext cx="2404997" cy="789140"/>
            </a:xfrm>
            <a:prstGeom prst="hexagon">
              <a:avLst>
                <a:gd name="adj" fmla="val 47222"/>
                <a:gd name="vf" fmla="val 115470"/>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48"/>
            <p:cNvSpPr>
              <a:spLocks noEditPoints="1"/>
            </p:cNvSpPr>
            <p:nvPr/>
          </p:nvSpPr>
          <p:spPr bwMode="auto">
            <a:xfrm>
              <a:off x="2394829" y="2299736"/>
              <a:ext cx="490056" cy="46908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2" name="组合 5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402915" y="3216266"/>
            <a:ext cx="2404997" cy="789140"/>
            <a:chOff x="1402915" y="3216266"/>
            <a:chExt cx="2404997" cy="789140"/>
          </a:xfrm>
        </p:grpSpPr>
        <p:sp>
          <p:nvSpPr>
            <p:cNvPr id="53" name="六边形 5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1402915" y="3216266"/>
              <a:ext cx="2404997" cy="789140"/>
            </a:xfrm>
            <a:prstGeom prst="hexagon">
              <a:avLst>
                <a:gd name="adj" fmla="val 47222"/>
                <a:gd name="vf" fmla="val 115470"/>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6"/>
            <p:cNvSpPr>
              <a:spLocks noEditPoints="1"/>
            </p:cNvSpPr>
            <p:nvPr/>
          </p:nvSpPr>
          <p:spPr bwMode="auto">
            <a:xfrm>
              <a:off x="2331736" y="3442604"/>
              <a:ext cx="555471" cy="44297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5" name="组合 54"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1402914" y="4258014"/>
            <a:ext cx="2404997" cy="789140"/>
            <a:chOff x="1402914" y="4258014"/>
            <a:chExt cx="2404997" cy="789140"/>
          </a:xfrm>
        </p:grpSpPr>
        <p:sp>
          <p:nvSpPr>
            <p:cNvPr id="56" name="六边形 5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p:nvPr/>
          </p:nvSpPr>
          <p:spPr>
            <a:xfrm>
              <a:off x="1402914" y="4258014"/>
              <a:ext cx="2404997" cy="789140"/>
            </a:xfrm>
            <a:prstGeom prst="hexagon">
              <a:avLst>
                <a:gd name="adj" fmla="val 47222"/>
                <a:gd name="vf" fmla="val 115470"/>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26"/>
            <p:cNvSpPr>
              <a:spLocks noEditPoints="1"/>
            </p:cNvSpPr>
            <p:nvPr/>
          </p:nvSpPr>
          <p:spPr bwMode="auto">
            <a:xfrm>
              <a:off x="2434388" y="4457886"/>
              <a:ext cx="410937" cy="4317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0-#ppt_w/2"/>
                                          </p:val>
                                        </p:tav>
                                        <p:tav tm="100000">
                                          <p:val>
                                            <p:strVal val="#ppt_x"/>
                                          </p:val>
                                        </p:tav>
                                      </p:tavLst>
                                    </p:anim>
                                    <p:anim calcmode="lin" valueType="num">
                                      <p:cBhvr additive="base">
                                        <p:cTn id="8" dur="75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decel="28000" fill="hold" nodeType="withEffect">
                                  <p:stCondLst>
                                    <p:cond delay="25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750" fill="hold"/>
                                        <p:tgtEl>
                                          <p:spTgt spid="52"/>
                                        </p:tgtEl>
                                        <p:attrNameLst>
                                          <p:attrName>ppt_x</p:attrName>
                                        </p:attrNameLst>
                                      </p:cBhvr>
                                      <p:tavLst>
                                        <p:tav tm="0">
                                          <p:val>
                                            <p:strVal val="0-#ppt_w/2"/>
                                          </p:val>
                                        </p:tav>
                                        <p:tav tm="100000">
                                          <p:val>
                                            <p:strVal val="#ppt_x"/>
                                          </p:val>
                                        </p:tav>
                                      </p:tavLst>
                                    </p:anim>
                                    <p:anim calcmode="lin" valueType="num">
                                      <p:cBhvr additive="base">
                                        <p:cTn id="12" dur="75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decel="28000" fill="hold" nodeType="withEffect">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750" fill="hold"/>
                                        <p:tgtEl>
                                          <p:spTgt spid="55"/>
                                        </p:tgtEl>
                                        <p:attrNameLst>
                                          <p:attrName>ppt_x</p:attrName>
                                        </p:attrNameLst>
                                      </p:cBhvr>
                                      <p:tavLst>
                                        <p:tav tm="0">
                                          <p:val>
                                            <p:strVal val="0-#ppt_w/2"/>
                                          </p:val>
                                        </p:tav>
                                        <p:tav tm="100000">
                                          <p:val>
                                            <p:strVal val="#ppt_x"/>
                                          </p:val>
                                        </p:tav>
                                      </p:tavLst>
                                    </p:anim>
                                    <p:anim calcmode="lin" valueType="num">
                                      <p:cBhvr additive="base">
                                        <p:cTn id="16" dur="75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decel="28000" fill="hold" nodeType="withEffect">
                                  <p:stCondLst>
                                    <p:cond delay="75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750" fill="hold"/>
                                        <p:tgtEl>
                                          <p:spTgt spid="46"/>
                                        </p:tgtEl>
                                        <p:attrNameLst>
                                          <p:attrName>ppt_x</p:attrName>
                                        </p:attrNameLst>
                                      </p:cBhvr>
                                      <p:tavLst>
                                        <p:tav tm="0">
                                          <p:val>
                                            <p:strVal val="0-#ppt_w/2"/>
                                          </p:val>
                                        </p:tav>
                                        <p:tav tm="100000">
                                          <p:val>
                                            <p:strVal val="#ppt_x"/>
                                          </p:val>
                                        </p:tav>
                                      </p:tavLst>
                                    </p:anim>
                                    <p:anim calcmode="lin" valueType="num">
                                      <p:cBhvr additive="base">
                                        <p:cTn id="20" dur="750" fill="hold"/>
                                        <p:tgtEl>
                                          <p:spTgt spid="4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5"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3"/>
                                        </p:tgtEl>
                                      </p:cBhvr>
                                    </p:animEffect>
                                  </p:childTnLst>
                                </p:cTn>
                              </p:par>
                              <p:par>
                                <p:cTn id="32" presetID="25" presetClass="entr" presetSubtype="0" fill="hold"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7" dur="1000" fill="hold"/>
                                        <p:tgtEl>
                                          <p:spTgt spid="1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6"/>
                                        </p:tgtEl>
                                      </p:cBhvr>
                                    </p:animEffect>
                                  </p:childTnLst>
                                </p:cTn>
                              </p:par>
                              <p:par>
                                <p:cTn id="42" presetID="25" presetClass="entr" presetSubtype="0" fill="hold" nodeType="withEffect">
                                  <p:stCondLst>
                                    <p:cond delay="5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7" dur="1000" fill="hold"/>
                                        <p:tgtEl>
                                          <p:spTgt spid="20"/>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0"/>
                                        </p:tgtEl>
                                      </p:cBhvr>
                                    </p:animEffect>
                                  </p:childTnLst>
                                </p:cTn>
                              </p:par>
                              <p:par>
                                <p:cTn id="52" presetID="25" presetClass="entr" presetSubtype="0" fill="hold" nodeType="withEffect">
                                  <p:stCondLst>
                                    <p:cond delay="75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57" dur="1000" fill="hold"/>
                                        <p:tgtEl>
                                          <p:spTgt spid="23"/>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23"/>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par>
                                <p:cTn id="66" presetID="22" presetClass="entr" presetSubtype="8" fill="hold" nodeType="withEffect">
                                  <p:stCondLst>
                                    <p:cond delay="250"/>
                                  </p:stCondLst>
                                  <p:childTnLst>
                                    <p:set>
                                      <p:cBhvr>
                                        <p:cTn id="67" dur="1" fill="hold">
                                          <p:stCondLst>
                                            <p:cond delay="0"/>
                                          </p:stCondLst>
                                        </p:cTn>
                                        <p:tgtEl>
                                          <p:spTgt spid="37"/>
                                        </p:tgtEl>
                                        <p:attrNameLst>
                                          <p:attrName>style.visibility</p:attrName>
                                        </p:attrNameLst>
                                      </p:cBhvr>
                                      <p:to>
                                        <p:strVal val="visible"/>
                                      </p:to>
                                    </p:set>
                                    <p:animEffect transition="in" filter="wipe(left)">
                                      <p:cBhvr>
                                        <p:cTn id="68" dur="500"/>
                                        <p:tgtEl>
                                          <p:spTgt spid="37"/>
                                        </p:tgtEl>
                                      </p:cBhvr>
                                    </p:animEffect>
                                  </p:childTnLst>
                                </p:cTn>
                              </p:par>
                              <p:par>
                                <p:cTn id="69" presetID="22" presetClass="entr" presetSubtype="8" fill="hold" nodeType="withEffect">
                                  <p:stCondLst>
                                    <p:cond delay="50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500"/>
                                        <p:tgtEl>
                                          <p:spTgt spid="40"/>
                                        </p:tgtEl>
                                      </p:cBhvr>
                                    </p:animEffect>
                                  </p:childTnLst>
                                </p:cTn>
                              </p:par>
                              <p:par>
                                <p:cTn id="72" presetID="22" presetClass="entr" presetSubtype="8" fill="hold" nodeType="withEffect">
                                  <p:stCondLst>
                                    <p:cond delay="750"/>
                                  </p:stCondLst>
                                  <p:childTnLst>
                                    <p:set>
                                      <p:cBhvr>
                                        <p:cTn id="73" dur="1" fill="hold">
                                          <p:stCondLst>
                                            <p:cond delay="0"/>
                                          </p:stCondLst>
                                        </p:cTn>
                                        <p:tgtEl>
                                          <p:spTgt spid="43"/>
                                        </p:tgtEl>
                                        <p:attrNameLst>
                                          <p:attrName>style.visibility</p:attrName>
                                        </p:attrNameLst>
                                      </p:cBhvr>
                                      <p:to>
                                        <p:strVal val="visible"/>
                                      </p:to>
                                    </p:set>
                                    <p:animEffect transition="in" filter="wipe(left)">
                                      <p:cBhvr>
                                        <p:cTn id="7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97874" y="440955"/>
            <a:ext cx="414568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下一步工作规划</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2" name="文本框 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90963" y="2077268"/>
            <a:ext cx="2339102" cy="1261884"/>
          </a:xfrm>
          <a:prstGeom prst="rect">
            <a:avLst/>
          </a:prstGeom>
          <a:noFill/>
          <a:effectLst/>
        </p:spPr>
        <p:txBody>
          <a:bodyPr wrap="none" rtlCol="0">
            <a:spAutoFit/>
          </a:bodyPr>
          <a:lstStyle/>
          <a:p>
            <a:r>
              <a:rPr lang="zh-CN" altLang="en-US" sz="2000" dirty="0">
                <a:solidFill>
                  <a:srgbClr val="00A0D2"/>
                </a:solidFill>
                <a:latin typeface="微软雅黑" panose="020B0503020204020204" pitchFamily="34" charset="-122"/>
                <a:ea typeface="微软雅黑" panose="020B0503020204020204" pitchFamily="34" charset="-122"/>
              </a:rPr>
              <a:t>单击此处输入标题</a:t>
            </a:r>
            <a:endParaRPr lang="en-US" altLang="zh-CN" sz="2000" dirty="0">
              <a:solidFill>
                <a:srgbClr val="00A0D2"/>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4987200" y="2117489"/>
            <a:ext cx="2339102" cy="1261884"/>
          </a:xfrm>
          <a:prstGeom prst="rect">
            <a:avLst/>
          </a:prstGeom>
          <a:noFill/>
          <a:effectLst/>
        </p:spPr>
        <p:txBody>
          <a:bodyPr wrap="none" rtlCol="0">
            <a:spAutoFit/>
          </a:bodyPr>
          <a:lstStyle/>
          <a:p>
            <a:r>
              <a:rPr lang="zh-CN" altLang="en-US" sz="2000" dirty="0">
                <a:solidFill>
                  <a:srgbClr val="00A0D2"/>
                </a:solidFill>
                <a:latin typeface="微软雅黑" panose="020B0503020204020204" pitchFamily="34" charset="-122"/>
                <a:ea typeface="微软雅黑" panose="020B0503020204020204" pitchFamily="34" charset="-122"/>
              </a:rPr>
              <a:t>单击此处输入标题</a:t>
            </a:r>
            <a:endParaRPr lang="en-US" altLang="zh-CN" sz="2000" dirty="0">
              <a:solidFill>
                <a:srgbClr val="00A0D2"/>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9514922" y="2117489"/>
            <a:ext cx="2339102" cy="1261884"/>
          </a:xfrm>
          <a:prstGeom prst="rect">
            <a:avLst/>
          </a:prstGeom>
          <a:noFill/>
          <a:effectLst/>
        </p:spPr>
        <p:txBody>
          <a:bodyPr wrap="none" rtlCol="0">
            <a:spAutoFit/>
          </a:bodyPr>
          <a:lstStyle/>
          <a:p>
            <a:r>
              <a:rPr lang="zh-CN" altLang="en-US" sz="2000" dirty="0">
                <a:solidFill>
                  <a:srgbClr val="00A0D2"/>
                </a:solidFill>
                <a:latin typeface="微软雅黑" panose="020B0503020204020204" pitchFamily="34" charset="-122"/>
                <a:ea typeface="微软雅黑" panose="020B0503020204020204" pitchFamily="34" charset="-122"/>
              </a:rPr>
              <a:t>单击此处输入标题</a:t>
            </a:r>
            <a:endParaRPr lang="en-US" altLang="zh-CN" sz="2000" dirty="0">
              <a:solidFill>
                <a:srgbClr val="00A0D2"/>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37783" y="5581338"/>
            <a:ext cx="2339102" cy="1261884"/>
          </a:xfrm>
          <a:prstGeom prst="rect">
            <a:avLst/>
          </a:prstGeom>
          <a:noFill/>
          <a:effectLst/>
        </p:spPr>
        <p:txBody>
          <a:bodyPr wrap="none" rtlCol="0">
            <a:spAutoFit/>
          </a:bodyPr>
          <a:lstStyle/>
          <a:p>
            <a:r>
              <a:rPr lang="zh-CN" altLang="en-US" sz="2000" dirty="0">
                <a:solidFill>
                  <a:srgbClr val="C5D945"/>
                </a:solidFill>
                <a:latin typeface="微软雅黑" panose="020B0503020204020204" pitchFamily="34" charset="-122"/>
                <a:ea typeface="微软雅黑" panose="020B0503020204020204" pitchFamily="34" charset="-122"/>
              </a:rPr>
              <a:t>单击此处输入标题</a:t>
            </a:r>
            <a:endParaRPr lang="en-US" altLang="zh-CN" sz="2000" dirty="0">
              <a:solidFill>
                <a:srgbClr val="C5D945"/>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521485" y="5581338"/>
            <a:ext cx="2339102" cy="1261884"/>
          </a:xfrm>
          <a:prstGeom prst="rect">
            <a:avLst/>
          </a:prstGeom>
          <a:noFill/>
          <a:effectLst/>
        </p:spPr>
        <p:txBody>
          <a:bodyPr wrap="none" rtlCol="0">
            <a:spAutoFit/>
          </a:bodyPr>
          <a:lstStyle/>
          <a:p>
            <a:r>
              <a:rPr lang="zh-CN" altLang="en-US" sz="2000" dirty="0">
                <a:solidFill>
                  <a:srgbClr val="C5D945"/>
                </a:solidFill>
                <a:latin typeface="微软雅黑" panose="020B0503020204020204" pitchFamily="34" charset="-122"/>
                <a:ea typeface="微软雅黑" panose="020B0503020204020204" pitchFamily="34" charset="-122"/>
              </a:rPr>
              <a:t>单击此处输入标题</a:t>
            </a:r>
            <a:endParaRPr lang="en-US" altLang="zh-CN" sz="2000" dirty="0">
              <a:solidFill>
                <a:srgbClr val="C5D945"/>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 name="组合 1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707931" y="3704507"/>
            <a:ext cx="2319068" cy="1039840"/>
            <a:chOff x="2707931" y="3719285"/>
            <a:chExt cx="2319068" cy="1039840"/>
          </a:xfrm>
          <a:solidFill>
            <a:srgbClr val="C5D945"/>
          </a:solidFill>
        </p:grpSpPr>
        <p:sp>
          <p:nvSpPr>
            <p:cNvPr id="19"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20"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grpFill/>
            <a:ln w="9525">
              <a:noFill/>
              <a:round/>
            </a:ln>
          </p:spPr>
          <p:txBody>
            <a:bodyPr vert="horz" wrap="square" lIns="121917" tIns="60959" rIns="121917" bIns="60959" numCol="1" anchor="t" anchorCtr="0" compatLnSpc="1"/>
            <a:lstStyle/>
            <a:p>
              <a:endParaRPr lang="en-US" sz="2400" dirty="0"/>
            </a:p>
          </p:txBody>
        </p:sp>
      </p:grpSp>
      <p:grpSp>
        <p:nvGrpSpPr>
          <p:cNvPr id="21" name="组合 2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27001" y="3704507"/>
            <a:ext cx="2316969" cy="1039840"/>
            <a:chOff x="5027001" y="3719285"/>
            <a:chExt cx="2316969" cy="1039840"/>
          </a:xfrm>
          <a:solidFill>
            <a:srgbClr val="00A0D2"/>
          </a:solidFill>
        </p:grpSpPr>
        <p:sp>
          <p:nvSpPr>
            <p:cNvPr id="22"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grpSp>
          <p:nvGrpSpPr>
            <p:cNvPr id="23" name="Group 77"/>
            <p:cNvGrpSpPr/>
            <p:nvPr/>
          </p:nvGrpSpPr>
          <p:grpSpPr>
            <a:xfrm>
              <a:off x="5869058" y="3989143"/>
              <a:ext cx="653147" cy="500124"/>
              <a:chOff x="5552261" y="1554043"/>
              <a:chExt cx="363359" cy="278229"/>
            </a:xfrm>
            <a:grpFill/>
          </p:grpSpPr>
          <p:sp>
            <p:nvSpPr>
              <p:cNvPr id="32"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33"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34"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62560" tIns="81280" rIns="162560" bIns="81280" numCol="1" anchor="t" anchorCtr="0" compatLnSpc="1"/>
              <a:lstStyle/>
              <a:p>
                <a:endParaRPr lang="en-US" sz="2400" dirty="0"/>
              </a:p>
            </p:txBody>
          </p:sp>
        </p:grpSp>
      </p:grpSp>
      <p:grpSp>
        <p:nvGrpSpPr>
          <p:cNvPr id="35" name="组合 3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43970" y="3704507"/>
            <a:ext cx="2316969" cy="1039840"/>
            <a:chOff x="7343970" y="3719285"/>
            <a:chExt cx="2316969" cy="1039840"/>
          </a:xfrm>
          <a:solidFill>
            <a:srgbClr val="C5D945"/>
          </a:solidFill>
        </p:grpSpPr>
        <p:sp>
          <p:nvSpPr>
            <p:cNvPr id="36"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37"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grpFill/>
            <a:ln w="9525">
              <a:noFill/>
              <a:round/>
            </a:ln>
          </p:spPr>
          <p:txBody>
            <a:bodyPr vert="horz" wrap="square" lIns="121917" tIns="60959" rIns="121917" bIns="60959" numCol="1" anchor="t" anchorCtr="0" compatLnSpc="1"/>
            <a:lstStyle/>
            <a:p>
              <a:endParaRPr lang="en-US" sz="2400" dirty="0"/>
            </a:p>
          </p:txBody>
        </p:sp>
      </p:grpSp>
      <p:grpSp>
        <p:nvGrpSpPr>
          <p:cNvPr id="38" name="组合 3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0963" y="3704507"/>
            <a:ext cx="2316969" cy="1039840"/>
            <a:chOff x="390963" y="3719285"/>
            <a:chExt cx="2316969" cy="1039840"/>
          </a:xfrm>
          <a:solidFill>
            <a:srgbClr val="00A0D2"/>
          </a:solidFill>
        </p:grpSpPr>
        <p:sp>
          <p:nvSpPr>
            <p:cNvPr id="39"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pPr algn="ctr"/>
              <a:endParaRPr lang="en-US" sz="2400"/>
            </a:p>
          </p:txBody>
        </p:sp>
        <p:grpSp>
          <p:nvGrpSpPr>
            <p:cNvPr id="40" name="Group 40"/>
            <p:cNvGrpSpPr/>
            <p:nvPr/>
          </p:nvGrpSpPr>
          <p:grpSpPr>
            <a:xfrm>
              <a:off x="1212724" y="3976077"/>
              <a:ext cx="684405" cy="539203"/>
              <a:chOff x="1058564" y="1781841"/>
              <a:chExt cx="649993" cy="512092"/>
            </a:xfrm>
            <a:grpFill/>
          </p:grpSpPr>
          <p:sp>
            <p:nvSpPr>
              <p:cNvPr id="41"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sp>
            <p:nvSpPr>
              <p:cNvPr id="42"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grpSp>
      </p:grpSp>
      <p:grpSp>
        <p:nvGrpSpPr>
          <p:cNvPr id="43" name="组合 4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60939" y="3704507"/>
            <a:ext cx="2316969" cy="1039840"/>
            <a:chOff x="9660939" y="3719285"/>
            <a:chExt cx="2316969" cy="1039840"/>
          </a:xfrm>
          <a:solidFill>
            <a:srgbClr val="00A0D2"/>
          </a:solidFill>
        </p:grpSpPr>
        <p:sp>
          <p:nvSpPr>
            <p:cNvPr id="44"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45"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grpFill/>
            <a:ln>
              <a:noFill/>
            </a:ln>
          </p:spPr>
          <p:txBody>
            <a:bodyPr vert="horz" wrap="square" lIns="91439" tIns="45719" rIns="91439" bIns="45719" numCol="1" anchor="t" anchorCtr="0" compatLnSpc="1"/>
            <a:lstStyle/>
            <a:p>
              <a:endParaRPr lang="zh-CN" altLang="en-US" sz="2400">
                <a:solidFill>
                  <a:prstClr val="black"/>
                </a:solidFill>
              </a:endParaRPr>
            </a:p>
          </p:txBody>
        </p:sp>
      </p:grpSp>
      <p:cxnSp>
        <p:nvCxnSpPr>
          <p:cNvPr id="46"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3452" y="3086219"/>
            <a:ext cx="0" cy="546848"/>
          </a:xfrm>
          <a:prstGeom prst="line">
            <a:avLst/>
          </a:prstGeom>
          <a:ln w="28575">
            <a:solidFill>
              <a:srgbClr val="00A0D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2793" y="3086219"/>
            <a:ext cx="0" cy="546848"/>
          </a:xfrm>
          <a:prstGeom prst="line">
            <a:avLst/>
          </a:prstGeom>
          <a:ln w="28575">
            <a:solidFill>
              <a:srgbClr val="00A0D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2132" y="3086219"/>
            <a:ext cx="0" cy="546848"/>
          </a:xfrm>
          <a:prstGeom prst="line">
            <a:avLst/>
          </a:prstGeom>
          <a:ln w="28575">
            <a:solidFill>
              <a:srgbClr val="00A0D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2536" y="4813622"/>
            <a:ext cx="0" cy="546848"/>
          </a:xfrm>
          <a:prstGeom prst="line">
            <a:avLst/>
          </a:prstGeom>
          <a:ln w="28575">
            <a:solidFill>
              <a:srgbClr val="C5D94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0504" y="4813622"/>
            <a:ext cx="0" cy="546848"/>
          </a:xfrm>
          <a:prstGeom prst="line">
            <a:avLst/>
          </a:prstGeom>
          <a:ln w="28575">
            <a:solidFill>
              <a:srgbClr val="C5D94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87459" y="3984301"/>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2017</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52" name="矩形 51"/>
          <p:cNvSpPr/>
          <p:nvPr/>
        </p:nvSpPr>
        <p:spPr>
          <a:xfrm>
            <a:off x="3085859" y="3985774"/>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2018</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53" name="矩形 52"/>
          <p:cNvSpPr/>
          <p:nvPr/>
        </p:nvSpPr>
        <p:spPr>
          <a:xfrm>
            <a:off x="5418275" y="3958201"/>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2019</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54" name="矩形 53"/>
          <p:cNvSpPr/>
          <p:nvPr/>
        </p:nvSpPr>
        <p:spPr>
          <a:xfrm>
            <a:off x="7657386" y="3948239"/>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2020</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55" name="矩形 54"/>
          <p:cNvSpPr/>
          <p:nvPr/>
        </p:nvSpPr>
        <p:spPr>
          <a:xfrm>
            <a:off x="10031407" y="3948239"/>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2021</a:t>
            </a:r>
            <a:endParaRPr lang="zh-CN" altLang="en-US" sz="2800" b="1" dirty="0">
              <a:solidFill>
                <a:schemeClr val="bg1"/>
              </a:solidFill>
              <a:latin typeface="Arial Black" panose="020B0A04020102020204" pitchFamily="34" charset="0"/>
              <a:ea typeface="方正姚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ppt_x"/>
                                          </p:val>
                                        </p:tav>
                                        <p:tav tm="100000">
                                          <p:val>
                                            <p:strVal val="#ppt_x"/>
                                          </p:val>
                                        </p:tav>
                                      </p:tavLst>
                                    </p:anim>
                                    <p:anim calcmode="lin" valueType="num">
                                      <p:cBhvr additive="base">
                                        <p:cTn id="20" dur="75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750" fill="hold"/>
                                        <p:tgtEl>
                                          <p:spTgt spid="43"/>
                                        </p:tgtEl>
                                        <p:attrNameLst>
                                          <p:attrName>ppt_x</p:attrName>
                                        </p:attrNameLst>
                                      </p:cBhvr>
                                      <p:tavLst>
                                        <p:tav tm="0">
                                          <p:val>
                                            <p:strVal val="#ppt_x"/>
                                          </p:val>
                                        </p:tav>
                                        <p:tav tm="100000">
                                          <p:val>
                                            <p:strVal val="#ppt_x"/>
                                          </p:val>
                                        </p:tav>
                                      </p:tavLst>
                                    </p:anim>
                                    <p:anim calcmode="lin" valueType="num">
                                      <p:cBhvr additive="base">
                                        <p:cTn id="24" dur="750" fill="hold"/>
                                        <p:tgtEl>
                                          <p:spTgt spid="4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par>
                                <p:cTn id="29" presetID="22" presetClass="entr" presetSubtype="1"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up)">
                                      <p:cBhvr>
                                        <p:cTn id="31" dur="500"/>
                                        <p:tgtEl>
                                          <p:spTgt spid="49"/>
                                        </p:tgtEl>
                                      </p:cBhvr>
                                    </p:animEffect>
                                  </p:childTnLst>
                                </p:cTn>
                              </p:par>
                              <p:par>
                                <p:cTn id="32" presetID="22" presetClass="entr" presetSubtype="4"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down)">
                                      <p:cBhvr>
                                        <p:cTn id="34" dur="500"/>
                                        <p:tgtEl>
                                          <p:spTgt spid="47"/>
                                        </p:tgtEl>
                                      </p:cBhvr>
                                    </p:animEffect>
                                  </p:childTnLst>
                                </p:cTn>
                              </p:par>
                              <p:par>
                                <p:cTn id="35" presetID="22" presetClass="entr" presetSubtype="1"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par>
                                <p:cTn id="38" presetID="22" presetClass="entr" presetSubtype="4"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down)">
                                      <p:cBhvr>
                                        <p:cTn id="40" dur="500"/>
                                        <p:tgtEl>
                                          <p:spTgt spid="48"/>
                                        </p:tgtEl>
                                      </p:cBhvr>
                                    </p:animEffect>
                                  </p:childTnLst>
                                </p:cTn>
                              </p:par>
                            </p:childTnLst>
                          </p:cTn>
                        </p:par>
                        <p:par>
                          <p:cTn id="41" fill="hold">
                            <p:stCondLst>
                              <p:cond delay="1500"/>
                            </p:stCondLst>
                            <p:childTnLst>
                              <p:par>
                                <p:cTn id="42" presetID="50" presetClass="entr" presetSubtype="0" decel="10000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3"/>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3"/>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3"/>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3"/>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24" name="任意多边形 23"/>
          <p:cNvSpPr/>
          <p:nvPr/>
        </p:nvSpPr>
        <p:spPr bwMode="auto">
          <a:xfrm>
            <a:off x="4700086" y="1236451"/>
            <a:ext cx="7491914" cy="2882570"/>
          </a:xfrm>
          <a:custGeom>
            <a:avLst/>
            <a:gdLst>
              <a:gd name="connsiteX0" fmla="*/ 5842280 w 7491914"/>
              <a:gd name="connsiteY0" fmla="*/ 205 h 2882570"/>
              <a:gd name="connsiteX1" fmla="*/ 6960295 w 7491914"/>
              <a:gd name="connsiteY1" fmla="*/ 183813 h 2882570"/>
              <a:gd name="connsiteX2" fmla="*/ 7107808 w 7491914"/>
              <a:gd name="connsiteY2" fmla="*/ 240251 h 2882570"/>
              <a:gd name="connsiteX3" fmla="*/ 7393592 w 7491914"/>
              <a:gd name="connsiteY3" fmla="*/ 386886 h 2882570"/>
              <a:gd name="connsiteX4" fmla="*/ 7491914 w 7491914"/>
              <a:gd name="connsiteY4" fmla="*/ 442631 h 2882570"/>
              <a:gd name="connsiteX5" fmla="*/ 7491914 w 7491914"/>
              <a:gd name="connsiteY5" fmla="*/ 472632 h 2882570"/>
              <a:gd name="connsiteX6" fmla="*/ 7491914 w 7491914"/>
              <a:gd name="connsiteY6" fmla="*/ 2233809 h 2882570"/>
              <a:gd name="connsiteX7" fmla="*/ 67691 w 7491914"/>
              <a:gd name="connsiteY7" fmla="*/ 2855724 h 2882570"/>
              <a:gd name="connsiteX8" fmla="*/ 0 w 7491914"/>
              <a:gd name="connsiteY8" fmla="*/ 2882570 h 2882570"/>
              <a:gd name="connsiteX9" fmla="*/ 138017 w 7491914"/>
              <a:gd name="connsiteY9" fmla="*/ 2803817 h 2882570"/>
              <a:gd name="connsiteX10" fmla="*/ 5842280 w 7491914"/>
              <a:gd name="connsiteY10" fmla="*/ 205 h 28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1914" h="2882570">
                <a:moveTo>
                  <a:pt x="5842280" y="205"/>
                </a:moveTo>
                <a:cubicBezTo>
                  <a:pt x="6211864" y="-3856"/>
                  <a:pt x="6584084" y="52313"/>
                  <a:pt x="6960295" y="183813"/>
                </a:cubicBezTo>
                <a:lnTo>
                  <a:pt x="7107808" y="240251"/>
                </a:lnTo>
                <a:lnTo>
                  <a:pt x="7393592" y="386886"/>
                </a:lnTo>
                <a:lnTo>
                  <a:pt x="7491914" y="442631"/>
                </a:lnTo>
                <a:lnTo>
                  <a:pt x="7491914" y="472632"/>
                </a:lnTo>
                <a:cubicBezTo>
                  <a:pt x="7491914" y="2233809"/>
                  <a:pt x="7491914" y="2233809"/>
                  <a:pt x="7491914" y="2233809"/>
                </a:cubicBezTo>
                <a:cubicBezTo>
                  <a:pt x="4608365" y="499446"/>
                  <a:pt x="2322776" y="1931651"/>
                  <a:pt x="67691" y="2855724"/>
                </a:cubicBezTo>
                <a:lnTo>
                  <a:pt x="0" y="2882570"/>
                </a:lnTo>
                <a:lnTo>
                  <a:pt x="138017" y="2803817"/>
                </a:lnTo>
                <a:cubicBezTo>
                  <a:pt x="2093613" y="1649979"/>
                  <a:pt x="3932762" y="21187"/>
                  <a:pt x="5842280" y="205"/>
                </a:cubicBez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1" name="Freeform 10"/>
          <p:cNvSpPr/>
          <p:nvPr/>
        </p:nvSpPr>
        <p:spPr bwMode="auto">
          <a:xfrm>
            <a:off x="0" y="-1210182"/>
            <a:ext cx="12192000" cy="6096000"/>
          </a:xfrm>
          <a:custGeom>
            <a:avLst/>
            <a:gdLst>
              <a:gd name="T0" fmla="*/ 967 w 967"/>
              <a:gd name="T1" fmla="*/ 199 h 478"/>
              <a:gd name="T2" fmla="*/ 0 w 967"/>
              <a:gd name="T3" fmla="*/ 247 h 478"/>
              <a:gd name="T4" fmla="*/ 0 w 967"/>
              <a:gd name="T5" fmla="*/ 95 h 478"/>
              <a:gd name="T6" fmla="*/ 967 w 967"/>
              <a:gd name="T7" fmla="*/ 95 h 478"/>
              <a:gd name="T8" fmla="*/ 967 w 967"/>
              <a:gd name="T9" fmla="*/ 199 h 478"/>
            </a:gdLst>
            <a:ahLst/>
            <a:cxnLst>
              <a:cxn ang="0">
                <a:pos x="T0" y="T1"/>
              </a:cxn>
              <a:cxn ang="0">
                <a:pos x="T2" y="T3"/>
              </a:cxn>
              <a:cxn ang="0">
                <a:pos x="T4" y="T5"/>
              </a:cxn>
              <a:cxn ang="0">
                <a:pos x="T6" y="T7"/>
              </a:cxn>
              <a:cxn ang="0">
                <a:pos x="T8" y="T9"/>
              </a:cxn>
            </a:cxnLst>
            <a:rect l="0" t="0" r="r" b="b"/>
            <a:pathLst>
              <a:path w="967" h="478">
                <a:moveTo>
                  <a:pt x="967" y="199"/>
                </a:moveTo>
                <a:cubicBezTo>
                  <a:pt x="636" y="0"/>
                  <a:pt x="386" y="478"/>
                  <a:pt x="0" y="247"/>
                </a:cubicBezTo>
                <a:cubicBezTo>
                  <a:pt x="0" y="95"/>
                  <a:pt x="0" y="95"/>
                  <a:pt x="0" y="95"/>
                </a:cubicBezTo>
                <a:cubicBezTo>
                  <a:pt x="967" y="95"/>
                  <a:pt x="967" y="95"/>
                  <a:pt x="967" y="95"/>
                </a:cubicBezTo>
                <a:lnTo>
                  <a:pt x="967" y="199"/>
                </a:ln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0" y="-834776"/>
            <a:ext cx="12227859" cy="7475547"/>
          </a:xfrm>
          <a:custGeom>
            <a:avLst/>
            <a:gdLst>
              <a:gd name="T0" fmla="*/ 967 w 967"/>
              <a:gd name="T1" fmla="*/ 200 h 589"/>
              <a:gd name="T2" fmla="*/ 0 w 967"/>
              <a:gd name="T3" fmla="*/ 454 h 589"/>
              <a:gd name="T4" fmla="*/ 0 w 967"/>
              <a:gd name="T5" fmla="*/ 247 h 589"/>
              <a:gd name="T6" fmla="*/ 967 w 967"/>
              <a:gd name="T7" fmla="*/ 199 h 589"/>
              <a:gd name="T8" fmla="*/ 967 w 967"/>
              <a:gd name="T9" fmla="*/ 200 h 589"/>
            </a:gdLst>
            <a:ahLst/>
            <a:cxnLst>
              <a:cxn ang="0">
                <a:pos x="T0" y="T1"/>
              </a:cxn>
              <a:cxn ang="0">
                <a:pos x="T2" y="T3"/>
              </a:cxn>
              <a:cxn ang="0">
                <a:pos x="T4" y="T5"/>
              </a:cxn>
              <a:cxn ang="0">
                <a:pos x="T6" y="T7"/>
              </a:cxn>
              <a:cxn ang="0">
                <a:pos x="T8" y="T9"/>
              </a:cxn>
            </a:cxnLst>
            <a:rect l="0" t="0" r="r" b="b"/>
            <a:pathLst>
              <a:path w="967" h="589">
                <a:moveTo>
                  <a:pt x="967" y="200"/>
                </a:moveTo>
                <a:cubicBezTo>
                  <a:pt x="646" y="23"/>
                  <a:pt x="367" y="589"/>
                  <a:pt x="0" y="454"/>
                </a:cubicBezTo>
                <a:cubicBezTo>
                  <a:pt x="0" y="247"/>
                  <a:pt x="0" y="247"/>
                  <a:pt x="0" y="247"/>
                </a:cubicBezTo>
                <a:cubicBezTo>
                  <a:pt x="386" y="478"/>
                  <a:pt x="636" y="0"/>
                  <a:pt x="967" y="199"/>
                </a:cubicBezTo>
                <a:lnTo>
                  <a:pt x="967" y="200"/>
                </a:lnTo>
                <a:close/>
              </a:path>
            </a:pathLst>
          </a:custGeom>
          <a:solidFill>
            <a:srgbClr val="C5D945"/>
          </a:solidFill>
          <a:ln>
            <a:noFill/>
          </a:ln>
          <a:effectLst>
            <a:outerShdw blurRad="190500" dist="63500" dir="2700000" algn="tl" rotWithShape="0">
              <a:schemeClr val="tx1">
                <a:lumMod val="50000"/>
                <a:lumOff val="5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文本框 1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275756" y="4010642"/>
            <a:ext cx="6916244" cy="2123658"/>
          </a:xfrm>
          <a:prstGeom prst="rect">
            <a:avLst/>
          </a:prstGeom>
          <a:noFill/>
        </p:spPr>
        <p:txBody>
          <a:bodyPr wrap="square" rtlCol="0">
            <a:spAutoFit/>
          </a:bodyPr>
          <a:lstStyle/>
          <a:p>
            <a:pPr defTabSz="1218565">
              <a:defRPr/>
            </a:pPr>
            <a:r>
              <a:rPr lang="zh-CN" altLang="en-US" sz="6600" b="1" kern="0" dirty="0">
                <a:solidFill>
                  <a:srgbClr val="00A0D2"/>
                </a:solidFill>
                <a:latin typeface="幼圆" panose="02010509060101010101" pitchFamily="49" charset="-122"/>
                <a:ea typeface="幼圆" panose="02010509060101010101" pitchFamily="49" charset="-122"/>
              </a:rPr>
              <a:t>   感谢在座</a:t>
            </a:r>
            <a:endParaRPr lang="en-US" altLang="zh-CN" sz="6600" b="1" kern="0" dirty="0">
              <a:solidFill>
                <a:srgbClr val="00A0D2"/>
              </a:solidFill>
              <a:latin typeface="幼圆" panose="02010509060101010101" pitchFamily="49" charset="-122"/>
              <a:ea typeface="幼圆" panose="02010509060101010101" pitchFamily="49" charset="-122"/>
            </a:endParaRPr>
          </a:p>
          <a:p>
            <a:pPr defTabSz="1218565">
              <a:defRPr/>
            </a:pPr>
            <a:r>
              <a:rPr lang="zh-CN" altLang="en-US" sz="6600" b="1" kern="0" dirty="0">
                <a:solidFill>
                  <a:srgbClr val="00A0D2"/>
                </a:solidFill>
                <a:latin typeface="幼圆" panose="02010509060101010101" pitchFamily="49" charset="-122"/>
                <a:ea typeface="幼圆" panose="02010509060101010101" pitchFamily="49" charset="-122"/>
              </a:rPr>
              <a:t>各位的聆听观看</a:t>
            </a:r>
            <a:endParaRPr lang="en-US" altLang="zh-CN" sz="6600" b="1" kern="0" dirty="0">
              <a:solidFill>
                <a:srgbClr val="00A0D2"/>
              </a:solidFill>
              <a:latin typeface="幼圆" panose="02010509060101010101" pitchFamily="49" charset="-122"/>
              <a:ea typeface="幼圆" panose="02010509060101010101" pitchFamily="49" charset="-122"/>
            </a:endParaRPr>
          </a:p>
        </p:txBody>
      </p:sp>
      <p:sp>
        <p:nvSpPr>
          <p:cNvPr id="21" name="文本框 2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15256" y="852615"/>
            <a:ext cx="4527550" cy="768350"/>
          </a:xfrm>
          <a:prstGeom prst="rect">
            <a:avLst/>
          </a:prstGeom>
          <a:noFill/>
        </p:spPr>
        <p:txBody>
          <a:bodyPr wrap="none" rtlCol="0">
            <a:spAutoFit/>
          </a:bodyPr>
          <a:lstStyle/>
          <a:p>
            <a:pPr algn="l" defTabSz="1218565">
              <a:defRPr/>
            </a:pPr>
            <a:r>
              <a:rPr lang="zh-CN" altLang="en-US" sz="2000" b="1" kern="0" dirty="0">
                <a:solidFill>
                  <a:srgbClr val="FBFBFB"/>
                </a:solidFill>
                <a:latin typeface="幼圆" panose="02010509060101010101" pitchFamily="49" charset="-122"/>
                <a:ea typeface="幼圆" panose="02010509060101010101" pitchFamily="49" charset="-122"/>
              </a:rPr>
              <a:t> 汇报</a:t>
            </a:r>
            <a:r>
              <a:rPr lang="zh-CN" altLang="en-US" sz="2000" b="1" dirty="0">
                <a:solidFill>
                  <a:srgbClr val="FBFBFB"/>
                </a:solidFill>
                <a:latin typeface="幼圆" panose="02010509060101010101" pitchFamily="49" charset="-122"/>
                <a:ea typeface="幼圆" panose="02010509060101010101" pitchFamily="49" charset="-122"/>
                <a:cs typeface="Kartika" panose="02020503030404060203" pitchFamily="18" charset="0"/>
              </a:rPr>
              <a:t>人：</a:t>
            </a:r>
            <a:r>
              <a:rPr lang="en-US" altLang="zh-CN" sz="2000" b="1" dirty="0">
                <a:solidFill>
                  <a:srgbClr val="FBFBFB"/>
                </a:solidFill>
                <a:latin typeface="幼圆" panose="02010509060101010101" pitchFamily="49" charset="-122"/>
                <a:ea typeface="幼圆" panose="02010509060101010101" pitchFamily="49" charset="-122"/>
                <a:cs typeface="Kartika" panose="02020503030404060203" pitchFamily="18" charset="0"/>
              </a:rPr>
              <a:t>PPT</a:t>
            </a:r>
            <a:r>
              <a:rPr lang="zh-CN" altLang="en-US" sz="2000" b="1" dirty="0">
                <a:solidFill>
                  <a:srgbClr val="FBFBFB"/>
                </a:solidFill>
                <a:latin typeface="幼圆" panose="02010509060101010101" pitchFamily="49" charset="-122"/>
                <a:ea typeface="幼圆" panose="02010509060101010101" pitchFamily="49" charset="-122"/>
                <a:cs typeface="Kartika" panose="02020503030404060203" pitchFamily="18" charset="0"/>
              </a:rPr>
              <a:t>营</a:t>
            </a:r>
            <a:r>
              <a:rPr lang="en-US" altLang="zh-CN" sz="2000" b="1" dirty="0">
                <a:solidFill>
                  <a:srgbClr val="FBFBFB"/>
                </a:solidFill>
                <a:latin typeface="幼圆" panose="02010509060101010101" pitchFamily="49" charset="-122"/>
                <a:ea typeface="幼圆" panose="02010509060101010101" pitchFamily="49" charset="-122"/>
                <a:cs typeface="Kartika" panose="02020503030404060203" pitchFamily="18" charset="0"/>
              </a:rPr>
              <a:t>    </a:t>
            </a:r>
            <a:r>
              <a:rPr lang="zh-CN" altLang="en-US" sz="2000" b="1" dirty="0">
                <a:solidFill>
                  <a:srgbClr val="FBFBFB"/>
                </a:solidFill>
                <a:latin typeface="幼圆" panose="02010509060101010101" pitchFamily="49" charset="-122"/>
                <a:ea typeface="幼圆" panose="02010509060101010101" pitchFamily="49" charset="-122"/>
                <a:cs typeface="Kartika" panose="02020503030404060203" pitchFamily="18" charset="0"/>
              </a:rPr>
              <a:t>部门单位：技术部</a:t>
            </a:r>
            <a:endParaRPr lang="en-US" altLang="zh-CN" sz="2000" b="1" dirty="0">
              <a:solidFill>
                <a:srgbClr val="FBFBFB"/>
              </a:solidFill>
              <a:latin typeface="幼圆" panose="02010509060101010101" pitchFamily="49" charset="-122"/>
              <a:ea typeface="幼圆" panose="02010509060101010101" pitchFamily="49" charset="-122"/>
              <a:cs typeface="Kartika" panose="02020503030404060203" pitchFamily="18" charset="0"/>
            </a:endParaRPr>
          </a:p>
          <a:p>
            <a:endParaRPr lang="en-US" altLang="zh-CN" sz="2400" b="1" dirty="0">
              <a:solidFill>
                <a:srgbClr val="FBFBFB"/>
              </a:solidFill>
              <a:latin typeface="幼圆" panose="02010509060101010101" pitchFamily="49" charset="-122"/>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750"/>
                                        <p:tgtEl>
                                          <p:spTgt spid="24"/>
                                        </p:tgtEl>
                                      </p:cBhvr>
                                    </p:animEffect>
                                  </p:childTnLst>
                                </p:cTn>
                              </p:par>
                            </p:childTnLst>
                          </p:cTn>
                        </p:par>
                        <p:par>
                          <p:cTn id="15" fill="hold">
                            <p:stCondLst>
                              <p:cond delay="2000"/>
                            </p:stCondLst>
                            <p:childTnLst>
                              <p:par>
                                <p:cTn id="16" presetID="16" presetClass="entr" presetSubtype="37"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500"/>
                                        <p:tgtEl>
                                          <p:spTgt spid="21"/>
                                        </p:tgtEl>
                                      </p:cBhvr>
                                    </p:animEffect>
                                  </p:childTnLst>
                                </p:cTn>
                              </p:par>
                            </p:childTnLst>
                          </p:cTn>
                        </p:par>
                        <p:par>
                          <p:cTn id="19" fill="hold">
                            <p:stCondLst>
                              <p:cond delay="2500"/>
                            </p:stCondLst>
                            <p:childTnLst>
                              <p:par>
                                <p:cTn id="20" presetID="25"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5" dur="1000" fill="hold"/>
                                        <p:tgtEl>
                                          <p:spTgt spid="19"/>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9" grpId="0" animBg="1"/>
      <p:bldP spid="19"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24" name="任意多边形 23"/>
          <p:cNvSpPr/>
          <p:nvPr/>
        </p:nvSpPr>
        <p:spPr bwMode="auto">
          <a:xfrm>
            <a:off x="4700086" y="1236451"/>
            <a:ext cx="7491914" cy="2882570"/>
          </a:xfrm>
          <a:custGeom>
            <a:avLst/>
            <a:gdLst>
              <a:gd name="connsiteX0" fmla="*/ 5842280 w 7491914"/>
              <a:gd name="connsiteY0" fmla="*/ 205 h 2882570"/>
              <a:gd name="connsiteX1" fmla="*/ 6960295 w 7491914"/>
              <a:gd name="connsiteY1" fmla="*/ 183813 h 2882570"/>
              <a:gd name="connsiteX2" fmla="*/ 7107808 w 7491914"/>
              <a:gd name="connsiteY2" fmla="*/ 240251 h 2882570"/>
              <a:gd name="connsiteX3" fmla="*/ 7393592 w 7491914"/>
              <a:gd name="connsiteY3" fmla="*/ 386886 h 2882570"/>
              <a:gd name="connsiteX4" fmla="*/ 7491914 w 7491914"/>
              <a:gd name="connsiteY4" fmla="*/ 442631 h 2882570"/>
              <a:gd name="connsiteX5" fmla="*/ 7491914 w 7491914"/>
              <a:gd name="connsiteY5" fmla="*/ 472632 h 2882570"/>
              <a:gd name="connsiteX6" fmla="*/ 7491914 w 7491914"/>
              <a:gd name="connsiteY6" fmla="*/ 2233809 h 2882570"/>
              <a:gd name="connsiteX7" fmla="*/ 67691 w 7491914"/>
              <a:gd name="connsiteY7" fmla="*/ 2855724 h 2882570"/>
              <a:gd name="connsiteX8" fmla="*/ 0 w 7491914"/>
              <a:gd name="connsiteY8" fmla="*/ 2882570 h 2882570"/>
              <a:gd name="connsiteX9" fmla="*/ 138017 w 7491914"/>
              <a:gd name="connsiteY9" fmla="*/ 2803817 h 2882570"/>
              <a:gd name="connsiteX10" fmla="*/ 5842280 w 7491914"/>
              <a:gd name="connsiteY10" fmla="*/ 205 h 28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1914" h="2882570">
                <a:moveTo>
                  <a:pt x="5842280" y="205"/>
                </a:moveTo>
                <a:cubicBezTo>
                  <a:pt x="6211864" y="-3856"/>
                  <a:pt x="6584084" y="52313"/>
                  <a:pt x="6960295" y="183813"/>
                </a:cubicBezTo>
                <a:lnTo>
                  <a:pt x="7107808" y="240251"/>
                </a:lnTo>
                <a:lnTo>
                  <a:pt x="7393592" y="386886"/>
                </a:lnTo>
                <a:lnTo>
                  <a:pt x="7491914" y="442631"/>
                </a:lnTo>
                <a:lnTo>
                  <a:pt x="7491914" y="472632"/>
                </a:lnTo>
                <a:cubicBezTo>
                  <a:pt x="7491914" y="2233809"/>
                  <a:pt x="7491914" y="2233809"/>
                  <a:pt x="7491914" y="2233809"/>
                </a:cubicBezTo>
                <a:cubicBezTo>
                  <a:pt x="4608365" y="499446"/>
                  <a:pt x="2322776" y="1931651"/>
                  <a:pt x="67691" y="2855724"/>
                </a:cubicBezTo>
                <a:lnTo>
                  <a:pt x="0" y="2882570"/>
                </a:lnTo>
                <a:lnTo>
                  <a:pt x="138017" y="2803817"/>
                </a:lnTo>
                <a:cubicBezTo>
                  <a:pt x="2093613" y="1649979"/>
                  <a:pt x="3932762" y="21187"/>
                  <a:pt x="5842280" y="205"/>
                </a:cubicBez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1" name="Freeform 10"/>
          <p:cNvSpPr/>
          <p:nvPr/>
        </p:nvSpPr>
        <p:spPr bwMode="auto">
          <a:xfrm>
            <a:off x="0" y="-1210182"/>
            <a:ext cx="12192000" cy="6096000"/>
          </a:xfrm>
          <a:custGeom>
            <a:avLst/>
            <a:gdLst>
              <a:gd name="T0" fmla="*/ 967 w 967"/>
              <a:gd name="T1" fmla="*/ 199 h 478"/>
              <a:gd name="T2" fmla="*/ 0 w 967"/>
              <a:gd name="T3" fmla="*/ 247 h 478"/>
              <a:gd name="T4" fmla="*/ 0 w 967"/>
              <a:gd name="T5" fmla="*/ 95 h 478"/>
              <a:gd name="T6" fmla="*/ 967 w 967"/>
              <a:gd name="T7" fmla="*/ 95 h 478"/>
              <a:gd name="T8" fmla="*/ 967 w 967"/>
              <a:gd name="T9" fmla="*/ 199 h 478"/>
            </a:gdLst>
            <a:ahLst/>
            <a:cxnLst>
              <a:cxn ang="0">
                <a:pos x="T0" y="T1"/>
              </a:cxn>
              <a:cxn ang="0">
                <a:pos x="T2" y="T3"/>
              </a:cxn>
              <a:cxn ang="0">
                <a:pos x="T4" y="T5"/>
              </a:cxn>
              <a:cxn ang="0">
                <a:pos x="T6" y="T7"/>
              </a:cxn>
              <a:cxn ang="0">
                <a:pos x="T8" y="T9"/>
              </a:cxn>
            </a:cxnLst>
            <a:rect l="0" t="0" r="r" b="b"/>
            <a:pathLst>
              <a:path w="967" h="478">
                <a:moveTo>
                  <a:pt x="967" y="199"/>
                </a:moveTo>
                <a:cubicBezTo>
                  <a:pt x="636" y="0"/>
                  <a:pt x="386" y="478"/>
                  <a:pt x="0" y="247"/>
                </a:cubicBezTo>
                <a:cubicBezTo>
                  <a:pt x="0" y="95"/>
                  <a:pt x="0" y="95"/>
                  <a:pt x="0" y="95"/>
                </a:cubicBezTo>
                <a:cubicBezTo>
                  <a:pt x="967" y="95"/>
                  <a:pt x="967" y="95"/>
                  <a:pt x="967" y="95"/>
                </a:cubicBezTo>
                <a:lnTo>
                  <a:pt x="967" y="199"/>
                </a:lnTo>
                <a:close/>
              </a:path>
            </a:pathLst>
          </a:custGeom>
          <a:solidFill>
            <a:srgbClr val="00A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0" y="-834776"/>
            <a:ext cx="12227859" cy="7475547"/>
          </a:xfrm>
          <a:custGeom>
            <a:avLst/>
            <a:gdLst>
              <a:gd name="T0" fmla="*/ 967 w 967"/>
              <a:gd name="T1" fmla="*/ 200 h 589"/>
              <a:gd name="T2" fmla="*/ 0 w 967"/>
              <a:gd name="T3" fmla="*/ 454 h 589"/>
              <a:gd name="T4" fmla="*/ 0 w 967"/>
              <a:gd name="T5" fmla="*/ 247 h 589"/>
              <a:gd name="T6" fmla="*/ 967 w 967"/>
              <a:gd name="T7" fmla="*/ 199 h 589"/>
              <a:gd name="T8" fmla="*/ 967 w 967"/>
              <a:gd name="T9" fmla="*/ 200 h 589"/>
            </a:gdLst>
            <a:ahLst/>
            <a:cxnLst>
              <a:cxn ang="0">
                <a:pos x="T0" y="T1"/>
              </a:cxn>
              <a:cxn ang="0">
                <a:pos x="T2" y="T3"/>
              </a:cxn>
              <a:cxn ang="0">
                <a:pos x="T4" y="T5"/>
              </a:cxn>
              <a:cxn ang="0">
                <a:pos x="T6" y="T7"/>
              </a:cxn>
              <a:cxn ang="0">
                <a:pos x="T8" y="T9"/>
              </a:cxn>
            </a:cxnLst>
            <a:rect l="0" t="0" r="r" b="b"/>
            <a:pathLst>
              <a:path w="967" h="589">
                <a:moveTo>
                  <a:pt x="967" y="200"/>
                </a:moveTo>
                <a:cubicBezTo>
                  <a:pt x="646" y="23"/>
                  <a:pt x="367" y="589"/>
                  <a:pt x="0" y="454"/>
                </a:cubicBezTo>
                <a:cubicBezTo>
                  <a:pt x="0" y="247"/>
                  <a:pt x="0" y="247"/>
                  <a:pt x="0" y="247"/>
                </a:cubicBezTo>
                <a:cubicBezTo>
                  <a:pt x="386" y="478"/>
                  <a:pt x="636" y="0"/>
                  <a:pt x="967" y="199"/>
                </a:cubicBezTo>
                <a:lnTo>
                  <a:pt x="967" y="200"/>
                </a:lnTo>
                <a:close/>
              </a:path>
            </a:pathLst>
          </a:custGeom>
          <a:solidFill>
            <a:srgbClr val="C5D945"/>
          </a:solidFill>
          <a:ln>
            <a:noFill/>
          </a:ln>
          <a:effectLst>
            <a:outerShdw blurRad="190500" dist="63500" dir="2700000" algn="tl" rotWithShape="0">
              <a:schemeClr val="tx1">
                <a:lumMod val="50000"/>
                <a:lumOff val="50000"/>
                <a:alpha val="4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784162" y="701425"/>
            <a:ext cx="4275529" cy="1015663"/>
          </a:xfrm>
          <a:prstGeom prst="rect">
            <a:avLst/>
          </a:prstGeom>
          <a:noFill/>
          <a:effectLst/>
        </p:spPr>
        <p:txBody>
          <a:bodyPr wrap="none" rtlCol="0">
            <a:spAutoFit/>
          </a:bodyPr>
          <a:lstStyle/>
          <a:p>
            <a:r>
              <a:rPr lang="en-US" altLang="zh-CN" sz="2000" b="1" dirty="0">
                <a:solidFill>
                  <a:srgbClr val="664694"/>
                </a:solidFill>
              </a:rPr>
              <a:t>  </a:t>
            </a:r>
            <a:r>
              <a:rPr lang="en-US" altLang="zh-CN" sz="6000" b="1" dirty="0">
                <a:solidFill>
                  <a:schemeClr val="bg1"/>
                </a:solidFill>
                <a:latin typeface="Kartika" panose="02020503030404060203" pitchFamily="18" charset="0"/>
                <a:cs typeface="Kartika" panose="02020503030404060203" pitchFamily="18" charset="0"/>
              </a:rPr>
              <a:t>PART    01</a:t>
            </a:r>
            <a:endParaRPr lang="en-US" altLang="zh-CN" sz="4800" b="1" dirty="0">
              <a:solidFill>
                <a:schemeClr val="bg1"/>
              </a:solidFill>
              <a:latin typeface="Kartika" panose="02020503030404060203" pitchFamily="18" charset="0"/>
              <a:cs typeface="Kartika" panose="02020503030404060203" pitchFamily="18" charset="0"/>
            </a:endParaRPr>
          </a:p>
        </p:txBody>
      </p:sp>
      <p:sp>
        <p:nvSpPr>
          <p:cNvPr id="8" name="文本框 9"/>
          <p:cNvSpPr txBox="1"/>
          <p:nvPr/>
        </p:nvSpPr>
        <p:spPr>
          <a:xfrm>
            <a:off x="6583448" y="4270265"/>
            <a:ext cx="5050534" cy="1231106"/>
          </a:xfrm>
          <a:prstGeom prst="rect">
            <a:avLst/>
          </a:prstGeom>
          <a:noFill/>
        </p:spPr>
        <p:txBody>
          <a:bodyPr wrap="square" lIns="0" tIns="0" rIns="0" bIns="0" rtlCol="0">
            <a:spAutoFit/>
          </a:bodyPr>
          <a:lstStyle/>
          <a:p>
            <a:r>
              <a:rPr lang="zh-CN" altLang="en-US" sz="8000" b="1" dirty="0">
                <a:solidFill>
                  <a:srgbClr val="00A0D2"/>
                </a:solidFill>
                <a:latin typeface="幼圆" panose="02010509060101010101" pitchFamily="49" charset="-122"/>
                <a:ea typeface="幼圆" panose="02010509060101010101" pitchFamily="49" charset="-122"/>
              </a:rPr>
              <a:t>工作回顾</a:t>
            </a:r>
            <a:endParaRPr lang="zh-CN" altLang="en-US" sz="8000" b="1" dirty="0">
              <a:solidFill>
                <a:srgbClr val="00A0D2"/>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750"/>
                                        <p:tgtEl>
                                          <p:spTgt spid="24"/>
                                        </p:tgtEl>
                                      </p:cBhvr>
                                    </p:animEffect>
                                  </p:childTnLst>
                                </p:cTn>
                              </p:par>
                            </p:childTnLst>
                          </p:cTn>
                        </p:par>
                        <p:par>
                          <p:cTn id="15" fill="hold">
                            <p:stCondLst>
                              <p:cond delay="20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par>
                          <p:cTn id="19" fill="hold">
                            <p:stCondLst>
                              <p:cond delay="2500"/>
                            </p:stCondLst>
                            <p:childTnLst>
                              <p:par>
                                <p:cTn id="20" presetID="2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9"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65000"/>
                    <a:lumOff val="35000"/>
                  </a:schemeClr>
                </a:solidFill>
                <a:latin typeface="幼圆" panose="02010509060101010101" pitchFamily="49" charset="-122"/>
                <a:ea typeface="幼圆" panose="02010509060101010101" pitchFamily="49" charset="-122"/>
              </a:rPr>
              <a:t>工作岗位及职责</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883553" y="2421092"/>
            <a:ext cx="4486251" cy="3457035"/>
            <a:chOff x="3883553" y="2421092"/>
            <a:chExt cx="4486251" cy="3457035"/>
          </a:xfrm>
          <a:solidFill>
            <a:srgbClr val="C5D945"/>
          </a:solidFill>
        </p:grpSpPr>
        <p:sp>
          <p:nvSpPr>
            <p:cNvPr id="33" name="矩形 1"/>
            <p:cNvSpPr/>
            <p:nvPr/>
          </p:nvSpPr>
          <p:spPr>
            <a:xfrm rot="293950">
              <a:off x="5179612" y="5548017"/>
              <a:ext cx="3190192" cy="33011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34" name="矩形 1"/>
            <p:cNvSpPr/>
            <p:nvPr/>
          </p:nvSpPr>
          <p:spPr>
            <a:xfrm rot="19913209">
              <a:off x="4861409" y="4859457"/>
              <a:ext cx="1931602" cy="32215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35" name="矩形 1"/>
            <p:cNvSpPr/>
            <p:nvPr/>
          </p:nvSpPr>
          <p:spPr>
            <a:xfrm rot="708470">
              <a:off x="4483663" y="4079411"/>
              <a:ext cx="2394472" cy="32215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36" name="矩形 1"/>
            <p:cNvSpPr/>
            <p:nvPr/>
          </p:nvSpPr>
          <p:spPr>
            <a:xfrm rot="293950">
              <a:off x="4560710" y="2421092"/>
              <a:ext cx="3190192" cy="33011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37" name="矩形 1"/>
            <p:cNvSpPr/>
            <p:nvPr/>
          </p:nvSpPr>
          <p:spPr>
            <a:xfrm rot="20453418">
              <a:off x="3883553" y="3253044"/>
              <a:ext cx="3827870" cy="42124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grpSp>
      <p:grpSp>
        <p:nvGrpSpPr>
          <p:cNvPr id="38" name="组合 37"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370573" y="3456406"/>
            <a:ext cx="1170925" cy="1117972"/>
            <a:chOff x="3370573" y="3456406"/>
            <a:chExt cx="1170925" cy="1117972"/>
          </a:xfrm>
        </p:grpSpPr>
        <p:sp>
          <p:nvSpPr>
            <p:cNvPr id="39" name="椭圆 38"/>
            <p:cNvSpPr/>
            <p:nvPr/>
          </p:nvSpPr>
          <p:spPr>
            <a:xfrm>
              <a:off x="3412706" y="3456406"/>
              <a:ext cx="1117972" cy="1117972"/>
            </a:xfrm>
            <a:prstGeom prst="ellipse">
              <a:avLst/>
            </a:prstGeom>
            <a:solidFill>
              <a:srgbClr val="00A0D2"/>
            </a:soli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0" name="TextBox 64"/>
            <p:cNvSpPr txBox="1"/>
            <p:nvPr/>
          </p:nvSpPr>
          <p:spPr>
            <a:xfrm flipH="1">
              <a:off x="3370573" y="3741974"/>
              <a:ext cx="1170925"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4000" dirty="0">
                  <a:solidFill>
                    <a:srgbClr val="FFFFFF"/>
                  </a:solidFill>
                  <a:latin typeface="Arial Rounded MT Bold" panose="020F0704030504030204" pitchFamily="34" charset="0"/>
                  <a:cs typeface="Times New Roman" panose="02020603050405020304" pitchFamily="18" charset="0"/>
                </a:rPr>
                <a:t>03</a:t>
              </a:r>
              <a:endParaRPr lang="zh-CN" altLang="en-US" sz="4000" dirty="0">
                <a:solidFill>
                  <a:srgbClr val="FFFFFF"/>
                </a:solidFill>
                <a:latin typeface="Arial Rounded MT Bold" panose="020F0704030504030204" pitchFamily="34" charset="0"/>
                <a:cs typeface="Times New Roman" panose="02020603050405020304" pitchFamily="18" charset="0"/>
              </a:endParaRPr>
            </a:p>
          </p:txBody>
        </p:sp>
      </p:grpSp>
      <p:grpSp>
        <p:nvGrpSpPr>
          <p:cNvPr id="41" name="组合 40"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7490675" y="2137435"/>
            <a:ext cx="1170925" cy="1117972"/>
            <a:chOff x="7505915" y="2091715"/>
            <a:chExt cx="1170925" cy="1117972"/>
          </a:xfrm>
        </p:grpSpPr>
        <p:sp>
          <p:nvSpPr>
            <p:cNvPr id="42" name="椭圆 41"/>
            <p:cNvSpPr/>
            <p:nvPr/>
          </p:nvSpPr>
          <p:spPr>
            <a:xfrm>
              <a:off x="7558868" y="2091715"/>
              <a:ext cx="1117972" cy="1117972"/>
            </a:xfrm>
            <a:prstGeom prst="ellipse">
              <a:avLst/>
            </a:prstGeom>
            <a:solidFill>
              <a:srgbClr val="00A0D2"/>
            </a:soli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3" name="TextBox 65"/>
            <p:cNvSpPr txBox="1"/>
            <p:nvPr/>
          </p:nvSpPr>
          <p:spPr>
            <a:xfrm flipH="1">
              <a:off x="7505915" y="2371491"/>
              <a:ext cx="1170925"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4000" dirty="0">
                  <a:solidFill>
                    <a:srgbClr val="FFFFFF"/>
                  </a:solidFill>
                  <a:latin typeface="Arial Rounded MT Bold" panose="020F0704030504030204" pitchFamily="34" charset="0"/>
                  <a:cs typeface="Times New Roman" panose="02020603050405020304" pitchFamily="18" charset="0"/>
                </a:rPr>
                <a:t>02</a:t>
              </a:r>
              <a:endParaRPr lang="zh-CN" altLang="en-US" sz="4000" dirty="0">
                <a:solidFill>
                  <a:srgbClr val="FFFFFF"/>
                </a:solidFill>
                <a:latin typeface="Arial Rounded MT Bold" panose="020F0704030504030204" pitchFamily="34" charset="0"/>
                <a:cs typeface="Times New Roman" panose="02020603050405020304" pitchFamily="18" charset="0"/>
              </a:endParaRPr>
            </a:p>
          </p:txBody>
        </p:sp>
      </p:grpSp>
      <p:grpSp>
        <p:nvGrpSpPr>
          <p:cNvPr id="44" name="组合 4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7697230" y="5223661"/>
            <a:ext cx="1170925" cy="1117972"/>
            <a:chOff x="7697230" y="5223661"/>
            <a:chExt cx="1170925" cy="1117972"/>
          </a:xfrm>
        </p:grpSpPr>
        <p:sp>
          <p:nvSpPr>
            <p:cNvPr id="45" name="椭圆 44"/>
            <p:cNvSpPr/>
            <p:nvPr/>
          </p:nvSpPr>
          <p:spPr>
            <a:xfrm>
              <a:off x="7723707" y="5223661"/>
              <a:ext cx="1117972" cy="1117972"/>
            </a:xfrm>
            <a:prstGeom prst="ellipse">
              <a:avLst/>
            </a:prstGeom>
            <a:solidFill>
              <a:srgbClr val="00A0D2"/>
            </a:soli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6" name="TextBox 66"/>
            <p:cNvSpPr txBox="1"/>
            <p:nvPr/>
          </p:nvSpPr>
          <p:spPr>
            <a:xfrm flipH="1">
              <a:off x="7697230" y="5535706"/>
              <a:ext cx="1170925"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4000" dirty="0">
                  <a:solidFill>
                    <a:srgbClr val="FFFFFF"/>
                  </a:solidFill>
                  <a:latin typeface="Arial Rounded MT Bold" panose="020F0704030504030204" pitchFamily="34" charset="0"/>
                  <a:cs typeface="Times New Roman" panose="02020603050405020304" pitchFamily="18" charset="0"/>
                </a:rPr>
                <a:t>06</a:t>
              </a:r>
              <a:endParaRPr lang="zh-CN" altLang="en-US" sz="4000" dirty="0">
                <a:solidFill>
                  <a:srgbClr val="FFFFFF"/>
                </a:solidFill>
                <a:latin typeface="Arial Rounded MT Bold" panose="020F0704030504030204" pitchFamily="34" charset="0"/>
                <a:cs typeface="Times New Roman" panose="02020603050405020304" pitchFamily="18" charset="0"/>
              </a:endParaRPr>
            </a:p>
          </p:txBody>
        </p:sp>
      </p:grpSp>
      <p:grpSp>
        <p:nvGrpSpPr>
          <p:cNvPr id="47" name="组合 46"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505252" y="4144467"/>
            <a:ext cx="864880" cy="660219"/>
            <a:chOff x="6505252" y="4144467"/>
            <a:chExt cx="864880" cy="660219"/>
          </a:xfrm>
        </p:grpSpPr>
        <p:sp>
          <p:nvSpPr>
            <p:cNvPr id="48" name="椭圆 47"/>
            <p:cNvSpPr/>
            <p:nvPr/>
          </p:nvSpPr>
          <p:spPr>
            <a:xfrm>
              <a:off x="6597025" y="4144467"/>
              <a:ext cx="660219" cy="660219"/>
            </a:xfrm>
            <a:prstGeom prst="ellipse">
              <a:avLst/>
            </a:prstGeom>
            <a:solidFill>
              <a:srgbClr val="00A0D2"/>
            </a:soli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9" name="TextBox 67"/>
            <p:cNvSpPr txBox="1"/>
            <p:nvPr/>
          </p:nvSpPr>
          <p:spPr>
            <a:xfrm flipH="1">
              <a:off x="6505252" y="4270942"/>
              <a:ext cx="864880"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rgbClr val="FFFFFF"/>
                  </a:solidFill>
                  <a:latin typeface="Arial Rounded MT Bold" panose="020F0704030504030204" pitchFamily="34" charset="0"/>
                  <a:cs typeface="Times New Roman" panose="02020603050405020304" pitchFamily="18" charset="0"/>
                </a:rPr>
                <a:t>04</a:t>
              </a:r>
              <a:endParaRPr lang="zh-CN" altLang="en-US" sz="2800" dirty="0">
                <a:solidFill>
                  <a:srgbClr val="FFFFFF"/>
                </a:solidFill>
                <a:latin typeface="Arial Rounded MT Bold" panose="020F0704030504030204" pitchFamily="34" charset="0"/>
                <a:cs typeface="Times New Roman" panose="02020603050405020304" pitchFamily="18" charset="0"/>
              </a:endParaRPr>
            </a:p>
          </p:txBody>
        </p:sp>
      </p:grpSp>
      <p:grpSp>
        <p:nvGrpSpPr>
          <p:cNvPr id="50" name="组合 4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4417179" y="5246626"/>
            <a:ext cx="864880" cy="660219"/>
            <a:chOff x="4417179" y="5246626"/>
            <a:chExt cx="864880" cy="660219"/>
          </a:xfrm>
        </p:grpSpPr>
        <p:sp>
          <p:nvSpPr>
            <p:cNvPr id="51" name="椭圆 50"/>
            <p:cNvSpPr/>
            <p:nvPr/>
          </p:nvSpPr>
          <p:spPr>
            <a:xfrm>
              <a:off x="4546293" y="5246626"/>
              <a:ext cx="660219" cy="660219"/>
            </a:xfrm>
            <a:prstGeom prst="ellipse">
              <a:avLst/>
            </a:prstGeom>
            <a:solidFill>
              <a:srgbClr val="00A0D2"/>
            </a:soli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2" name="TextBox 68"/>
            <p:cNvSpPr txBox="1"/>
            <p:nvPr/>
          </p:nvSpPr>
          <p:spPr>
            <a:xfrm flipH="1">
              <a:off x="4417179" y="5408343"/>
              <a:ext cx="864880"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400" dirty="0">
                  <a:solidFill>
                    <a:srgbClr val="FFFFFF"/>
                  </a:solidFill>
                  <a:latin typeface="Arial Rounded MT Bold" panose="020F0704030504030204" pitchFamily="34" charset="0"/>
                  <a:cs typeface="Times New Roman" panose="02020603050405020304" pitchFamily="18" charset="0"/>
                </a:rPr>
                <a:t>05</a:t>
              </a:r>
              <a:endParaRPr lang="zh-CN" altLang="en-US" sz="2400" dirty="0">
                <a:solidFill>
                  <a:srgbClr val="FFFFFF"/>
                </a:solidFill>
                <a:latin typeface="Arial Rounded MT Bold" panose="020F0704030504030204" pitchFamily="34" charset="0"/>
                <a:cs typeface="Times New Roman" panose="02020603050405020304" pitchFamily="18" charset="0"/>
              </a:endParaRPr>
            </a:p>
          </p:txBody>
        </p:sp>
      </p:grpSp>
      <p:sp>
        <p:nvSpPr>
          <p:cNvPr id="53" name="TextBox 69"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940094" y="2206238"/>
            <a:ext cx="30472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70"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477252" y="3913363"/>
            <a:ext cx="30472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7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1368283" y="5540821"/>
            <a:ext cx="30472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7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8954677" y="2398325"/>
            <a:ext cx="30472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TextBox 73"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7652848" y="4198021"/>
            <a:ext cx="2903653"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TextBox 74"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9034910" y="5713072"/>
            <a:ext cx="2835046"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9" name="组合 58"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880424" y="2081547"/>
            <a:ext cx="873986" cy="660219"/>
            <a:chOff x="3880424" y="2081547"/>
            <a:chExt cx="873986" cy="660219"/>
          </a:xfrm>
        </p:grpSpPr>
        <p:sp>
          <p:nvSpPr>
            <p:cNvPr id="60" name="椭圆 59"/>
            <p:cNvSpPr/>
            <p:nvPr/>
          </p:nvSpPr>
          <p:spPr>
            <a:xfrm>
              <a:off x="3987308" y="2081547"/>
              <a:ext cx="660219" cy="660219"/>
            </a:xfrm>
            <a:prstGeom prst="ellipse">
              <a:avLst/>
            </a:prstGeom>
            <a:solidFill>
              <a:srgbClr val="00A0D2"/>
            </a:solidFill>
            <a:ln w="571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1" name="TextBox 63"/>
            <p:cNvSpPr txBox="1"/>
            <p:nvPr/>
          </p:nvSpPr>
          <p:spPr>
            <a:xfrm flipH="1">
              <a:off x="3880424" y="2222892"/>
              <a:ext cx="873986"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rgbClr val="FFFFFF"/>
                  </a:solidFill>
                  <a:latin typeface="Arial Rounded MT Bold" panose="020F0704030504030204" pitchFamily="34" charset="0"/>
                  <a:cs typeface="Times New Roman" panose="02020603050405020304" pitchFamily="18" charset="0"/>
                </a:rPr>
                <a:t>01</a:t>
              </a:r>
              <a:endParaRPr lang="zh-CN" altLang="en-US" sz="2800" dirty="0">
                <a:solidFill>
                  <a:srgbClr val="FFFFFF"/>
                </a:solidFill>
                <a:latin typeface="Arial Rounded MT Bold" panose="020F0704030504030204" pitchFamily="34"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750" fill="hold"/>
                                        <p:tgtEl>
                                          <p:spTgt spid="59"/>
                                        </p:tgtEl>
                                        <p:attrNameLst>
                                          <p:attrName>ppt_w</p:attrName>
                                        </p:attrNameLst>
                                      </p:cBhvr>
                                      <p:tavLst>
                                        <p:tav tm="0">
                                          <p:val>
                                            <p:strVal val="4*#ppt_w"/>
                                          </p:val>
                                        </p:tav>
                                        <p:tav tm="100000">
                                          <p:val>
                                            <p:strVal val="#ppt_w"/>
                                          </p:val>
                                        </p:tav>
                                      </p:tavLst>
                                    </p:anim>
                                    <p:anim calcmode="lin" valueType="num">
                                      <p:cBhvr>
                                        <p:cTn id="8" dur="750" fill="hold"/>
                                        <p:tgtEl>
                                          <p:spTgt spid="59"/>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p:cTn id="11" dur="750" fill="hold"/>
                                        <p:tgtEl>
                                          <p:spTgt spid="41"/>
                                        </p:tgtEl>
                                        <p:attrNameLst>
                                          <p:attrName>ppt_w</p:attrName>
                                        </p:attrNameLst>
                                      </p:cBhvr>
                                      <p:tavLst>
                                        <p:tav tm="0">
                                          <p:val>
                                            <p:strVal val="4*#ppt_w"/>
                                          </p:val>
                                        </p:tav>
                                        <p:tav tm="100000">
                                          <p:val>
                                            <p:strVal val="#ppt_w"/>
                                          </p:val>
                                        </p:tav>
                                      </p:tavLst>
                                    </p:anim>
                                    <p:anim calcmode="lin" valueType="num">
                                      <p:cBhvr>
                                        <p:cTn id="12" dur="750" fill="hold"/>
                                        <p:tgtEl>
                                          <p:spTgt spid="41"/>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5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750" fill="hold"/>
                                        <p:tgtEl>
                                          <p:spTgt spid="38"/>
                                        </p:tgtEl>
                                        <p:attrNameLst>
                                          <p:attrName>ppt_w</p:attrName>
                                        </p:attrNameLst>
                                      </p:cBhvr>
                                      <p:tavLst>
                                        <p:tav tm="0">
                                          <p:val>
                                            <p:strVal val="4*#ppt_w"/>
                                          </p:val>
                                        </p:tav>
                                        <p:tav tm="100000">
                                          <p:val>
                                            <p:strVal val="#ppt_w"/>
                                          </p:val>
                                        </p:tav>
                                      </p:tavLst>
                                    </p:anim>
                                    <p:anim calcmode="lin" valueType="num">
                                      <p:cBhvr>
                                        <p:cTn id="16" dur="750" fill="hold"/>
                                        <p:tgtEl>
                                          <p:spTgt spid="38"/>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p:cTn id="19" dur="750" fill="hold"/>
                                        <p:tgtEl>
                                          <p:spTgt spid="47"/>
                                        </p:tgtEl>
                                        <p:attrNameLst>
                                          <p:attrName>ppt_w</p:attrName>
                                        </p:attrNameLst>
                                      </p:cBhvr>
                                      <p:tavLst>
                                        <p:tav tm="0">
                                          <p:val>
                                            <p:strVal val="4*#ppt_w"/>
                                          </p:val>
                                        </p:tav>
                                        <p:tav tm="100000">
                                          <p:val>
                                            <p:strVal val="#ppt_w"/>
                                          </p:val>
                                        </p:tav>
                                      </p:tavLst>
                                    </p:anim>
                                    <p:anim calcmode="lin" valueType="num">
                                      <p:cBhvr>
                                        <p:cTn id="20" dur="750" fill="hold"/>
                                        <p:tgtEl>
                                          <p:spTgt spid="47"/>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1000"/>
                                  </p:stCondLst>
                                  <p:childTnLst>
                                    <p:set>
                                      <p:cBhvr>
                                        <p:cTn id="22" dur="1" fill="hold">
                                          <p:stCondLst>
                                            <p:cond delay="0"/>
                                          </p:stCondLst>
                                        </p:cTn>
                                        <p:tgtEl>
                                          <p:spTgt spid="50"/>
                                        </p:tgtEl>
                                        <p:attrNameLst>
                                          <p:attrName>style.visibility</p:attrName>
                                        </p:attrNameLst>
                                      </p:cBhvr>
                                      <p:to>
                                        <p:strVal val="visible"/>
                                      </p:to>
                                    </p:set>
                                    <p:anim calcmode="lin" valueType="num">
                                      <p:cBhvr>
                                        <p:cTn id="23" dur="750" fill="hold"/>
                                        <p:tgtEl>
                                          <p:spTgt spid="50"/>
                                        </p:tgtEl>
                                        <p:attrNameLst>
                                          <p:attrName>ppt_w</p:attrName>
                                        </p:attrNameLst>
                                      </p:cBhvr>
                                      <p:tavLst>
                                        <p:tav tm="0">
                                          <p:val>
                                            <p:strVal val="4*#ppt_w"/>
                                          </p:val>
                                        </p:tav>
                                        <p:tav tm="100000">
                                          <p:val>
                                            <p:strVal val="#ppt_w"/>
                                          </p:val>
                                        </p:tav>
                                      </p:tavLst>
                                    </p:anim>
                                    <p:anim calcmode="lin" valueType="num">
                                      <p:cBhvr>
                                        <p:cTn id="24" dur="750" fill="hold"/>
                                        <p:tgtEl>
                                          <p:spTgt spid="50"/>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1250"/>
                                  </p:stCondLst>
                                  <p:childTnLst>
                                    <p:set>
                                      <p:cBhvr>
                                        <p:cTn id="26" dur="1" fill="hold">
                                          <p:stCondLst>
                                            <p:cond delay="0"/>
                                          </p:stCondLst>
                                        </p:cTn>
                                        <p:tgtEl>
                                          <p:spTgt spid="44"/>
                                        </p:tgtEl>
                                        <p:attrNameLst>
                                          <p:attrName>style.visibility</p:attrName>
                                        </p:attrNameLst>
                                      </p:cBhvr>
                                      <p:to>
                                        <p:strVal val="visible"/>
                                      </p:to>
                                    </p:set>
                                    <p:anim calcmode="lin" valueType="num">
                                      <p:cBhvr>
                                        <p:cTn id="27" dur="750" fill="hold"/>
                                        <p:tgtEl>
                                          <p:spTgt spid="44"/>
                                        </p:tgtEl>
                                        <p:attrNameLst>
                                          <p:attrName>ppt_w</p:attrName>
                                        </p:attrNameLst>
                                      </p:cBhvr>
                                      <p:tavLst>
                                        <p:tav tm="0">
                                          <p:val>
                                            <p:strVal val="4*#ppt_w"/>
                                          </p:val>
                                        </p:tav>
                                        <p:tav tm="100000">
                                          <p:val>
                                            <p:strVal val="#ppt_w"/>
                                          </p:val>
                                        </p:tav>
                                      </p:tavLst>
                                    </p:anim>
                                    <p:anim calcmode="lin" valueType="num">
                                      <p:cBhvr>
                                        <p:cTn id="28" dur="750" fill="hold"/>
                                        <p:tgtEl>
                                          <p:spTgt spid="44"/>
                                        </p:tgtEl>
                                        <p:attrNameLst>
                                          <p:attrName>ppt_h</p:attrName>
                                        </p:attrNameLst>
                                      </p:cBhvr>
                                      <p:tavLst>
                                        <p:tav tm="0">
                                          <p:val>
                                            <p:strVal val="4*#ppt_h"/>
                                          </p:val>
                                        </p:tav>
                                        <p:tav tm="100000">
                                          <p:val>
                                            <p:strVal val="#ppt_h"/>
                                          </p:val>
                                        </p:tav>
                                      </p:tavLst>
                                    </p:anim>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125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48308" y="422276"/>
            <a:ext cx="4301177" cy="707886"/>
          </a:xfrm>
          <a:prstGeom prst="rect">
            <a:avLst/>
          </a:prstGeom>
          <a:noFill/>
        </p:spPr>
        <p:txBody>
          <a:bodyPr wrap="none" rtlCol="0">
            <a:spAutoFit/>
          </a:bodyPr>
          <a:lstStyle/>
          <a:p>
            <a:r>
              <a:rPr lang="zh-CN" altLang="en-US" sz="4000" b="1" dirty="0">
                <a:solidFill>
                  <a:schemeClr val="tx1">
                    <a:lumMod val="65000"/>
                    <a:lumOff val="35000"/>
                  </a:schemeClr>
                </a:solidFill>
                <a:latin typeface="幼圆" panose="02010509060101010101" pitchFamily="49" charset="-122"/>
                <a:ea typeface="幼圆" panose="02010509060101010101" pitchFamily="49" charset="-122"/>
              </a:rPr>
              <a:t>具体工作完成情况</a:t>
            </a:r>
            <a:endParaRPr lang="zh-CN" altLang="en-US" sz="40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3" name="TextBox 29"/>
          <p:cNvSpPr txBox="1"/>
          <p:nvPr/>
        </p:nvSpPr>
        <p:spPr>
          <a:xfrm>
            <a:off x="8105135" y="2312241"/>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060193" y="2246609"/>
            <a:ext cx="3850349" cy="567270"/>
            <a:chOff x="4017302" y="1887432"/>
            <a:chExt cx="3850349" cy="567270"/>
          </a:xfrm>
        </p:grpSpPr>
        <p:sp>
          <p:nvSpPr>
            <p:cNvPr id="15" name="任意多边形 14"/>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6" name="TextBox 30"/>
            <p:cNvSpPr txBox="1"/>
            <p:nvPr/>
          </p:nvSpPr>
          <p:spPr>
            <a:xfrm>
              <a:off x="5085111" y="1955624"/>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请输入标题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798954" y="3041946"/>
            <a:ext cx="3111587" cy="567270"/>
            <a:chOff x="4756064" y="2682769"/>
            <a:chExt cx="3111586" cy="567270"/>
          </a:xfrm>
        </p:grpSpPr>
        <p:sp>
          <p:nvSpPr>
            <p:cNvPr id="19" name="任意多边形 18"/>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0" name="TextBox 30"/>
            <p:cNvSpPr txBox="1"/>
            <p:nvPr/>
          </p:nvSpPr>
          <p:spPr>
            <a:xfrm>
              <a:off x="5085111" y="2750961"/>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请输入标题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056377" y="3837288"/>
            <a:ext cx="2854165" cy="567271"/>
            <a:chOff x="5013486" y="3478106"/>
            <a:chExt cx="2854165" cy="567270"/>
          </a:xfrm>
        </p:grpSpPr>
        <p:sp>
          <p:nvSpPr>
            <p:cNvPr id="23" name="任意多边形 22"/>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32" name="TextBox 30"/>
            <p:cNvSpPr txBox="1"/>
            <p:nvPr/>
          </p:nvSpPr>
          <p:spPr>
            <a:xfrm>
              <a:off x="5116429" y="3546298"/>
              <a:ext cx="2304256" cy="430886"/>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请输入标题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798957" y="4632617"/>
            <a:ext cx="3111584" cy="567270"/>
            <a:chOff x="4756066" y="4273443"/>
            <a:chExt cx="3111584" cy="567270"/>
          </a:xfrm>
        </p:grpSpPr>
        <p:sp>
          <p:nvSpPr>
            <p:cNvPr id="34" name="任意多边形 33"/>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35" name="TextBox 30"/>
            <p:cNvSpPr txBox="1"/>
            <p:nvPr/>
          </p:nvSpPr>
          <p:spPr>
            <a:xfrm>
              <a:off x="5085111" y="4341635"/>
              <a:ext cx="2366891"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请输入标题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4060193" y="5427956"/>
            <a:ext cx="3850349" cy="567270"/>
            <a:chOff x="4017302" y="5068782"/>
            <a:chExt cx="3850349" cy="567270"/>
          </a:xfrm>
        </p:grpSpPr>
        <p:sp>
          <p:nvSpPr>
            <p:cNvPr id="37" name="任意多边形 36"/>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38" name="TextBox 30"/>
            <p:cNvSpPr txBox="1"/>
            <p:nvPr/>
          </p:nvSpPr>
          <p:spPr>
            <a:xfrm>
              <a:off x="5085111" y="5136974"/>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请输入标题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39" name="TextBox 29"/>
          <p:cNvSpPr txBox="1"/>
          <p:nvPr/>
        </p:nvSpPr>
        <p:spPr>
          <a:xfrm>
            <a:off x="8105135" y="3107577"/>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29"/>
          <p:cNvSpPr txBox="1"/>
          <p:nvPr/>
        </p:nvSpPr>
        <p:spPr>
          <a:xfrm>
            <a:off x="8105135" y="3902914"/>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29"/>
          <p:cNvSpPr txBox="1"/>
          <p:nvPr/>
        </p:nvSpPr>
        <p:spPr>
          <a:xfrm>
            <a:off x="8105135" y="4698251"/>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29"/>
          <p:cNvSpPr txBox="1"/>
          <p:nvPr/>
        </p:nvSpPr>
        <p:spPr>
          <a:xfrm>
            <a:off x="8105135" y="5493590"/>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椭圆 42"/>
          <p:cNvSpPr/>
          <p:nvPr/>
        </p:nvSpPr>
        <p:spPr>
          <a:xfrm>
            <a:off x="740743" y="2024591"/>
            <a:ext cx="4192664" cy="4192664"/>
          </a:xfrm>
          <a:prstGeom prst="ellipse">
            <a:avLst/>
          </a:prstGeom>
          <a:blipFill dpi="0" rotWithShape="1">
            <a:blip r:embed="rId1" cstate="print"/>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0-#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0-#ppt_w/2"/>
                                          </p:val>
                                        </p:tav>
                                        <p:tav tm="100000">
                                          <p:val>
                                            <p:strVal val="#ppt_x"/>
                                          </p:val>
                                        </p:tav>
                                      </p:tavLst>
                                    </p:anim>
                                    <p:anim calcmode="lin" valueType="num">
                                      <p:cBhvr additive="base">
                                        <p:cTn id="30" dur="500" fill="hold"/>
                                        <p:tgtEl>
                                          <p:spTgt spid="36"/>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1+#ppt_w/2"/>
                                          </p:val>
                                        </p:tav>
                                        <p:tav tm="100000">
                                          <p:val>
                                            <p:strVal val="#ppt_x"/>
                                          </p:val>
                                        </p:tav>
                                      </p:tavLst>
                                    </p:anim>
                                    <p:anim calcmode="lin" valueType="num">
                                      <p:cBhvr additive="base">
                                        <p:cTn id="39" dur="500" fill="hold"/>
                                        <p:tgtEl>
                                          <p:spTgt spid="39"/>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40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1+#ppt_w/2"/>
                                          </p:val>
                                        </p:tav>
                                        <p:tav tm="100000">
                                          <p:val>
                                            <p:strVal val="#ppt_x"/>
                                          </p:val>
                                        </p:tav>
                                      </p:tavLst>
                                    </p:anim>
                                    <p:anim calcmode="lin" valueType="num">
                                      <p:cBhvr additive="base">
                                        <p:cTn id="43" dur="500" fill="hold"/>
                                        <p:tgtEl>
                                          <p:spTgt spid="40"/>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1+#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1+#ppt_w/2"/>
                                          </p:val>
                                        </p:tav>
                                        <p:tav tm="100000">
                                          <p:val>
                                            <p:strVal val="#ppt_x"/>
                                          </p:val>
                                        </p:tav>
                                      </p:tavLst>
                                    </p:anim>
                                    <p:anim calcmode="lin" valueType="num">
                                      <p:cBhvr additive="base">
                                        <p:cTn id="51"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9" grpId="0"/>
      <p:bldP spid="40" grpId="0"/>
      <p:bldP spid="41" grpId="0"/>
      <p:bldP spid="42" grpId="0"/>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96365" y="367298"/>
            <a:ext cx="3579826" cy="769441"/>
          </a:xfrm>
          <a:prstGeom prst="rect">
            <a:avLst/>
          </a:prstGeom>
          <a:noFill/>
        </p:spPr>
        <p:txBody>
          <a:bodyPr wrap="none" rtlCol="0">
            <a:spAutoFit/>
          </a:bodyPr>
          <a:lstStyle/>
          <a:p>
            <a:r>
              <a:rPr lang="zh-CN" altLang="en-US" sz="4400" b="1" dirty="0">
                <a:solidFill>
                  <a:schemeClr val="tx1">
                    <a:lumMod val="65000"/>
                    <a:lumOff val="35000"/>
                  </a:schemeClr>
                </a:solidFill>
                <a:latin typeface="幼圆" panose="02010509060101010101" pitchFamily="49" charset="-122"/>
                <a:ea typeface="幼圆" panose="02010509060101010101" pitchFamily="49" charset="-122"/>
              </a:rPr>
              <a:t>自主学习情况</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12" name="组合 11"/>
          <p:cNvGrpSpPr/>
          <p:nvPr/>
        </p:nvGrpSpPr>
        <p:grpSpPr>
          <a:xfrm>
            <a:off x="5633797" y="3025053"/>
            <a:ext cx="863618" cy="3502696"/>
            <a:chOff x="5633797" y="2887893"/>
            <a:chExt cx="863618" cy="3502696"/>
          </a:xfrm>
        </p:grpSpPr>
        <p:cxnSp>
          <p:nvCxnSpPr>
            <p:cNvPr id="13" name="直接连接符 12"/>
            <p:cNvCxnSpPr/>
            <p:nvPr/>
          </p:nvCxnSpPr>
          <p:spPr>
            <a:xfrm>
              <a:off x="6061687" y="2887893"/>
              <a:ext cx="0" cy="2567863"/>
            </a:xfrm>
            <a:prstGeom prst="line">
              <a:avLst/>
            </a:prstGeom>
            <a:ln w="38100">
              <a:solidFill>
                <a:srgbClr val="C5D94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260251" y="3329208"/>
              <a:ext cx="0" cy="2296350"/>
            </a:xfrm>
            <a:prstGeom prst="line">
              <a:avLst/>
            </a:prstGeom>
            <a:ln w="38100">
              <a:solidFill>
                <a:srgbClr val="00A0D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97415" y="4094239"/>
              <a:ext cx="0" cy="2296350"/>
            </a:xfrm>
            <a:prstGeom prst="line">
              <a:avLst/>
            </a:prstGeom>
            <a:ln w="38100">
              <a:solidFill>
                <a:srgbClr val="C5D945"/>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54735" y="3329208"/>
              <a:ext cx="0" cy="2296350"/>
            </a:xfrm>
            <a:prstGeom prst="line">
              <a:avLst/>
            </a:prstGeom>
            <a:ln w="38100">
              <a:solidFill>
                <a:srgbClr val="00A0D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33797" y="4094239"/>
              <a:ext cx="0" cy="2296350"/>
            </a:xfrm>
            <a:prstGeom prst="line">
              <a:avLst/>
            </a:prstGeom>
            <a:ln w="38100">
              <a:solidFill>
                <a:srgbClr val="C5D945"/>
              </a:solidFill>
            </a:ln>
          </p:spPr>
          <p:style>
            <a:lnRef idx="1">
              <a:schemeClr val="accent1"/>
            </a:lnRef>
            <a:fillRef idx="0">
              <a:schemeClr val="accent1"/>
            </a:fillRef>
            <a:effectRef idx="0">
              <a:schemeClr val="accent1"/>
            </a:effectRef>
            <a:fontRef idx="minor">
              <a:schemeClr val="tx1"/>
            </a:fontRef>
          </p:style>
        </p:cxnSp>
      </p:grpSp>
      <p:sp>
        <p:nvSpPr>
          <p:cNvPr id="19" name="任意多边形 18"/>
          <p:cNvSpPr/>
          <p:nvPr/>
        </p:nvSpPr>
        <p:spPr bwMode="auto">
          <a:xfrm>
            <a:off x="5140188" y="5379575"/>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rgbClr val="00A0D2"/>
          </a:solidFill>
          <a:ln w="2540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20" name="组合 19"/>
          <p:cNvGrpSpPr/>
          <p:nvPr/>
        </p:nvGrpSpPr>
        <p:grpSpPr>
          <a:xfrm>
            <a:off x="3164637" y="4158670"/>
            <a:ext cx="2469161" cy="628865"/>
            <a:chOff x="3164637" y="4021510"/>
            <a:chExt cx="2469161" cy="628865"/>
          </a:xfrm>
        </p:grpSpPr>
        <p:sp>
          <p:nvSpPr>
            <p:cNvPr id="21" name="五边形 20"/>
            <p:cNvSpPr/>
            <p:nvPr/>
          </p:nvSpPr>
          <p:spPr>
            <a:xfrm flipH="1">
              <a:off x="3164637" y="4092144"/>
              <a:ext cx="2469161" cy="558231"/>
            </a:xfrm>
            <a:prstGeom prst="homePlate">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3814198" y="4021510"/>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读  书</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23" name="组合 22"/>
          <p:cNvGrpSpPr/>
          <p:nvPr/>
        </p:nvGrpSpPr>
        <p:grpSpPr>
          <a:xfrm>
            <a:off x="2654466" y="3345133"/>
            <a:ext cx="3220561" cy="602321"/>
            <a:chOff x="2654466" y="3207973"/>
            <a:chExt cx="3220561" cy="602321"/>
          </a:xfrm>
        </p:grpSpPr>
        <p:sp>
          <p:nvSpPr>
            <p:cNvPr id="32" name="五边形 31"/>
            <p:cNvSpPr/>
            <p:nvPr/>
          </p:nvSpPr>
          <p:spPr>
            <a:xfrm flipH="1">
              <a:off x="2654466" y="3252063"/>
              <a:ext cx="3220561" cy="558231"/>
            </a:xfrm>
            <a:prstGeom prst="homePlate">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p:cNvSpPr txBox="1"/>
            <p:nvPr/>
          </p:nvSpPr>
          <p:spPr>
            <a:xfrm>
              <a:off x="3692659" y="3207973"/>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工  作</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4" name="组合 33"/>
          <p:cNvGrpSpPr/>
          <p:nvPr/>
        </p:nvGrpSpPr>
        <p:grpSpPr>
          <a:xfrm>
            <a:off x="4558847" y="2480160"/>
            <a:ext cx="3039238" cy="592716"/>
            <a:chOff x="4558847" y="2343000"/>
            <a:chExt cx="3039238" cy="592716"/>
          </a:xfrm>
        </p:grpSpPr>
        <p:sp>
          <p:nvSpPr>
            <p:cNvPr id="35" name="任意多边形 34"/>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文本框 35"/>
            <p:cNvSpPr txBox="1"/>
            <p:nvPr/>
          </p:nvSpPr>
          <p:spPr>
            <a:xfrm>
              <a:off x="5350595" y="2343000"/>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网  络</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7" name="组合 36"/>
          <p:cNvGrpSpPr/>
          <p:nvPr/>
        </p:nvGrpSpPr>
        <p:grpSpPr>
          <a:xfrm>
            <a:off x="6244578" y="3330137"/>
            <a:ext cx="3220561" cy="586464"/>
            <a:chOff x="6259818" y="3192977"/>
            <a:chExt cx="3220561" cy="586464"/>
          </a:xfrm>
        </p:grpSpPr>
        <p:sp>
          <p:nvSpPr>
            <p:cNvPr id="38" name="五边形 37"/>
            <p:cNvSpPr/>
            <p:nvPr/>
          </p:nvSpPr>
          <p:spPr>
            <a:xfrm>
              <a:off x="6259818" y="3221210"/>
              <a:ext cx="3220561" cy="558231"/>
            </a:xfrm>
            <a:prstGeom prst="homePlate">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文本框 38"/>
            <p:cNvSpPr txBox="1"/>
            <p:nvPr/>
          </p:nvSpPr>
          <p:spPr>
            <a:xfrm>
              <a:off x="7023141" y="3192977"/>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培  训</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40" name="组合 39"/>
          <p:cNvGrpSpPr/>
          <p:nvPr/>
        </p:nvGrpSpPr>
        <p:grpSpPr>
          <a:xfrm>
            <a:off x="6499653" y="4172173"/>
            <a:ext cx="2469161" cy="615362"/>
            <a:chOff x="6499653" y="4035013"/>
            <a:chExt cx="2469161" cy="615362"/>
          </a:xfrm>
        </p:grpSpPr>
        <p:sp>
          <p:nvSpPr>
            <p:cNvPr id="41" name="五边形 40"/>
            <p:cNvSpPr/>
            <p:nvPr/>
          </p:nvSpPr>
          <p:spPr>
            <a:xfrm>
              <a:off x="6499653" y="4092144"/>
              <a:ext cx="2469161" cy="558231"/>
            </a:xfrm>
            <a:prstGeom prst="homePlate">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文本框 41"/>
            <p:cNvSpPr txBox="1"/>
            <p:nvPr/>
          </p:nvSpPr>
          <p:spPr>
            <a:xfrm>
              <a:off x="6902931" y="4035013"/>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会  议</a:t>
              </a:r>
              <a:endParaRPr lang="zh-CN" altLang="en-US" sz="3200" b="1" dirty="0">
                <a:solidFill>
                  <a:srgbClr val="FFFFFF"/>
                </a:solidFill>
                <a:latin typeface="幼圆" panose="02010509060101010101" pitchFamily="49" charset="-122"/>
                <a:ea typeface="幼圆" panose="02010509060101010101" pitchFamily="49" charset="-122"/>
              </a:endParaRPr>
            </a:p>
          </p:txBody>
        </p:sp>
      </p:grpSp>
      <p:sp>
        <p:nvSpPr>
          <p:cNvPr id="43" name="矩形 47"/>
          <p:cNvSpPr>
            <a:spLocks noChangeArrowheads="1"/>
          </p:cNvSpPr>
          <p:nvPr/>
        </p:nvSpPr>
        <p:spPr bwMode="auto">
          <a:xfrm>
            <a:off x="187550" y="422930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600" dirty="0">
              <a:solidFill>
                <a:prstClr val="black">
                  <a:lumMod val="85000"/>
                  <a:lumOff val="15000"/>
                </a:prstClr>
              </a:solidFill>
              <a:sym typeface="微软雅黑" panose="020B0503020204020204" pitchFamily="34" charset="-122"/>
            </a:endParaRPr>
          </a:p>
        </p:txBody>
      </p:sp>
      <p:sp>
        <p:nvSpPr>
          <p:cNvPr id="44" name="矩形 47"/>
          <p:cNvSpPr>
            <a:spLocks noChangeArrowheads="1"/>
          </p:cNvSpPr>
          <p:nvPr/>
        </p:nvSpPr>
        <p:spPr bwMode="auto">
          <a:xfrm>
            <a:off x="4659003" y="1562079"/>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600" dirty="0">
              <a:solidFill>
                <a:prstClr val="black">
                  <a:lumMod val="85000"/>
                  <a:lumOff val="15000"/>
                </a:prstClr>
              </a:solidFill>
              <a:sym typeface="微软雅黑" panose="020B0503020204020204" pitchFamily="34" charset="-122"/>
            </a:endParaRPr>
          </a:p>
        </p:txBody>
      </p:sp>
      <p:sp>
        <p:nvSpPr>
          <p:cNvPr id="45" name="矩形 47"/>
          <p:cNvSpPr>
            <a:spLocks noChangeArrowheads="1"/>
          </p:cNvSpPr>
          <p:nvPr/>
        </p:nvSpPr>
        <p:spPr bwMode="auto">
          <a:xfrm>
            <a:off x="9208215" y="422930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600" dirty="0">
              <a:solidFill>
                <a:prstClr val="black">
                  <a:lumMod val="85000"/>
                  <a:lumOff val="15000"/>
                </a:prstClr>
              </a:solidFill>
              <a:sym typeface="微软雅黑" panose="020B0503020204020204" pitchFamily="34" charset="-122"/>
            </a:endParaRPr>
          </a:p>
        </p:txBody>
      </p:sp>
      <p:sp>
        <p:nvSpPr>
          <p:cNvPr id="46" name="矩形 47"/>
          <p:cNvSpPr>
            <a:spLocks noChangeArrowheads="1"/>
          </p:cNvSpPr>
          <p:nvPr/>
        </p:nvSpPr>
        <p:spPr bwMode="auto">
          <a:xfrm>
            <a:off x="9612808" y="3133163"/>
            <a:ext cx="2550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600" dirty="0">
              <a:solidFill>
                <a:prstClr val="black">
                  <a:lumMod val="85000"/>
                  <a:lumOff val="15000"/>
                </a:prstClr>
              </a:solidFill>
              <a:sym typeface="微软雅黑" panose="020B0503020204020204" pitchFamily="34" charset="-122"/>
            </a:endParaRPr>
          </a:p>
        </p:txBody>
      </p:sp>
      <p:sp>
        <p:nvSpPr>
          <p:cNvPr id="47" name="矩形 47"/>
          <p:cNvSpPr>
            <a:spLocks noChangeArrowheads="1"/>
          </p:cNvSpPr>
          <p:nvPr/>
        </p:nvSpPr>
        <p:spPr bwMode="auto">
          <a:xfrm>
            <a:off x="169640" y="3133162"/>
            <a:ext cx="2561566"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在此录入上述图表的描述说明在此录入上述图表的描述说明</a:t>
            </a:r>
            <a:endParaRPr lang="zh-CN" altLang="en-US" sz="1600" dirty="0">
              <a:solidFill>
                <a:prstClr val="black">
                  <a:lumMod val="85000"/>
                  <a:lumOff val="15000"/>
                </a:prst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right)">
                                      <p:cBhvr>
                                        <p:cTn id="21" dur="500"/>
                                        <p:tgtEl>
                                          <p:spTgt spid="23"/>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outVertical)">
                                      <p:cBhvr>
                                        <p:cTn id="25" dur="500"/>
                                        <p:tgtEl>
                                          <p:spTgt spid="34"/>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3" grpId="0"/>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65000"/>
                    <a:lumOff val="35000"/>
                  </a:schemeClr>
                </a:solidFill>
                <a:latin typeface="幼圆" panose="02010509060101010101" pitchFamily="49" charset="-122"/>
                <a:ea typeface="幼圆" panose="02010509060101010101" pitchFamily="49" charset="-122"/>
              </a:rPr>
              <a:t>工作岗位及职责</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12" name="组合 11"/>
          <p:cNvGrpSpPr/>
          <p:nvPr/>
        </p:nvGrpSpPr>
        <p:grpSpPr>
          <a:xfrm>
            <a:off x="584811" y="1999558"/>
            <a:ext cx="2523949" cy="4310537"/>
            <a:chOff x="1108288" y="2186627"/>
            <a:chExt cx="2523949" cy="4310537"/>
          </a:xfrm>
        </p:grpSpPr>
        <p:sp>
          <p:nvSpPr>
            <p:cNvPr id="13" name="任意多边形 12"/>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4"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30"/>
            <p:cNvSpPr txBox="1"/>
            <p:nvPr/>
          </p:nvSpPr>
          <p:spPr>
            <a:xfrm>
              <a:off x="1644200" y="3352862"/>
              <a:ext cx="1797320" cy="430887"/>
            </a:xfrm>
            <a:prstGeom prst="rect">
              <a:avLst/>
            </a:prstGeom>
            <a:noFill/>
          </p:spPr>
          <p:txBody>
            <a:bodyPr wrap="square" lIns="0" tIns="0" rIns="0" bIns="0"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日常事务</a:t>
              </a: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16" name="TextBox 20"/>
            <p:cNvSpPr txBox="1"/>
            <p:nvPr/>
          </p:nvSpPr>
          <p:spPr>
            <a:xfrm>
              <a:off x="2155459" y="2551571"/>
              <a:ext cx="429605" cy="615553"/>
            </a:xfrm>
            <a:prstGeom prst="rect">
              <a:avLst/>
            </a:prstGeom>
            <a:noFill/>
          </p:spPr>
          <p:txBody>
            <a:bodyPr wrap="none" lIns="0" tIns="0" rIns="0" bIns="0" rtlCol="0">
              <a:spAutoFit/>
            </a:bodyPr>
            <a:lstStyle/>
            <a:p>
              <a:pPr algn="ctr"/>
              <a:r>
                <a:rPr lang="en-US" altLang="zh-CN" sz="4000" spc="400" dirty="0">
                  <a:solidFill>
                    <a:srgbClr val="00A0D2"/>
                  </a:solidFill>
                  <a:latin typeface="Agency FB" panose="020B0503020202020204" pitchFamily="34" charset="0"/>
                  <a:ea typeface="微软雅黑" panose="020B0503020204020204" pitchFamily="34" charset="-122"/>
                </a:rPr>
                <a:t>01</a:t>
              </a:r>
              <a:endParaRPr lang="zh-CN" altLang="en-US" sz="4000" spc="400" dirty="0">
                <a:solidFill>
                  <a:srgbClr val="00A0D2"/>
                </a:solidFill>
                <a:latin typeface="Agency FB" panose="020B0503020202020204" pitchFamily="34" charset="0"/>
                <a:ea typeface="微软雅黑" panose="020B0503020204020204" pitchFamily="34" charset="-122"/>
              </a:endParaRPr>
            </a:p>
          </p:txBody>
        </p:sp>
      </p:grpSp>
      <p:grpSp>
        <p:nvGrpSpPr>
          <p:cNvPr id="18" name="组合 17"/>
          <p:cNvGrpSpPr/>
          <p:nvPr/>
        </p:nvGrpSpPr>
        <p:grpSpPr>
          <a:xfrm>
            <a:off x="6241428" y="1999558"/>
            <a:ext cx="2523949" cy="4310537"/>
            <a:chOff x="1108288" y="2186627"/>
            <a:chExt cx="2523949" cy="4310537"/>
          </a:xfrm>
        </p:grpSpPr>
        <p:sp>
          <p:nvSpPr>
            <p:cNvPr id="19" name="任意多边形 18"/>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0"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30"/>
            <p:cNvSpPr txBox="1"/>
            <p:nvPr/>
          </p:nvSpPr>
          <p:spPr>
            <a:xfrm>
              <a:off x="1262175" y="3358828"/>
              <a:ext cx="2216171" cy="430887"/>
            </a:xfrm>
            <a:prstGeom prst="rect">
              <a:avLst/>
            </a:prstGeom>
            <a:noFill/>
          </p:spPr>
          <p:txBody>
            <a:bodyPr wrap="square" lIns="0" tIns="0" rIns="0" bIns="0"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人力资源管理</a:t>
              </a: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22" name="TextBox 20"/>
            <p:cNvSpPr txBox="1"/>
            <p:nvPr/>
          </p:nvSpPr>
          <p:spPr>
            <a:xfrm>
              <a:off x="2099354" y="2551571"/>
              <a:ext cx="541815" cy="615553"/>
            </a:xfrm>
            <a:prstGeom prst="rect">
              <a:avLst/>
            </a:prstGeom>
            <a:noFill/>
          </p:spPr>
          <p:txBody>
            <a:bodyPr wrap="none" lIns="0" tIns="0" rIns="0" bIns="0" rtlCol="0">
              <a:spAutoFit/>
            </a:bodyPr>
            <a:lstStyle/>
            <a:p>
              <a:pPr algn="ctr"/>
              <a:r>
                <a:rPr lang="en-US" altLang="zh-CN" sz="4000" spc="400" dirty="0">
                  <a:solidFill>
                    <a:srgbClr val="00A0D2"/>
                  </a:solidFill>
                  <a:latin typeface="Agency FB" panose="020B0503020202020204" pitchFamily="34" charset="0"/>
                  <a:ea typeface="微软雅黑" panose="020B0503020204020204" pitchFamily="34" charset="-122"/>
                </a:rPr>
                <a:t>03</a:t>
              </a:r>
              <a:endParaRPr lang="zh-CN" altLang="en-US" sz="4000" spc="400" dirty="0">
                <a:solidFill>
                  <a:srgbClr val="00A0D2"/>
                </a:solidFill>
                <a:latin typeface="Agency FB" panose="020B0503020202020204" pitchFamily="34" charset="0"/>
                <a:ea typeface="微软雅黑" panose="020B0503020204020204" pitchFamily="34" charset="-122"/>
              </a:endParaRPr>
            </a:p>
          </p:txBody>
        </p:sp>
      </p:grpSp>
      <p:grpSp>
        <p:nvGrpSpPr>
          <p:cNvPr id="23" name="组合 22"/>
          <p:cNvGrpSpPr/>
          <p:nvPr/>
        </p:nvGrpSpPr>
        <p:grpSpPr>
          <a:xfrm>
            <a:off x="9073149" y="1999558"/>
            <a:ext cx="2523949" cy="4310537"/>
            <a:chOff x="1108288" y="2186627"/>
            <a:chExt cx="2523949" cy="4310537"/>
          </a:xfrm>
        </p:grpSpPr>
        <p:sp>
          <p:nvSpPr>
            <p:cNvPr id="32" name="任意多边形 31"/>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3"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0"/>
            <p:cNvSpPr txBox="1"/>
            <p:nvPr/>
          </p:nvSpPr>
          <p:spPr>
            <a:xfrm>
              <a:off x="1606281" y="3366930"/>
              <a:ext cx="1797320" cy="430887"/>
            </a:xfrm>
            <a:prstGeom prst="rect">
              <a:avLst/>
            </a:prstGeom>
            <a:noFill/>
          </p:spPr>
          <p:txBody>
            <a:bodyPr wrap="square" lIns="0" tIns="0" rIns="0" bIns="0"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对外事务</a:t>
              </a: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35" name="TextBox 20"/>
            <p:cNvSpPr txBox="1"/>
            <p:nvPr/>
          </p:nvSpPr>
          <p:spPr>
            <a:xfrm>
              <a:off x="2108972" y="2551571"/>
              <a:ext cx="522579" cy="615553"/>
            </a:xfrm>
            <a:prstGeom prst="rect">
              <a:avLst/>
            </a:prstGeom>
            <a:noFill/>
          </p:spPr>
          <p:txBody>
            <a:bodyPr wrap="none" lIns="0" tIns="0" rIns="0" bIns="0" rtlCol="0">
              <a:spAutoFit/>
            </a:bodyPr>
            <a:lstStyle/>
            <a:p>
              <a:pPr algn="ctr"/>
              <a:r>
                <a:rPr lang="en-US" altLang="zh-CN" sz="4000" spc="400" dirty="0">
                  <a:solidFill>
                    <a:srgbClr val="C5D945"/>
                  </a:solidFill>
                  <a:latin typeface="Agency FB" panose="020B0503020202020204" pitchFamily="34" charset="0"/>
                  <a:ea typeface="微软雅黑" panose="020B0503020204020204" pitchFamily="34" charset="-122"/>
                </a:rPr>
                <a:t>04</a:t>
              </a:r>
              <a:endParaRPr lang="zh-CN" altLang="en-US" sz="4000" spc="400" dirty="0">
                <a:solidFill>
                  <a:srgbClr val="C5D945"/>
                </a:solidFill>
                <a:latin typeface="Agency FB" panose="020B0503020202020204" pitchFamily="34" charset="0"/>
                <a:ea typeface="微软雅黑" panose="020B0503020204020204" pitchFamily="34" charset="-122"/>
              </a:endParaRPr>
            </a:p>
          </p:txBody>
        </p:sp>
      </p:grpSp>
      <p:grpSp>
        <p:nvGrpSpPr>
          <p:cNvPr id="36" name="组合 35"/>
          <p:cNvGrpSpPr/>
          <p:nvPr/>
        </p:nvGrpSpPr>
        <p:grpSpPr>
          <a:xfrm>
            <a:off x="3409707" y="1999558"/>
            <a:ext cx="2523949" cy="4310537"/>
            <a:chOff x="1108288" y="2186627"/>
            <a:chExt cx="2523949" cy="4310537"/>
          </a:xfrm>
        </p:grpSpPr>
        <p:sp>
          <p:nvSpPr>
            <p:cNvPr id="37" name="任意多边形 36"/>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8"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0"/>
            <p:cNvSpPr txBox="1"/>
            <p:nvPr/>
          </p:nvSpPr>
          <p:spPr>
            <a:xfrm>
              <a:off x="1639680" y="3352862"/>
              <a:ext cx="1797320" cy="430887"/>
            </a:xfrm>
            <a:prstGeom prst="rect">
              <a:avLst/>
            </a:prstGeom>
            <a:noFill/>
          </p:spPr>
          <p:txBody>
            <a:bodyPr wrap="square" lIns="0" tIns="0" rIns="0" bIns="0" rtlCol="0">
              <a:spAutoFit/>
            </a:bodyPr>
            <a:lstStyle/>
            <a:p>
              <a:r>
                <a:rPr lang="zh-CN" altLang="en-US" sz="2800" b="1" dirty="0">
                  <a:solidFill>
                    <a:srgbClr val="FFFFFF"/>
                  </a:solidFill>
                  <a:latin typeface="幼圆" panose="02010509060101010101" pitchFamily="49" charset="-122"/>
                  <a:ea typeface="幼圆" panose="02010509060101010101" pitchFamily="49" charset="-122"/>
                </a:rPr>
                <a:t>行政管理</a:t>
              </a:r>
              <a:endParaRPr lang="zh-CN" altLang="en-US" sz="2800" b="1" dirty="0">
                <a:solidFill>
                  <a:srgbClr val="FFFFFF"/>
                </a:solidFill>
                <a:latin typeface="幼圆" panose="02010509060101010101" pitchFamily="49" charset="-122"/>
                <a:ea typeface="幼圆" panose="02010509060101010101" pitchFamily="49" charset="-122"/>
              </a:endParaRPr>
            </a:p>
          </p:txBody>
        </p:sp>
        <p:sp>
          <p:nvSpPr>
            <p:cNvPr id="40" name="TextBox 20"/>
            <p:cNvSpPr txBox="1"/>
            <p:nvPr/>
          </p:nvSpPr>
          <p:spPr>
            <a:xfrm>
              <a:off x="2107369" y="2551571"/>
              <a:ext cx="525786" cy="615553"/>
            </a:xfrm>
            <a:prstGeom prst="rect">
              <a:avLst/>
            </a:prstGeom>
            <a:noFill/>
          </p:spPr>
          <p:txBody>
            <a:bodyPr wrap="none" lIns="0" tIns="0" rIns="0" bIns="0" rtlCol="0">
              <a:spAutoFit/>
            </a:bodyPr>
            <a:lstStyle/>
            <a:p>
              <a:pPr algn="ctr"/>
              <a:r>
                <a:rPr lang="en-US" altLang="zh-CN" sz="4000" spc="400" dirty="0">
                  <a:solidFill>
                    <a:srgbClr val="C5D945"/>
                  </a:solidFill>
                  <a:latin typeface="Agency FB" panose="020B0503020202020204" pitchFamily="34" charset="0"/>
                  <a:ea typeface="微软雅黑" panose="020B0503020204020204" pitchFamily="34" charset="-122"/>
                </a:rPr>
                <a:t>02</a:t>
              </a:r>
              <a:endParaRPr lang="zh-CN" altLang="en-US" sz="4000" spc="400" dirty="0">
                <a:solidFill>
                  <a:srgbClr val="C5D945"/>
                </a:solidFill>
                <a:latin typeface="Agency FB" panose="020B0503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25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20" dur="1000" fill="hold"/>
                                        <p:tgtEl>
                                          <p:spTgt spid="3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6"/>
                                        </p:tgtEl>
                                      </p:cBhvr>
                                    </p:animEffect>
                                  </p:childTnLst>
                                </p:cTn>
                              </p:par>
                              <p:par>
                                <p:cTn id="25" presetID="25" presetClass="entr" presetSubtype="0" fill="hold"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0" dur="1000" fill="hold"/>
                                        <p:tgtEl>
                                          <p:spTgt spid="1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8"/>
                                        </p:tgtEl>
                                      </p:cBhvr>
                                    </p:animEffect>
                                  </p:childTnLst>
                                </p:cTn>
                              </p:par>
                              <p:par>
                                <p:cTn id="35" presetID="25" presetClass="entr" presetSubtype="0" fill="hold" nodeType="withEffect">
                                  <p:stCondLst>
                                    <p:cond delay="75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40" dur="1000" fill="hold"/>
                                        <p:tgtEl>
                                          <p:spTgt spid="2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716" y="366004"/>
            <a:ext cx="4301177" cy="707886"/>
          </a:xfrm>
          <a:prstGeom prst="rect">
            <a:avLst/>
          </a:prstGeom>
          <a:noFill/>
        </p:spPr>
        <p:txBody>
          <a:bodyPr wrap="none" rtlCol="0">
            <a:spAutoFit/>
          </a:bodyPr>
          <a:lstStyle/>
          <a:p>
            <a:r>
              <a:rPr lang="zh-CN" altLang="en-US" sz="4000" b="1" dirty="0">
                <a:solidFill>
                  <a:schemeClr val="tx1">
                    <a:lumMod val="75000"/>
                    <a:lumOff val="25000"/>
                  </a:schemeClr>
                </a:solidFill>
                <a:latin typeface="幼圆" panose="02010509060101010101" pitchFamily="49" charset="-122"/>
                <a:ea typeface="幼圆" panose="02010509060101010101" pitchFamily="49" charset="-122"/>
              </a:rPr>
              <a:t>部门活动组织情况</a:t>
            </a:r>
            <a:endParaRPr lang="zh-CN" altLang="en-US" sz="4000" b="1"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2" name="圆角矩形 11"/>
          <p:cNvSpPr/>
          <p:nvPr/>
        </p:nvSpPr>
        <p:spPr>
          <a:xfrm>
            <a:off x="1332116" y="2070360"/>
            <a:ext cx="3249781" cy="1783533"/>
          </a:xfrm>
          <a:prstGeom prst="roundRect">
            <a:avLst>
              <a:gd name="adj" fmla="val 2782"/>
            </a:avLst>
          </a:prstGeom>
          <a:solidFill>
            <a:srgbClr val="00A0D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3" name="圆角矩形 12"/>
          <p:cNvSpPr/>
          <p:nvPr/>
        </p:nvSpPr>
        <p:spPr>
          <a:xfrm>
            <a:off x="6793532" y="2070360"/>
            <a:ext cx="3249781" cy="1783533"/>
          </a:xfrm>
          <a:prstGeom prst="roundRect">
            <a:avLst>
              <a:gd name="adj" fmla="val 2782"/>
            </a:avLst>
          </a:prstGeom>
          <a:solidFill>
            <a:srgbClr val="C5D94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4" name="圆角矩形 13"/>
          <p:cNvSpPr/>
          <p:nvPr/>
        </p:nvSpPr>
        <p:spPr>
          <a:xfrm>
            <a:off x="1332116" y="4400206"/>
            <a:ext cx="3249781" cy="1783533"/>
          </a:xfrm>
          <a:prstGeom prst="roundRect">
            <a:avLst>
              <a:gd name="adj" fmla="val 2782"/>
            </a:avLst>
          </a:prstGeom>
          <a:solidFill>
            <a:srgbClr val="C5D94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5" name="圆角矩形 14"/>
          <p:cNvSpPr/>
          <p:nvPr/>
        </p:nvSpPr>
        <p:spPr>
          <a:xfrm>
            <a:off x="6793532" y="4400206"/>
            <a:ext cx="3249781" cy="1783533"/>
          </a:xfrm>
          <a:prstGeom prst="roundRect">
            <a:avLst>
              <a:gd name="adj" fmla="val 2782"/>
            </a:avLst>
          </a:prstGeom>
          <a:solidFill>
            <a:srgbClr val="00A0D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pitchFamily="34" charset="-122"/>
              <a:sym typeface="Bebas" pitchFamily="2" charset="0"/>
            </a:endParaRPr>
          </a:p>
        </p:txBody>
      </p:sp>
      <p:sp>
        <p:nvSpPr>
          <p:cNvPr id="16" name="矩形 15"/>
          <p:cNvSpPr/>
          <p:nvPr/>
        </p:nvSpPr>
        <p:spPr>
          <a:xfrm>
            <a:off x="1433472" y="263416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18" name="文本框 17"/>
          <p:cNvSpPr txBox="1"/>
          <p:nvPr/>
        </p:nvSpPr>
        <p:spPr>
          <a:xfrm>
            <a:off x="1433472" y="2231600"/>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19" name="矩形 18"/>
          <p:cNvSpPr/>
          <p:nvPr/>
        </p:nvSpPr>
        <p:spPr>
          <a:xfrm>
            <a:off x="6915891" y="263416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20" name="文本框 19"/>
          <p:cNvSpPr txBox="1"/>
          <p:nvPr/>
        </p:nvSpPr>
        <p:spPr>
          <a:xfrm>
            <a:off x="6915891" y="2231600"/>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21" name="矩形 20"/>
          <p:cNvSpPr/>
          <p:nvPr/>
        </p:nvSpPr>
        <p:spPr>
          <a:xfrm>
            <a:off x="1433472" y="4929986"/>
            <a:ext cx="2392424" cy="741485"/>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22" name="文本框 21"/>
          <p:cNvSpPr txBox="1"/>
          <p:nvPr/>
        </p:nvSpPr>
        <p:spPr>
          <a:xfrm>
            <a:off x="1433472" y="4527422"/>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23" name="矩形 22"/>
          <p:cNvSpPr/>
          <p:nvPr/>
        </p:nvSpPr>
        <p:spPr>
          <a:xfrm>
            <a:off x="6915891" y="4929986"/>
            <a:ext cx="2392424" cy="757130"/>
          </a:xfrm>
          <a:prstGeom prst="rect">
            <a:avLst/>
          </a:prstGeom>
        </p:spPr>
        <p:txBody>
          <a:bodyPr wrap="square">
            <a:spAutoFit/>
          </a:bodyPr>
          <a:lstStyle/>
          <a:p>
            <a:pPr>
              <a:lnSpc>
                <a:spcPct val="120000"/>
              </a:lnSpc>
            </a:pPr>
            <a:r>
              <a:rPr lang="zh-CN" altLang="en-US" sz="1200" dirty="0">
                <a:solidFill>
                  <a:schemeClr val="bg1"/>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sp>
        <p:nvSpPr>
          <p:cNvPr id="32" name="文本框 31"/>
          <p:cNvSpPr txBox="1"/>
          <p:nvPr/>
        </p:nvSpPr>
        <p:spPr>
          <a:xfrm>
            <a:off x="6915891" y="4527422"/>
            <a:ext cx="1415772" cy="338554"/>
          </a:xfrm>
          <a:prstGeom prst="rect">
            <a:avLst/>
          </a:prstGeom>
          <a:noFill/>
        </p:spPr>
        <p:txBody>
          <a:bodyPr wrap="none" rtlCol="0">
            <a:spAutoFit/>
          </a:bodyPr>
          <a:lstStyle/>
          <a:p>
            <a:r>
              <a:rPr lang="zh-CN" altLang="en-US" sz="1600" b="1" dirty="0">
                <a:solidFill>
                  <a:srgbClr val="FFFFFF"/>
                </a:solidFill>
                <a:latin typeface="Bebas" pitchFamily="2" charset="0"/>
                <a:ea typeface="微软雅黑" panose="020B0503020204020204" pitchFamily="34" charset="-122"/>
                <a:sym typeface="Bebas" pitchFamily="2" charset="0"/>
              </a:rPr>
              <a:t>填写段落标题</a:t>
            </a:r>
            <a:endParaRPr lang="zh-CN" altLang="en-US" sz="1600" b="1" dirty="0">
              <a:solidFill>
                <a:srgbClr val="FFFFFF"/>
              </a:solidFill>
              <a:latin typeface="Bebas" pitchFamily="2" charset="0"/>
              <a:ea typeface="微软雅黑" panose="020B0503020204020204" pitchFamily="34" charset="-122"/>
              <a:sym typeface="Bebas" pitchFamily="2" charset="0"/>
            </a:endParaRPr>
          </a:p>
        </p:txBody>
      </p:sp>
      <p:sp>
        <p:nvSpPr>
          <p:cNvPr id="33" name="Freeform 46"/>
          <p:cNvSpPr/>
          <p:nvPr/>
        </p:nvSpPr>
        <p:spPr bwMode="auto">
          <a:xfrm>
            <a:off x="3864763" y="2170565"/>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1" cstate="print"/>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
        <p:nvSpPr>
          <p:cNvPr id="34" name="Freeform 46"/>
          <p:cNvSpPr/>
          <p:nvPr/>
        </p:nvSpPr>
        <p:spPr bwMode="auto">
          <a:xfrm>
            <a:off x="3864763" y="4527420"/>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2" cstate="print"/>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
        <p:nvSpPr>
          <p:cNvPr id="35" name="Freeform 46"/>
          <p:cNvSpPr/>
          <p:nvPr/>
        </p:nvSpPr>
        <p:spPr bwMode="auto">
          <a:xfrm>
            <a:off x="9332051" y="2170565"/>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3" cstate="print"/>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
        <p:nvSpPr>
          <p:cNvPr id="36" name="Freeform 46"/>
          <p:cNvSpPr/>
          <p:nvPr/>
        </p:nvSpPr>
        <p:spPr bwMode="auto">
          <a:xfrm>
            <a:off x="9332051" y="4527420"/>
            <a:ext cx="1400280" cy="1576539"/>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blipFill>
            <a:blip r:embed="rId4" cstate="print"/>
            <a:stretch>
              <a:fillRect/>
            </a:stretch>
          </a:blipFill>
          <a:ln w="38100">
            <a:solidFill>
              <a:srgbClr val="FFFFFF"/>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3600">
              <a:solidFill>
                <a:prstClr val="white"/>
              </a:solidFill>
              <a:latin typeface="Bebas" pitchFamily="2" charset="0"/>
              <a:ea typeface="微软雅黑" panose="020B0503020204020204" pitchFamily="34" charset="-122"/>
              <a:sym typeface="Bebas"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63" presetClass="path" presetSubtype="0" decel="50000" fill="hold" grpId="1" nodeType="withEffect">
                                  <p:stCondLst>
                                    <p:cond delay="0"/>
                                  </p:stCondLst>
                                  <p:childTnLst>
                                    <p:animMotion origin="layout" path="M 0.01524 4.81481E-6 L -0.10885 4.81481E-6 " pathEditMode="relative" rAng="0" ptsTypes="AA">
                                      <p:cBhvr>
                                        <p:cTn id="9" dur="750" spd="-100000" fill="hold"/>
                                        <p:tgtEl>
                                          <p:spTgt spid="14"/>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2 4.81481E-6 L -3.54167E-6 4.81481E-6 " pathEditMode="relative" rAng="0" ptsTypes="AA">
                                      <p:cBhvr>
                                        <p:cTn id="11" dur="750" fill="hold"/>
                                        <p:tgtEl>
                                          <p:spTgt spid="14"/>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par>
                                <p:cTn id="15" presetID="63" presetClass="path" presetSubtype="0" decel="50000" fill="hold" grpId="1" nodeType="withEffect">
                                  <p:stCondLst>
                                    <p:cond delay="0"/>
                                  </p:stCondLst>
                                  <p:childTnLst>
                                    <p:animMotion origin="layout" path="M -0.01562 -3.7037E-7 L 0.11081 -3.7037E-7 " pathEditMode="relative" rAng="0" ptsTypes="AA">
                                      <p:cBhvr>
                                        <p:cTn id="16" dur="750" spd="-100000" fill="hold"/>
                                        <p:tgtEl>
                                          <p:spTgt spid="13"/>
                                        </p:tgtEl>
                                        <p:attrNameLst>
                                          <p:attrName>ppt_x</p:attrName>
                                          <p:attrName>ppt_y</p:attrName>
                                        </p:attrNameLst>
                                      </p:cBhvr>
                                      <p:rCtr x="6315" y="0"/>
                                    </p:animMotion>
                                  </p:childTnLst>
                                </p:cTn>
                              </p:par>
                              <p:par>
                                <p:cTn id="17" presetID="35" presetClass="path" presetSubtype="0" accel="50000" decel="50000" fill="hold" grpId="2" nodeType="withEffect">
                                  <p:stCondLst>
                                    <p:cond delay="750"/>
                                  </p:stCondLst>
                                  <p:childTnLst>
                                    <p:animMotion origin="layout" path="M -0.01562 -3.7037E-7 L -2.08333E-7 -3.7037E-7 " pathEditMode="relative" rAng="0" ptsTypes="AA">
                                      <p:cBhvr>
                                        <p:cTn id="18" dur="750" fill="hold"/>
                                        <p:tgtEl>
                                          <p:spTgt spid="13"/>
                                        </p:tgtEl>
                                        <p:attrNameLst>
                                          <p:attrName>ppt_x</p:attrName>
                                          <p:attrName>ppt_y</p:attrName>
                                        </p:attrNameLst>
                                      </p:cBhvr>
                                      <p:rCtr x="781" y="0"/>
                                    </p:animMotion>
                                  </p:childTnLst>
                                </p:cTn>
                              </p:par>
                              <p:par>
                                <p:cTn id="19" presetID="10" presetClass="entr" presetSubtype="0" fill="hold" grpId="0" nodeType="withEffect">
                                  <p:stCondLst>
                                    <p:cond delay="75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par>
                                <p:cTn id="22" presetID="35" presetClass="path" presetSubtype="0" accel="50000" decel="50000" fill="hold" grpId="1" nodeType="withEffect">
                                  <p:stCondLst>
                                    <p:cond delay="750"/>
                                  </p:stCondLst>
                                  <p:childTnLst>
                                    <p:animMotion origin="layout" path="M -0.01562 4.81481E-6 L -2.08333E-7 4.81481E-6 " pathEditMode="relative" rAng="0" ptsTypes="AA">
                                      <p:cBhvr>
                                        <p:cTn id="23" dur="750" fill="hold"/>
                                        <p:tgtEl>
                                          <p:spTgt spid="15"/>
                                        </p:tgtEl>
                                        <p:attrNameLst>
                                          <p:attrName>ppt_x</p:attrName>
                                          <p:attrName>ppt_y</p:attrName>
                                        </p:attrNameLst>
                                      </p:cBhvr>
                                      <p:rCtr x="781" y="0"/>
                                    </p:animMotion>
                                  </p:childTnLst>
                                </p:cTn>
                              </p:par>
                              <p:par>
                                <p:cTn id="24" presetID="10" presetClass="entr" presetSubtype="0" fill="hold" grpId="0" nodeType="withEffect">
                                  <p:stCondLst>
                                    <p:cond delay="7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50"/>
                                        <p:tgtEl>
                                          <p:spTgt spid="12"/>
                                        </p:tgtEl>
                                      </p:cBhvr>
                                    </p:animEffect>
                                  </p:childTnLst>
                                </p:cTn>
                              </p:par>
                              <p:par>
                                <p:cTn id="27" presetID="35" presetClass="path" presetSubtype="0" accel="50000" decel="50000" fill="hold" grpId="1" nodeType="withEffect">
                                  <p:stCondLst>
                                    <p:cond delay="750"/>
                                  </p:stCondLst>
                                  <p:childTnLst>
                                    <p:animMotion origin="layout" path="M 0.01602 -3.7037E-7 L -3.54167E-6 -3.7037E-7 " pathEditMode="relative" rAng="0" ptsTypes="AA">
                                      <p:cBhvr>
                                        <p:cTn id="28" dur="750" fill="hold"/>
                                        <p:tgtEl>
                                          <p:spTgt spid="12"/>
                                        </p:tgtEl>
                                        <p:attrNameLst>
                                          <p:attrName>ppt_x</p:attrName>
                                          <p:attrName>ppt_y</p:attrName>
                                        </p:attrNameLst>
                                      </p:cBhvr>
                                      <p:rCtr x="-807" y="0"/>
                                    </p:animMotion>
                                  </p:childTnLst>
                                </p:cTn>
                              </p:par>
                              <p:par>
                                <p:cTn id="29" presetID="22" presetClass="entr" presetSubtype="8" fill="hold" grpId="0" nodeType="withEffect">
                                  <p:stCondLst>
                                    <p:cond delay="125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750"/>
                                        <p:tgtEl>
                                          <p:spTgt spid="18"/>
                                        </p:tgtEl>
                                      </p:cBhvr>
                                    </p:animEffect>
                                  </p:childTnLst>
                                </p:cTn>
                              </p:par>
                              <p:par>
                                <p:cTn id="32" presetID="22" presetClass="entr" presetSubtype="8" fill="hold" grpId="0" nodeType="withEffect">
                                  <p:stCondLst>
                                    <p:cond delay="125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750"/>
                                        <p:tgtEl>
                                          <p:spTgt spid="16"/>
                                        </p:tgtEl>
                                      </p:cBhvr>
                                    </p:animEffect>
                                  </p:childTnLst>
                                </p:cTn>
                              </p:par>
                              <p:par>
                                <p:cTn id="35" presetID="22" presetClass="entr" presetSubtype="8" fill="hold" grpId="0" nodeType="withEffect">
                                  <p:stCondLst>
                                    <p:cond delay="125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750"/>
                                        <p:tgtEl>
                                          <p:spTgt spid="20"/>
                                        </p:tgtEl>
                                      </p:cBhvr>
                                    </p:animEffect>
                                  </p:childTnLst>
                                </p:cTn>
                              </p:par>
                              <p:par>
                                <p:cTn id="38" presetID="22" presetClass="entr" presetSubtype="8" fill="hold" grpId="0" nodeType="withEffect">
                                  <p:stCondLst>
                                    <p:cond delay="125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750"/>
                                        <p:tgtEl>
                                          <p:spTgt spid="19"/>
                                        </p:tgtEl>
                                      </p:cBhvr>
                                    </p:animEffect>
                                  </p:childTnLst>
                                </p:cTn>
                              </p:par>
                              <p:par>
                                <p:cTn id="41" presetID="22" presetClass="entr" presetSubtype="8" fill="hold" grpId="0" nodeType="withEffect">
                                  <p:stCondLst>
                                    <p:cond delay="125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50"/>
                                        <p:tgtEl>
                                          <p:spTgt spid="32"/>
                                        </p:tgtEl>
                                      </p:cBhvr>
                                    </p:animEffect>
                                  </p:childTnLst>
                                </p:cTn>
                              </p:par>
                              <p:par>
                                <p:cTn id="44" presetID="22" presetClass="entr" presetSubtype="8" fill="hold" grpId="0" nodeType="withEffect">
                                  <p:stCondLst>
                                    <p:cond delay="125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750"/>
                                        <p:tgtEl>
                                          <p:spTgt spid="23"/>
                                        </p:tgtEl>
                                      </p:cBhvr>
                                    </p:animEffect>
                                  </p:childTnLst>
                                </p:cTn>
                              </p:par>
                              <p:par>
                                <p:cTn id="47" presetID="22" presetClass="entr" presetSubtype="8" fill="hold" grpId="0" nodeType="withEffect">
                                  <p:stCondLst>
                                    <p:cond delay="125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750"/>
                                        <p:tgtEl>
                                          <p:spTgt spid="22"/>
                                        </p:tgtEl>
                                      </p:cBhvr>
                                    </p:animEffect>
                                  </p:childTnLst>
                                </p:cTn>
                              </p:par>
                              <p:par>
                                <p:cTn id="50" presetID="22" presetClass="entr" presetSubtype="8" fill="hold" grpId="0" nodeType="withEffect">
                                  <p:stCondLst>
                                    <p:cond delay="125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750"/>
                                        <p:tgtEl>
                                          <p:spTgt spid="21"/>
                                        </p:tgtEl>
                                      </p:cBhvr>
                                    </p:animEffect>
                                  </p:childTnLst>
                                </p:cTn>
                              </p:par>
                              <p:par>
                                <p:cTn id="53" presetID="53" presetClass="entr" presetSubtype="16" fill="hold" grpId="0" nodeType="withEffect">
                                  <p:stCondLst>
                                    <p:cond delay="1750"/>
                                  </p:stCondLst>
                                  <p:childTnLst>
                                    <p:set>
                                      <p:cBhvr>
                                        <p:cTn id="54" dur="1" fill="hold">
                                          <p:stCondLst>
                                            <p:cond delay="0"/>
                                          </p:stCondLst>
                                        </p:cTn>
                                        <p:tgtEl>
                                          <p:spTgt spid="33"/>
                                        </p:tgtEl>
                                        <p:attrNameLst>
                                          <p:attrName>style.visibility</p:attrName>
                                        </p:attrNameLst>
                                      </p:cBhvr>
                                      <p:to>
                                        <p:strVal val="visible"/>
                                      </p:to>
                                    </p:set>
                                    <p:anim calcmode="lin" valueType="num">
                                      <p:cBhvr>
                                        <p:cTn id="55" dur="750" fill="hold"/>
                                        <p:tgtEl>
                                          <p:spTgt spid="33"/>
                                        </p:tgtEl>
                                        <p:attrNameLst>
                                          <p:attrName>ppt_w</p:attrName>
                                        </p:attrNameLst>
                                      </p:cBhvr>
                                      <p:tavLst>
                                        <p:tav tm="0">
                                          <p:val>
                                            <p:fltVal val="0"/>
                                          </p:val>
                                        </p:tav>
                                        <p:tav tm="100000">
                                          <p:val>
                                            <p:strVal val="#ppt_w"/>
                                          </p:val>
                                        </p:tav>
                                      </p:tavLst>
                                    </p:anim>
                                    <p:anim calcmode="lin" valueType="num">
                                      <p:cBhvr>
                                        <p:cTn id="56" dur="750" fill="hold"/>
                                        <p:tgtEl>
                                          <p:spTgt spid="33"/>
                                        </p:tgtEl>
                                        <p:attrNameLst>
                                          <p:attrName>ppt_h</p:attrName>
                                        </p:attrNameLst>
                                      </p:cBhvr>
                                      <p:tavLst>
                                        <p:tav tm="0">
                                          <p:val>
                                            <p:fltVal val="0"/>
                                          </p:val>
                                        </p:tav>
                                        <p:tav tm="100000">
                                          <p:val>
                                            <p:strVal val="#ppt_h"/>
                                          </p:val>
                                        </p:tav>
                                      </p:tavLst>
                                    </p:anim>
                                    <p:animEffect transition="in" filter="fade">
                                      <p:cBhvr>
                                        <p:cTn id="57" dur="750"/>
                                        <p:tgtEl>
                                          <p:spTgt spid="33"/>
                                        </p:tgtEl>
                                      </p:cBhvr>
                                    </p:animEffect>
                                  </p:childTnLst>
                                </p:cTn>
                              </p:par>
                              <p:par>
                                <p:cTn id="58" presetID="53" presetClass="entr" presetSubtype="16" fill="hold" grpId="0" nodeType="withEffect">
                                  <p:stCondLst>
                                    <p:cond delay="1750"/>
                                  </p:stCondLst>
                                  <p:childTnLst>
                                    <p:set>
                                      <p:cBhvr>
                                        <p:cTn id="59" dur="1" fill="hold">
                                          <p:stCondLst>
                                            <p:cond delay="0"/>
                                          </p:stCondLst>
                                        </p:cTn>
                                        <p:tgtEl>
                                          <p:spTgt spid="34"/>
                                        </p:tgtEl>
                                        <p:attrNameLst>
                                          <p:attrName>style.visibility</p:attrName>
                                        </p:attrNameLst>
                                      </p:cBhvr>
                                      <p:to>
                                        <p:strVal val="visible"/>
                                      </p:to>
                                    </p:set>
                                    <p:anim calcmode="lin" valueType="num">
                                      <p:cBhvr>
                                        <p:cTn id="60" dur="750" fill="hold"/>
                                        <p:tgtEl>
                                          <p:spTgt spid="34"/>
                                        </p:tgtEl>
                                        <p:attrNameLst>
                                          <p:attrName>ppt_w</p:attrName>
                                        </p:attrNameLst>
                                      </p:cBhvr>
                                      <p:tavLst>
                                        <p:tav tm="0">
                                          <p:val>
                                            <p:fltVal val="0"/>
                                          </p:val>
                                        </p:tav>
                                        <p:tav tm="100000">
                                          <p:val>
                                            <p:strVal val="#ppt_w"/>
                                          </p:val>
                                        </p:tav>
                                      </p:tavLst>
                                    </p:anim>
                                    <p:anim calcmode="lin" valueType="num">
                                      <p:cBhvr>
                                        <p:cTn id="61" dur="750" fill="hold"/>
                                        <p:tgtEl>
                                          <p:spTgt spid="34"/>
                                        </p:tgtEl>
                                        <p:attrNameLst>
                                          <p:attrName>ppt_h</p:attrName>
                                        </p:attrNameLst>
                                      </p:cBhvr>
                                      <p:tavLst>
                                        <p:tav tm="0">
                                          <p:val>
                                            <p:fltVal val="0"/>
                                          </p:val>
                                        </p:tav>
                                        <p:tav tm="100000">
                                          <p:val>
                                            <p:strVal val="#ppt_h"/>
                                          </p:val>
                                        </p:tav>
                                      </p:tavLst>
                                    </p:anim>
                                    <p:animEffect transition="in" filter="fade">
                                      <p:cBhvr>
                                        <p:cTn id="62" dur="750"/>
                                        <p:tgtEl>
                                          <p:spTgt spid="34"/>
                                        </p:tgtEl>
                                      </p:cBhvr>
                                    </p:animEffect>
                                  </p:childTnLst>
                                </p:cTn>
                              </p:par>
                              <p:par>
                                <p:cTn id="63" presetID="53" presetClass="entr" presetSubtype="16" fill="hold" grpId="0" nodeType="withEffect">
                                  <p:stCondLst>
                                    <p:cond delay="1750"/>
                                  </p:stCondLst>
                                  <p:childTnLst>
                                    <p:set>
                                      <p:cBhvr>
                                        <p:cTn id="64" dur="1" fill="hold">
                                          <p:stCondLst>
                                            <p:cond delay="0"/>
                                          </p:stCondLst>
                                        </p:cTn>
                                        <p:tgtEl>
                                          <p:spTgt spid="36"/>
                                        </p:tgtEl>
                                        <p:attrNameLst>
                                          <p:attrName>style.visibility</p:attrName>
                                        </p:attrNameLst>
                                      </p:cBhvr>
                                      <p:to>
                                        <p:strVal val="visible"/>
                                      </p:to>
                                    </p:set>
                                    <p:anim calcmode="lin" valueType="num">
                                      <p:cBhvr>
                                        <p:cTn id="65" dur="750" fill="hold"/>
                                        <p:tgtEl>
                                          <p:spTgt spid="36"/>
                                        </p:tgtEl>
                                        <p:attrNameLst>
                                          <p:attrName>ppt_w</p:attrName>
                                        </p:attrNameLst>
                                      </p:cBhvr>
                                      <p:tavLst>
                                        <p:tav tm="0">
                                          <p:val>
                                            <p:fltVal val="0"/>
                                          </p:val>
                                        </p:tav>
                                        <p:tav tm="100000">
                                          <p:val>
                                            <p:strVal val="#ppt_w"/>
                                          </p:val>
                                        </p:tav>
                                      </p:tavLst>
                                    </p:anim>
                                    <p:anim calcmode="lin" valueType="num">
                                      <p:cBhvr>
                                        <p:cTn id="66" dur="750" fill="hold"/>
                                        <p:tgtEl>
                                          <p:spTgt spid="36"/>
                                        </p:tgtEl>
                                        <p:attrNameLst>
                                          <p:attrName>ppt_h</p:attrName>
                                        </p:attrNameLst>
                                      </p:cBhvr>
                                      <p:tavLst>
                                        <p:tav tm="0">
                                          <p:val>
                                            <p:fltVal val="0"/>
                                          </p:val>
                                        </p:tav>
                                        <p:tav tm="100000">
                                          <p:val>
                                            <p:strVal val="#ppt_h"/>
                                          </p:val>
                                        </p:tav>
                                      </p:tavLst>
                                    </p:anim>
                                    <p:animEffect transition="in" filter="fade">
                                      <p:cBhvr>
                                        <p:cTn id="67" dur="750"/>
                                        <p:tgtEl>
                                          <p:spTgt spid="36"/>
                                        </p:tgtEl>
                                      </p:cBhvr>
                                    </p:animEffect>
                                  </p:childTnLst>
                                </p:cTn>
                              </p:par>
                              <p:par>
                                <p:cTn id="68" presetID="53" presetClass="entr" presetSubtype="16" fill="hold" grpId="0" nodeType="withEffect">
                                  <p:stCondLst>
                                    <p:cond delay="1750"/>
                                  </p:stCondLst>
                                  <p:childTnLst>
                                    <p:set>
                                      <p:cBhvr>
                                        <p:cTn id="69" dur="1" fill="hold">
                                          <p:stCondLst>
                                            <p:cond delay="0"/>
                                          </p:stCondLst>
                                        </p:cTn>
                                        <p:tgtEl>
                                          <p:spTgt spid="35"/>
                                        </p:tgtEl>
                                        <p:attrNameLst>
                                          <p:attrName>style.visibility</p:attrName>
                                        </p:attrNameLst>
                                      </p:cBhvr>
                                      <p:to>
                                        <p:strVal val="visible"/>
                                      </p:to>
                                    </p:set>
                                    <p:anim calcmode="lin" valueType="num">
                                      <p:cBhvr>
                                        <p:cTn id="70" dur="750" fill="hold"/>
                                        <p:tgtEl>
                                          <p:spTgt spid="35"/>
                                        </p:tgtEl>
                                        <p:attrNameLst>
                                          <p:attrName>ppt_w</p:attrName>
                                        </p:attrNameLst>
                                      </p:cBhvr>
                                      <p:tavLst>
                                        <p:tav tm="0">
                                          <p:val>
                                            <p:fltVal val="0"/>
                                          </p:val>
                                        </p:tav>
                                        <p:tav tm="100000">
                                          <p:val>
                                            <p:strVal val="#ppt_w"/>
                                          </p:val>
                                        </p:tav>
                                      </p:tavLst>
                                    </p:anim>
                                    <p:anim calcmode="lin" valueType="num">
                                      <p:cBhvr>
                                        <p:cTn id="71" dur="750" fill="hold"/>
                                        <p:tgtEl>
                                          <p:spTgt spid="35"/>
                                        </p:tgtEl>
                                        <p:attrNameLst>
                                          <p:attrName>ppt_h</p:attrName>
                                        </p:attrNameLst>
                                      </p:cBhvr>
                                      <p:tavLst>
                                        <p:tav tm="0">
                                          <p:val>
                                            <p:fltVal val="0"/>
                                          </p:val>
                                        </p:tav>
                                        <p:tav tm="100000">
                                          <p:val>
                                            <p:strVal val="#ppt_h"/>
                                          </p:val>
                                        </p:tav>
                                      </p:tavLst>
                                    </p:anim>
                                    <p:animEffect transition="in" filter="fade">
                                      <p:cBhvr>
                                        <p:cTn id="72"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3" grpId="2" animBg="1"/>
      <p:bldP spid="14" grpId="0" animBg="1"/>
      <p:bldP spid="14" grpId="1" animBg="1"/>
      <p:bldP spid="14" grpId="2" animBg="1"/>
      <p:bldP spid="15" grpId="0" animBg="1"/>
      <p:bldP spid="15" grpId="1" animBg="1"/>
      <p:bldP spid="16" grpId="0"/>
      <p:bldP spid="18" grpId="0"/>
      <p:bldP spid="19" grpId="0"/>
      <p:bldP spid="20" grpId="0"/>
      <p:bldP spid="21" grpId="0"/>
      <p:bldP spid="22" grpId="0"/>
      <p:bldP spid="23" grpId="0"/>
      <p:bldP spid="32" grpId="0"/>
      <p:bldP spid="33" grpId="0" animBg="1"/>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F0F9"/>
        </a:solidFill>
        <a:effectLst/>
      </p:bgPr>
    </p:bg>
    <p:spTree>
      <p:nvGrpSpPr>
        <p:cNvPr id="1" name=""/>
        <p:cNvGrpSpPr/>
        <p:nvPr/>
      </p:nvGrpSpPr>
      <p:grpSpPr>
        <a:xfrm>
          <a:off x="0" y="0"/>
          <a:ext cx="0" cy="0"/>
          <a:chOff x="0" y="0"/>
          <a:chExt cx="0" cy="0"/>
        </a:xfrm>
      </p:grpSpPr>
      <p:sp>
        <p:nvSpPr>
          <p:cNvPr id="17" name="矩形 16"/>
          <p:cNvSpPr/>
          <p:nvPr/>
        </p:nvSpPr>
        <p:spPr>
          <a:xfrm>
            <a:off x="-833718" y="1734671"/>
            <a:ext cx="537883" cy="1277470"/>
          </a:xfrm>
          <a:prstGeom prst="rect">
            <a:avLst/>
          </a:prstGeom>
          <a:solidFill>
            <a:srgbClr val="D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97874" y="1322463"/>
            <a:ext cx="3960000" cy="0"/>
          </a:xfrm>
          <a:prstGeom prst="line">
            <a:avLst/>
          </a:prstGeom>
          <a:ln w="127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97874" y="1380533"/>
            <a:ext cx="3960000" cy="0"/>
          </a:xfrm>
          <a:prstGeom prst="line">
            <a:avLst/>
          </a:prstGeom>
          <a:ln w="38100">
            <a:solidFill>
              <a:srgbClr val="00A0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13683" y="619080"/>
            <a:ext cx="1239579" cy="413193"/>
            <a:chOff x="4343475" y="1438485"/>
            <a:chExt cx="2268000" cy="756000"/>
          </a:xfrm>
          <a:solidFill>
            <a:srgbClr val="C5D945"/>
          </a:solidFill>
        </p:grpSpPr>
        <p:sp>
          <p:nvSpPr>
            <p:cNvPr id="27" name="椭圆 26"/>
            <p:cNvSpPr>
              <a:spLocks noChangeAspect="1"/>
            </p:cNvSpPr>
            <p:nvPr/>
          </p:nvSpPr>
          <p:spPr>
            <a:xfrm>
              <a:off x="4343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99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855475" y="1438485"/>
              <a:ext cx="756000" cy="756000"/>
            </a:xfrm>
            <a:prstGeom prst="ellipse">
              <a:avLst/>
            </a:prstGeom>
            <a:grpFill/>
            <a:ln w="63500">
              <a:solidFill>
                <a:srgbClr val="DBF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33718" y="1734671"/>
            <a:ext cx="537883" cy="1277470"/>
          </a:xfrm>
          <a:prstGeom prst="rect">
            <a:avLst/>
          </a:prstGeom>
          <a:solidFill>
            <a:srgbClr val="00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33719" y="3031365"/>
            <a:ext cx="537883" cy="1277470"/>
          </a:xfrm>
          <a:prstGeom prst="rect">
            <a:avLst/>
          </a:prstGeom>
          <a:solidFill>
            <a:srgbClr val="C5D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2716" y="366004"/>
            <a:ext cx="4301177" cy="707886"/>
          </a:xfrm>
          <a:prstGeom prst="rect">
            <a:avLst/>
          </a:prstGeom>
          <a:noFill/>
        </p:spPr>
        <p:txBody>
          <a:bodyPr wrap="none" rtlCol="0">
            <a:spAutoFit/>
          </a:bodyPr>
          <a:lstStyle/>
          <a:p>
            <a:r>
              <a:rPr lang="zh-CN" altLang="en-US" sz="4000" b="1" dirty="0">
                <a:solidFill>
                  <a:schemeClr val="tx1">
                    <a:lumMod val="75000"/>
                    <a:lumOff val="25000"/>
                  </a:schemeClr>
                </a:solidFill>
                <a:latin typeface="幼圆" panose="02010509060101010101" pitchFamily="49" charset="-122"/>
                <a:ea typeface="幼圆" panose="02010509060101010101" pitchFamily="49" charset="-122"/>
              </a:rPr>
              <a:t>各项材料整理情况</a:t>
            </a:r>
            <a:endParaRPr lang="zh-CN" altLang="en-US" sz="40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2" name="组合 11"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48107" y="2081991"/>
            <a:ext cx="5378825" cy="1419412"/>
            <a:chOff x="348107" y="2081991"/>
            <a:chExt cx="5378825" cy="1419412"/>
          </a:xfrm>
        </p:grpSpPr>
        <p:sp>
          <p:nvSpPr>
            <p:cNvPr id="13" name="矩形 7"/>
            <p:cNvSpPr/>
            <p:nvPr/>
          </p:nvSpPr>
          <p:spPr>
            <a:xfrm>
              <a:off x="1520394" y="2458793"/>
              <a:ext cx="4206538" cy="1042609"/>
            </a:xfrm>
            <a:custGeom>
              <a:avLst/>
              <a:gdLst>
                <a:gd name="connsiteX0" fmla="*/ 0 w 3914558"/>
                <a:gd name="connsiteY0" fmla="*/ 0 h 823168"/>
                <a:gd name="connsiteX1" fmla="*/ 3914558 w 3914558"/>
                <a:gd name="connsiteY1" fmla="*/ 0 h 823168"/>
                <a:gd name="connsiteX2" fmla="*/ 3914558 w 3914558"/>
                <a:gd name="connsiteY2" fmla="*/ 823168 h 823168"/>
                <a:gd name="connsiteX3" fmla="*/ 0 w 3914558"/>
                <a:gd name="connsiteY3" fmla="*/ 823168 h 823168"/>
                <a:gd name="connsiteX4" fmla="*/ 0 w 3914558"/>
                <a:gd name="connsiteY4" fmla="*/ 0 h 823168"/>
                <a:gd name="connsiteX0-1" fmla="*/ 0 w 3914558"/>
                <a:gd name="connsiteY0-2" fmla="*/ 0 h 823168"/>
                <a:gd name="connsiteX1-3" fmla="*/ 3914558 w 3914558"/>
                <a:gd name="connsiteY1-4" fmla="*/ 0 h 823168"/>
                <a:gd name="connsiteX2-5" fmla="*/ 3914558 w 3914558"/>
                <a:gd name="connsiteY2-6" fmla="*/ 823168 h 823168"/>
                <a:gd name="connsiteX3-7" fmla="*/ 0 w 3914558"/>
                <a:gd name="connsiteY3-8" fmla="*/ 757854 h 823168"/>
                <a:gd name="connsiteX4-9" fmla="*/ 0 w 3914558"/>
                <a:gd name="connsiteY4-10" fmla="*/ 0 h 823168"/>
                <a:gd name="connsiteX0-11" fmla="*/ 0 w 3914558"/>
                <a:gd name="connsiteY0-12" fmla="*/ 0 h 862357"/>
                <a:gd name="connsiteX1-13" fmla="*/ 3914558 w 3914558"/>
                <a:gd name="connsiteY1-14" fmla="*/ 0 h 862357"/>
                <a:gd name="connsiteX2-15" fmla="*/ 3875369 w 3914558"/>
                <a:gd name="connsiteY2-16" fmla="*/ 862357 h 862357"/>
                <a:gd name="connsiteX3-17" fmla="*/ 0 w 3914558"/>
                <a:gd name="connsiteY3-18" fmla="*/ 757854 h 862357"/>
                <a:gd name="connsiteX4-19" fmla="*/ 0 w 3914558"/>
                <a:gd name="connsiteY4-20" fmla="*/ 0 h 862357"/>
                <a:gd name="connsiteX0-21" fmla="*/ 0 w 3940683"/>
                <a:gd name="connsiteY0-22" fmla="*/ 0 h 849294"/>
                <a:gd name="connsiteX1-23" fmla="*/ 3914558 w 3940683"/>
                <a:gd name="connsiteY1-24" fmla="*/ 0 h 849294"/>
                <a:gd name="connsiteX2-25" fmla="*/ 3940683 w 3940683"/>
                <a:gd name="connsiteY2-26" fmla="*/ 849294 h 849294"/>
                <a:gd name="connsiteX3-27" fmla="*/ 0 w 3940683"/>
                <a:gd name="connsiteY3-28" fmla="*/ 757854 h 849294"/>
                <a:gd name="connsiteX4-29" fmla="*/ 0 w 3940683"/>
                <a:gd name="connsiteY4-30" fmla="*/ 0 h 849294"/>
                <a:gd name="connsiteX0-31" fmla="*/ 0 w 3979871"/>
                <a:gd name="connsiteY0-32" fmla="*/ 0 h 966860"/>
                <a:gd name="connsiteX1-33" fmla="*/ 3914558 w 3979871"/>
                <a:gd name="connsiteY1-34" fmla="*/ 0 h 966860"/>
                <a:gd name="connsiteX2-35" fmla="*/ 3979871 w 3979871"/>
                <a:gd name="connsiteY2-36" fmla="*/ 966860 h 966860"/>
                <a:gd name="connsiteX3-37" fmla="*/ 0 w 3979871"/>
                <a:gd name="connsiteY3-38" fmla="*/ 757854 h 966860"/>
                <a:gd name="connsiteX4-39" fmla="*/ 0 w 3979871"/>
                <a:gd name="connsiteY4-40" fmla="*/ 0 h 966860"/>
                <a:gd name="connsiteX0-41" fmla="*/ 0 w 4032123"/>
                <a:gd name="connsiteY0-42" fmla="*/ 0 h 940734"/>
                <a:gd name="connsiteX1-43" fmla="*/ 3914558 w 4032123"/>
                <a:gd name="connsiteY1-44" fmla="*/ 0 h 940734"/>
                <a:gd name="connsiteX2-45" fmla="*/ 4032123 w 4032123"/>
                <a:gd name="connsiteY2-46" fmla="*/ 940734 h 940734"/>
                <a:gd name="connsiteX3-47" fmla="*/ 0 w 4032123"/>
                <a:gd name="connsiteY3-48" fmla="*/ 757854 h 940734"/>
                <a:gd name="connsiteX4-49" fmla="*/ 0 w 4032123"/>
                <a:gd name="connsiteY4-50" fmla="*/ 0 h 940734"/>
                <a:gd name="connsiteX0-51" fmla="*/ 0 w 4032123"/>
                <a:gd name="connsiteY0-52" fmla="*/ 0 h 940734"/>
                <a:gd name="connsiteX1-53" fmla="*/ 3914558 w 4032123"/>
                <a:gd name="connsiteY1-54" fmla="*/ 0 h 940734"/>
                <a:gd name="connsiteX2-55" fmla="*/ 4032123 w 4032123"/>
                <a:gd name="connsiteY2-56" fmla="*/ 940734 h 940734"/>
                <a:gd name="connsiteX3-57" fmla="*/ 0 w 4032123"/>
                <a:gd name="connsiteY3-58" fmla="*/ 757854 h 940734"/>
                <a:gd name="connsiteX4-59" fmla="*/ 0 w 4032123"/>
                <a:gd name="connsiteY4-60" fmla="*/ 0 h 940734"/>
                <a:gd name="connsiteX0-61" fmla="*/ 0 w 4032123"/>
                <a:gd name="connsiteY0-62" fmla="*/ 0 h 940734"/>
                <a:gd name="connsiteX1-63" fmla="*/ 3914558 w 4032123"/>
                <a:gd name="connsiteY1-64" fmla="*/ 0 h 940734"/>
                <a:gd name="connsiteX2-65" fmla="*/ 4032123 w 4032123"/>
                <a:gd name="connsiteY2-66" fmla="*/ 940734 h 940734"/>
                <a:gd name="connsiteX3-67" fmla="*/ 0 w 4032123"/>
                <a:gd name="connsiteY3-68" fmla="*/ 757854 h 940734"/>
                <a:gd name="connsiteX4-69" fmla="*/ 0 w 4032123"/>
                <a:gd name="connsiteY4-70" fmla="*/ 0 h 940734"/>
                <a:gd name="connsiteX0-71" fmla="*/ 0 w 3940683"/>
                <a:gd name="connsiteY0-72" fmla="*/ 0 h 901545"/>
                <a:gd name="connsiteX1-73" fmla="*/ 3914558 w 3940683"/>
                <a:gd name="connsiteY1-74" fmla="*/ 0 h 901545"/>
                <a:gd name="connsiteX2-75" fmla="*/ 3940683 w 3940683"/>
                <a:gd name="connsiteY2-76" fmla="*/ 901545 h 901545"/>
                <a:gd name="connsiteX3-77" fmla="*/ 0 w 3940683"/>
                <a:gd name="connsiteY3-78" fmla="*/ 757854 h 901545"/>
                <a:gd name="connsiteX4-79" fmla="*/ 0 w 3940683"/>
                <a:gd name="connsiteY4-80" fmla="*/ 0 h 901545"/>
                <a:gd name="connsiteX0-81" fmla="*/ 0 w 3992935"/>
                <a:gd name="connsiteY0-82" fmla="*/ 0 h 901545"/>
                <a:gd name="connsiteX1-83" fmla="*/ 3914558 w 3992935"/>
                <a:gd name="connsiteY1-84" fmla="*/ 0 h 901545"/>
                <a:gd name="connsiteX2-85" fmla="*/ 3992935 w 3992935"/>
                <a:gd name="connsiteY2-86" fmla="*/ 901545 h 901545"/>
                <a:gd name="connsiteX3-87" fmla="*/ 0 w 3992935"/>
                <a:gd name="connsiteY3-88" fmla="*/ 757854 h 901545"/>
                <a:gd name="connsiteX4-89" fmla="*/ 0 w 3992935"/>
                <a:gd name="connsiteY4-90" fmla="*/ 0 h 9015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92935" h="901545">
                  <a:moveTo>
                    <a:pt x="0" y="0"/>
                  </a:moveTo>
                  <a:lnTo>
                    <a:pt x="3914558" y="0"/>
                  </a:lnTo>
                  <a:lnTo>
                    <a:pt x="3992935" y="901545"/>
                  </a:lnTo>
                  <a:cubicBezTo>
                    <a:pt x="2400699" y="801396"/>
                    <a:pt x="1344041" y="818814"/>
                    <a:pt x="0" y="757854"/>
                  </a:cubicBezTo>
                  <a:lnTo>
                    <a:pt x="0" y="0"/>
                  </a:lnTo>
                  <a:close/>
                </a:path>
              </a:pathLst>
            </a:custGeom>
            <a:gradFill flip="none" rotWithShape="1">
              <a:gsLst>
                <a:gs pos="100000">
                  <a:sysClr val="windowText" lastClr="000000">
                    <a:lumMod val="50000"/>
                    <a:lumOff val="50000"/>
                    <a:shade val="30000"/>
                    <a:satMod val="115000"/>
                  </a:sysClr>
                </a:gs>
                <a:gs pos="43000">
                  <a:sysClr val="windowText" lastClr="000000">
                    <a:lumMod val="50000"/>
                    <a:lumOff val="50000"/>
                    <a:shade val="100000"/>
                    <a:satMod val="115000"/>
                    <a:alpha val="0"/>
                  </a:sysClr>
                </a:gs>
              </a:gsLst>
              <a:lin ang="2700000" scaled="1"/>
              <a:tileRect/>
            </a:gradFill>
            <a:ln w="25400" cap="flat" cmpd="sng" algn="ctr">
              <a:noFill/>
              <a:prstDash val="solid"/>
            </a:ln>
            <a:effectLst>
              <a:softEdge rad="127000"/>
            </a:effectLst>
          </p:spPr>
          <p:txBody>
            <a:bodyPr rtlCol="0" anchor="ctr"/>
            <a:lstStyle/>
            <a:p>
              <a:pPr algn="ctr">
                <a:defRPr/>
              </a:pPr>
              <a:endParaRPr lang="en-US" kern="0">
                <a:solidFill>
                  <a:sysClr val="window" lastClr="FFFFFF"/>
                </a:solidFill>
                <a:latin typeface="Calibri" panose="020F0502020204030204"/>
              </a:endParaRPr>
            </a:p>
          </p:txBody>
        </p:sp>
        <p:grpSp>
          <p:nvGrpSpPr>
            <p:cNvPr id="14" name="组合 13"/>
            <p:cNvGrpSpPr/>
            <p:nvPr/>
          </p:nvGrpSpPr>
          <p:grpSpPr>
            <a:xfrm>
              <a:off x="348107" y="2081991"/>
              <a:ext cx="5233995" cy="1419412"/>
              <a:chOff x="453617" y="2081991"/>
              <a:chExt cx="5233995" cy="1419412"/>
            </a:xfrm>
            <a:gradFill>
              <a:gsLst>
                <a:gs pos="0">
                  <a:srgbClr val="004A8B"/>
                </a:gs>
                <a:gs pos="100000">
                  <a:srgbClr val="002043"/>
                </a:gs>
              </a:gsLst>
              <a:lin ang="3600000" scaled="0"/>
            </a:gradFill>
          </p:grpSpPr>
          <p:sp>
            <p:nvSpPr>
              <p:cNvPr id="19" name="椭圆 18"/>
              <p:cNvSpPr/>
              <p:nvPr/>
            </p:nvSpPr>
            <p:spPr>
              <a:xfrm>
                <a:off x="453617" y="2081991"/>
                <a:ext cx="1419412" cy="1419412"/>
              </a:xfrm>
              <a:prstGeom prst="ellipse">
                <a:avLst/>
              </a:prstGeom>
              <a:solidFill>
                <a:srgbClr val="00A0D2"/>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20" name="矩形 2"/>
              <p:cNvSpPr/>
              <p:nvPr/>
            </p:nvSpPr>
            <p:spPr>
              <a:xfrm>
                <a:off x="1621807" y="2436828"/>
                <a:ext cx="4065805" cy="854009"/>
              </a:xfrm>
              <a:custGeom>
                <a:avLst/>
                <a:gdLst>
                  <a:gd name="connsiteX0" fmla="*/ 0 w 3914558"/>
                  <a:gd name="connsiteY0" fmla="*/ 0 h 823168"/>
                  <a:gd name="connsiteX1" fmla="*/ 3914558 w 3914558"/>
                  <a:gd name="connsiteY1" fmla="*/ 0 h 823168"/>
                  <a:gd name="connsiteX2" fmla="*/ 3914558 w 3914558"/>
                  <a:gd name="connsiteY2" fmla="*/ 823168 h 823168"/>
                  <a:gd name="connsiteX3" fmla="*/ 0 w 3914558"/>
                  <a:gd name="connsiteY3" fmla="*/ 823168 h 823168"/>
                  <a:gd name="connsiteX4" fmla="*/ 0 w 3914558"/>
                  <a:gd name="connsiteY4" fmla="*/ 0 h 823168"/>
                  <a:gd name="connsiteX0-1" fmla="*/ 0 w 3914558"/>
                  <a:gd name="connsiteY0-2" fmla="*/ 0 h 823168"/>
                  <a:gd name="connsiteX1-3" fmla="*/ 3914558 w 3914558"/>
                  <a:gd name="connsiteY1-4" fmla="*/ 0 h 823168"/>
                  <a:gd name="connsiteX2-5" fmla="*/ 3914558 w 3914558"/>
                  <a:gd name="connsiteY2-6" fmla="*/ 823168 h 823168"/>
                  <a:gd name="connsiteX3-7" fmla="*/ 0 w 3914558"/>
                  <a:gd name="connsiteY3-8" fmla="*/ 823168 h 823168"/>
                  <a:gd name="connsiteX4-9" fmla="*/ 0 w 3914558"/>
                  <a:gd name="connsiteY4-10" fmla="*/ 0 h 823168"/>
                  <a:gd name="connsiteX0-11" fmla="*/ 0 w 4210254"/>
                  <a:gd name="connsiteY0-12" fmla="*/ 0 h 888744"/>
                  <a:gd name="connsiteX1-13" fmla="*/ 3914558 w 4210254"/>
                  <a:gd name="connsiteY1-14" fmla="*/ 0 h 888744"/>
                  <a:gd name="connsiteX2-15" fmla="*/ 3914558 w 4210254"/>
                  <a:gd name="connsiteY2-16" fmla="*/ 823168 h 888744"/>
                  <a:gd name="connsiteX3-17" fmla="*/ 0 w 4210254"/>
                  <a:gd name="connsiteY3-18" fmla="*/ 823168 h 888744"/>
                  <a:gd name="connsiteX4-19" fmla="*/ 0 w 4210254"/>
                  <a:gd name="connsiteY4-20" fmla="*/ 0 h 888744"/>
                  <a:gd name="connsiteX0-21" fmla="*/ 0 w 3914558"/>
                  <a:gd name="connsiteY0-22" fmla="*/ 0 h 888744"/>
                  <a:gd name="connsiteX1-23" fmla="*/ 3914558 w 3914558"/>
                  <a:gd name="connsiteY1-24" fmla="*/ 0 h 888744"/>
                  <a:gd name="connsiteX2-25" fmla="*/ 3914558 w 3914558"/>
                  <a:gd name="connsiteY2-26" fmla="*/ 823168 h 888744"/>
                  <a:gd name="connsiteX3-27" fmla="*/ 0 w 3914558"/>
                  <a:gd name="connsiteY3-28" fmla="*/ 823168 h 888744"/>
                  <a:gd name="connsiteX4-29" fmla="*/ 0 w 3914558"/>
                  <a:gd name="connsiteY4-30" fmla="*/ 0 h 888744"/>
                  <a:gd name="connsiteX0-31" fmla="*/ 0 w 3920322"/>
                  <a:gd name="connsiteY0-32" fmla="*/ 0 h 867660"/>
                  <a:gd name="connsiteX1-33" fmla="*/ 3914558 w 3920322"/>
                  <a:gd name="connsiteY1-34" fmla="*/ 0 h 867660"/>
                  <a:gd name="connsiteX2-35" fmla="*/ 3849243 w 3920322"/>
                  <a:gd name="connsiteY2-36" fmla="*/ 718665 h 867660"/>
                  <a:gd name="connsiteX3-37" fmla="*/ 0 w 3920322"/>
                  <a:gd name="connsiteY3-38" fmla="*/ 823168 h 867660"/>
                  <a:gd name="connsiteX4-39" fmla="*/ 0 w 3920322"/>
                  <a:gd name="connsiteY4-40" fmla="*/ 0 h 867660"/>
                  <a:gd name="connsiteX0-41" fmla="*/ 0 w 3920322"/>
                  <a:gd name="connsiteY0-42" fmla="*/ 0 h 823168"/>
                  <a:gd name="connsiteX1-43" fmla="*/ 3914558 w 3920322"/>
                  <a:gd name="connsiteY1-44" fmla="*/ 0 h 823168"/>
                  <a:gd name="connsiteX2-45" fmla="*/ 3849243 w 3920322"/>
                  <a:gd name="connsiteY2-46" fmla="*/ 718665 h 823168"/>
                  <a:gd name="connsiteX3-47" fmla="*/ 0 w 3920322"/>
                  <a:gd name="connsiteY3-48" fmla="*/ 823168 h 823168"/>
                  <a:gd name="connsiteX4-49" fmla="*/ 0 w 3920322"/>
                  <a:gd name="connsiteY4-50" fmla="*/ 0 h 823168"/>
                  <a:gd name="connsiteX0-51" fmla="*/ 0 w 3918508"/>
                  <a:gd name="connsiteY0-52" fmla="*/ 0 h 823168"/>
                  <a:gd name="connsiteX1-53" fmla="*/ 3914558 w 3918508"/>
                  <a:gd name="connsiteY1-54" fmla="*/ 0 h 823168"/>
                  <a:gd name="connsiteX2-55" fmla="*/ 3810055 w 3918508"/>
                  <a:gd name="connsiteY2-56" fmla="*/ 640288 h 823168"/>
                  <a:gd name="connsiteX3-57" fmla="*/ 0 w 3918508"/>
                  <a:gd name="connsiteY3-58" fmla="*/ 823168 h 823168"/>
                  <a:gd name="connsiteX4-59" fmla="*/ 0 w 3918508"/>
                  <a:gd name="connsiteY4-60" fmla="*/ 0 h 823168"/>
                  <a:gd name="connsiteX0-61" fmla="*/ 0 w 3918973"/>
                  <a:gd name="connsiteY0-62" fmla="*/ 0 h 823168"/>
                  <a:gd name="connsiteX1-63" fmla="*/ 3914558 w 3918973"/>
                  <a:gd name="connsiteY1-64" fmla="*/ 0 h 823168"/>
                  <a:gd name="connsiteX2-65" fmla="*/ 3823118 w 3918973"/>
                  <a:gd name="connsiteY2-66" fmla="*/ 770916 h 823168"/>
                  <a:gd name="connsiteX3-67" fmla="*/ 0 w 3918973"/>
                  <a:gd name="connsiteY3-68" fmla="*/ 823168 h 823168"/>
                  <a:gd name="connsiteX4-69" fmla="*/ 0 w 3918973"/>
                  <a:gd name="connsiteY4-70" fmla="*/ 0 h 8231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18973" h="823168">
                    <a:moveTo>
                      <a:pt x="0" y="0"/>
                    </a:moveTo>
                    <a:lnTo>
                      <a:pt x="3914558" y="0"/>
                    </a:lnTo>
                    <a:cubicBezTo>
                      <a:pt x="3939967" y="320075"/>
                      <a:pt x="3848527" y="751287"/>
                      <a:pt x="3823118" y="770916"/>
                    </a:cubicBezTo>
                    <a:cubicBezTo>
                      <a:pt x="3797709" y="790545"/>
                      <a:pt x="874495" y="790546"/>
                      <a:pt x="0" y="823168"/>
                    </a:cubicBezTo>
                    <a:lnTo>
                      <a:pt x="0" y="0"/>
                    </a:lnTo>
                    <a:close/>
                  </a:path>
                </a:pathLst>
              </a:custGeom>
              <a:solidFill>
                <a:srgbClr val="00A0D2"/>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grpSp>
        <p:sp>
          <p:nvSpPr>
            <p:cNvPr id="15" name="椭圆 14"/>
            <p:cNvSpPr/>
            <p:nvPr/>
          </p:nvSpPr>
          <p:spPr>
            <a:xfrm>
              <a:off x="456526" y="2202462"/>
              <a:ext cx="1195295" cy="1195293"/>
            </a:xfrm>
            <a:prstGeom prst="ellipse">
              <a:avLst/>
            </a:prstGeom>
            <a:solidFill>
              <a:srgbClr val="DBF0F9"/>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16" name="TextBox 58"/>
            <p:cNvSpPr txBox="1"/>
            <p:nvPr/>
          </p:nvSpPr>
          <p:spPr>
            <a:xfrm flipH="1">
              <a:off x="612671" y="2394224"/>
              <a:ext cx="840572"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6000" dirty="0">
                  <a:solidFill>
                    <a:srgbClr val="00A0D2"/>
                  </a:solidFill>
                  <a:latin typeface="Arial Rounded MT Bold" panose="020F0704030504030204" pitchFamily="34" charset="0"/>
                  <a:cs typeface="Times New Roman" panose="02020603050405020304" pitchFamily="18" charset="0"/>
                </a:rPr>
                <a:t>A</a:t>
              </a:r>
              <a:endParaRPr lang="zh-CN" altLang="en-US" sz="6000" dirty="0">
                <a:solidFill>
                  <a:srgbClr val="00A0D2"/>
                </a:solidFill>
                <a:latin typeface="Arial Rounded MT Bold" panose="020F0704030504030204" pitchFamily="34" charset="0"/>
                <a:cs typeface="Times New Roman" panose="02020603050405020304" pitchFamily="18" charset="0"/>
              </a:endParaRPr>
            </a:p>
          </p:txBody>
        </p:sp>
        <p:sp>
          <p:nvSpPr>
            <p:cNvPr id="18" name="TextBox 62"/>
            <p:cNvSpPr txBox="1"/>
            <p:nvPr/>
          </p:nvSpPr>
          <p:spPr>
            <a:xfrm>
              <a:off x="1964241" y="2550005"/>
              <a:ext cx="3421139" cy="584775"/>
            </a:xfrm>
            <a:prstGeom prst="rect">
              <a:avLst/>
            </a:prstGeom>
            <a:noFill/>
          </p:spPr>
          <p:txBody>
            <a:bodyPr wrap="square" rtlCol="0">
              <a:spAutoFit/>
            </a:bodyPr>
            <a:lstStyle/>
            <a:p>
              <a:r>
                <a:rPr lang="zh-CN" altLang="en-US" sz="1600" dirty="0">
                  <a:solidFill>
                    <a:srgbClr val="FFFFFF"/>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p:txBody>
        </p:sp>
      </p:grpSp>
      <p:grpSp>
        <p:nvGrpSpPr>
          <p:cNvPr id="21" name="组合 20"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333985" y="4416000"/>
            <a:ext cx="5378825" cy="1419412"/>
            <a:chOff x="455905" y="4416000"/>
            <a:chExt cx="5378825" cy="1419412"/>
          </a:xfrm>
        </p:grpSpPr>
        <p:sp>
          <p:nvSpPr>
            <p:cNvPr id="22" name="矩形 7"/>
            <p:cNvSpPr/>
            <p:nvPr/>
          </p:nvSpPr>
          <p:spPr>
            <a:xfrm>
              <a:off x="1628192" y="4792802"/>
              <a:ext cx="4206538" cy="1042609"/>
            </a:xfrm>
            <a:custGeom>
              <a:avLst/>
              <a:gdLst>
                <a:gd name="connsiteX0" fmla="*/ 0 w 3914558"/>
                <a:gd name="connsiteY0" fmla="*/ 0 h 823168"/>
                <a:gd name="connsiteX1" fmla="*/ 3914558 w 3914558"/>
                <a:gd name="connsiteY1" fmla="*/ 0 h 823168"/>
                <a:gd name="connsiteX2" fmla="*/ 3914558 w 3914558"/>
                <a:gd name="connsiteY2" fmla="*/ 823168 h 823168"/>
                <a:gd name="connsiteX3" fmla="*/ 0 w 3914558"/>
                <a:gd name="connsiteY3" fmla="*/ 823168 h 823168"/>
                <a:gd name="connsiteX4" fmla="*/ 0 w 3914558"/>
                <a:gd name="connsiteY4" fmla="*/ 0 h 823168"/>
                <a:gd name="connsiteX0-1" fmla="*/ 0 w 3914558"/>
                <a:gd name="connsiteY0-2" fmla="*/ 0 h 823168"/>
                <a:gd name="connsiteX1-3" fmla="*/ 3914558 w 3914558"/>
                <a:gd name="connsiteY1-4" fmla="*/ 0 h 823168"/>
                <a:gd name="connsiteX2-5" fmla="*/ 3914558 w 3914558"/>
                <a:gd name="connsiteY2-6" fmla="*/ 823168 h 823168"/>
                <a:gd name="connsiteX3-7" fmla="*/ 0 w 3914558"/>
                <a:gd name="connsiteY3-8" fmla="*/ 757854 h 823168"/>
                <a:gd name="connsiteX4-9" fmla="*/ 0 w 3914558"/>
                <a:gd name="connsiteY4-10" fmla="*/ 0 h 823168"/>
                <a:gd name="connsiteX0-11" fmla="*/ 0 w 3914558"/>
                <a:gd name="connsiteY0-12" fmla="*/ 0 h 862357"/>
                <a:gd name="connsiteX1-13" fmla="*/ 3914558 w 3914558"/>
                <a:gd name="connsiteY1-14" fmla="*/ 0 h 862357"/>
                <a:gd name="connsiteX2-15" fmla="*/ 3875369 w 3914558"/>
                <a:gd name="connsiteY2-16" fmla="*/ 862357 h 862357"/>
                <a:gd name="connsiteX3-17" fmla="*/ 0 w 3914558"/>
                <a:gd name="connsiteY3-18" fmla="*/ 757854 h 862357"/>
                <a:gd name="connsiteX4-19" fmla="*/ 0 w 3914558"/>
                <a:gd name="connsiteY4-20" fmla="*/ 0 h 862357"/>
                <a:gd name="connsiteX0-21" fmla="*/ 0 w 3940683"/>
                <a:gd name="connsiteY0-22" fmla="*/ 0 h 849294"/>
                <a:gd name="connsiteX1-23" fmla="*/ 3914558 w 3940683"/>
                <a:gd name="connsiteY1-24" fmla="*/ 0 h 849294"/>
                <a:gd name="connsiteX2-25" fmla="*/ 3940683 w 3940683"/>
                <a:gd name="connsiteY2-26" fmla="*/ 849294 h 849294"/>
                <a:gd name="connsiteX3-27" fmla="*/ 0 w 3940683"/>
                <a:gd name="connsiteY3-28" fmla="*/ 757854 h 849294"/>
                <a:gd name="connsiteX4-29" fmla="*/ 0 w 3940683"/>
                <a:gd name="connsiteY4-30" fmla="*/ 0 h 849294"/>
                <a:gd name="connsiteX0-31" fmla="*/ 0 w 3979871"/>
                <a:gd name="connsiteY0-32" fmla="*/ 0 h 966860"/>
                <a:gd name="connsiteX1-33" fmla="*/ 3914558 w 3979871"/>
                <a:gd name="connsiteY1-34" fmla="*/ 0 h 966860"/>
                <a:gd name="connsiteX2-35" fmla="*/ 3979871 w 3979871"/>
                <a:gd name="connsiteY2-36" fmla="*/ 966860 h 966860"/>
                <a:gd name="connsiteX3-37" fmla="*/ 0 w 3979871"/>
                <a:gd name="connsiteY3-38" fmla="*/ 757854 h 966860"/>
                <a:gd name="connsiteX4-39" fmla="*/ 0 w 3979871"/>
                <a:gd name="connsiteY4-40" fmla="*/ 0 h 966860"/>
                <a:gd name="connsiteX0-41" fmla="*/ 0 w 4032123"/>
                <a:gd name="connsiteY0-42" fmla="*/ 0 h 940734"/>
                <a:gd name="connsiteX1-43" fmla="*/ 3914558 w 4032123"/>
                <a:gd name="connsiteY1-44" fmla="*/ 0 h 940734"/>
                <a:gd name="connsiteX2-45" fmla="*/ 4032123 w 4032123"/>
                <a:gd name="connsiteY2-46" fmla="*/ 940734 h 940734"/>
                <a:gd name="connsiteX3-47" fmla="*/ 0 w 4032123"/>
                <a:gd name="connsiteY3-48" fmla="*/ 757854 h 940734"/>
                <a:gd name="connsiteX4-49" fmla="*/ 0 w 4032123"/>
                <a:gd name="connsiteY4-50" fmla="*/ 0 h 940734"/>
                <a:gd name="connsiteX0-51" fmla="*/ 0 w 4032123"/>
                <a:gd name="connsiteY0-52" fmla="*/ 0 h 940734"/>
                <a:gd name="connsiteX1-53" fmla="*/ 3914558 w 4032123"/>
                <a:gd name="connsiteY1-54" fmla="*/ 0 h 940734"/>
                <a:gd name="connsiteX2-55" fmla="*/ 4032123 w 4032123"/>
                <a:gd name="connsiteY2-56" fmla="*/ 940734 h 940734"/>
                <a:gd name="connsiteX3-57" fmla="*/ 0 w 4032123"/>
                <a:gd name="connsiteY3-58" fmla="*/ 757854 h 940734"/>
                <a:gd name="connsiteX4-59" fmla="*/ 0 w 4032123"/>
                <a:gd name="connsiteY4-60" fmla="*/ 0 h 940734"/>
                <a:gd name="connsiteX0-61" fmla="*/ 0 w 4032123"/>
                <a:gd name="connsiteY0-62" fmla="*/ 0 h 940734"/>
                <a:gd name="connsiteX1-63" fmla="*/ 3914558 w 4032123"/>
                <a:gd name="connsiteY1-64" fmla="*/ 0 h 940734"/>
                <a:gd name="connsiteX2-65" fmla="*/ 4032123 w 4032123"/>
                <a:gd name="connsiteY2-66" fmla="*/ 940734 h 940734"/>
                <a:gd name="connsiteX3-67" fmla="*/ 0 w 4032123"/>
                <a:gd name="connsiteY3-68" fmla="*/ 757854 h 940734"/>
                <a:gd name="connsiteX4-69" fmla="*/ 0 w 4032123"/>
                <a:gd name="connsiteY4-70" fmla="*/ 0 h 940734"/>
                <a:gd name="connsiteX0-71" fmla="*/ 0 w 3940683"/>
                <a:gd name="connsiteY0-72" fmla="*/ 0 h 901545"/>
                <a:gd name="connsiteX1-73" fmla="*/ 3914558 w 3940683"/>
                <a:gd name="connsiteY1-74" fmla="*/ 0 h 901545"/>
                <a:gd name="connsiteX2-75" fmla="*/ 3940683 w 3940683"/>
                <a:gd name="connsiteY2-76" fmla="*/ 901545 h 901545"/>
                <a:gd name="connsiteX3-77" fmla="*/ 0 w 3940683"/>
                <a:gd name="connsiteY3-78" fmla="*/ 757854 h 901545"/>
                <a:gd name="connsiteX4-79" fmla="*/ 0 w 3940683"/>
                <a:gd name="connsiteY4-80" fmla="*/ 0 h 901545"/>
                <a:gd name="connsiteX0-81" fmla="*/ 0 w 3992935"/>
                <a:gd name="connsiteY0-82" fmla="*/ 0 h 901545"/>
                <a:gd name="connsiteX1-83" fmla="*/ 3914558 w 3992935"/>
                <a:gd name="connsiteY1-84" fmla="*/ 0 h 901545"/>
                <a:gd name="connsiteX2-85" fmla="*/ 3992935 w 3992935"/>
                <a:gd name="connsiteY2-86" fmla="*/ 901545 h 901545"/>
                <a:gd name="connsiteX3-87" fmla="*/ 0 w 3992935"/>
                <a:gd name="connsiteY3-88" fmla="*/ 757854 h 901545"/>
                <a:gd name="connsiteX4-89" fmla="*/ 0 w 3992935"/>
                <a:gd name="connsiteY4-90" fmla="*/ 0 h 9015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92935" h="901545">
                  <a:moveTo>
                    <a:pt x="0" y="0"/>
                  </a:moveTo>
                  <a:lnTo>
                    <a:pt x="3914558" y="0"/>
                  </a:lnTo>
                  <a:lnTo>
                    <a:pt x="3992935" y="901545"/>
                  </a:lnTo>
                  <a:cubicBezTo>
                    <a:pt x="2400699" y="801396"/>
                    <a:pt x="1344041" y="818814"/>
                    <a:pt x="0" y="757854"/>
                  </a:cubicBezTo>
                  <a:lnTo>
                    <a:pt x="0" y="0"/>
                  </a:lnTo>
                  <a:close/>
                </a:path>
              </a:pathLst>
            </a:custGeom>
            <a:gradFill flip="none" rotWithShape="1">
              <a:gsLst>
                <a:gs pos="100000">
                  <a:sysClr val="windowText" lastClr="000000">
                    <a:lumMod val="50000"/>
                    <a:lumOff val="50000"/>
                    <a:shade val="30000"/>
                    <a:satMod val="115000"/>
                  </a:sysClr>
                </a:gs>
                <a:gs pos="43000">
                  <a:sysClr val="windowText" lastClr="000000">
                    <a:lumMod val="50000"/>
                    <a:lumOff val="50000"/>
                    <a:shade val="100000"/>
                    <a:satMod val="115000"/>
                    <a:alpha val="0"/>
                  </a:sysClr>
                </a:gs>
              </a:gsLst>
              <a:lin ang="2700000" scaled="1"/>
              <a:tileRect/>
            </a:gradFill>
            <a:ln w="25400" cap="flat" cmpd="sng" algn="ctr">
              <a:noFill/>
              <a:prstDash val="solid"/>
            </a:ln>
            <a:effectLst>
              <a:softEdge rad="127000"/>
            </a:effectLst>
          </p:spPr>
          <p:txBody>
            <a:bodyPr rtlCol="0" anchor="ctr"/>
            <a:lstStyle/>
            <a:p>
              <a:pPr algn="ctr">
                <a:defRPr/>
              </a:pPr>
              <a:endParaRPr lang="en-US" kern="0">
                <a:solidFill>
                  <a:sysClr val="window" lastClr="FFFFFF"/>
                </a:solidFill>
                <a:latin typeface="Calibri" panose="020F0502020204030204"/>
              </a:endParaRPr>
            </a:p>
          </p:txBody>
        </p:sp>
        <p:grpSp>
          <p:nvGrpSpPr>
            <p:cNvPr id="23" name="组合 22"/>
            <p:cNvGrpSpPr/>
            <p:nvPr/>
          </p:nvGrpSpPr>
          <p:grpSpPr>
            <a:xfrm>
              <a:off x="455905" y="4416000"/>
              <a:ext cx="5233995" cy="1419412"/>
              <a:chOff x="453617" y="2081991"/>
              <a:chExt cx="5233995" cy="1419412"/>
            </a:xfrm>
            <a:gradFill>
              <a:gsLst>
                <a:gs pos="0">
                  <a:srgbClr val="C90101"/>
                </a:gs>
                <a:gs pos="100000">
                  <a:srgbClr val="6D0101"/>
                </a:gs>
              </a:gsLst>
              <a:lin ang="3600000" scaled="0"/>
            </a:gradFill>
          </p:grpSpPr>
          <p:sp>
            <p:nvSpPr>
              <p:cNvPr id="35" name="椭圆 34"/>
              <p:cNvSpPr/>
              <p:nvPr/>
            </p:nvSpPr>
            <p:spPr>
              <a:xfrm>
                <a:off x="453617" y="2081991"/>
                <a:ext cx="1419412" cy="1419412"/>
              </a:xfrm>
              <a:prstGeom prst="ellipse">
                <a:avLst/>
              </a:prstGeom>
              <a:solidFill>
                <a:srgbClr val="C5D945"/>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36" name="矩形 2"/>
              <p:cNvSpPr/>
              <p:nvPr/>
            </p:nvSpPr>
            <p:spPr>
              <a:xfrm>
                <a:off x="1621807" y="2436828"/>
                <a:ext cx="4065805" cy="854009"/>
              </a:xfrm>
              <a:custGeom>
                <a:avLst/>
                <a:gdLst>
                  <a:gd name="connsiteX0" fmla="*/ 0 w 3914558"/>
                  <a:gd name="connsiteY0" fmla="*/ 0 h 823168"/>
                  <a:gd name="connsiteX1" fmla="*/ 3914558 w 3914558"/>
                  <a:gd name="connsiteY1" fmla="*/ 0 h 823168"/>
                  <a:gd name="connsiteX2" fmla="*/ 3914558 w 3914558"/>
                  <a:gd name="connsiteY2" fmla="*/ 823168 h 823168"/>
                  <a:gd name="connsiteX3" fmla="*/ 0 w 3914558"/>
                  <a:gd name="connsiteY3" fmla="*/ 823168 h 823168"/>
                  <a:gd name="connsiteX4" fmla="*/ 0 w 3914558"/>
                  <a:gd name="connsiteY4" fmla="*/ 0 h 823168"/>
                  <a:gd name="connsiteX0-1" fmla="*/ 0 w 3914558"/>
                  <a:gd name="connsiteY0-2" fmla="*/ 0 h 823168"/>
                  <a:gd name="connsiteX1-3" fmla="*/ 3914558 w 3914558"/>
                  <a:gd name="connsiteY1-4" fmla="*/ 0 h 823168"/>
                  <a:gd name="connsiteX2-5" fmla="*/ 3914558 w 3914558"/>
                  <a:gd name="connsiteY2-6" fmla="*/ 823168 h 823168"/>
                  <a:gd name="connsiteX3-7" fmla="*/ 0 w 3914558"/>
                  <a:gd name="connsiteY3-8" fmla="*/ 823168 h 823168"/>
                  <a:gd name="connsiteX4-9" fmla="*/ 0 w 3914558"/>
                  <a:gd name="connsiteY4-10" fmla="*/ 0 h 823168"/>
                  <a:gd name="connsiteX0-11" fmla="*/ 0 w 4210254"/>
                  <a:gd name="connsiteY0-12" fmla="*/ 0 h 888744"/>
                  <a:gd name="connsiteX1-13" fmla="*/ 3914558 w 4210254"/>
                  <a:gd name="connsiteY1-14" fmla="*/ 0 h 888744"/>
                  <a:gd name="connsiteX2-15" fmla="*/ 3914558 w 4210254"/>
                  <a:gd name="connsiteY2-16" fmla="*/ 823168 h 888744"/>
                  <a:gd name="connsiteX3-17" fmla="*/ 0 w 4210254"/>
                  <a:gd name="connsiteY3-18" fmla="*/ 823168 h 888744"/>
                  <a:gd name="connsiteX4-19" fmla="*/ 0 w 4210254"/>
                  <a:gd name="connsiteY4-20" fmla="*/ 0 h 888744"/>
                  <a:gd name="connsiteX0-21" fmla="*/ 0 w 3914558"/>
                  <a:gd name="connsiteY0-22" fmla="*/ 0 h 888744"/>
                  <a:gd name="connsiteX1-23" fmla="*/ 3914558 w 3914558"/>
                  <a:gd name="connsiteY1-24" fmla="*/ 0 h 888744"/>
                  <a:gd name="connsiteX2-25" fmla="*/ 3914558 w 3914558"/>
                  <a:gd name="connsiteY2-26" fmla="*/ 823168 h 888744"/>
                  <a:gd name="connsiteX3-27" fmla="*/ 0 w 3914558"/>
                  <a:gd name="connsiteY3-28" fmla="*/ 823168 h 888744"/>
                  <a:gd name="connsiteX4-29" fmla="*/ 0 w 3914558"/>
                  <a:gd name="connsiteY4-30" fmla="*/ 0 h 888744"/>
                  <a:gd name="connsiteX0-31" fmla="*/ 0 w 3920322"/>
                  <a:gd name="connsiteY0-32" fmla="*/ 0 h 867660"/>
                  <a:gd name="connsiteX1-33" fmla="*/ 3914558 w 3920322"/>
                  <a:gd name="connsiteY1-34" fmla="*/ 0 h 867660"/>
                  <a:gd name="connsiteX2-35" fmla="*/ 3849243 w 3920322"/>
                  <a:gd name="connsiteY2-36" fmla="*/ 718665 h 867660"/>
                  <a:gd name="connsiteX3-37" fmla="*/ 0 w 3920322"/>
                  <a:gd name="connsiteY3-38" fmla="*/ 823168 h 867660"/>
                  <a:gd name="connsiteX4-39" fmla="*/ 0 w 3920322"/>
                  <a:gd name="connsiteY4-40" fmla="*/ 0 h 867660"/>
                  <a:gd name="connsiteX0-41" fmla="*/ 0 w 3920322"/>
                  <a:gd name="connsiteY0-42" fmla="*/ 0 h 823168"/>
                  <a:gd name="connsiteX1-43" fmla="*/ 3914558 w 3920322"/>
                  <a:gd name="connsiteY1-44" fmla="*/ 0 h 823168"/>
                  <a:gd name="connsiteX2-45" fmla="*/ 3849243 w 3920322"/>
                  <a:gd name="connsiteY2-46" fmla="*/ 718665 h 823168"/>
                  <a:gd name="connsiteX3-47" fmla="*/ 0 w 3920322"/>
                  <a:gd name="connsiteY3-48" fmla="*/ 823168 h 823168"/>
                  <a:gd name="connsiteX4-49" fmla="*/ 0 w 3920322"/>
                  <a:gd name="connsiteY4-50" fmla="*/ 0 h 823168"/>
                  <a:gd name="connsiteX0-51" fmla="*/ 0 w 3918508"/>
                  <a:gd name="connsiteY0-52" fmla="*/ 0 h 823168"/>
                  <a:gd name="connsiteX1-53" fmla="*/ 3914558 w 3918508"/>
                  <a:gd name="connsiteY1-54" fmla="*/ 0 h 823168"/>
                  <a:gd name="connsiteX2-55" fmla="*/ 3810055 w 3918508"/>
                  <a:gd name="connsiteY2-56" fmla="*/ 640288 h 823168"/>
                  <a:gd name="connsiteX3-57" fmla="*/ 0 w 3918508"/>
                  <a:gd name="connsiteY3-58" fmla="*/ 823168 h 823168"/>
                  <a:gd name="connsiteX4-59" fmla="*/ 0 w 3918508"/>
                  <a:gd name="connsiteY4-60" fmla="*/ 0 h 823168"/>
                  <a:gd name="connsiteX0-61" fmla="*/ 0 w 3918973"/>
                  <a:gd name="connsiteY0-62" fmla="*/ 0 h 823168"/>
                  <a:gd name="connsiteX1-63" fmla="*/ 3914558 w 3918973"/>
                  <a:gd name="connsiteY1-64" fmla="*/ 0 h 823168"/>
                  <a:gd name="connsiteX2-65" fmla="*/ 3823118 w 3918973"/>
                  <a:gd name="connsiteY2-66" fmla="*/ 770916 h 823168"/>
                  <a:gd name="connsiteX3-67" fmla="*/ 0 w 3918973"/>
                  <a:gd name="connsiteY3-68" fmla="*/ 823168 h 823168"/>
                  <a:gd name="connsiteX4-69" fmla="*/ 0 w 3918973"/>
                  <a:gd name="connsiteY4-70" fmla="*/ 0 h 8231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18973" h="823168">
                    <a:moveTo>
                      <a:pt x="0" y="0"/>
                    </a:moveTo>
                    <a:lnTo>
                      <a:pt x="3914558" y="0"/>
                    </a:lnTo>
                    <a:cubicBezTo>
                      <a:pt x="3939967" y="320075"/>
                      <a:pt x="3848527" y="751287"/>
                      <a:pt x="3823118" y="770916"/>
                    </a:cubicBezTo>
                    <a:cubicBezTo>
                      <a:pt x="3797709" y="790545"/>
                      <a:pt x="874495" y="790546"/>
                      <a:pt x="0" y="823168"/>
                    </a:cubicBezTo>
                    <a:lnTo>
                      <a:pt x="0" y="0"/>
                    </a:lnTo>
                    <a:close/>
                  </a:path>
                </a:pathLst>
              </a:custGeom>
              <a:solidFill>
                <a:srgbClr val="C5D945"/>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grpSp>
        <p:sp>
          <p:nvSpPr>
            <p:cNvPr id="32" name="椭圆 31"/>
            <p:cNvSpPr/>
            <p:nvPr/>
          </p:nvSpPr>
          <p:spPr>
            <a:xfrm>
              <a:off x="564324" y="4536471"/>
              <a:ext cx="1195295" cy="1195293"/>
            </a:xfrm>
            <a:prstGeom prst="ellipse">
              <a:avLst/>
            </a:prstGeom>
            <a:solidFill>
              <a:srgbClr val="DBF0F9"/>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33" name="TextBox 58"/>
            <p:cNvSpPr txBox="1"/>
            <p:nvPr/>
          </p:nvSpPr>
          <p:spPr>
            <a:xfrm flipH="1">
              <a:off x="714136" y="4761825"/>
              <a:ext cx="840572"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6000" dirty="0">
                  <a:solidFill>
                    <a:srgbClr val="C5D945"/>
                  </a:solidFill>
                  <a:latin typeface="Arial Rounded MT Bold" panose="020F0704030504030204" pitchFamily="34" charset="0"/>
                  <a:cs typeface="Times New Roman" panose="02020603050405020304" pitchFamily="18" charset="0"/>
                </a:rPr>
                <a:t>C</a:t>
              </a:r>
              <a:endParaRPr lang="zh-CN" altLang="en-US" sz="6000" dirty="0">
                <a:solidFill>
                  <a:srgbClr val="C5D945"/>
                </a:solidFill>
                <a:latin typeface="Arial Rounded MT Bold" panose="020F0704030504030204" pitchFamily="34" charset="0"/>
                <a:cs typeface="Times New Roman" panose="02020603050405020304" pitchFamily="18" charset="0"/>
              </a:endParaRPr>
            </a:p>
          </p:txBody>
        </p:sp>
        <p:sp>
          <p:nvSpPr>
            <p:cNvPr id="34" name="TextBox 62"/>
            <p:cNvSpPr txBox="1"/>
            <p:nvPr/>
          </p:nvSpPr>
          <p:spPr>
            <a:xfrm>
              <a:off x="2054526" y="4905453"/>
              <a:ext cx="3204941" cy="584775"/>
            </a:xfrm>
            <a:prstGeom prst="rect">
              <a:avLst/>
            </a:prstGeom>
            <a:noFill/>
          </p:spPr>
          <p:txBody>
            <a:bodyPr wrap="square" rtlCol="0">
              <a:spAutoFit/>
            </a:bodyPr>
            <a:lstStyle/>
            <a:p>
              <a:r>
                <a:rPr lang="zh-CN" altLang="en-US" sz="1600" dirty="0">
                  <a:solidFill>
                    <a:srgbClr val="FFFFFF"/>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p:txBody>
        </p:sp>
      </p:grpSp>
      <p:grpSp>
        <p:nvGrpSpPr>
          <p:cNvPr id="37" name="组合 36"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639585" y="2081990"/>
            <a:ext cx="5378825" cy="1419412"/>
            <a:chOff x="6639585" y="2081990"/>
            <a:chExt cx="5378825" cy="1419412"/>
          </a:xfrm>
        </p:grpSpPr>
        <p:sp>
          <p:nvSpPr>
            <p:cNvPr id="38" name="矩形 7"/>
            <p:cNvSpPr/>
            <p:nvPr/>
          </p:nvSpPr>
          <p:spPr>
            <a:xfrm>
              <a:off x="7811872" y="2458792"/>
              <a:ext cx="4206538" cy="1042609"/>
            </a:xfrm>
            <a:custGeom>
              <a:avLst/>
              <a:gdLst>
                <a:gd name="connsiteX0" fmla="*/ 0 w 3914558"/>
                <a:gd name="connsiteY0" fmla="*/ 0 h 823168"/>
                <a:gd name="connsiteX1" fmla="*/ 3914558 w 3914558"/>
                <a:gd name="connsiteY1" fmla="*/ 0 h 823168"/>
                <a:gd name="connsiteX2" fmla="*/ 3914558 w 3914558"/>
                <a:gd name="connsiteY2" fmla="*/ 823168 h 823168"/>
                <a:gd name="connsiteX3" fmla="*/ 0 w 3914558"/>
                <a:gd name="connsiteY3" fmla="*/ 823168 h 823168"/>
                <a:gd name="connsiteX4" fmla="*/ 0 w 3914558"/>
                <a:gd name="connsiteY4" fmla="*/ 0 h 823168"/>
                <a:gd name="connsiteX0-1" fmla="*/ 0 w 3914558"/>
                <a:gd name="connsiteY0-2" fmla="*/ 0 h 823168"/>
                <a:gd name="connsiteX1-3" fmla="*/ 3914558 w 3914558"/>
                <a:gd name="connsiteY1-4" fmla="*/ 0 h 823168"/>
                <a:gd name="connsiteX2-5" fmla="*/ 3914558 w 3914558"/>
                <a:gd name="connsiteY2-6" fmla="*/ 823168 h 823168"/>
                <a:gd name="connsiteX3-7" fmla="*/ 0 w 3914558"/>
                <a:gd name="connsiteY3-8" fmla="*/ 757854 h 823168"/>
                <a:gd name="connsiteX4-9" fmla="*/ 0 w 3914558"/>
                <a:gd name="connsiteY4-10" fmla="*/ 0 h 823168"/>
                <a:gd name="connsiteX0-11" fmla="*/ 0 w 3914558"/>
                <a:gd name="connsiteY0-12" fmla="*/ 0 h 862357"/>
                <a:gd name="connsiteX1-13" fmla="*/ 3914558 w 3914558"/>
                <a:gd name="connsiteY1-14" fmla="*/ 0 h 862357"/>
                <a:gd name="connsiteX2-15" fmla="*/ 3875369 w 3914558"/>
                <a:gd name="connsiteY2-16" fmla="*/ 862357 h 862357"/>
                <a:gd name="connsiteX3-17" fmla="*/ 0 w 3914558"/>
                <a:gd name="connsiteY3-18" fmla="*/ 757854 h 862357"/>
                <a:gd name="connsiteX4-19" fmla="*/ 0 w 3914558"/>
                <a:gd name="connsiteY4-20" fmla="*/ 0 h 862357"/>
                <a:gd name="connsiteX0-21" fmla="*/ 0 w 3940683"/>
                <a:gd name="connsiteY0-22" fmla="*/ 0 h 849294"/>
                <a:gd name="connsiteX1-23" fmla="*/ 3914558 w 3940683"/>
                <a:gd name="connsiteY1-24" fmla="*/ 0 h 849294"/>
                <a:gd name="connsiteX2-25" fmla="*/ 3940683 w 3940683"/>
                <a:gd name="connsiteY2-26" fmla="*/ 849294 h 849294"/>
                <a:gd name="connsiteX3-27" fmla="*/ 0 w 3940683"/>
                <a:gd name="connsiteY3-28" fmla="*/ 757854 h 849294"/>
                <a:gd name="connsiteX4-29" fmla="*/ 0 w 3940683"/>
                <a:gd name="connsiteY4-30" fmla="*/ 0 h 849294"/>
                <a:gd name="connsiteX0-31" fmla="*/ 0 w 3979871"/>
                <a:gd name="connsiteY0-32" fmla="*/ 0 h 966860"/>
                <a:gd name="connsiteX1-33" fmla="*/ 3914558 w 3979871"/>
                <a:gd name="connsiteY1-34" fmla="*/ 0 h 966860"/>
                <a:gd name="connsiteX2-35" fmla="*/ 3979871 w 3979871"/>
                <a:gd name="connsiteY2-36" fmla="*/ 966860 h 966860"/>
                <a:gd name="connsiteX3-37" fmla="*/ 0 w 3979871"/>
                <a:gd name="connsiteY3-38" fmla="*/ 757854 h 966860"/>
                <a:gd name="connsiteX4-39" fmla="*/ 0 w 3979871"/>
                <a:gd name="connsiteY4-40" fmla="*/ 0 h 966860"/>
                <a:gd name="connsiteX0-41" fmla="*/ 0 w 4032123"/>
                <a:gd name="connsiteY0-42" fmla="*/ 0 h 940734"/>
                <a:gd name="connsiteX1-43" fmla="*/ 3914558 w 4032123"/>
                <a:gd name="connsiteY1-44" fmla="*/ 0 h 940734"/>
                <a:gd name="connsiteX2-45" fmla="*/ 4032123 w 4032123"/>
                <a:gd name="connsiteY2-46" fmla="*/ 940734 h 940734"/>
                <a:gd name="connsiteX3-47" fmla="*/ 0 w 4032123"/>
                <a:gd name="connsiteY3-48" fmla="*/ 757854 h 940734"/>
                <a:gd name="connsiteX4-49" fmla="*/ 0 w 4032123"/>
                <a:gd name="connsiteY4-50" fmla="*/ 0 h 940734"/>
                <a:gd name="connsiteX0-51" fmla="*/ 0 w 4032123"/>
                <a:gd name="connsiteY0-52" fmla="*/ 0 h 940734"/>
                <a:gd name="connsiteX1-53" fmla="*/ 3914558 w 4032123"/>
                <a:gd name="connsiteY1-54" fmla="*/ 0 h 940734"/>
                <a:gd name="connsiteX2-55" fmla="*/ 4032123 w 4032123"/>
                <a:gd name="connsiteY2-56" fmla="*/ 940734 h 940734"/>
                <a:gd name="connsiteX3-57" fmla="*/ 0 w 4032123"/>
                <a:gd name="connsiteY3-58" fmla="*/ 757854 h 940734"/>
                <a:gd name="connsiteX4-59" fmla="*/ 0 w 4032123"/>
                <a:gd name="connsiteY4-60" fmla="*/ 0 h 940734"/>
                <a:gd name="connsiteX0-61" fmla="*/ 0 w 4032123"/>
                <a:gd name="connsiteY0-62" fmla="*/ 0 h 940734"/>
                <a:gd name="connsiteX1-63" fmla="*/ 3914558 w 4032123"/>
                <a:gd name="connsiteY1-64" fmla="*/ 0 h 940734"/>
                <a:gd name="connsiteX2-65" fmla="*/ 4032123 w 4032123"/>
                <a:gd name="connsiteY2-66" fmla="*/ 940734 h 940734"/>
                <a:gd name="connsiteX3-67" fmla="*/ 0 w 4032123"/>
                <a:gd name="connsiteY3-68" fmla="*/ 757854 h 940734"/>
                <a:gd name="connsiteX4-69" fmla="*/ 0 w 4032123"/>
                <a:gd name="connsiteY4-70" fmla="*/ 0 h 940734"/>
                <a:gd name="connsiteX0-71" fmla="*/ 0 w 3940683"/>
                <a:gd name="connsiteY0-72" fmla="*/ 0 h 901545"/>
                <a:gd name="connsiteX1-73" fmla="*/ 3914558 w 3940683"/>
                <a:gd name="connsiteY1-74" fmla="*/ 0 h 901545"/>
                <a:gd name="connsiteX2-75" fmla="*/ 3940683 w 3940683"/>
                <a:gd name="connsiteY2-76" fmla="*/ 901545 h 901545"/>
                <a:gd name="connsiteX3-77" fmla="*/ 0 w 3940683"/>
                <a:gd name="connsiteY3-78" fmla="*/ 757854 h 901545"/>
                <a:gd name="connsiteX4-79" fmla="*/ 0 w 3940683"/>
                <a:gd name="connsiteY4-80" fmla="*/ 0 h 901545"/>
                <a:gd name="connsiteX0-81" fmla="*/ 0 w 3992935"/>
                <a:gd name="connsiteY0-82" fmla="*/ 0 h 901545"/>
                <a:gd name="connsiteX1-83" fmla="*/ 3914558 w 3992935"/>
                <a:gd name="connsiteY1-84" fmla="*/ 0 h 901545"/>
                <a:gd name="connsiteX2-85" fmla="*/ 3992935 w 3992935"/>
                <a:gd name="connsiteY2-86" fmla="*/ 901545 h 901545"/>
                <a:gd name="connsiteX3-87" fmla="*/ 0 w 3992935"/>
                <a:gd name="connsiteY3-88" fmla="*/ 757854 h 901545"/>
                <a:gd name="connsiteX4-89" fmla="*/ 0 w 3992935"/>
                <a:gd name="connsiteY4-90" fmla="*/ 0 h 9015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92935" h="901545">
                  <a:moveTo>
                    <a:pt x="0" y="0"/>
                  </a:moveTo>
                  <a:lnTo>
                    <a:pt x="3914558" y="0"/>
                  </a:lnTo>
                  <a:lnTo>
                    <a:pt x="3992935" y="901545"/>
                  </a:lnTo>
                  <a:cubicBezTo>
                    <a:pt x="2400699" y="801396"/>
                    <a:pt x="1344041" y="818814"/>
                    <a:pt x="0" y="757854"/>
                  </a:cubicBezTo>
                  <a:lnTo>
                    <a:pt x="0" y="0"/>
                  </a:lnTo>
                  <a:close/>
                </a:path>
              </a:pathLst>
            </a:custGeom>
            <a:gradFill flip="none" rotWithShape="1">
              <a:gsLst>
                <a:gs pos="100000">
                  <a:sysClr val="windowText" lastClr="000000">
                    <a:lumMod val="50000"/>
                    <a:lumOff val="50000"/>
                    <a:shade val="30000"/>
                    <a:satMod val="115000"/>
                  </a:sysClr>
                </a:gs>
                <a:gs pos="43000">
                  <a:sysClr val="windowText" lastClr="000000">
                    <a:lumMod val="50000"/>
                    <a:lumOff val="50000"/>
                    <a:shade val="100000"/>
                    <a:satMod val="115000"/>
                    <a:alpha val="0"/>
                  </a:sysClr>
                </a:gs>
              </a:gsLst>
              <a:lin ang="2700000" scaled="1"/>
              <a:tileRect/>
            </a:gradFill>
            <a:ln w="25400" cap="flat" cmpd="sng" algn="ctr">
              <a:noFill/>
              <a:prstDash val="solid"/>
            </a:ln>
            <a:effectLst>
              <a:softEdge rad="127000"/>
            </a:effectLst>
          </p:spPr>
          <p:txBody>
            <a:bodyPr rtlCol="0" anchor="ctr"/>
            <a:lstStyle/>
            <a:p>
              <a:pPr algn="ctr">
                <a:defRPr/>
              </a:pPr>
              <a:endParaRPr lang="en-US" kern="0">
                <a:solidFill>
                  <a:sysClr val="window" lastClr="FFFFFF"/>
                </a:solidFill>
                <a:latin typeface="Calibri" panose="020F0502020204030204"/>
              </a:endParaRPr>
            </a:p>
          </p:txBody>
        </p:sp>
        <p:grpSp>
          <p:nvGrpSpPr>
            <p:cNvPr id="39" name="组合 38"/>
            <p:cNvGrpSpPr/>
            <p:nvPr/>
          </p:nvGrpSpPr>
          <p:grpSpPr>
            <a:xfrm>
              <a:off x="6639585" y="2081990"/>
              <a:ext cx="5233995" cy="1419412"/>
              <a:chOff x="453617" y="2081991"/>
              <a:chExt cx="5233995" cy="1419412"/>
            </a:xfrm>
            <a:gradFill>
              <a:gsLst>
                <a:gs pos="0">
                  <a:srgbClr val="C90101"/>
                </a:gs>
                <a:gs pos="100000">
                  <a:srgbClr val="6D0101"/>
                </a:gs>
              </a:gsLst>
              <a:lin ang="3600000" scaled="0"/>
            </a:gradFill>
          </p:grpSpPr>
          <p:sp>
            <p:nvSpPr>
              <p:cNvPr id="43" name="椭圆 42"/>
              <p:cNvSpPr/>
              <p:nvPr/>
            </p:nvSpPr>
            <p:spPr>
              <a:xfrm>
                <a:off x="453617" y="2081991"/>
                <a:ext cx="1419412" cy="1419412"/>
              </a:xfrm>
              <a:prstGeom prst="ellipse">
                <a:avLst/>
              </a:prstGeom>
              <a:solidFill>
                <a:srgbClr val="C5D945"/>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44" name="矩形 2"/>
              <p:cNvSpPr/>
              <p:nvPr/>
            </p:nvSpPr>
            <p:spPr>
              <a:xfrm>
                <a:off x="1621807" y="2436828"/>
                <a:ext cx="4065805" cy="854009"/>
              </a:xfrm>
              <a:custGeom>
                <a:avLst/>
                <a:gdLst>
                  <a:gd name="connsiteX0" fmla="*/ 0 w 3914558"/>
                  <a:gd name="connsiteY0" fmla="*/ 0 h 823168"/>
                  <a:gd name="connsiteX1" fmla="*/ 3914558 w 3914558"/>
                  <a:gd name="connsiteY1" fmla="*/ 0 h 823168"/>
                  <a:gd name="connsiteX2" fmla="*/ 3914558 w 3914558"/>
                  <a:gd name="connsiteY2" fmla="*/ 823168 h 823168"/>
                  <a:gd name="connsiteX3" fmla="*/ 0 w 3914558"/>
                  <a:gd name="connsiteY3" fmla="*/ 823168 h 823168"/>
                  <a:gd name="connsiteX4" fmla="*/ 0 w 3914558"/>
                  <a:gd name="connsiteY4" fmla="*/ 0 h 823168"/>
                  <a:gd name="connsiteX0-1" fmla="*/ 0 w 3914558"/>
                  <a:gd name="connsiteY0-2" fmla="*/ 0 h 823168"/>
                  <a:gd name="connsiteX1-3" fmla="*/ 3914558 w 3914558"/>
                  <a:gd name="connsiteY1-4" fmla="*/ 0 h 823168"/>
                  <a:gd name="connsiteX2-5" fmla="*/ 3914558 w 3914558"/>
                  <a:gd name="connsiteY2-6" fmla="*/ 823168 h 823168"/>
                  <a:gd name="connsiteX3-7" fmla="*/ 0 w 3914558"/>
                  <a:gd name="connsiteY3-8" fmla="*/ 823168 h 823168"/>
                  <a:gd name="connsiteX4-9" fmla="*/ 0 w 3914558"/>
                  <a:gd name="connsiteY4-10" fmla="*/ 0 h 823168"/>
                  <a:gd name="connsiteX0-11" fmla="*/ 0 w 4210254"/>
                  <a:gd name="connsiteY0-12" fmla="*/ 0 h 888744"/>
                  <a:gd name="connsiteX1-13" fmla="*/ 3914558 w 4210254"/>
                  <a:gd name="connsiteY1-14" fmla="*/ 0 h 888744"/>
                  <a:gd name="connsiteX2-15" fmla="*/ 3914558 w 4210254"/>
                  <a:gd name="connsiteY2-16" fmla="*/ 823168 h 888744"/>
                  <a:gd name="connsiteX3-17" fmla="*/ 0 w 4210254"/>
                  <a:gd name="connsiteY3-18" fmla="*/ 823168 h 888744"/>
                  <a:gd name="connsiteX4-19" fmla="*/ 0 w 4210254"/>
                  <a:gd name="connsiteY4-20" fmla="*/ 0 h 888744"/>
                  <a:gd name="connsiteX0-21" fmla="*/ 0 w 3914558"/>
                  <a:gd name="connsiteY0-22" fmla="*/ 0 h 888744"/>
                  <a:gd name="connsiteX1-23" fmla="*/ 3914558 w 3914558"/>
                  <a:gd name="connsiteY1-24" fmla="*/ 0 h 888744"/>
                  <a:gd name="connsiteX2-25" fmla="*/ 3914558 w 3914558"/>
                  <a:gd name="connsiteY2-26" fmla="*/ 823168 h 888744"/>
                  <a:gd name="connsiteX3-27" fmla="*/ 0 w 3914558"/>
                  <a:gd name="connsiteY3-28" fmla="*/ 823168 h 888744"/>
                  <a:gd name="connsiteX4-29" fmla="*/ 0 w 3914558"/>
                  <a:gd name="connsiteY4-30" fmla="*/ 0 h 888744"/>
                  <a:gd name="connsiteX0-31" fmla="*/ 0 w 3920322"/>
                  <a:gd name="connsiteY0-32" fmla="*/ 0 h 867660"/>
                  <a:gd name="connsiteX1-33" fmla="*/ 3914558 w 3920322"/>
                  <a:gd name="connsiteY1-34" fmla="*/ 0 h 867660"/>
                  <a:gd name="connsiteX2-35" fmla="*/ 3849243 w 3920322"/>
                  <a:gd name="connsiteY2-36" fmla="*/ 718665 h 867660"/>
                  <a:gd name="connsiteX3-37" fmla="*/ 0 w 3920322"/>
                  <a:gd name="connsiteY3-38" fmla="*/ 823168 h 867660"/>
                  <a:gd name="connsiteX4-39" fmla="*/ 0 w 3920322"/>
                  <a:gd name="connsiteY4-40" fmla="*/ 0 h 867660"/>
                  <a:gd name="connsiteX0-41" fmla="*/ 0 w 3920322"/>
                  <a:gd name="connsiteY0-42" fmla="*/ 0 h 823168"/>
                  <a:gd name="connsiteX1-43" fmla="*/ 3914558 w 3920322"/>
                  <a:gd name="connsiteY1-44" fmla="*/ 0 h 823168"/>
                  <a:gd name="connsiteX2-45" fmla="*/ 3849243 w 3920322"/>
                  <a:gd name="connsiteY2-46" fmla="*/ 718665 h 823168"/>
                  <a:gd name="connsiteX3-47" fmla="*/ 0 w 3920322"/>
                  <a:gd name="connsiteY3-48" fmla="*/ 823168 h 823168"/>
                  <a:gd name="connsiteX4-49" fmla="*/ 0 w 3920322"/>
                  <a:gd name="connsiteY4-50" fmla="*/ 0 h 823168"/>
                  <a:gd name="connsiteX0-51" fmla="*/ 0 w 3918508"/>
                  <a:gd name="connsiteY0-52" fmla="*/ 0 h 823168"/>
                  <a:gd name="connsiteX1-53" fmla="*/ 3914558 w 3918508"/>
                  <a:gd name="connsiteY1-54" fmla="*/ 0 h 823168"/>
                  <a:gd name="connsiteX2-55" fmla="*/ 3810055 w 3918508"/>
                  <a:gd name="connsiteY2-56" fmla="*/ 640288 h 823168"/>
                  <a:gd name="connsiteX3-57" fmla="*/ 0 w 3918508"/>
                  <a:gd name="connsiteY3-58" fmla="*/ 823168 h 823168"/>
                  <a:gd name="connsiteX4-59" fmla="*/ 0 w 3918508"/>
                  <a:gd name="connsiteY4-60" fmla="*/ 0 h 823168"/>
                  <a:gd name="connsiteX0-61" fmla="*/ 0 w 3918973"/>
                  <a:gd name="connsiteY0-62" fmla="*/ 0 h 823168"/>
                  <a:gd name="connsiteX1-63" fmla="*/ 3914558 w 3918973"/>
                  <a:gd name="connsiteY1-64" fmla="*/ 0 h 823168"/>
                  <a:gd name="connsiteX2-65" fmla="*/ 3823118 w 3918973"/>
                  <a:gd name="connsiteY2-66" fmla="*/ 770916 h 823168"/>
                  <a:gd name="connsiteX3-67" fmla="*/ 0 w 3918973"/>
                  <a:gd name="connsiteY3-68" fmla="*/ 823168 h 823168"/>
                  <a:gd name="connsiteX4-69" fmla="*/ 0 w 3918973"/>
                  <a:gd name="connsiteY4-70" fmla="*/ 0 h 8231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18973" h="823168">
                    <a:moveTo>
                      <a:pt x="0" y="0"/>
                    </a:moveTo>
                    <a:lnTo>
                      <a:pt x="3914558" y="0"/>
                    </a:lnTo>
                    <a:cubicBezTo>
                      <a:pt x="3939967" y="320075"/>
                      <a:pt x="3848527" y="751287"/>
                      <a:pt x="3823118" y="770916"/>
                    </a:cubicBezTo>
                    <a:cubicBezTo>
                      <a:pt x="3797709" y="790545"/>
                      <a:pt x="874495" y="790546"/>
                      <a:pt x="0" y="823168"/>
                    </a:cubicBezTo>
                    <a:lnTo>
                      <a:pt x="0" y="0"/>
                    </a:lnTo>
                    <a:close/>
                  </a:path>
                </a:pathLst>
              </a:custGeom>
              <a:solidFill>
                <a:srgbClr val="C5D945"/>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grpSp>
        <p:sp>
          <p:nvSpPr>
            <p:cNvPr id="40" name="椭圆 39"/>
            <p:cNvSpPr/>
            <p:nvPr/>
          </p:nvSpPr>
          <p:spPr>
            <a:xfrm>
              <a:off x="6748004" y="2202461"/>
              <a:ext cx="1195295" cy="1195293"/>
            </a:xfrm>
            <a:prstGeom prst="ellipse">
              <a:avLst/>
            </a:prstGeom>
            <a:solidFill>
              <a:srgbClr val="DBF0F9"/>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41" name="TextBox 58"/>
            <p:cNvSpPr txBox="1"/>
            <p:nvPr/>
          </p:nvSpPr>
          <p:spPr>
            <a:xfrm flipH="1">
              <a:off x="6925365" y="2436827"/>
              <a:ext cx="840572"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6000" dirty="0">
                  <a:solidFill>
                    <a:srgbClr val="C5D945"/>
                  </a:solidFill>
                  <a:latin typeface="Arial Rounded MT Bold" panose="020F0704030504030204" pitchFamily="34" charset="0"/>
                  <a:cs typeface="Times New Roman" panose="02020603050405020304" pitchFamily="18" charset="0"/>
                </a:rPr>
                <a:t>B</a:t>
              </a:r>
              <a:endParaRPr lang="zh-CN" altLang="en-US" sz="6000" dirty="0">
                <a:solidFill>
                  <a:srgbClr val="C5D945"/>
                </a:solidFill>
                <a:latin typeface="Arial Rounded MT Bold" panose="020F0704030504030204" pitchFamily="34" charset="0"/>
                <a:cs typeface="Times New Roman" panose="02020603050405020304" pitchFamily="18" charset="0"/>
              </a:endParaRPr>
            </a:p>
          </p:txBody>
        </p:sp>
        <p:sp>
          <p:nvSpPr>
            <p:cNvPr id="42" name="TextBox 62"/>
            <p:cNvSpPr txBox="1"/>
            <p:nvPr/>
          </p:nvSpPr>
          <p:spPr>
            <a:xfrm>
              <a:off x="8238206" y="2571443"/>
              <a:ext cx="3204941" cy="584775"/>
            </a:xfrm>
            <a:prstGeom prst="rect">
              <a:avLst/>
            </a:prstGeom>
            <a:noFill/>
          </p:spPr>
          <p:txBody>
            <a:bodyPr wrap="square" rtlCol="0">
              <a:spAutoFit/>
            </a:bodyPr>
            <a:lstStyle/>
            <a:p>
              <a:r>
                <a:rPr lang="zh-CN" altLang="en-US" sz="1600" dirty="0">
                  <a:solidFill>
                    <a:srgbClr val="FFFFFF"/>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p:txBody>
        </p:sp>
      </p:grpSp>
      <p:grpSp>
        <p:nvGrpSpPr>
          <p:cNvPr id="45" name="组合 44"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GrpSpPr/>
          <p:nvPr/>
        </p:nvGrpSpPr>
        <p:grpSpPr>
          <a:xfrm>
            <a:off x="6625463" y="4415999"/>
            <a:ext cx="5378825" cy="1419412"/>
            <a:chOff x="6747383" y="4415999"/>
            <a:chExt cx="5378825" cy="1419412"/>
          </a:xfrm>
        </p:grpSpPr>
        <p:sp>
          <p:nvSpPr>
            <p:cNvPr id="46" name="矩形 7"/>
            <p:cNvSpPr/>
            <p:nvPr/>
          </p:nvSpPr>
          <p:spPr>
            <a:xfrm>
              <a:off x="7919670" y="4792801"/>
              <a:ext cx="4206538" cy="1042609"/>
            </a:xfrm>
            <a:custGeom>
              <a:avLst/>
              <a:gdLst>
                <a:gd name="connsiteX0" fmla="*/ 0 w 3914558"/>
                <a:gd name="connsiteY0" fmla="*/ 0 h 823168"/>
                <a:gd name="connsiteX1" fmla="*/ 3914558 w 3914558"/>
                <a:gd name="connsiteY1" fmla="*/ 0 h 823168"/>
                <a:gd name="connsiteX2" fmla="*/ 3914558 w 3914558"/>
                <a:gd name="connsiteY2" fmla="*/ 823168 h 823168"/>
                <a:gd name="connsiteX3" fmla="*/ 0 w 3914558"/>
                <a:gd name="connsiteY3" fmla="*/ 823168 h 823168"/>
                <a:gd name="connsiteX4" fmla="*/ 0 w 3914558"/>
                <a:gd name="connsiteY4" fmla="*/ 0 h 823168"/>
                <a:gd name="connsiteX0-1" fmla="*/ 0 w 3914558"/>
                <a:gd name="connsiteY0-2" fmla="*/ 0 h 823168"/>
                <a:gd name="connsiteX1-3" fmla="*/ 3914558 w 3914558"/>
                <a:gd name="connsiteY1-4" fmla="*/ 0 h 823168"/>
                <a:gd name="connsiteX2-5" fmla="*/ 3914558 w 3914558"/>
                <a:gd name="connsiteY2-6" fmla="*/ 823168 h 823168"/>
                <a:gd name="connsiteX3-7" fmla="*/ 0 w 3914558"/>
                <a:gd name="connsiteY3-8" fmla="*/ 757854 h 823168"/>
                <a:gd name="connsiteX4-9" fmla="*/ 0 w 3914558"/>
                <a:gd name="connsiteY4-10" fmla="*/ 0 h 823168"/>
                <a:gd name="connsiteX0-11" fmla="*/ 0 w 3914558"/>
                <a:gd name="connsiteY0-12" fmla="*/ 0 h 862357"/>
                <a:gd name="connsiteX1-13" fmla="*/ 3914558 w 3914558"/>
                <a:gd name="connsiteY1-14" fmla="*/ 0 h 862357"/>
                <a:gd name="connsiteX2-15" fmla="*/ 3875369 w 3914558"/>
                <a:gd name="connsiteY2-16" fmla="*/ 862357 h 862357"/>
                <a:gd name="connsiteX3-17" fmla="*/ 0 w 3914558"/>
                <a:gd name="connsiteY3-18" fmla="*/ 757854 h 862357"/>
                <a:gd name="connsiteX4-19" fmla="*/ 0 w 3914558"/>
                <a:gd name="connsiteY4-20" fmla="*/ 0 h 862357"/>
                <a:gd name="connsiteX0-21" fmla="*/ 0 w 3940683"/>
                <a:gd name="connsiteY0-22" fmla="*/ 0 h 849294"/>
                <a:gd name="connsiteX1-23" fmla="*/ 3914558 w 3940683"/>
                <a:gd name="connsiteY1-24" fmla="*/ 0 h 849294"/>
                <a:gd name="connsiteX2-25" fmla="*/ 3940683 w 3940683"/>
                <a:gd name="connsiteY2-26" fmla="*/ 849294 h 849294"/>
                <a:gd name="connsiteX3-27" fmla="*/ 0 w 3940683"/>
                <a:gd name="connsiteY3-28" fmla="*/ 757854 h 849294"/>
                <a:gd name="connsiteX4-29" fmla="*/ 0 w 3940683"/>
                <a:gd name="connsiteY4-30" fmla="*/ 0 h 849294"/>
                <a:gd name="connsiteX0-31" fmla="*/ 0 w 3979871"/>
                <a:gd name="connsiteY0-32" fmla="*/ 0 h 966860"/>
                <a:gd name="connsiteX1-33" fmla="*/ 3914558 w 3979871"/>
                <a:gd name="connsiteY1-34" fmla="*/ 0 h 966860"/>
                <a:gd name="connsiteX2-35" fmla="*/ 3979871 w 3979871"/>
                <a:gd name="connsiteY2-36" fmla="*/ 966860 h 966860"/>
                <a:gd name="connsiteX3-37" fmla="*/ 0 w 3979871"/>
                <a:gd name="connsiteY3-38" fmla="*/ 757854 h 966860"/>
                <a:gd name="connsiteX4-39" fmla="*/ 0 w 3979871"/>
                <a:gd name="connsiteY4-40" fmla="*/ 0 h 966860"/>
                <a:gd name="connsiteX0-41" fmla="*/ 0 w 4032123"/>
                <a:gd name="connsiteY0-42" fmla="*/ 0 h 940734"/>
                <a:gd name="connsiteX1-43" fmla="*/ 3914558 w 4032123"/>
                <a:gd name="connsiteY1-44" fmla="*/ 0 h 940734"/>
                <a:gd name="connsiteX2-45" fmla="*/ 4032123 w 4032123"/>
                <a:gd name="connsiteY2-46" fmla="*/ 940734 h 940734"/>
                <a:gd name="connsiteX3-47" fmla="*/ 0 w 4032123"/>
                <a:gd name="connsiteY3-48" fmla="*/ 757854 h 940734"/>
                <a:gd name="connsiteX4-49" fmla="*/ 0 w 4032123"/>
                <a:gd name="connsiteY4-50" fmla="*/ 0 h 940734"/>
                <a:gd name="connsiteX0-51" fmla="*/ 0 w 4032123"/>
                <a:gd name="connsiteY0-52" fmla="*/ 0 h 940734"/>
                <a:gd name="connsiteX1-53" fmla="*/ 3914558 w 4032123"/>
                <a:gd name="connsiteY1-54" fmla="*/ 0 h 940734"/>
                <a:gd name="connsiteX2-55" fmla="*/ 4032123 w 4032123"/>
                <a:gd name="connsiteY2-56" fmla="*/ 940734 h 940734"/>
                <a:gd name="connsiteX3-57" fmla="*/ 0 w 4032123"/>
                <a:gd name="connsiteY3-58" fmla="*/ 757854 h 940734"/>
                <a:gd name="connsiteX4-59" fmla="*/ 0 w 4032123"/>
                <a:gd name="connsiteY4-60" fmla="*/ 0 h 940734"/>
                <a:gd name="connsiteX0-61" fmla="*/ 0 w 4032123"/>
                <a:gd name="connsiteY0-62" fmla="*/ 0 h 940734"/>
                <a:gd name="connsiteX1-63" fmla="*/ 3914558 w 4032123"/>
                <a:gd name="connsiteY1-64" fmla="*/ 0 h 940734"/>
                <a:gd name="connsiteX2-65" fmla="*/ 4032123 w 4032123"/>
                <a:gd name="connsiteY2-66" fmla="*/ 940734 h 940734"/>
                <a:gd name="connsiteX3-67" fmla="*/ 0 w 4032123"/>
                <a:gd name="connsiteY3-68" fmla="*/ 757854 h 940734"/>
                <a:gd name="connsiteX4-69" fmla="*/ 0 w 4032123"/>
                <a:gd name="connsiteY4-70" fmla="*/ 0 h 940734"/>
                <a:gd name="connsiteX0-71" fmla="*/ 0 w 3940683"/>
                <a:gd name="connsiteY0-72" fmla="*/ 0 h 901545"/>
                <a:gd name="connsiteX1-73" fmla="*/ 3914558 w 3940683"/>
                <a:gd name="connsiteY1-74" fmla="*/ 0 h 901545"/>
                <a:gd name="connsiteX2-75" fmla="*/ 3940683 w 3940683"/>
                <a:gd name="connsiteY2-76" fmla="*/ 901545 h 901545"/>
                <a:gd name="connsiteX3-77" fmla="*/ 0 w 3940683"/>
                <a:gd name="connsiteY3-78" fmla="*/ 757854 h 901545"/>
                <a:gd name="connsiteX4-79" fmla="*/ 0 w 3940683"/>
                <a:gd name="connsiteY4-80" fmla="*/ 0 h 901545"/>
                <a:gd name="connsiteX0-81" fmla="*/ 0 w 3992935"/>
                <a:gd name="connsiteY0-82" fmla="*/ 0 h 901545"/>
                <a:gd name="connsiteX1-83" fmla="*/ 3914558 w 3992935"/>
                <a:gd name="connsiteY1-84" fmla="*/ 0 h 901545"/>
                <a:gd name="connsiteX2-85" fmla="*/ 3992935 w 3992935"/>
                <a:gd name="connsiteY2-86" fmla="*/ 901545 h 901545"/>
                <a:gd name="connsiteX3-87" fmla="*/ 0 w 3992935"/>
                <a:gd name="connsiteY3-88" fmla="*/ 757854 h 901545"/>
                <a:gd name="connsiteX4-89" fmla="*/ 0 w 3992935"/>
                <a:gd name="connsiteY4-90" fmla="*/ 0 h 9015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92935" h="901545">
                  <a:moveTo>
                    <a:pt x="0" y="0"/>
                  </a:moveTo>
                  <a:lnTo>
                    <a:pt x="3914558" y="0"/>
                  </a:lnTo>
                  <a:lnTo>
                    <a:pt x="3992935" y="901545"/>
                  </a:lnTo>
                  <a:cubicBezTo>
                    <a:pt x="2400699" y="801396"/>
                    <a:pt x="1344041" y="818814"/>
                    <a:pt x="0" y="757854"/>
                  </a:cubicBezTo>
                  <a:lnTo>
                    <a:pt x="0" y="0"/>
                  </a:lnTo>
                  <a:close/>
                </a:path>
              </a:pathLst>
            </a:custGeom>
            <a:gradFill flip="none" rotWithShape="1">
              <a:gsLst>
                <a:gs pos="100000">
                  <a:sysClr val="windowText" lastClr="000000">
                    <a:lumMod val="50000"/>
                    <a:lumOff val="50000"/>
                    <a:shade val="30000"/>
                    <a:satMod val="115000"/>
                  </a:sysClr>
                </a:gs>
                <a:gs pos="43000">
                  <a:sysClr val="windowText" lastClr="000000">
                    <a:lumMod val="50000"/>
                    <a:lumOff val="50000"/>
                    <a:shade val="100000"/>
                    <a:satMod val="115000"/>
                    <a:alpha val="0"/>
                  </a:sysClr>
                </a:gs>
              </a:gsLst>
              <a:lin ang="2700000" scaled="1"/>
              <a:tileRect/>
            </a:gradFill>
            <a:ln w="25400" cap="flat" cmpd="sng" algn="ctr">
              <a:noFill/>
              <a:prstDash val="solid"/>
            </a:ln>
            <a:effectLst>
              <a:softEdge rad="127000"/>
            </a:effectLst>
          </p:spPr>
          <p:txBody>
            <a:bodyPr rtlCol="0" anchor="ctr"/>
            <a:lstStyle/>
            <a:p>
              <a:pPr algn="ctr">
                <a:defRPr/>
              </a:pPr>
              <a:endParaRPr lang="en-US" kern="0">
                <a:solidFill>
                  <a:sysClr val="window" lastClr="FFFFFF"/>
                </a:solidFill>
                <a:latin typeface="Calibri" panose="020F0502020204030204"/>
              </a:endParaRPr>
            </a:p>
          </p:txBody>
        </p:sp>
        <p:grpSp>
          <p:nvGrpSpPr>
            <p:cNvPr id="47" name="组合 46"/>
            <p:cNvGrpSpPr/>
            <p:nvPr/>
          </p:nvGrpSpPr>
          <p:grpSpPr>
            <a:xfrm>
              <a:off x="6747383" y="4415999"/>
              <a:ext cx="5233995" cy="1419412"/>
              <a:chOff x="453617" y="2081991"/>
              <a:chExt cx="5233995" cy="1419412"/>
            </a:xfrm>
            <a:gradFill>
              <a:gsLst>
                <a:gs pos="0">
                  <a:srgbClr val="004A8B"/>
                </a:gs>
                <a:gs pos="100000">
                  <a:srgbClr val="002043"/>
                </a:gs>
              </a:gsLst>
              <a:lin ang="3600000" scaled="0"/>
            </a:gradFill>
          </p:grpSpPr>
          <p:sp>
            <p:nvSpPr>
              <p:cNvPr id="51" name="椭圆 50"/>
              <p:cNvSpPr/>
              <p:nvPr/>
            </p:nvSpPr>
            <p:spPr>
              <a:xfrm>
                <a:off x="453617" y="2081991"/>
                <a:ext cx="1419412" cy="1419412"/>
              </a:xfrm>
              <a:prstGeom prst="ellipse">
                <a:avLst/>
              </a:prstGeom>
              <a:solidFill>
                <a:srgbClr val="00A0D2"/>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52" name="矩形 2"/>
              <p:cNvSpPr/>
              <p:nvPr/>
            </p:nvSpPr>
            <p:spPr>
              <a:xfrm>
                <a:off x="1621807" y="2436828"/>
                <a:ext cx="4065805" cy="854009"/>
              </a:xfrm>
              <a:custGeom>
                <a:avLst/>
                <a:gdLst>
                  <a:gd name="connsiteX0" fmla="*/ 0 w 3914558"/>
                  <a:gd name="connsiteY0" fmla="*/ 0 h 823168"/>
                  <a:gd name="connsiteX1" fmla="*/ 3914558 w 3914558"/>
                  <a:gd name="connsiteY1" fmla="*/ 0 h 823168"/>
                  <a:gd name="connsiteX2" fmla="*/ 3914558 w 3914558"/>
                  <a:gd name="connsiteY2" fmla="*/ 823168 h 823168"/>
                  <a:gd name="connsiteX3" fmla="*/ 0 w 3914558"/>
                  <a:gd name="connsiteY3" fmla="*/ 823168 h 823168"/>
                  <a:gd name="connsiteX4" fmla="*/ 0 w 3914558"/>
                  <a:gd name="connsiteY4" fmla="*/ 0 h 823168"/>
                  <a:gd name="connsiteX0-1" fmla="*/ 0 w 3914558"/>
                  <a:gd name="connsiteY0-2" fmla="*/ 0 h 823168"/>
                  <a:gd name="connsiteX1-3" fmla="*/ 3914558 w 3914558"/>
                  <a:gd name="connsiteY1-4" fmla="*/ 0 h 823168"/>
                  <a:gd name="connsiteX2-5" fmla="*/ 3914558 w 3914558"/>
                  <a:gd name="connsiteY2-6" fmla="*/ 823168 h 823168"/>
                  <a:gd name="connsiteX3-7" fmla="*/ 0 w 3914558"/>
                  <a:gd name="connsiteY3-8" fmla="*/ 823168 h 823168"/>
                  <a:gd name="connsiteX4-9" fmla="*/ 0 w 3914558"/>
                  <a:gd name="connsiteY4-10" fmla="*/ 0 h 823168"/>
                  <a:gd name="connsiteX0-11" fmla="*/ 0 w 4210254"/>
                  <a:gd name="connsiteY0-12" fmla="*/ 0 h 888744"/>
                  <a:gd name="connsiteX1-13" fmla="*/ 3914558 w 4210254"/>
                  <a:gd name="connsiteY1-14" fmla="*/ 0 h 888744"/>
                  <a:gd name="connsiteX2-15" fmla="*/ 3914558 w 4210254"/>
                  <a:gd name="connsiteY2-16" fmla="*/ 823168 h 888744"/>
                  <a:gd name="connsiteX3-17" fmla="*/ 0 w 4210254"/>
                  <a:gd name="connsiteY3-18" fmla="*/ 823168 h 888744"/>
                  <a:gd name="connsiteX4-19" fmla="*/ 0 w 4210254"/>
                  <a:gd name="connsiteY4-20" fmla="*/ 0 h 888744"/>
                  <a:gd name="connsiteX0-21" fmla="*/ 0 w 3914558"/>
                  <a:gd name="connsiteY0-22" fmla="*/ 0 h 888744"/>
                  <a:gd name="connsiteX1-23" fmla="*/ 3914558 w 3914558"/>
                  <a:gd name="connsiteY1-24" fmla="*/ 0 h 888744"/>
                  <a:gd name="connsiteX2-25" fmla="*/ 3914558 w 3914558"/>
                  <a:gd name="connsiteY2-26" fmla="*/ 823168 h 888744"/>
                  <a:gd name="connsiteX3-27" fmla="*/ 0 w 3914558"/>
                  <a:gd name="connsiteY3-28" fmla="*/ 823168 h 888744"/>
                  <a:gd name="connsiteX4-29" fmla="*/ 0 w 3914558"/>
                  <a:gd name="connsiteY4-30" fmla="*/ 0 h 888744"/>
                  <a:gd name="connsiteX0-31" fmla="*/ 0 w 3920322"/>
                  <a:gd name="connsiteY0-32" fmla="*/ 0 h 867660"/>
                  <a:gd name="connsiteX1-33" fmla="*/ 3914558 w 3920322"/>
                  <a:gd name="connsiteY1-34" fmla="*/ 0 h 867660"/>
                  <a:gd name="connsiteX2-35" fmla="*/ 3849243 w 3920322"/>
                  <a:gd name="connsiteY2-36" fmla="*/ 718665 h 867660"/>
                  <a:gd name="connsiteX3-37" fmla="*/ 0 w 3920322"/>
                  <a:gd name="connsiteY3-38" fmla="*/ 823168 h 867660"/>
                  <a:gd name="connsiteX4-39" fmla="*/ 0 w 3920322"/>
                  <a:gd name="connsiteY4-40" fmla="*/ 0 h 867660"/>
                  <a:gd name="connsiteX0-41" fmla="*/ 0 w 3920322"/>
                  <a:gd name="connsiteY0-42" fmla="*/ 0 h 823168"/>
                  <a:gd name="connsiteX1-43" fmla="*/ 3914558 w 3920322"/>
                  <a:gd name="connsiteY1-44" fmla="*/ 0 h 823168"/>
                  <a:gd name="connsiteX2-45" fmla="*/ 3849243 w 3920322"/>
                  <a:gd name="connsiteY2-46" fmla="*/ 718665 h 823168"/>
                  <a:gd name="connsiteX3-47" fmla="*/ 0 w 3920322"/>
                  <a:gd name="connsiteY3-48" fmla="*/ 823168 h 823168"/>
                  <a:gd name="connsiteX4-49" fmla="*/ 0 w 3920322"/>
                  <a:gd name="connsiteY4-50" fmla="*/ 0 h 823168"/>
                  <a:gd name="connsiteX0-51" fmla="*/ 0 w 3918508"/>
                  <a:gd name="connsiteY0-52" fmla="*/ 0 h 823168"/>
                  <a:gd name="connsiteX1-53" fmla="*/ 3914558 w 3918508"/>
                  <a:gd name="connsiteY1-54" fmla="*/ 0 h 823168"/>
                  <a:gd name="connsiteX2-55" fmla="*/ 3810055 w 3918508"/>
                  <a:gd name="connsiteY2-56" fmla="*/ 640288 h 823168"/>
                  <a:gd name="connsiteX3-57" fmla="*/ 0 w 3918508"/>
                  <a:gd name="connsiteY3-58" fmla="*/ 823168 h 823168"/>
                  <a:gd name="connsiteX4-59" fmla="*/ 0 w 3918508"/>
                  <a:gd name="connsiteY4-60" fmla="*/ 0 h 823168"/>
                  <a:gd name="connsiteX0-61" fmla="*/ 0 w 3918973"/>
                  <a:gd name="connsiteY0-62" fmla="*/ 0 h 823168"/>
                  <a:gd name="connsiteX1-63" fmla="*/ 3914558 w 3918973"/>
                  <a:gd name="connsiteY1-64" fmla="*/ 0 h 823168"/>
                  <a:gd name="connsiteX2-65" fmla="*/ 3823118 w 3918973"/>
                  <a:gd name="connsiteY2-66" fmla="*/ 770916 h 823168"/>
                  <a:gd name="connsiteX3-67" fmla="*/ 0 w 3918973"/>
                  <a:gd name="connsiteY3-68" fmla="*/ 823168 h 823168"/>
                  <a:gd name="connsiteX4-69" fmla="*/ 0 w 3918973"/>
                  <a:gd name="connsiteY4-70" fmla="*/ 0 h 8231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18973" h="823168">
                    <a:moveTo>
                      <a:pt x="0" y="0"/>
                    </a:moveTo>
                    <a:lnTo>
                      <a:pt x="3914558" y="0"/>
                    </a:lnTo>
                    <a:cubicBezTo>
                      <a:pt x="3939967" y="320075"/>
                      <a:pt x="3848527" y="751287"/>
                      <a:pt x="3823118" y="770916"/>
                    </a:cubicBezTo>
                    <a:cubicBezTo>
                      <a:pt x="3797709" y="790545"/>
                      <a:pt x="874495" y="790546"/>
                      <a:pt x="0" y="823168"/>
                    </a:cubicBezTo>
                    <a:lnTo>
                      <a:pt x="0" y="0"/>
                    </a:lnTo>
                    <a:close/>
                  </a:path>
                </a:pathLst>
              </a:custGeom>
              <a:solidFill>
                <a:srgbClr val="00A0D2"/>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grpSp>
        <p:sp>
          <p:nvSpPr>
            <p:cNvPr id="48" name="椭圆 47"/>
            <p:cNvSpPr/>
            <p:nvPr/>
          </p:nvSpPr>
          <p:spPr>
            <a:xfrm>
              <a:off x="6855802" y="4536470"/>
              <a:ext cx="1195295" cy="1195293"/>
            </a:xfrm>
            <a:prstGeom prst="ellipse">
              <a:avLst/>
            </a:prstGeom>
            <a:solidFill>
              <a:srgbClr val="DBF0F9"/>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49" name="TextBox 58"/>
            <p:cNvSpPr txBox="1"/>
            <p:nvPr/>
          </p:nvSpPr>
          <p:spPr>
            <a:xfrm flipH="1">
              <a:off x="7030532" y="4761825"/>
              <a:ext cx="840572"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6000" dirty="0">
                  <a:solidFill>
                    <a:srgbClr val="00A0D2"/>
                  </a:solidFill>
                  <a:latin typeface="Arial Rounded MT Bold" panose="020F0704030504030204" pitchFamily="34" charset="0"/>
                  <a:cs typeface="Times New Roman" panose="02020603050405020304" pitchFamily="18" charset="0"/>
                </a:rPr>
                <a:t>D</a:t>
              </a:r>
              <a:endParaRPr lang="zh-CN" altLang="en-US" sz="6000" dirty="0">
                <a:solidFill>
                  <a:srgbClr val="00A0D2"/>
                </a:solidFill>
                <a:latin typeface="Arial Rounded MT Bold" panose="020F0704030504030204" pitchFamily="34" charset="0"/>
                <a:cs typeface="Times New Roman" panose="02020603050405020304" pitchFamily="18" charset="0"/>
              </a:endParaRPr>
            </a:p>
          </p:txBody>
        </p:sp>
        <p:sp>
          <p:nvSpPr>
            <p:cNvPr id="50" name="TextBox 62"/>
            <p:cNvSpPr txBox="1"/>
            <p:nvPr/>
          </p:nvSpPr>
          <p:spPr>
            <a:xfrm>
              <a:off x="8346004" y="4905452"/>
              <a:ext cx="3204941" cy="584775"/>
            </a:xfrm>
            <a:prstGeom prst="rect">
              <a:avLst/>
            </a:prstGeom>
            <a:noFill/>
          </p:spPr>
          <p:txBody>
            <a:bodyPr wrap="square" rtlCol="0">
              <a:spAutoFit/>
            </a:bodyPr>
            <a:lstStyle/>
            <a:p>
              <a:r>
                <a:rPr lang="zh-CN" altLang="en-US" sz="1600" dirty="0">
                  <a:solidFill>
                    <a:srgbClr val="FFFFFF"/>
                  </a:solidFill>
                  <a:latin typeface="微软雅黑" panose="020B0503020204020204" pitchFamily="34" charset="-122"/>
                  <a:ea typeface="微软雅黑" panose="020B0503020204020204" pitchFamily="34" charset="-122"/>
                </a:rPr>
                <a:t>这里输入您的主要叙述内容这里输入您的主要叙述内容</a:t>
              </a:r>
              <a:endParaRPr lang="en-US" altLang="zh-CN" sz="16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3127</Words>
  <Application>WPS 演示</Application>
  <PresentationFormat>宽屏</PresentationFormat>
  <Paragraphs>468</Paragraphs>
  <Slides>26</Slides>
  <Notes>2</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26</vt:i4>
      </vt:variant>
    </vt:vector>
  </HeadingPairs>
  <TitlesOfParts>
    <vt:vector size="50" baseType="lpstr">
      <vt:lpstr>Arial</vt:lpstr>
      <vt:lpstr>宋体</vt:lpstr>
      <vt:lpstr>Wingdings</vt:lpstr>
      <vt:lpstr>幼圆</vt:lpstr>
      <vt:lpstr>Kartika</vt:lpstr>
      <vt:lpstr>PMingLiU-ExtB</vt:lpstr>
      <vt:lpstr>Agency FB</vt:lpstr>
      <vt:lpstr>Trebuchet MS</vt:lpstr>
      <vt:lpstr>微软雅黑</vt:lpstr>
      <vt:lpstr>Calibri</vt:lpstr>
      <vt:lpstr>Arial Rounded MT Bold</vt:lpstr>
      <vt:lpstr>Times New Roman</vt:lpstr>
      <vt:lpstr>Calibri</vt:lpstr>
      <vt:lpstr>Bebas</vt:lpstr>
      <vt:lpstr>Segoe Print</vt:lpstr>
      <vt:lpstr>Arial Unicode MS</vt:lpstr>
      <vt:lpstr>Calibri Light</vt:lpstr>
      <vt:lpstr>华文宋体</vt:lpstr>
      <vt:lpstr>华文黑体</vt:lpstr>
      <vt:lpstr>方正姚体</vt:lpstr>
      <vt:lpstr>Candara</vt:lpstr>
      <vt:lpstr>Arial Black</vt:lpstr>
      <vt:lpstr>黑体</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113</cp:revision>
  <dcterms:created xsi:type="dcterms:W3CDTF">2017-03-20T14:49:00Z</dcterms:created>
  <dcterms:modified xsi:type="dcterms:W3CDTF">2024-04-18T17:39:53Z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A0F76091C8524C3AA36779F96EA1BA6A_13</vt:lpwstr>
  </property>
</Properties>
</file>