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6" r:id="rId3"/>
    <p:sldId id="287" r:id="rId4"/>
    <p:sldId id="258" r:id="rId5"/>
    <p:sldId id="289" r:id="rId6"/>
    <p:sldId id="261" r:id="rId7"/>
    <p:sldId id="264" r:id="rId8"/>
    <p:sldId id="265" r:id="rId10"/>
    <p:sldId id="267" r:id="rId11"/>
    <p:sldId id="271" r:id="rId12"/>
    <p:sldId id="272" r:id="rId13"/>
    <p:sldId id="281" r:id="rId14"/>
    <p:sldId id="298" r:id="rId15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evenim MT" panose="02010502060101010101" pitchFamily="2" charset="-79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orient="horz" pos="3748" userDrawn="1">
          <p15:clr>
            <a:srgbClr val="A4A3A4"/>
          </p15:clr>
        </p15:guide>
        <p15:guide id="3" orient="horz" pos="633" userDrawn="1">
          <p15:clr>
            <a:srgbClr val="A4A3A4"/>
          </p15:clr>
        </p15:guide>
        <p15:guide id="4" orient="horz" pos="338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3067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  <p15:guide id="9" pos="2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E9D"/>
    <a:srgbClr val="16544C"/>
    <a:srgbClr val="229680"/>
    <a:srgbClr val="1CAC94"/>
    <a:srgbClr val="D38101"/>
    <a:srgbClr val="741484"/>
    <a:srgbClr val="F18300"/>
    <a:srgbClr val="ED6D00"/>
    <a:srgbClr val="F4A347"/>
    <a:srgbClr val="E94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0" autoAdjust="0"/>
    <p:restoredTop sz="94249" autoAdjust="0"/>
  </p:normalViewPr>
  <p:slideViewPr>
    <p:cSldViewPr showGuides="1">
      <p:cViewPr varScale="1">
        <p:scale>
          <a:sx n="87" d="100"/>
          <a:sy n="87" d="100"/>
        </p:scale>
        <p:origin x="384" y="78"/>
      </p:cViewPr>
      <p:guideLst>
        <p:guide orient="horz" pos="1706"/>
        <p:guide orient="horz" pos="3748"/>
        <p:guide orient="horz" pos="633"/>
        <p:guide orient="horz" pos="3385"/>
        <p:guide pos="3840"/>
        <p:guide orient="horz" pos="1570"/>
        <p:guide orient="horz" pos="3067"/>
        <p:guide orient="horz" pos="1344"/>
        <p:guide pos="2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64483C-DC2F-4B79-A489-09198902E9B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7F46F-B15A-4F0D-A396-D340CB7D005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fld id="{061CC576-E02E-45AB-ACD1-59E32B87E71F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fld id="{F753F488-EE68-40CD-8EC9-996EB3F94DA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fld id="{822C784B-2566-4B83-A287-9F9B5F74469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fld id="{C61FF69F-F6DC-4D3C-80A8-AD0E8270105C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fld id="{EFC0E515-DA5E-4D6A-A5AA-B5C4F3CD254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ED7CA1-EAFA-44F6-8BDD-CD2C5E892ED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AD2B190-4C55-4592-992C-E21CAC06C6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AA65E43-96CB-4C15-A8B5-99E67275217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3C9E1A7-1DAB-40BF-98F9-F88FD18640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52C17F8-5C8B-4093-9CA3-D4C70BC612B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051B4F-B6BC-43B5-BE09-001308B5E6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A88908-15CC-4725-B9C7-134898E325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BDD8AA-25C8-4F3B-B8F0-BCEA3951D3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AB8841F-8670-4EF2-83B4-162C4122FA4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A443C16-7EEA-4700-8D71-C757CDEB05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6174C3-150C-46AF-8608-8670409E143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7EF3EB-79B4-4BC7-967D-F49D841CF4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09FFB63-D619-491A-B267-2AA407951A9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2C8821A-00A7-4278-BD50-034CF1E4CE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E653A5-E953-4B9F-A0B5-A67CF3CF2E1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1C30EE4-4461-468A-B2D3-E67920D7C5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96FC79C-95C0-45BC-87CC-FE84BA8F80D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CBE902-179B-4517-9649-94E43E827F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E0FF337-3DA6-4747-9824-CB78983D434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48BD98-EE51-4D74-BD2D-1C7E8E0095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58DB92-5F13-45B4-9201-CC7571BBC3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C20F5A-D6B7-4B37-B5AB-AEFC38F6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xotc350 DmBd BT" panose="04030705050B02020A03" pitchFamily="8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0.xml"/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0.xml"/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1.xml"/><Relationship Id="rId10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slide" Target="slide9.xml"/><Relationship Id="rId13" Type="http://schemas.openxmlformats.org/officeDocument/2006/relationships/slide" Target="slide8.xml"/><Relationship Id="rId12" Type="http://schemas.openxmlformats.org/officeDocument/2006/relationships/slide" Target="slide7.xml"/><Relationship Id="rId11" Type="http://schemas.openxmlformats.org/officeDocument/2006/relationships/slide" Target="slide6.xml"/><Relationship Id="rId10" Type="http://schemas.openxmlformats.org/officeDocument/2006/relationships/slide" Target="slide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0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rcRect r="-388"/>
          <a:stretch>
            <a:fillRect/>
          </a:stretch>
        </p:blipFill>
        <p:spPr bwMode="auto">
          <a:xfrm>
            <a:off x="0" y="1412875"/>
            <a:ext cx="122888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13316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0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Home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3317" name="文本框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3318" name="文本框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Top tours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3319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Guides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sp>
        <p:nvSpPr>
          <p:cNvPr id="13320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Contact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02225" y="6197600"/>
            <a:ext cx="19875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20CAAE"/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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3322" name="组合 28"/>
          <p:cNvGrpSpPr/>
          <p:nvPr/>
        </p:nvGrpSpPr>
        <p:grpSpPr bwMode="auto">
          <a:xfrm>
            <a:off x="4872038" y="3308350"/>
            <a:ext cx="7127875" cy="1511300"/>
            <a:chOff x="4871864" y="3308037"/>
            <a:chExt cx="7128792" cy="1511300"/>
          </a:xfrm>
        </p:grpSpPr>
        <p:sp>
          <p:nvSpPr>
            <p:cNvPr id="13324" name="文本框 1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00056" y="3308037"/>
              <a:ext cx="5194311" cy="461579"/>
            </a:xfrm>
            <a:prstGeom prst="rect">
              <a:avLst/>
            </a:prstGeom>
            <a:solidFill>
              <a:srgbClr val="229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>
                  <a:solidFill>
                    <a:schemeClr val="bg1"/>
                  </a:solidFill>
                </a:rPr>
                <a:t>Get Away On This Weekend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325" name="文本框 18"/>
            <p:cNvSpPr txBox="1">
              <a:spLocks noChangeArrowheads="1"/>
            </p:cNvSpPr>
            <p:nvPr/>
          </p:nvSpPr>
          <p:spPr bwMode="auto">
            <a:xfrm>
              <a:off x="4871864" y="3988496"/>
              <a:ext cx="7128792" cy="83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</a:rPr>
                <a:t>HEAVEN BEACH RESORT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5102081" y="3913607"/>
              <a:ext cx="66921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燕尾形 29">
            <a:hlinkClick r:id="" action="ppaction://hlinkshowjump?jump=nextslide"/>
          </p:cNvPr>
          <p:cNvSpPr/>
          <p:nvPr/>
        </p:nvSpPr>
        <p:spPr>
          <a:xfrm>
            <a:off x="11414125" y="4724400"/>
            <a:ext cx="381000" cy="37941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0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4488" y="2192338"/>
            <a:ext cx="3614738" cy="23923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Rectangle 7"/>
          <p:cNvSpPr>
            <a:spLocks noChangeArrowheads="1"/>
          </p:cNvSpPr>
          <p:nvPr/>
        </p:nvSpPr>
        <p:spPr bwMode="auto">
          <a:xfrm>
            <a:off x="3275013" y="2192338"/>
            <a:ext cx="3616325" cy="2395537"/>
          </a:xfrm>
          <a:prstGeom prst="rect">
            <a:avLst/>
          </a:prstGeom>
          <a:solidFill>
            <a:srgbClr val="3DB3D3">
              <a:alpha val="79999"/>
            </a:srgbClr>
          </a:solidFill>
          <a:ln w="12700">
            <a:noFill/>
            <a:miter lim="800000"/>
          </a:ln>
        </p:spPr>
        <p:txBody>
          <a:bodyPr bIns="108000" anchor="b" anchorCtr="1"/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1200"/>
              </a:spcAft>
            </a:pPr>
            <a:endParaRPr lang="en-US" altLang="zh-CN" sz="2000" b="1" dirty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US" altLang="zh-CN" sz="2000" b="1" dirty="0">
                <a:solidFill>
                  <a:schemeClr val="bg1"/>
                </a:solidFill>
              </a:rPr>
              <a:t>LONG DATE TOUR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 err="1">
                <a:solidFill>
                  <a:schemeClr val="bg1"/>
                </a:solidFill>
              </a:rPr>
              <a:t>Lorem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ipsum</a:t>
            </a:r>
            <a:r>
              <a:rPr lang="en-US" altLang="zh-CN" sz="1400" dirty="0">
                <a:solidFill>
                  <a:schemeClr val="bg1"/>
                </a:solidFill>
              </a:rPr>
              <a:t> dolor sit </a:t>
            </a:r>
            <a:r>
              <a:rPr lang="en-US" altLang="zh-CN" sz="1400" dirty="0" err="1">
                <a:solidFill>
                  <a:schemeClr val="bg1"/>
                </a:solidFill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ut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</a:rPr>
              <a:t>Ut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enim</a:t>
            </a:r>
            <a:r>
              <a:rPr lang="en-US" altLang="zh-CN" sz="1400" dirty="0">
                <a:solidFill>
                  <a:schemeClr val="bg1"/>
                </a:solidFill>
              </a:rPr>
              <a:t> ad minim </a:t>
            </a:r>
            <a:r>
              <a:rPr lang="en-US" altLang="zh-CN" sz="1400" dirty="0" err="1">
                <a:solidFill>
                  <a:schemeClr val="bg1"/>
                </a:solidFill>
              </a:rPr>
              <a:t>veniam</a:t>
            </a:r>
            <a:r>
              <a:rPr lang="en-US" altLang="zh-CN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nostrud</a:t>
            </a:r>
            <a:r>
              <a:rPr lang="en-US" altLang="zh-CN" sz="1400" dirty="0">
                <a:solidFill>
                  <a:schemeClr val="bg1"/>
                </a:solidFill>
              </a:rPr>
              <a:t> exercitation </a:t>
            </a:r>
            <a:r>
              <a:rPr lang="en-US" altLang="zh-CN" sz="1400" dirty="0" err="1">
                <a:solidFill>
                  <a:schemeClr val="bg1"/>
                </a:solidFill>
              </a:rPr>
              <a:t>ullamco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laboris</a:t>
            </a:r>
            <a:r>
              <a:rPr lang="en-US" altLang="zh-CN" sz="1400" dirty="0">
                <a:solidFill>
                  <a:schemeClr val="bg1"/>
                </a:solidFill>
              </a:rPr>
              <a:t> nisi </a:t>
            </a:r>
            <a:r>
              <a:rPr lang="en-US" altLang="zh-CN" sz="1400" dirty="0" err="1">
                <a:solidFill>
                  <a:schemeClr val="bg1"/>
                </a:solidFill>
              </a:rPr>
              <a:t>ut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aliquip</a:t>
            </a:r>
            <a:r>
              <a:rPr lang="en-US" altLang="zh-CN" sz="1400" dirty="0">
                <a:solidFill>
                  <a:schemeClr val="bg1"/>
                </a:solidFill>
              </a:rPr>
              <a:t> ex </a:t>
            </a:r>
            <a:r>
              <a:rPr lang="en-US" altLang="zh-CN" sz="1400" dirty="0" err="1">
                <a:solidFill>
                  <a:schemeClr val="bg1"/>
                </a:solidFill>
              </a:rPr>
              <a:t>ea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consequat</a:t>
            </a:r>
            <a:r>
              <a:rPr lang="en-US" altLang="zh-CN" sz="1400" dirty="0">
                <a:solidFill>
                  <a:schemeClr val="bg1"/>
                </a:solidFill>
              </a:rPr>
              <a:t>.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348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2200275"/>
            <a:ext cx="5299075" cy="4784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9477" y="4584700"/>
            <a:ext cx="7235826" cy="23923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3795713" y="2852738"/>
            <a:ext cx="2520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25" name="文本框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26" name="文本框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27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28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grpSp>
        <p:nvGrpSpPr>
          <p:cNvPr id="29" name="组合 60"/>
          <p:cNvGrpSpPr/>
          <p:nvPr/>
        </p:nvGrpSpPr>
        <p:grpSpPr bwMode="auto">
          <a:xfrm>
            <a:off x="369888" y="1692548"/>
            <a:ext cx="11452225" cy="368300"/>
            <a:chOff x="531326" y="3276243"/>
            <a:chExt cx="11451694" cy="368953"/>
          </a:xfrm>
        </p:grpSpPr>
        <p:sp>
          <p:nvSpPr>
            <p:cNvPr id="30" name="文本框 29">
              <a:hlinkClick r:id="rId6" action="ppaction://hlinksldjump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文本框 30">
              <a:hlinkClick r:id="rId7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文本框 31">
              <a:hlinkClick r:id="rId8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文本框 32">
              <a:hlinkClick r:id="rId9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文本框 33">
              <a:hlinkClick r:id="rId4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  <a:ln>
              <a:solidFill>
                <a:srgbClr val="229680"/>
              </a:solidFill>
            </a:ln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2"/>
          <p:cNvGrpSpPr/>
          <p:nvPr/>
        </p:nvGrpSpPr>
        <p:grpSpPr bwMode="auto">
          <a:xfrm>
            <a:off x="-141288" y="2276475"/>
            <a:ext cx="12504738" cy="4176713"/>
            <a:chOff x="-140580" y="2132856"/>
            <a:chExt cx="12504712" cy="4176464"/>
          </a:xfrm>
        </p:grpSpPr>
        <p:pic>
          <p:nvPicPr>
            <p:cNvPr id="40976" name="图片 35"/>
            <p:cNvPicPr>
              <a:picLocks noChangeAspect="1"/>
            </p:cNvPicPr>
            <p:nvPr/>
          </p:nvPicPr>
          <p:blipFill>
            <a:blip r:embed="rId1" cstate="screen"/>
            <a:srcRect r="-366"/>
            <a:stretch>
              <a:fillRect/>
            </a:stretch>
          </p:blipFill>
          <p:spPr bwMode="auto">
            <a:xfrm>
              <a:off x="-123333" y="2132856"/>
              <a:ext cx="12470218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流程图: 过程 36"/>
            <p:cNvSpPr/>
            <p:nvPr/>
          </p:nvSpPr>
          <p:spPr>
            <a:xfrm>
              <a:off x="-140580" y="2132856"/>
              <a:ext cx="12504712" cy="4176464"/>
            </a:xfrm>
            <a:prstGeom prst="flowChartProcess">
              <a:avLst/>
            </a:prstGeom>
            <a:solidFill>
              <a:srgbClr val="489AAA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963" name="文本框 4"/>
          <p:cNvSpPr txBox="1">
            <a:spLocks noChangeArrowheads="1"/>
          </p:cNvSpPr>
          <p:nvPr/>
        </p:nvSpPr>
        <p:spPr bwMode="auto">
          <a:xfrm>
            <a:off x="4008438" y="2679700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>
                <a:solidFill>
                  <a:schemeClr val="bg1"/>
                </a:solidFill>
              </a:rPr>
              <a:t>CLIENT SAY</a:t>
            </a:r>
            <a:endParaRPr lang="en-US" altLang="zh-CN" sz="4000">
              <a:solidFill>
                <a:schemeClr val="bg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564063" y="3455988"/>
            <a:ext cx="1316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318250" y="3455988"/>
            <a:ext cx="1314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5983288" y="3367088"/>
            <a:ext cx="257175" cy="17938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40425" y="3281363"/>
            <a:ext cx="342900" cy="342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13000" y="3860800"/>
            <a:ext cx="736600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enim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ad minim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veniam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quis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nostrud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exercitation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ullamco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laboris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nisi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aliquip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ex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ea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commodo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consequat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.</a:t>
            </a:r>
            <a:endParaRPr lang="en-US" altLang="zh-CN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en-US" altLang="zh-CN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TOM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64200" y="5707063"/>
            <a:ext cx="86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29" name="文本框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30" name="文本框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0842"/>
            <a:ext cx="1080467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31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9" y="781050"/>
            <a:ext cx="919162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/>
              <a:t>Guides</a:t>
            </a:r>
            <a:endParaRPr lang="en-US" altLang="zh-CN"/>
          </a:p>
        </p:txBody>
      </p:sp>
      <p:sp>
        <p:nvSpPr>
          <p:cNvPr id="32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rcRect r="-124"/>
          <a:stretch>
            <a:fillRect/>
          </a:stretch>
        </p:blipFill>
        <p:spPr bwMode="auto">
          <a:xfrm>
            <a:off x="-9525" y="1341438"/>
            <a:ext cx="12211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5102225" y="6197600"/>
            <a:ext cx="1987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r>
              <a:rPr lang="zh-CN" altLang="en-US" sz="2000" dirty="0">
                <a:solidFill>
                  <a:srgbClr val="20CAAE"/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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燕尾形 29">
            <a:hlinkClick r:id="rId2" action="ppaction://hlinksldjump"/>
          </p:cNvPr>
          <p:cNvSpPr/>
          <p:nvPr/>
        </p:nvSpPr>
        <p:spPr>
          <a:xfrm>
            <a:off x="11414125" y="4724400"/>
            <a:ext cx="381000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>
            <a:hlinkClick r:id="" action="ppaction://hlinkshowjump?jump=firstslide"/>
          </p:cNvPr>
          <p:cNvSpPr/>
          <p:nvPr/>
        </p:nvSpPr>
        <p:spPr>
          <a:xfrm flipH="1">
            <a:off x="479425" y="4724400"/>
            <a:ext cx="379413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342" name="组合 28"/>
          <p:cNvGrpSpPr/>
          <p:nvPr/>
        </p:nvGrpSpPr>
        <p:grpSpPr bwMode="auto">
          <a:xfrm>
            <a:off x="4872038" y="3308350"/>
            <a:ext cx="7127875" cy="1511300"/>
            <a:chOff x="4871864" y="3308656"/>
            <a:chExt cx="7128792" cy="1511583"/>
          </a:xfrm>
        </p:grpSpPr>
        <p:sp>
          <p:nvSpPr>
            <p:cNvPr id="14349" name="文本框 1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00056" y="3308656"/>
              <a:ext cx="5194311" cy="461665"/>
            </a:xfrm>
            <a:prstGeom prst="rect">
              <a:avLst/>
            </a:prstGeom>
            <a:solidFill>
              <a:srgbClr val="229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>
                  <a:solidFill>
                    <a:schemeClr val="bg1"/>
                  </a:solidFill>
                </a:rPr>
                <a:t>Get Away On This Weekend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350" name="文本框 18"/>
            <p:cNvSpPr txBox="1">
              <a:spLocks noChangeArrowheads="1"/>
            </p:cNvSpPr>
            <p:nvPr/>
          </p:nvSpPr>
          <p:spPr bwMode="auto">
            <a:xfrm>
              <a:off x="4871864" y="3989242"/>
              <a:ext cx="71287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chemeClr val="bg1"/>
                  </a:solidFill>
                </a:rPr>
                <a:t>HEAVEN BEACH RESORT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5102081" y="3913607"/>
              <a:ext cx="66921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3" name="文本框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14344" name="文本框 11"/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Home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4345" name="文本框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4346" name="文本框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Top tours  </a:t>
            </a:r>
            <a:endParaRPr lang="zh-CN" altLang="en-US" sz="1600">
              <a:solidFill>
                <a:srgbClr val="20CAAE"/>
              </a:solidFill>
            </a:endParaRPr>
          </a:p>
        </p:txBody>
      </p:sp>
      <p:sp>
        <p:nvSpPr>
          <p:cNvPr id="14347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14348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Contact</a:t>
            </a:r>
            <a:endParaRPr lang="en-US" altLang="zh-CN" sz="1600">
              <a:solidFill>
                <a:srgbClr val="20CAA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rcRect r="-2"/>
          <a:stretch>
            <a:fillRect/>
          </a:stretch>
        </p:blipFill>
        <p:spPr bwMode="auto">
          <a:xfrm>
            <a:off x="0" y="1412875"/>
            <a:ext cx="12217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5102225" y="6197600"/>
            <a:ext cx="1987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</a:t>
            </a:r>
            <a:r>
              <a:rPr lang="zh-CN" altLang="en-US" sz="2000" dirty="0">
                <a:solidFill>
                  <a:srgbClr val="20CAAE"/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燕尾形 29">
            <a:hlinkClick r:id="rId2" action="ppaction://hlinksldjump"/>
          </p:cNvPr>
          <p:cNvSpPr/>
          <p:nvPr/>
        </p:nvSpPr>
        <p:spPr>
          <a:xfrm>
            <a:off x="11414125" y="4724400"/>
            <a:ext cx="381000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>
            <a:hlinkClick r:id="rId3" action="ppaction://hlinksldjump"/>
          </p:cNvPr>
          <p:cNvSpPr/>
          <p:nvPr/>
        </p:nvSpPr>
        <p:spPr>
          <a:xfrm flipH="1">
            <a:off x="479425" y="4724400"/>
            <a:ext cx="379413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366" name="组合 28"/>
          <p:cNvGrpSpPr/>
          <p:nvPr/>
        </p:nvGrpSpPr>
        <p:grpSpPr bwMode="auto">
          <a:xfrm>
            <a:off x="4872038" y="3308350"/>
            <a:ext cx="7127875" cy="1511300"/>
            <a:chOff x="4871864" y="3308656"/>
            <a:chExt cx="7128792" cy="1511583"/>
          </a:xfrm>
        </p:grpSpPr>
        <p:sp>
          <p:nvSpPr>
            <p:cNvPr id="15373" name="文本框 17">
              <a:hlinkHover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6600056" y="3308656"/>
              <a:ext cx="5194311" cy="461665"/>
            </a:xfrm>
            <a:prstGeom prst="rect">
              <a:avLst/>
            </a:prstGeom>
            <a:solidFill>
              <a:srgbClr val="FFFFFF">
                <a:alpha val="3843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>
                  <a:solidFill>
                    <a:schemeClr val="bg1"/>
                  </a:solidFill>
                </a:rPr>
                <a:t>Get Away On This Weekend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374" name="文本框 18"/>
            <p:cNvSpPr txBox="1">
              <a:spLocks noChangeArrowheads="1"/>
            </p:cNvSpPr>
            <p:nvPr/>
          </p:nvSpPr>
          <p:spPr bwMode="auto">
            <a:xfrm>
              <a:off x="4871864" y="3989242"/>
              <a:ext cx="71287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</a:rPr>
                <a:t>HEAVEN BEACH RESORT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5102081" y="3913607"/>
              <a:ext cx="66921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7" name="文本框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15368" name="文本框 11"/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15369" name="文本框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5370" name="文本框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Top tours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5371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15372" name="文本框 15"/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Contact</a:t>
            </a:r>
            <a:endParaRPr lang="en-US" altLang="zh-CN" sz="1600">
              <a:solidFill>
                <a:srgbClr val="20CAA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/>
        </p:nvPicPr>
        <p:blipFill>
          <a:blip r:embed="rId1" cstate="screen"/>
          <a:srcRect r="-201"/>
          <a:stretch>
            <a:fillRect/>
          </a:stretch>
        </p:blipFill>
        <p:spPr bwMode="auto">
          <a:xfrm>
            <a:off x="0" y="1412875"/>
            <a:ext cx="122777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5102225" y="6197600"/>
            <a:ext cx="1987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</a:t>
            </a:r>
            <a:r>
              <a:rPr lang="zh-CN" altLang="en-US" sz="2000" dirty="0">
                <a:solidFill>
                  <a:srgbClr val="20CAAE"/>
                </a:solidFill>
                <a:latin typeface="+mn-lt"/>
                <a:ea typeface="+mn-ea"/>
                <a:sym typeface="Wingdings" panose="05000000000000000000" pitchFamily="2" charset="2"/>
              </a:rPr>
              <a:t></a:t>
            </a:r>
            <a:endParaRPr lang="zh-CN" altLang="en-US" sz="2000" dirty="0">
              <a:solidFill>
                <a:srgbClr val="20CAAE"/>
              </a:solidFill>
              <a:latin typeface="+mn-lt"/>
              <a:ea typeface="+mn-ea"/>
            </a:endParaRPr>
          </a:p>
        </p:txBody>
      </p:sp>
      <p:sp>
        <p:nvSpPr>
          <p:cNvPr id="30" name="燕尾形 29">
            <a:hlinkClick r:id="rId2" action="ppaction://hlinksldjump"/>
          </p:cNvPr>
          <p:cNvSpPr/>
          <p:nvPr/>
        </p:nvSpPr>
        <p:spPr>
          <a:xfrm>
            <a:off x="11414125" y="4724400"/>
            <a:ext cx="381000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>
            <a:hlinkClick r:id="rId3" action="ppaction://hlinksldjump"/>
          </p:cNvPr>
          <p:cNvSpPr/>
          <p:nvPr/>
        </p:nvSpPr>
        <p:spPr>
          <a:xfrm flipH="1">
            <a:off x="479425" y="4724400"/>
            <a:ext cx="379413" cy="379413"/>
          </a:xfrm>
          <a:prstGeom prst="chevron">
            <a:avLst/>
          </a:prstGeom>
          <a:solidFill>
            <a:srgbClr val="F2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390" name="组合 28"/>
          <p:cNvGrpSpPr/>
          <p:nvPr/>
        </p:nvGrpSpPr>
        <p:grpSpPr bwMode="auto">
          <a:xfrm>
            <a:off x="4872038" y="3308350"/>
            <a:ext cx="7127875" cy="1511300"/>
            <a:chOff x="4871864" y="3308656"/>
            <a:chExt cx="7128792" cy="1511583"/>
          </a:xfrm>
        </p:grpSpPr>
        <p:sp>
          <p:nvSpPr>
            <p:cNvPr id="16397" name="文本框 1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00056" y="3308656"/>
              <a:ext cx="5194311" cy="461665"/>
            </a:xfrm>
            <a:prstGeom prst="rect">
              <a:avLst/>
            </a:prstGeom>
            <a:solidFill>
              <a:srgbClr val="229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 dirty="0">
                  <a:solidFill>
                    <a:schemeClr val="bg1"/>
                  </a:solidFill>
                </a:rPr>
                <a:t>Get Away On This Weekend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398" name="文本框 18"/>
            <p:cNvSpPr txBox="1">
              <a:spLocks noChangeArrowheads="1"/>
            </p:cNvSpPr>
            <p:nvPr/>
          </p:nvSpPr>
          <p:spPr bwMode="auto">
            <a:xfrm>
              <a:off x="4871864" y="3989242"/>
              <a:ext cx="71287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</a:rPr>
                <a:t>HEAVEN BEACH RESORT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5102081" y="3913607"/>
              <a:ext cx="66921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1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16392" name="文本框 11"/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16" name="文本框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8" name="文本框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Top tours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19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22" name="文本框 15"/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Contact</a:t>
            </a:r>
            <a:endParaRPr lang="en-US" altLang="zh-CN" sz="1600">
              <a:solidFill>
                <a:srgbClr val="20CAA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4008438" y="1557338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189883"/>
                </a:solidFill>
              </a:rPr>
              <a:t>TOP TOURS</a:t>
            </a:r>
            <a:endParaRPr lang="en-US" altLang="zh-CN" sz="4000">
              <a:solidFill>
                <a:srgbClr val="189883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564063" y="2260600"/>
            <a:ext cx="13160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816600" y="2060575"/>
            <a:ext cx="55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Wingdings 2" panose="05020102010507070707" pitchFamily="18" charset="2"/>
              </a:rPr>
              <a:t>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318250" y="2260600"/>
            <a:ext cx="1314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3888" y="2349500"/>
            <a:ext cx="10944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Lorem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ipsum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dolor sit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amet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consectetur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adipiscing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elit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sed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do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eiusmod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tempor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incididunt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ut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labore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et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dolore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magna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aliqua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.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Ut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enim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ad minim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veniam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quis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nostrud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exercitation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ullamco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laboris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nisi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ut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aliquip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ex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ea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commodo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consequat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9120336" y="3930213"/>
            <a:ext cx="3071664" cy="2926666"/>
          </a:xfrm>
          <a:custGeom>
            <a:avLst/>
            <a:gdLst>
              <a:gd name="connsiteX0" fmla="*/ 0 w 3071664"/>
              <a:gd name="connsiteY0" fmla="*/ 0 h 2926666"/>
              <a:gd name="connsiteX1" fmla="*/ 3071664 w 3071664"/>
              <a:gd name="connsiteY1" fmla="*/ 0 h 2926666"/>
              <a:gd name="connsiteX2" fmla="*/ 3071664 w 3071664"/>
              <a:gd name="connsiteY2" fmla="*/ 2926666 h 2926666"/>
              <a:gd name="connsiteX3" fmla="*/ 0 w 3071664"/>
              <a:gd name="connsiteY3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1664" h="2926666">
                <a:moveTo>
                  <a:pt x="0" y="0"/>
                </a:moveTo>
                <a:lnTo>
                  <a:pt x="3071664" y="0"/>
                </a:lnTo>
                <a:lnTo>
                  <a:pt x="3071664" y="2926666"/>
                </a:lnTo>
                <a:lnTo>
                  <a:pt x="0" y="292666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80224" y="3930213"/>
            <a:ext cx="3040112" cy="2927787"/>
          </a:xfrm>
          <a:custGeom>
            <a:avLst/>
            <a:gdLst>
              <a:gd name="connsiteX0" fmla="*/ 0 w 3040112"/>
              <a:gd name="connsiteY0" fmla="*/ 0 h 2927787"/>
              <a:gd name="connsiteX1" fmla="*/ 3040112 w 3040112"/>
              <a:gd name="connsiteY1" fmla="*/ 0 h 2927787"/>
              <a:gd name="connsiteX2" fmla="*/ 3040112 w 3040112"/>
              <a:gd name="connsiteY2" fmla="*/ 2927787 h 2927787"/>
              <a:gd name="connsiteX3" fmla="*/ 0 w 3040112"/>
              <a:gd name="connsiteY3" fmla="*/ 2927787 h 29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112" h="2927787">
                <a:moveTo>
                  <a:pt x="0" y="0"/>
                </a:moveTo>
                <a:lnTo>
                  <a:pt x="3040112" y="0"/>
                </a:lnTo>
                <a:lnTo>
                  <a:pt x="3040112" y="2927787"/>
                </a:lnTo>
                <a:lnTo>
                  <a:pt x="0" y="292778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930213"/>
            <a:ext cx="3037806" cy="2927787"/>
          </a:xfrm>
          <a:custGeom>
            <a:avLst/>
            <a:gdLst>
              <a:gd name="connsiteX0" fmla="*/ 0 w 3037806"/>
              <a:gd name="connsiteY0" fmla="*/ 0 h 2927787"/>
              <a:gd name="connsiteX1" fmla="*/ 3037806 w 3037806"/>
              <a:gd name="connsiteY1" fmla="*/ 0 h 2927787"/>
              <a:gd name="connsiteX2" fmla="*/ 3037806 w 3037806"/>
              <a:gd name="connsiteY2" fmla="*/ 2927787 h 2927787"/>
              <a:gd name="connsiteX3" fmla="*/ 0 w 3037806"/>
              <a:gd name="connsiteY3" fmla="*/ 2927787 h 29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806" h="2927787">
                <a:moveTo>
                  <a:pt x="0" y="0"/>
                </a:moveTo>
                <a:lnTo>
                  <a:pt x="3037806" y="0"/>
                </a:lnTo>
                <a:lnTo>
                  <a:pt x="3037806" y="2927787"/>
                </a:lnTo>
                <a:lnTo>
                  <a:pt x="0" y="292778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9466" name="组合 60"/>
          <p:cNvGrpSpPr/>
          <p:nvPr/>
        </p:nvGrpSpPr>
        <p:grpSpPr bwMode="auto">
          <a:xfrm>
            <a:off x="369888" y="3276600"/>
            <a:ext cx="11452225" cy="368300"/>
            <a:chOff x="531326" y="3276243"/>
            <a:chExt cx="11451694" cy="368953"/>
          </a:xfrm>
        </p:grpSpPr>
        <p:sp>
          <p:nvSpPr>
            <p:cNvPr id="54" name="文本框 53">
              <a:hlinkClick r:id="rId4" action="ppaction://hlinksldjump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文本框 54">
              <a:hlinkClick r:id="rId5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文本框 55">
              <a:hlinkClick r:id="rId6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>
              <a:hlinkClick r:id="rId7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文本框 57">
              <a:hlinkClick r:id="rId8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040112" y="3930213"/>
            <a:ext cx="3071664" cy="2927787"/>
          </a:xfrm>
          <a:custGeom>
            <a:avLst/>
            <a:gdLst>
              <a:gd name="connsiteX0" fmla="*/ 0 w 3071664"/>
              <a:gd name="connsiteY0" fmla="*/ 0 h 2927787"/>
              <a:gd name="connsiteX1" fmla="*/ 3071664 w 3071664"/>
              <a:gd name="connsiteY1" fmla="*/ 0 h 2927787"/>
              <a:gd name="connsiteX2" fmla="*/ 3071664 w 3071664"/>
              <a:gd name="connsiteY2" fmla="*/ 2927787 h 2927787"/>
              <a:gd name="connsiteX3" fmla="*/ 0 w 3071664"/>
              <a:gd name="connsiteY3" fmla="*/ 2927787 h 29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1664" h="2927787">
                <a:moveTo>
                  <a:pt x="0" y="0"/>
                </a:moveTo>
                <a:lnTo>
                  <a:pt x="3071664" y="0"/>
                </a:lnTo>
                <a:lnTo>
                  <a:pt x="3071664" y="2927787"/>
                </a:lnTo>
                <a:lnTo>
                  <a:pt x="0" y="292778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19468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25" name="文本框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26" name="文本框 1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27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28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AutoShape 22"/>
          <p:cNvSpPr>
            <a:spLocks noChangeAspect="1" noChangeArrowheads="1" noTextEdit="1"/>
          </p:cNvSpPr>
          <p:nvPr/>
        </p:nvSpPr>
        <p:spPr bwMode="auto">
          <a:xfrm>
            <a:off x="4762" y="2492375"/>
            <a:ext cx="12192000" cy="454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95" name="Picture 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62" y="2492375"/>
            <a:ext cx="3046413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175" y="2492375"/>
            <a:ext cx="3044825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92375"/>
            <a:ext cx="3046412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2412" y="2492375"/>
            <a:ext cx="3044825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" y="4760913"/>
            <a:ext cx="3046413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1175" y="4760913"/>
            <a:ext cx="3044825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760913"/>
            <a:ext cx="3046412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2412" y="4760913"/>
            <a:ext cx="3044825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38" name="文本框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39" name="文本框 1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40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41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grpSp>
        <p:nvGrpSpPr>
          <p:cNvPr id="42" name="组合 60"/>
          <p:cNvGrpSpPr/>
          <p:nvPr/>
        </p:nvGrpSpPr>
        <p:grpSpPr bwMode="auto">
          <a:xfrm>
            <a:off x="369888" y="1692548"/>
            <a:ext cx="11452225" cy="368300"/>
            <a:chOff x="531326" y="3276243"/>
            <a:chExt cx="11451694" cy="368953"/>
          </a:xfrm>
        </p:grpSpPr>
        <p:sp>
          <p:nvSpPr>
            <p:cNvPr id="43" name="文本框 42">
              <a:hlinkClick r:id="rId11" action="ppaction://hlinksldjump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文本框 43">
              <a:hlinkClick r:id="rId12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文本框 44">
              <a:hlinkClick r:id="rId13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文本框 45">
              <a:hlinkClick r:id="rId14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文本框 46">
              <a:hlinkClick r:id="rId9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52475" y="2492896"/>
            <a:ext cx="3171825" cy="216058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3" name="文本框 9"/>
          <p:cNvSpPr txBox="1">
            <a:spLocks noChangeArrowheads="1"/>
          </p:cNvSpPr>
          <p:nvPr/>
        </p:nvSpPr>
        <p:spPr bwMode="auto">
          <a:xfrm>
            <a:off x="723900" y="5228159"/>
            <a:ext cx="32289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1BAD95"/>
                </a:solidFill>
              </a:rPr>
              <a:t>DESTINATIONS</a:t>
            </a:r>
            <a:endParaRPr lang="en-US" altLang="zh-CN" sz="2000" b="1" dirty="0">
              <a:solidFill>
                <a:srgbClr val="1BAD95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altLang="zh-CN" sz="1400" dirty="0" err="1"/>
              <a:t>Mauris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gravida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libero</a:t>
            </a:r>
            <a:r>
              <a:rPr lang="en-US" altLang="zh-CN" sz="1400" dirty="0"/>
              <a:t> at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hendrerit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eutincidunt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vestibulum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940" y="2493333"/>
            <a:ext cx="3170731" cy="2159695"/>
          </a:xfrm>
          <a:custGeom>
            <a:avLst/>
            <a:gdLst>
              <a:gd name="connsiteX0" fmla="*/ 0 w 3170731"/>
              <a:gd name="connsiteY0" fmla="*/ 0 h 2159695"/>
              <a:gd name="connsiteX1" fmla="*/ 3170731 w 3170731"/>
              <a:gd name="connsiteY1" fmla="*/ 0 h 2159695"/>
              <a:gd name="connsiteX2" fmla="*/ 3170731 w 3170731"/>
              <a:gd name="connsiteY2" fmla="*/ 2159695 h 2159695"/>
              <a:gd name="connsiteX3" fmla="*/ 0 w 3170731"/>
              <a:gd name="connsiteY3" fmla="*/ 2159695 h 2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731" h="2159695">
                <a:moveTo>
                  <a:pt x="0" y="0"/>
                </a:moveTo>
                <a:lnTo>
                  <a:pt x="3170731" y="0"/>
                </a:lnTo>
                <a:lnTo>
                  <a:pt x="3170731" y="2159695"/>
                </a:lnTo>
                <a:lnTo>
                  <a:pt x="0" y="2159695"/>
                </a:lnTo>
                <a:close/>
              </a:path>
            </a:pathLst>
          </a:custGeom>
        </p:spPr>
      </p:pic>
      <p:sp>
        <p:nvSpPr>
          <p:cNvPr id="22545" name="文本框 41"/>
          <p:cNvSpPr txBox="1">
            <a:spLocks noChangeArrowheads="1"/>
          </p:cNvSpPr>
          <p:nvPr/>
        </p:nvSpPr>
        <p:spPr bwMode="auto">
          <a:xfrm>
            <a:off x="4329113" y="5228159"/>
            <a:ext cx="32289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CN" sz="2400" b="1" dirty="0" err="1">
                <a:solidFill>
                  <a:srgbClr val="1BAD95"/>
                </a:solidFill>
              </a:rPr>
              <a:t>News&amp;events</a:t>
            </a:r>
            <a:endParaRPr lang="en-US" altLang="zh-CN" sz="2000" b="1" dirty="0">
              <a:solidFill>
                <a:srgbClr val="1BAD95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altLang="zh-CN" sz="1400" dirty="0" err="1"/>
              <a:t>Mauris</a:t>
            </a:r>
            <a:r>
              <a:rPr lang="zh-CN" altLang="en-US" sz="1400" dirty="0"/>
              <a:t> </a:t>
            </a:r>
            <a:r>
              <a:rPr lang="en-US" altLang="zh-CN" sz="1400" dirty="0" err="1"/>
              <a:t>gravida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libero</a:t>
            </a:r>
            <a:r>
              <a:rPr lang="en-US" altLang="zh-CN" sz="1400" dirty="0"/>
              <a:t> at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hendrerit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eutincidunt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vestibulum</a:t>
            </a:r>
            <a:r>
              <a:rPr lang="en-US" altLang="zh-CN" sz="1400" dirty="0"/>
              <a:t>..</a:t>
            </a:r>
            <a:endParaRPr lang="en-US" altLang="zh-CN" sz="1400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962969" y="2493333"/>
            <a:ext cx="3170730" cy="2159695"/>
          </a:xfrm>
          <a:custGeom>
            <a:avLst/>
            <a:gdLst>
              <a:gd name="connsiteX0" fmla="*/ 3170730 w 3170730"/>
              <a:gd name="connsiteY0" fmla="*/ 0 h 2159695"/>
              <a:gd name="connsiteX1" fmla="*/ 0 w 3170730"/>
              <a:gd name="connsiteY1" fmla="*/ 0 h 2159695"/>
              <a:gd name="connsiteX2" fmla="*/ 0 w 3170730"/>
              <a:gd name="connsiteY2" fmla="*/ 2159695 h 2159695"/>
              <a:gd name="connsiteX3" fmla="*/ 3170730 w 3170730"/>
              <a:gd name="connsiteY3" fmla="*/ 2159695 h 2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730" h="2159695">
                <a:moveTo>
                  <a:pt x="3170730" y="0"/>
                </a:moveTo>
                <a:lnTo>
                  <a:pt x="0" y="0"/>
                </a:lnTo>
                <a:lnTo>
                  <a:pt x="0" y="2159695"/>
                </a:lnTo>
                <a:lnTo>
                  <a:pt x="3170730" y="2159695"/>
                </a:lnTo>
                <a:close/>
              </a:path>
            </a:pathLst>
          </a:custGeom>
        </p:spPr>
      </p:pic>
      <p:sp>
        <p:nvSpPr>
          <p:cNvPr id="22547" name="文本框 42"/>
          <p:cNvSpPr txBox="1">
            <a:spLocks noChangeArrowheads="1"/>
          </p:cNvSpPr>
          <p:nvPr/>
        </p:nvSpPr>
        <p:spPr bwMode="auto">
          <a:xfrm>
            <a:off x="7932738" y="5228159"/>
            <a:ext cx="32305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CN" sz="2400" b="1">
                <a:solidFill>
                  <a:srgbClr val="1BAD95"/>
                </a:solidFill>
              </a:rPr>
              <a:t>SUPPORT</a:t>
            </a:r>
            <a:endParaRPr lang="en-US" altLang="zh-CN" sz="2000" b="1">
              <a:solidFill>
                <a:srgbClr val="1BAD95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altLang="zh-CN" sz="1400"/>
              <a:t>Mauris gravida libero at massa hendrerit eutincidunt massa vestibulum..</a:t>
            </a:r>
            <a:endParaRPr lang="zh-CN" altLang="en-US" sz="1400"/>
          </a:p>
        </p:txBody>
      </p:sp>
      <p:sp>
        <p:nvSpPr>
          <p:cNvPr id="29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30" name="文本框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32" name="文本框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33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37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grpSp>
        <p:nvGrpSpPr>
          <p:cNvPr id="38" name="组合 60"/>
          <p:cNvGrpSpPr/>
          <p:nvPr/>
        </p:nvGrpSpPr>
        <p:grpSpPr bwMode="auto">
          <a:xfrm>
            <a:off x="369888" y="1692548"/>
            <a:ext cx="11452225" cy="368300"/>
            <a:chOff x="531326" y="3276243"/>
            <a:chExt cx="11451694" cy="368953"/>
          </a:xfrm>
        </p:grpSpPr>
        <p:sp>
          <p:nvSpPr>
            <p:cNvPr id="39" name="文本框 38">
              <a:hlinkClick r:id="rId6" action="ppaction://hlinksldjump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文本框 41">
              <a:hlinkClick r:id="rId7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  <a:ln>
              <a:solidFill>
                <a:srgbClr val="229680"/>
              </a:solidFill>
            </a:ln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文本框 42">
              <a:hlinkClick r:id="rId8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文本框 43">
              <a:hlinkClick r:id="rId9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文本框 44">
              <a:hlinkClick r:id="rId4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543" grpId="0"/>
      <p:bldP spid="22545" grpId="0"/>
      <p:bldP spid="22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0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文本框 9"/>
          <p:cNvSpPr txBox="1">
            <a:spLocks noChangeArrowheads="1"/>
          </p:cNvSpPr>
          <p:nvPr/>
        </p:nvSpPr>
        <p:spPr bwMode="auto">
          <a:xfrm>
            <a:off x="2898775" y="6056313"/>
            <a:ext cx="6394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en-US" altLang="zh-CN" sz="2400" b="1" dirty="0">
                <a:solidFill>
                  <a:srgbClr val="1BAD95"/>
                </a:solidFill>
              </a:rPr>
              <a:t>DESTINATIONS</a:t>
            </a:r>
            <a:endParaRPr lang="en-US" altLang="zh-CN" sz="2000" b="1" dirty="0">
              <a:solidFill>
                <a:srgbClr val="1BAD95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altLang="zh-CN" sz="1400" dirty="0" err="1"/>
              <a:t>Mauris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gravida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libero</a:t>
            </a:r>
            <a:r>
              <a:rPr lang="en-US" altLang="zh-CN" sz="1400" dirty="0"/>
              <a:t> at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hendrerit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eutincidunt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massa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vestibulum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pic>
        <p:nvPicPr>
          <p:cNvPr id="24591" name="图片 1"/>
          <p:cNvPicPr>
            <a:picLocks noChangeAspect="1"/>
          </p:cNvPicPr>
          <p:nvPr/>
        </p:nvPicPr>
        <p:blipFill>
          <a:blip r:embed="rId1" cstate="screen"/>
          <a:srcRect r="-582"/>
          <a:stretch>
            <a:fillRect/>
          </a:stretch>
        </p:blipFill>
        <p:spPr bwMode="auto">
          <a:xfrm>
            <a:off x="-57150" y="2295525"/>
            <a:ext cx="12417425" cy="3581400"/>
          </a:xfrm>
          <a:prstGeom prst="rect">
            <a:avLst/>
          </a:prstGeom>
          <a:noFill/>
          <a:ln w="38100">
            <a:solidFill>
              <a:srgbClr val="1BAD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096000" y="2295525"/>
            <a:ext cx="0" cy="3581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27" name="文本框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28" name="文本框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29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30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grpSp>
        <p:nvGrpSpPr>
          <p:cNvPr id="31" name="组合 60"/>
          <p:cNvGrpSpPr/>
          <p:nvPr/>
        </p:nvGrpSpPr>
        <p:grpSpPr bwMode="auto">
          <a:xfrm>
            <a:off x="369888" y="1692548"/>
            <a:ext cx="11452225" cy="368300"/>
            <a:chOff x="531326" y="3276243"/>
            <a:chExt cx="11451694" cy="368953"/>
          </a:xfrm>
        </p:grpSpPr>
        <p:sp>
          <p:nvSpPr>
            <p:cNvPr id="32" name="文本框 31">
              <a:hlinkClick r:id="rId4" action="ppaction://hlinksldjump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文本框 32">
              <a:hlinkClick r:id="rId5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>
              <a:hlinkClick r:id="rId6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  <a:ln>
              <a:solidFill>
                <a:srgbClr val="229680"/>
              </a:solidFill>
            </a:ln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文本框 37">
              <a:hlinkClick r:id="rId7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文本框 38">
              <a:hlinkClick r:id="rId2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17600" y="365125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32DEC1"/>
                </a:solidFill>
                <a:latin typeface="Matura MT Script Capitals" panose="03020802060602070202" pitchFamily="66" charset="0"/>
              </a:rPr>
              <a:t>My town</a:t>
            </a:r>
            <a:endParaRPr lang="zh-CN" altLang="en-US" sz="4800" dirty="0">
              <a:solidFill>
                <a:srgbClr val="32DEC1"/>
              </a:solidFill>
              <a:latin typeface="Matura MT Script Capitals" panose="03020802060602070202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41288" y="1336675"/>
            <a:ext cx="12504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2" name="图片 1"/>
          <p:cNvPicPr>
            <a:picLocks noChangeAspect="1"/>
          </p:cNvPicPr>
          <p:nvPr/>
        </p:nvPicPr>
        <p:blipFill>
          <a:blip r:embed="rId1" cstate="screen"/>
          <a:srcRect r="-72"/>
          <a:stretch>
            <a:fillRect/>
          </a:stretch>
        </p:blipFill>
        <p:spPr bwMode="auto">
          <a:xfrm>
            <a:off x="-15875" y="2205038"/>
            <a:ext cx="122078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-312738" y="6021388"/>
            <a:ext cx="12676188" cy="836612"/>
          </a:xfrm>
          <a:prstGeom prst="rect">
            <a:avLst/>
          </a:prstGeom>
          <a:solidFill>
            <a:srgbClr val="039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2784" name="组合 10"/>
          <p:cNvGrpSpPr/>
          <p:nvPr/>
        </p:nvGrpSpPr>
        <p:grpSpPr bwMode="auto">
          <a:xfrm>
            <a:off x="2306638" y="6092825"/>
            <a:ext cx="10839450" cy="723900"/>
            <a:chOff x="760906" y="6093296"/>
            <a:chExt cx="10840290" cy="723882"/>
          </a:xfrm>
        </p:grpSpPr>
        <p:sp>
          <p:nvSpPr>
            <p:cNvPr id="32785" name="矩形 4"/>
            <p:cNvSpPr>
              <a:spLocks noChangeArrowheads="1"/>
            </p:cNvSpPr>
            <p:nvPr/>
          </p:nvSpPr>
          <p:spPr bwMode="auto">
            <a:xfrm>
              <a:off x="3068558" y="6164097"/>
              <a:ext cx="8532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err="1">
                  <a:solidFill>
                    <a:schemeClr val="bg1"/>
                  </a:solidFill>
                </a:rPr>
                <a:t>Quisque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turpis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eget</a:t>
              </a:r>
              <a:r>
                <a:rPr lang="en-US" altLang="zh-CN" dirty="0">
                  <a:solidFill>
                    <a:schemeClr val="bg1"/>
                  </a:solidFill>
                </a:rPr>
                <a:t> mi </a:t>
              </a:r>
              <a:r>
                <a:rPr lang="en-US" altLang="zh-CN" dirty="0" err="1">
                  <a:solidFill>
                    <a:schemeClr val="bg1"/>
                  </a:solidFill>
                </a:rPr>
                <a:t>cursus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pulvinar</a:t>
              </a:r>
              <a:r>
                <a:rPr lang="en-US" altLang="zh-CN" dirty="0">
                  <a:solidFill>
                    <a:schemeClr val="bg1"/>
                  </a:solidFill>
                </a:rPr>
                <a:t>. </a:t>
              </a:r>
              <a:r>
                <a:rPr lang="en-US" altLang="zh-CN" dirty="0" err="1">
                  <a:solidFill>
                    <a:schemeClr val="bg1"/>
                  </a:solidFill>
                </a:rPr>
                <a:t>Suspendisse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potentiorbi</a:t>
              </a:r>
              <a:r>
                <a:rPr lang="en-US" altLang="zh-CN" dirty="0">
                  <a:solidFill>
                    <a:schemeClr val="bg1"/>
                  </a:solidFill>
                </a:rPr>
                <a:t> in </a:t>
              </a:r>
              <a:r>
                <a:rPr lang="en-US" altLang="zh-CN" dirty="0" err="1">
                  <a:solidFill>
                    <a:schemeClr val="bg1"/>
                  </a:solidFill>
                </a:rPr>
                <a:t>odio</a:t>
              </a:r>
              <a:r>
                <a:rPr lang="en-US" altLang="zh-CN" dirty="0">
                  <a:solidFill>
                    <a:schemeClr val="bg1"/>
                  </a:solidFill>
                </a:rPr>
                <a:t> dolor </a:t>
              </a:r>
              <a:r>
                <a:rPr lang="en-US" altLang="zh-CN" dirty="0" err="1">
                  <a:solidFill>
                    <a:schemeClr val="bg1"/>
                  </a:solidFill>
                </a:rPr>
                <a:t>molestie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elementum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commodo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</a:rPr>
                <a:t>lobortis</a:t>
              </a:r>
              <a:r>
                <a:rPr lang="en-US" altLang="zh-CN" dirty="0">
                  <a:solidFill>
                    <a:schemeClr val="bg1"/>
                  </a:solidFill>
                </a:rPr>
                <a:t>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928011" y="6093296"/>
              <a:ext cx="0" cy="6937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矩形 7"/>
            <p:cNvSpPr>
              <a:spLocks noChangeArrowheads="1"/>
            </p:cNvSpPr>
            <p:nvPr/>
          </p:nvSpPr>
          <p:spPr bwMode="auto">
            <a:xfrm>
              <a:off x="760906" y="6170847"/>
              <a:ext cx="21355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evenim MT" panose="02010502060101010101" pitchFamily="2" charset="-79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en-US" altLang="zh-CN" b="1" dirty="0">
                  <a:solidFill>
                    <a:schemeClr val="bg1"/>
                  </a:solidFill>
                </a:rPr>
                <a:t>ETIAM 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zh-CN" b="1" dirty="0">
                  <a:solidFill>
                    <a:schemeClr val="bg1"/>
                  </a:solidFill>
                </a:rPr>
                <a:t>VULPUTATE PLACE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文本框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6527801" y="781050"/>
            <a:ext cx="7923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Home </a:t>
            </a:r>
            <a:endParaRPr lang="zh-CN" altLang="en-US" dirty="0"/>
          </a:p>
        </p:txBody>
      </p:sp>
      <p:sp>
        <p:nvSpPr>
          <p:cNvPr id="30" name="文本框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3586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About  </a:t>
            </a:r>
            <a:endParaRPr lang="zh-CN" altLang="en-US" sz="1600" dirty="0">
              <a:solidFill>
                <a:srgbClr val="20CAAE"/>
              </a:solidFill>
            </a:endParaRPr>
          </a:p>
        </p:txBody>
      </p:sp>
      <p:sp>
        <p:nvSpPr>
          <p:cNvPr id="31" name="文本框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543925" y="781050"/>
            <a:ext cx="1080467" cy="338138"/>
          </a:xfrm>
          <a:prstGeom prst="rect">
            <a:avLst/>
          </a:prstGeom>
          <a:noFill/>
          <a:ln w="9525">
            <a:solidFill>
              <a:srgbClr val="22AE9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1600">
                <a:solidFill>
                  <a:srgbClr val="20CAAE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Top tours  </a:t>
            </a:r>
            <a:endParaRPr lang="zh-CN" altLang="en-US" dirty="0"/>
          </a:p>
        </p:txBody>
      </p:sp>
      <p:sp>
        <p:nvSpPr>
          <p:cNvPr id="32" name="文本框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75838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20CAAE"/>
                </a:solidFill>
              </a:rPr>
              <a:t>Guides</a:t>
            </a:r>
            <a:endParaRPr lang="en-US" altLang="zh-CN" sz="1600">
              <a:solidFill>
                <a:srgbClr val="20CAAE"/>
              </a:solidFill>
            </a:endParaRPr>
          </a:p>
        </p:txBody>
      </p:sp>
      <p:sp>
        <p:nvSpPr>
          <p:cNvPr id="33" name="文本框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920413" y="78105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evenim MT" panose="02010502060101010101" pitchFamily="2" charset="-79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20CAAE"/>
                </a:solidFill>
              </a:rPr>
              <a:t>Contact</a:t>
            </a:r>
            <a:endParaRPr lang="en-US" altLang="zh-CN" sz="1600" dirty="0">
              <a:solidFill>
                <a:srgbClr val="20CAAE"/>
              </a:solidFill>
            </a:endParaRPr>
          </a:p>
        </p:txBody>
      </p:sp>
      <p:grpSp>
        <p:nvGrpSpPr>
          <p:cNvPr id="34" name="组合 60"/>
          <p:cNvGrpSpPr/>
          <p:nvPr/>
        </p:nvGrpSpPr>
        <p:grpSpPr bwMode="auto">
          <a:xfrm>
            <a:off x="369888" y="1692548"/>
            <a:ext cx="11452225" cy="368300"/>
            <a:chOff x="531326" y="3276243"/>
            <a:chExt cx="11451694" cy="368953"/>
          </a:xfrm>
        </p:grpSpPr>
        <p:sp>
          <p:nvSpPr>
            <p:cNvPr id="35" name="文本框 34">
              <a:hlinkClick r:id="" action="ppaction://hlinkshowjump?jump=nextslide"/>
            </p:cNvPr>
            <p:cNvSpPr txBox="1"/>
            <p:nvPr/>
          </p:nvSpPr>
          <p:spPr>
            <a:xfrm>
              <a:off x="531326" y="3276243"/>
              <a:ext cx="66671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1BAD95"/>
                  </a:solidFill>
                  <a:latin typeface="+mn-lt"/>
                  <a:ea typeface="+mn-ea"/>
                </a:rPr>
                <a:t>All</a:t>
              </a:r>
              <a:endParaRPr lang="en-US" altLang="zh-CN" b="1" dirty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>
              <a:hlinkClick r:id="rId4" action="ppaction://hlinksldjump"/>
            </p:cNvPr>
            <p:cNvSpPr txBox="1"/>
            <p:nvPr/>
          </p:nvSpPr>
          <p:spPr>
            <a:xfrm>
              <a:off x="1566328" y="3276243"/>
              <a:ext cx="2390664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Domestic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文本框 37">
              <a:hlinkClick r:id="rId5" action="ppaction://hlinksldjump"/>
            </p:cNvPr>
            <p:cNvSpPr txBox="1"/>
            <p:nvPr/>
          </p:nvSpPr>
          <p:spPr>
            <a:xfrm>
              <a:off x="4323687" y="3276243"/>
              <a:ext cx="2154138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Foreign Travel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文本框 38">
              <a:hlinkClick r:id="rId6" action="ppaction://hlinksldjump"/>
            </p:cNvPr>
            <p:cNvSpPr txBox="1"/>
            <p:nvPr/>
          </p:nvSpPr>
          <p:spPr>
            <a:xfrm>
              <a:off x="6846108" y="3276243"/>
              <a:ext cx="2314468" cy="368953"/>
            </a:xfrm>
            <a:prstGeom prst="rect">
              <a:avLst/>
            </a:prstGeom>
            <a:noFill/>
            <a:ln>
              <a:solidFill>
                <a:srgbClr val="229680"/>
              </a:solidFill>
            </a:ln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Short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文本框 39">
              <a:hlinkClick r:id="rId2" action="ppaction://hlinksldjump"/>
            </p:cNvPr>
            <p:cNvSpPr txBox="1"/>
            <p:nvPr/>
          </p:nvSpPr>
          <p:spPr>
            <a:xfrm>
              <a:off x="9527271" y="3276243"/>
              <a:ext cx="2455749" cy="368953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 smtClean="0">
                  <a:solidFill>
                    <a:srgbClr val="1BAD95"/>
                  </a:solidFill>
                  <a:latin typeface="+mn-lt"/>
                  <a:ea typeface="+mn-ea"/>
                </a:rPr>
                <a:t>Long Date Tour</a:t>
              </a:r>
              <a:endParaRPr lang="en-US" altLang="zh-CN" sz="1800" b="1" dirty="0" smtClean="0">
                <a:solidFill>
                  <a:srgbClr val="1BAD95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Exotc350 DmBd BT"/>
        <a:ea typeface="宋体"/>
        <a:cs typeface=""/>
      </a:majorFont>
      <a:minorFont>
        <a:latin typeface="Levenim M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演示</Application>
  <PresentationFormat>宽屏</PresentationFormat>
  <Paragraphs>253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Levenim MT</vt:lpstr>
      <vt:lpstr>NumberOnly</vt:lpstr>
      <vt:lpstr>Exotc350 DmBd BT</vt:lpstr>
      <vt:lpstr>Gabriola</vt:lpstr>
      <vt:lpstr>Calibri</vt:lpstr>
      <vt:lpstr>Matura MT Script Capitals</vt:lpstr>
      <vt:lpstr>Mongolian Baiti</vt:lpstr>
      <vt:lpstr>Wingdings 2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swpu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100</cp:revision>
  <dcterms:created xsi:type="dcterms:W3CDTF">2015-04-09T11:00:00Z</dcterms:created>
  <dcterms:modified xsi:type="dcterms:W3CDTF">2024-04-18T17:47:52Z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C2ADAB321630476486B2ECE1D01BF3AF_13</vt:lpwstr>
  </property>
  <property fmtid="{D5CDD505-2E9C-101B-9397-08002B2CF9AE}" pid="3" name="KSOProductBuildVer">
    <vt:lpwstr>2052-12.1.0.16417</vt:lpwstr>
  </property>
</Properties>
</file>