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57" r:id="rId4"/>
    <p:sldId id="258" r:id="rId5"/>
    <p:sldId id="262" r:id="rId6"/>
    <p:sldId id="264" r:id="rId7"/>
    <p:sldId id="265" r:id="rId8"/>
    <p:sldId id="259" r:id="rId9"/>
    <p:sldId id="266" r:id="rId10"/>
    <p:sldId id="267" r:id="rId11"/>
    <p:sldId id="268" r:id="rId12"/>
    <p:sldId id="260" r:id="rId13"/>
    <p:sldId id="269" r:id="rId14"/>
    <p:sldId id="270" r:id="rId15"/>
    <p:sldId id="261" r:id="rId16"/>
    <p:sldId id="271" r:id="rId17"/>
    <p:sldId id="272" r:id="rId18"/>
    <p:sldId id="273" r:id="rId19"/>
    <p:sldId id="274" r:id="rId20"/>
    <p:sldId id="27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898"/>
    <a:srgbClr val="3EBCCA"/>
    <a:srgbClr val="66BCE7"/>
    <a:srgbClr val="2C70AE"/>
    <a:srgbClr val="1F4E79"/>
    <a:srgbClr val="314865"/>
    <a:srgbClr val="553D43"/>
    <a:srgbClr val="DD6C51"/>
    <a:srgbClr val="3E2D31"/>
    <a:srgbClr val="D65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98898"/>
            </a:solidFill>
            <a:ln cmpd="dbl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98898"/>
              </a:solidFill>
              <a:ln cap="rnd" cmpd="sng"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553D43"/>
              </a:solidFill>
              <a:ln cmpd="dbl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000" b="0" i="0" u="none" strike="noStrike" kern="1200" baseline="0">
                    <a:solidFill>
                      <a:schemeClr val="bg1"/>
                    </a:solidFill>
                    <a:effectLst/>
                    <a:latin typeface="Broadway" panose="04040905080B02020502" pitchFamily="82" charset="0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项目A</c:v>
                </c:pt>
                <c:pt idx="1">
                  <c:v>项目B</c:v>
                </c:pt>
                <c:pt idx="2">
                  <c:v>项目C</c:v>
                </c:pt>
                <c:pt idx="3">
                  <c:v>项目D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-1336956528"/>
        <c:axId val="-1336947280"/>
      </c:barChart>
      <c:catAx>
        <c:axId val="-1336956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pPr>
          </a:p>
        </c:txPr>
        <c:crossAx val="-1336947280"/>
        <c:crosses val="autoZero"/>
        <c:auto val="1"/>
        <c:lblAlgn val="ctr"/>
        <c:lblOffset val="100"/>
        <c:noMultiLvlLbl val="0"/>
      </c:catAx>
      <c:valAx>
        <c:axId val="-13369472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minorGridlines>
          <c:spPr>
            <a:ln w="9525" cap="flat" cmpd="sng" algn="ctr">
              <a:noFill/>
              <a:prstDash val="solid"/>
              <a:round/>
            </a:ln>
          </c:spPr>
        </c:min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1336956528"/>
        <c:crosses val="autoZero"/>
        <c:crossBetween val="between"/>
      </c:valAx>
    </c:plotArea>
    <c:plotVisOnly val="1"/>
    <c:dispBlanksAs val="gap"/>
    <c:showDLblsOverMax val="0"/>
  </c:chart>
  <c:spPr>
    <a:effectLst/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60D60-3CCF-41AB-A5C1-C8989351C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6F2A-F2B1-4AE5-A5B7-53A2A77B5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V="1">
            <a:off x="0" y="0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-142875" y="-434340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 userDrawn="1"/>
        </p:nvSpPr>
        <p:spPr>
          <a:xfrm>
            <a:off x="544871" y="111361"/>
            <a:ext cx="868680" cy="868680"/>
          </a:xfrm>
          <a:prstGeom prst="ellipse">
            <a:avLst/>
          </a:prstGeom>
          <a:solidFill>
            <a:srgbClr val="198898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atin typeface="Broadway" panose="04040905080B02020502" pitchFamily="82" charset="0"/>
              </a:rPr>
              <a:t>1</a:t>
            </a:r>
            <a:endParaRPr lang="zh-CN" altLang="en-US" sz="3600" dirty="0">
              <a:latin typeface="Broadway" panose="04040905080B02020502" pitchFamily="82" charset="0"/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0800000" flipV="1">
            <a:off x="9083040" y="5941967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 rot="10800000" flipH="1">
            <a:off x="8940165" y="5771334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  <p:sp>
        <p:nvSpPr>
          <p:cNvPr id="5" name="直角三角形 4"/>
          <p:cNvSpPr/>
          <p:nvPr userDrawn="1"/>
        </p:nvSpPr>
        <p:spPr>
          <a:xfrm flipV="1">
            <a:off x="0" y="0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 flipH="1">
            <a:off x="-142875" y="-434340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 userDrawn="1"/>
        </p:nvSpPr>
        <p:spPr>
          <a:xfrm>
            <a:off x="544871" y="111361"/>
            <a:ext cx="868680" cy="868680"/>
          </a:xfrm>
          <a:prstGeom prst="ellipse">
            <a:avLst/>
          </a:prstGeom>
          <a:solidFill>
            <a:srgbClr val="198898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atin typeface="Broadway" panose="04040905080B02020502" pitchFamily="82" charset="0"/>
              </a:rPr>
              <a:t>2</a:t>
            </a:r>
            <a:endParaRPr lang="zh-CN" altLang="en-US" sz="3600" dirty="0">
              <a:latin typeface="Broadway" panose="04040905080B02020502" pitchFamily="82" charset="0"/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0800000" flipV="1">
            <a:off x="9083040" y="5941967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 rot="10800000" flipH="1">
            <a:off x="8940165" y="5771334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flipV="1">
            <a:off x="0" y="0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 flipH="1">
            <a:off x="-142875" y="-434340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 userDrawn="1"/>
        </p:nvSpPr>
        <p:spPr>
          <a:xfrm>
            <a:off x="544871" y="111361"/>
            <a:ext cx="868680" cy="868680"/>
          </a:xfrm>
          <a:prstGeom prst="ellipse">
            <a:avLst/>
          </a:prstGeom>
          <a:solidFill>
            <a:srgbClr val="198898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atin typeface="Broadway" panose="04040905080B02020502" pitchFamily="82" charset="0"/>
              </a:rPr>
              <a:t>3</a:t>
            </a:r>
            <a:endParaRPr lang="zh-CN" altLang="en-US" sz="3600" dirty="0">
              <a:latin typeface="Broadway" panose="04040905080B02020502" pitchFamily="82" charset="0"/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10800000" flipV="1">
            <a:off x="9083040" y="5941967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 rot="10800000" flipH="1">
            <a:off x="8940165" y="5771334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  <p:sp>
        <p:nvSpPr>
          <p:cNvPr id="5" name="直角三角形 4"/>
          <p:cNvSpPr/>
          <p:nvPr userDrawn="1"/>
        </p:nvSpPr>
        <p:spPr>
          <a:xfrm flipV="1">
            <a:off x="0" y="0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 flipH="1">
            <a:off x="-142875" y="-434340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直角三角形 8"/>
          <p:cNvSpPr/>
          <p:nvPr userDrawn="1"/>
        </p:nvSpPr>
        <p:spPr>
          <a:xfrm rot="10800000" flipV="1">
            <a:off x="9083040" y="5941967"/>
            <a:ext cx="3108960" cy="916033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 rot="10800000" flipH="1">
            <a:off x="8940165" y="5771334"/>
            <a:ext cx="4267200" cy="125730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16144-EF6D-40D4-A5E7-4186A879A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D524-664C-4773-B70C-2926D2725B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0800000">
            <a:off x="4633912" y="0"/>
            <a:ext cx="2924175" cy="733425"/>
          </a:xfrm>
          <a:prstGeom prst="triangle">
            <a:avLst/>
          </a:prstGeom>
          <a:solidFill>
            <a:srgbClr val="1988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2176195" y="4891712"/>
            <a:ext cx="7839610" cy="1966288"/>
          </a:xfrm>
          <a:prstGeom prst="triangle">
            <a:avLst/>
          </a:prstGeom>
          <a:solidFill>
            <a:srgbClr val="1988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243806" y="2194936"/>
            <a:ext cx="9704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chemeClr val="bg1"/>
                </a:solidFill>
                <a:latin typeface="+mj-ea"/>
                <a:ea typeface="+mj-ea"/>
              </a:rPr>
              <a:t>单击此处添加标题</a:t>
            </a:r>
            <a:endParaRPr lang="zh-CN" altLang="en-US" sz="8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622330" y="2194936"/>
            <a:ext cx="894734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622330" y="3641486"/>
            <a:ext cx="894734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338969" y="5443635"/>
            <a:ext cx="3514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</a:rPr>
              <a:t>2030</a:t>
            </a:r>
            <a:endParaRPr lang="zh-CN" altLang="en-US" sz="960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rot="10800000" flipV="1">
            <a:off x="-3596020" y="2206172"/>
            <a:ext cx="15788020" cy="4651828"/>
          </a:xfrm>
          <a:prstGeom prst="rtTriangle">
            <a:avLst/>
          </a:prstGeom>
          <a:blipFill dpi="0" rotWithShape="0">
            <a:blip r:embed="rId1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-587486" y="2259425"/>
            <a:ext cx="13017115" cy="3835400"/>
          </a:xfrm>
          <a:prstGeom prst="line">
            <a:avLst/>
          </a:prstGeom>
          <a:ln w="508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等腰三角形 3"/>
          <p:cNvSpPr/>
          <p:nvPr/>
        </p:nvSpPr>
        <p:spPr>
          <a:xfrm rot="2596403">
            <a:off x="2460519" y="4070068"/>
            <a:ext cx="1076400" cy="928800"/>
          </a:xfrm>
          <a:prstGeom prst="triangle">
            <a:avLst/>
          </a:prstGeom>
          <a:solidFill>
            <a:srgbClr val="553D43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等腰三角形 5"/>
          <p:cNvSpPr/>
          <p:nvPr/>
        </p:nvSpPr>
        <p:spPr>
          <a:xfrm rot="2596403">
            <a:off x="5790781" y="3068589"/>
            <a:ext cx="1075436" cy="927100"/>
          </a:xfrm>
          <a:prstGeom prst="triangle">
            <a:avLst/>
          </a:prstGeom>
          <a:solidFill>
            <a:srgbClr val="553D43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2596403">
            <a:off x="9120079" y="2067110"/>
            <a:ext cx="1075436" cy="927100"/>
          </a:xfrm>
          <a:prstGeom prst="triangle">
            <a:avLst/>
          </a:prstGeom>
          <a:solidFill>
            <a:srgbClr val="553D43"/>
          </a:solidFill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0694827" y="6406698"/>
            <a:ext cx="1604176" cy="472659"/>
          </a:xfrm>
          <a:prstGeom prst="line">
            <a:avLst/>
          </a:prstGeom>
          <a:ln w="508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 rot="20620647">
            <a:off x="946877" y="3358090"/>
            <a:ext cx="3277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输入文字输入文字</a:t>
            </a:r>
            <a:r>
              <a:rPr lang="zh-CN" altLang="en-US" sz="2800" dirty="0"/>
              <a:t>输入文字输入</a:t>
            </a:r>
            <a:r>
              <a:rPr lang="zh-CN" altLang="en-US" sz="2800" dirty="0" smtClean="0"/>
              <a:t>文字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 rot="20620647">
            <a:off x="4263314" y="2344957"/>
            <a:ext cx="3277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输入文字输入文字</a:t>
            </a:r>
            <a:r>
              <a:rPr lang="zh-CN" altLang="en-US" sz="2800" dirty="0"/>
              <a:t>输入文字输入</a:t>
            </a:r>
            <a:r>
              <a:rPr lang="zh-CN" altLang="en-US" sz="2800" dirty="0" smtClean="0"/>
              <a:t>文字</a:t>
            </a:r>
            <a:endParaRPr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 rot="20620647">
            <a:off x="7676415" y="1335449"/>
            <a:ext cx="3277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输入文字输入文字</a:t>
            </a:r>
            <a:r>
              <a:rPr lang="zh-CN" altLang="en-US" sz="2800" dirty="0"/>
              <a:t>输入文字输入</a:t>
            </a:r>
            <a:r>
              <a:rPr lang="zh-CN" altLang="en-US" sz="2800" dirty="0" smtClean="0"/>
              <a:t>文字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1665051" y="253313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98898"/>
                </a:solidFill>
              </a:rPr>
              <a:t>输入标题输入标题</a:t>
            </a:r>
            <a:endParaRPr lang="zh-CN" altLang="en-US" sz="3200" dirty="0">
              <a:solidFill>
                <a:srgbClr val="1988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>
            <a:fillRect/>
          </a:stretch>
        </p:blipFill>
        <p:spPr>
          <a:xfrm>
            <a:off x="0" y="0"/>
            <a:ext cx="12192000" cy="3695699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568700"/>
            <a:ext cx="12192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168900" y="2641600"/>
            <a:ext cx="1854200" cy="1854200"/>
          </a:xfrm>
          <a:prstGeom prst="ellipse">
            <a:avLst/>
          </a:prstGeom>
          <a:solidFill>
            <a:srgbClr val="198898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 smtClean="0">
                <a:latin typeface="Broadway" panose="04040905080B02020502" pitchFamily="82" charset="0"/>
              </a:rPr>
              <a:t>三</a:t>
            </a:r>
            <a:endParaRPr lang="zh-CN" altLang="en-US" sz="8800" dirty="0">
              <a:latin typeface="Broadway" panose="04040905080B02020502" pitchFamily="82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78250" y="5068957"/>
            <a:ext cx="4635500" cy="707886"/>
            <a:chOff x="3778250" y="5068957"/>
            <a:chExt cx="4635500" cy="707886"/>
          </a:xfrm>
        </p:grpSpPr>
        <p:sp>
          <p:nvSpPr>
            <p:cNvPr id="6" name="文本框 5"/>
            <p:cNvSpPr txBox="1"/>
            <p:nvPr/>
          </p:nvSpPr>
          <p:spPr>
            <a:xfrm>
              <a:off x="3778250" y="5068957"/>
              <a:ext cx="4635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/>
                <a:t>键入</a:t>
              </a:r>
              <a:r>
                <a:rPr lang="zh-CN" altLang="en-US" sz="4000" dirty="0" smtClean="0"/>
                <a:t>这里输入标题</a:t>
              </a:r>
              <a:endParaRPr lang="zh-CN" altLang="en-US" sz="4000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006850" y="5068957"/>
              <a:ext cx="4178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006850" y="5776843"/>
              <a:ext cx="4178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409364" y="2165638"/>
            <a:ext cx="4666027" cy="4022438"/>
            <a:chOff x="313802" y="1644473"/>
            <a:chExt cx="4666027" cy="4022438"/>
          </a:xfrm>
        </p:grpSpPr>
        <p:sp>
          <p:nvSpPr>
            <p:cNvPr id="7" name="等腰三角形 6"/>
            <p:cNvSpPr/>
            <p:nvPr/>
          </p:nvSpPr>
          <p:spPr>
            <a:xfrm rot="-600000">
              <a:off x="313802" y="1644473"/>
              <a:ext cx="4666027" cy="402243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198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-300000">
              <a:off x="313802" y="1644473"/>
              <a:ext cx="4666027" cy="402243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198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313802" y="1644473"/>
              <a:ext cx="4666027" cy="4022438"/>
            </a:xfrm>
            <a:prstGeom prst="triangle">
              <a:avLst/>
            </a:prstGeom>
            <a:solidFill>
              <a:srgbClr val="198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28525" y="1986493"/>
              <a:ext cx="1036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u="sng" dirty="0" smtClean="0">
                  <a:solidFill>
                    <a:schemeClr val="bg1"/>
                  </a:solidFill>
                  <a:latin typeface="Broadway" panose="04040905080B02020502" pitchFamily="82" charset="0"/>
                </a:rPr>
                <a:t>1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altLang="zh-CN" sz="4800" u="sng" dirty="0" smtClean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endParaRPr lang="zh-CN" altLang="en-US" sz="4800" u="sng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9000" y="4045563"/>
              <a:ext cx="35156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</a:rPr>
                <a:t>输入文字输入</a:t>
              </a:r>
              <a:endParaRPr lang="en-US" altLang="zh-CN" sz="2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</a:rPr>
                <a:t>文字输入文字输入</a:t>
              </a:r>
              <a:endParaRPr lang="en-US" altLang="zh-CN" sz="2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</a:rPr>
                <a:t>文字</a:t>
              </a:r>
              <a:r>
                <a:rPr lang="zh-CN" altLang="en-US" sz="2800" dirty="0">
                  <a:solidFill>
                    <a:schemeClr val="bg1"/>
                  </a:solidFill>
                </a:rPr>
                <a:t>输入</a:t>
              </a:r>
              <a:r>
                <a:rPr lang="zh-CN" altLang="en-US" sz="2800" dirty="0" smtClean="0">
                  <a:solidFill>
                    <a:schemeClr val="bg1"/>
                  </a:solidFill>
                </a:rPr>
                <a:t>文字</a:t>
              </a:r>
              <a:r>
                <a:rPr lang="zh-CN" altLang="en-US" sz="2800" dirty="0">
                  <a:solidFill>
                    <a:schemeClr val="bg1"/>
                  </a:solidFill>
                </a:rPr>
                <a:t>输入</a:t>
              </a:r>
              <a:r>
                <a:rPr lang="zh-CN" altLang="en-US" sz="2800" dirty="0" smtClean="0">
                  <a:solidFill>
                    <a:schemeClr val="bg1"/>
                  </a:solidFill>
                </a:rPr>
                <a:t>文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701800" y="3927238"/>
              <a:ext cx="1892300" cy="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655844" y="5511606"/>
              <a:ext cx="3981938" cy="1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/>
            <p:cNvGrpSpPr/>
            <p:nvPr/>
          </p:nvGrpSpPr>
          <p:grpSpPr>
            <a:xfrm>
              <a:off x="2213684" y="2898538"/>
              <a:ext cx="866262" cy="866262"/>
              <a:chOff x="2337136" y="1534954"/>
              <a:chExt cx="1388581" cy="138858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337136" y="1534954"/>
                <a:ext cx="1388581" cy="1388581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2658931" y="1855153"/>
                <a:ext cx="735775" cy="754697"/>
              </a:xfrm>
              <a:custGeom>
                <a:avLst/>
                <a:gdLst>
                  <a:gd name="connsiteX0" fmla="*/ 306653 w 617988"/>
                  <a:gd name="connsiteY0" fmla="*/ 188483 h 633881"/>
                  <a:gd name="connsiteX1" fmla="*/ 175019 w 617988"/>
                  <a:gd name="connsiteY1" fmla="*/ 320117 h 633881"/>
                  <a:gd name="connsiteX2" fmla="*/ 306653 w 617988"/>
                  <a:gd name="connsiteY2" fmla="*/ 451751 h 633881"/>
                  <a:gd name="connsiteX3" fmla="*/ 438287 w 617988"/>
                  <a:gd name="connsiteY3" fmla="*/ 320117 h 633881"/>
                  <a:gd name="connsiteX4" fmla="*/ 306653 w 617988"/>
                  <a:gd name="connsiteY4" fmla="*/ 188483 h 633881"/>
                  <a:gd name="connsiteX5" fmla="*/ 285953 w 617988"/>
                  <a:gd name="connsiteY5" fmla="*/ 0 h 633881"/>
                  <a:gd name="connsiteX6" fmla="*/ 459295 w 617988"/>
                  <a:gd name="connsiteY6" fmla="*/ 39564 h 633881"/>
                  <a:gd name="connsiteX7" fmla="*/ 447529 w 617988"/>
                  <a:gd name="connsiteY7" fmla="*/ 91116 h 633881"/>
                  <a:gd name="connsiteX8" fmla="*/ 454510 w 617988"/>
                  <a:gd name="connsiteY8" fmla="*/ 94905 h 633881"/>
                  <a:gd name="connsiteX9" fmla="*/ 492555 w 617988"/>
                  <a:gd name="connsiteY9" fmla="*/ 127851 h 633881"/>
                  <a:gd name="connsiteX10" fmla="*/ 540843 w 617988"/>
                  <a:gd name="connsiteY10" fmla="*/ 104597 h 633881"/>
                  <a:gd name="connsiteX11" fmla="*/ 617988 w 617988"/>
                  <a:gd name="connsiteY11" fmla="*/ 264789 h 633881"/>
                  <a:gd name="connsiteX12" fmla="*/ 568969 w 617988"/>
                  <a:gd name="connsiteY12" fmla="*/ 288395 h 633881"/>
                  <a:gd name="connsiteX13" fmla="*/ 572565 w 617988"/>
                  <a:gd name="connsiteY13" fmla="*/ 316940 h 633881"/>
                  <a:gd name="connsiteX14" fmla="*/ 569654 w 617988"/>
                  <a:gd name="connsiteY14" fmla="*/ 345815 h 633881"/>
                  <a:gd name="connsiteX15" fmla="*/ 617988 w 617988"/>
                  <a:gd name="connsiteY15" fmla="*/ 369091 h 633881"/>
                  <a:gd name="connsiteX16" fmla="*/ 540843 w 617988"/>
                  <a:gd name="connsiteY16" fmla="*/ 529284 h 633881"/>
                  <a:gd name="connsiteX17" fmla="*/ 493746 w 617988"/>
                  <a:gd name="connsiteY17" fmla="*/ 506603 h 633881"/>
                  <a:gd name="connsiteX18" fmla="*/ 454510 w 617988"/>
                  <a:gd name="connsiteY18" fmla="*/ 538975 h 633881"/>
                  <a:gd name="connsiteX19" fmla="*/ 447440 w 617988"/>
                  <a:gd name="connsiteY19" fmla="*/ 542374 h 633881"/>
                  <a:gd name="connsiteX20" fmla="*/ 459295 w 617988"/>
                  <a:gd name="connsiteY20" fmla="*/ 594316 h 633881"/>
                  <a:gd name="connsiteX21" fmla="*/ 285953 w 617988"/>
                  <a:gd name="connsiteY21" fmla="*/ 633881 h 633881"/>
                  <a:gd name="connsiteX22" fmla="*/ 273654 w 617988"/>
                  <a:gd name="connsiteY22" fmla="*/ 579996 h 633881"/>
                  <a:gd name="connsiteX23" fmla="*/ 225175 w 617988"/>
                  <a:gd name="connsiteY23" fmla="*/ 572667 h 633881"/>
                  <a:gd name="connsiteX24" fmla="*/ 217312 w 617988"/>
                  <a:gd name="connsiteY24" fmla="*/ 569232 h 633881"/>
                  <a:gd name="connsiteX25" fmla="*/ 184266 w 617988"/>
                  <a:gd name="connsiteY25" fmla="*/ 610670 h 633881"/>
                  <a:gd name="connsiteX26" fmla="*/ 45256 w 617988"/>
                  <a:gd name="connsiteY26" fmla="*/ 499814 h 633881"/>
                  <a:gd name="connsiteX27" fmla="*/ 78629 w 617988"/>
                  <a:gd name="connsiteY27" fmla="*/ 457966 h 633881"/>
                  <a:gd name="connsiteX28" fmla="*/ 58077 w 617988"/>
                  <a:gd name="connsiteY28" fmla="*/ 421167 h 633881"/>
                  <a:gd name="connsiteX29" fmla="*/ 53320 w 617988"/>
                  <a:gd name="connsiteY29" fmla="*/ 405840 h 633881"/>
                  <a:gd name="connsiteX30" fmla="*/ 0 w 617988"/>
                  <a:gd name="connsiteY30" fmla="*/ 405840 h 633881"/>
                  <a:gd name="connsiteX31" fmla="*/ 0 w 617988"/>
                  <a:gd name="connsiteY31" fmla="*/ 228040 h 633881"/>
                  <a:gd name="connsiteX32" fmla="*/ 53320 w 617988"/>
                  <a:gd name="connsiteY32" fmla="*/ 228040 h 633881"/>
                  <a:gd name="connsiteX33" fmla="*/ 58077 w 617988"/>
                  <a:gd name="connsiteY33" fmla="*/ 212714 h 633881"/>
                  <a:gd name="connsiteX34" fmla="*/ 79637 w 617988"/>
                  <a:gd name="connsiteY34" fmla="*/ 177179 h 633881"/>
                  <a:gd name="connsiteX35" fmla="*/ 45255 w 617988"/>
                  <a:gd name="connsiteY35" fmla="*/ 134066 h 633881"/>
                  <a:gd name="connsiteX36" fmla="*/ 184265 w 617988"/>
                  <a:gd name="connsiteY36" fmla="*/ 23210 h 633881"/>
                  <a:gd name="connsiteX37" fmla="*/ 217510 w 617988"/>
                  <a:gd name="connsiteY37" fmla="*/ 64898 h 633881"/>
                  <a:gd name="connsiteX38" fmla="*/ 225175 w 617988"/>
                  <a:gd name="connsiteY38" fmla="*/ 61213 h 633881"/>
                  <a:gd name="connsiteX39" fmla="*/ 273654 w 617988"/>
                  <a:gd name="connsiteY39" fmla="*/ 53884 h 63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17988" h="633881">
                    <a:moveTo>
                      <a:pt x="306653" y="188483"/>
                    </a:moveTo>
                    <a:cubicBezTo>
                      <a:pt x="233954" y="188483"/>
                      <a:pt x="175019" y="247418"/>
                      <a:pt x="175019" y="320117"/>
                    </a:cubicBezTo>
                    <a:cubicBezTo>
                      <a:pt x="175019" y="392816"/>
                      <a:pt x="233954" y="451751"/>
                      <a:pt x="306653" y="451751"/>
                    </a:cubicBezTo>
                    <a:cubicBezTo>
                      <a:pt x="379352" y="451751"/>
                      <a:pt x="438287" y="392816"/>
                      <a:pt x="438287" y="320117"/>
                    </a:cubicBezTo>
                    <a:cubicBezTo>
                      <a:pt x="438287" y="247418"/>
                      <a:pt x="379352" y="188483"/>
                      <a:pt x="306653" y="188483"/>
                    </a:cubicBezTo>
                    <a:close/>
                    <a:moveTo>
                      <a:pt x="285953" y="0"/>
                    </a:moveTo>
                    <a:lnTo>
                      <a:pt x="459295" y="39564"/>
                    </a:lnTo>
                    <a:lnTo>
                      <a:pt x="447529" y="91116"/>
                    </a:lnTo>
                    <a:lnTo>
                      <a:pt x="454510" y="94905"/>
                    </a:lnTo>
                    <a:lnTo>
                      <a:pt x="492555" y="127851"/>
                    </a:lnTo>
                    <a:lnTo>
                      <a:pt x="540843" y="104597"/>
                    </a:lnTo>
                    <a:lnTo>
                      <a:pt x="617988" y="264789"/>
                    </a:lnTo>
                    <a:lnTo>
                      <a:pt x="568969" y="288395"/>
                    </a:lnTo>
                    <a:lnTo>
                      <a:pt x="572565" y="316940"/>
                    </a:lnTo>
                    <a:lnTo>
                      <a:pt x="569654" y="345815"/>
                    </a:lnTo>
                    <a:lnTo>
                      <a:pt x="617988" y="369091"/>
                    </a:lnTo>
                    <a:lnTo>
                      <a:pt x="540843" y="529284"/>
                    </a:lnTo>
                    <a:lnTo>
                      <a:pt x="493746" y="506603"/>
                    </a:lnTo>
                    <a:lnTo>
                      <a:pt x="454510" y="538975"/>
                    </a:lnTo>
                    <a:lnTo>
                      <a:pt x="447440" y="542374"/>
                    </a:lnTo>
                    <a:lnTo>
                      <a:pt x="459295" y="594316"/>
                    </a:lnTo>
                    <a:lnTo>
                      <a:pt x="285953" y="633881"/>
                    </a:lnTo>
                    <a:lnTo>
                      <a:pt x="273654" y="579996"/>
                    </a:lnTo>
                    <a:lnTo>
                      <a:pt x="225175" y="572667"/>
                    </a:lnTo>
                    <a:lnTo>
                      <a:pt x="217312" y="569232"/>
                    </a:lnTo>
                    <a:lnTo>
                      <a:pt x="184266" y="610670"/>
                    </a:lnTo>
                    <a:lnTo>
                      <a:pt x="45256" y="499814"/>
                    </a:lnTo>
                    <a:lnTo>
                      <a:pt x="78629" y="457966"/>
                    </a:lnTo>
                    <a:lnTo>
                      <a:pt x="58077" y="421167"/>
                    </a:lnTo>
                    <a:lnTo>
                      <a:pt x="53320" y="405840"/>
                    </a:lnTo>
                    <a:lnTo>
                      <a:pt x="0" y="405840"/>
                    </a:lnTo>
                    <a:lnTo>
                      <a:pt x="0" y="228040"/>
                    </a:lnTo>
                    <a:lnTo>
                      <a:pt x="53320" y="228040"/>
                    </a:lnTo>
                    <a:lnTo>
                      <a:pt x="58077" y="212714"/>
                    </a:lnTo>
                    <a:lnTo>
                      <a:pt x="79637" y="177179"/>
                    </a:lnTo>
                    <a:lnTo>
                      <a:pt x="45255" y="134066"/>
                    </a:lnTo>
                    <a:lnTo>
                      <a:pt x="184265" y="23210"/>
                    </a:lnTo>
                    <a:lnTo>
                      <a:pt x="217510" y="64898"/>
                    </a:lnTo>
                    <a:lnTo>
                      <a:pt x="225175" y="61213"/>
                    </a:lnTo>
                    <a:lnTo>
                      <a:pt x="273654" y="538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794427" y="390772"/>
            <a:ext cx="4666027" cy="4022438"/>
            <a:chOff x="6244702" y="704673"/>
            <a:chExt cx="4666027" cy="4022438"/>
          </a:xfrm>
        </p:grpSpPr>
        <p:sp>
          <p:nvSpPr>
            <p:cNvPr id="35" name="等腰三角形 34"/>
            <p:cNvSpPr/>
            <p:nvPr/>
          </p:nvSpPr>
          <p:spPr>
            <a:xfrm rot="21000000">
              <a:off x="6244702" y="704673"/>
              <a:ext cx="4666027" cy="402243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553D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 rot="21300000">
              <a:off x="6244702" y="704673"/>
              <a:ext cx="4666027" cy="402243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553D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>
              <a:off x="6244702" y="704673"/>
              <a:ext cx="4666027" cy="4022438"/>
            </a:xfrm>
            <a:prstGeom prst="triangle">
              <a:avLst/>
            </a:prstGeom>
            <a:solidFill>
              <a:srgbClr val="553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059425" y="1046693"/>
              <a:ext cx="1036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u="sng" dirty="0">
                  <a:solidFill>
                    <a:schemeClr val="bg1"/>
                  </a:solidFill>
                  <a:latin typeface="Broadway" panose="04040905080B02020502" pitchFamily="82" charset="0"/>
                </a:rPr>
                <a:t>2</a:t>
              </a:r>
              <a:r>
                <a:rPr lang="en-US" altLang="zh-CN" sz="4800" u="sng" dirty="0" smtClean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r>
                <a:rPr lang="en-US" altLang="zh-CN" sz="4800" u="sng" dirty="0" smtClean="0">
                  <a:solidFill>
                    <a:schemeClr val="bg1"/>
                  </a:solidFill>
                  <a:latin typeface="Broadway" panose="04040905080B02020502" pitchFamily="82" charset="0"/>
                </a:rPr>
                <a:t> </a:t>
              </a:r>
              <a:endParaRPr lang="zh-CN" altLang="en-US" sz="4800" u="sng" dirty="0">
                <a:solidFill>
                  <a:schemeClr val="bg1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819900" y="3105763"/>
              <a:ext cx="35156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</a:rPr>
                <a:t>输入文字输入</a:t>
              </a:r>
              <a:endParaRPr lang="en-US" altLang="zh-CN" sz="2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</a:rPr>
                <a:t>文字输入文字输入</a:t>
              </a:r>
              <a:endParaRPr lang="en-US" altLang="zh-CN" sz="2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</a:rPr>
                <a:t>文字</a:t>
              </a:r>
              <a:r>
                <a:rPr lang="zh-CN" altLang="en-US" sz="2800" dirty="0">
                  <a:solidFill>
                    <a:schemeClr val="bg1"/>
                  </a:solidFill>
                </a:rPr>
                <a:t>输入</a:t>
              </a:r>
              <a:r>
                <a:rPr lang="zh-CN" altLang="en-US" sz="2800" dirty="0" smtClean="0">
                  <a:solidFill>
                    <a:schemeClr val="bg1"/>
                  </a:solidFill>
                </a:rPr>
                <a:t>文字</a:t>
              </a:r>
              <a:r>
                <a:rPr lang="zh-CN" altLang="en-US" sz="2800" dirty="0">
                  <a:solidFill>
                    <a:schemeClr val="bg1"/>
                  </a:solidFill>
                </a:rPr>
                <a:t>输入</a:t>
              </a:r>
              <a:r>
                <a:rPr lang="zh-CN" altLang="en-US" sz="2800" dirty="0" smtClean="0">
                  <a:solidFill>
                    <a:schemeClr val="bg1"/>
                  </a:solidFill>
                </a:rPr>
                <a:t>文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7632700" y="2987438"/>
              <a:ext cx="1892300" cy="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6586744" y="4571806"/>
              <a:ext cx="3981938" cy="1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47"/>
            <p:cNvGrpSpPr/>
            <p:nvPr/>
          </p:nvGrpSpPr>
          <p:grpSpPr>
            <a:xfrm>
              <a:off x="8144584" y="1963670"/>
              <a:ext cx="875710" cy="853820"/>
              <a:chOff x="381428" y="1534955"/>
              <a:chExt cx="1388581" cy="1388581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381428" y="1534955"/>
                <a:ext cx="1388581" cy="138858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18825554">
                <a:off x="894545" y="1851155"/>
                <a:ext cx="469026" cy="908580"/>
              </a:xfrm>
              <a:custGeom>
                <a:avLst/>
                <a:gdLst>
                  <a:gd name="connsiteX0" fmla="*/ 235173 w 469026"/>
                  <a:gd name="connsiteY0" fmla="*/ 732025 h 908580"/>
                  <a:gd name="connsiteX1" fmla="*/ 181173 w 469026"/>
                  <a:gd name="connsiteY1" fmla="*/ 786025 h 908580"/>
                  <a:gd name="connsiteX2" fmla="*/ 235173 w 469026"/>
                  <a:gd name="connsiteY2" fmla="*/ 840025 h 908580"/>
                  <a:gd name="connsiteX3" fmla="*/ 289173 w 469026"/>
                  <a:gd name="connsiteY3" fmla="*/ 786025 h 908580"/>
                  <a:gd name="connsiteX4" fmla="*/ 235173 w 469026"/>
                  <a:gd name="connsiteY4" fmla="*/ 732025 h 908580"/>
                  <a:gd name="connsiteX5" fmla="*/ 350586 w 469026"/>
                  <a:gd name="connsiteY5" fmla="*/ 0 h 908580"/>
                  <a:gd name="connsiteX6" fmla="*/ 400339 w 469026"/>
                  <a:gd name="connsiteY6" fmla="*/ 33544 h 908580"/>
                  <a:gd name="connsiteX7" fmla="*/ 469026 w 469026"/>
                  <a:gd name="connsiteY7" fmla="*/ 199370 h 908580"/>
                  <a:gd name="connsiteX8" fmla="*/ 400339 w 469026"/>
                  <a:gd name="connsiteY8" fmla="*/ 365196 h 908580"/>
                  <a:gd name="connsiteX9" fmla="*/ 350984 w 469026"/>
                  <a:gd name="connsiteY9" fmla="*/ 398472 h 908580"/>
                  <a:gd name="connsiteX10" fmla="*/ 350984 w 469026"/>
                  <a:gd name="connsiteY10" fmla="*/ 792110 h 908580"/>
                  <a:gd name="connsiteX11" fmla="*/ 234514 w 469026"/>
                  <a:gd name="connsiteY11" fmla="*/ 908580 h 908580"/>
                  <a:gd name="connsiteX12" fmla="*/ 234514 w 469026"/>
                  <a:gd name="connsiteY12" fmla="*/ 908579 h 908580"/>
                  <a:gd name="connsiteX13" fmla="*/ 118044 w 469026"/>
                  <a:gd name="connsiteY13" fmla="*/ 792109 h 908580"/>
                  <a:gd name="connsiteX14" fmla="*/ 118044 w 469026"/>
                  <a:gd name="connsiteY14" fmla="*/ 398473 h 908580"/>
                  <a:gd name="connsiteX15" fmla="*/ 68687 w 469026"/>
                  <a:gd name="connsiteY15" fmla="*/ 365196 h 908580"/>
                  <a:gd name="connsiteX16" fmla="*/ 0 w 469026"/>
                  <a:gd name="connsiteY16" fmla="*/ 199370 h 908580"/>
                  <a:gd name="connsiteX17" fmla="*/ 68687 w 469026"/>
                  <a:gd name="connsiteY17" fmla="*/ 33544 h 908580"/>
                  <a:gd name="connsiteX18" fmla="*/ 118438 w 469026"/>
                  <a:gd name="connsiteY18" fmla="*/ 1 h 908580"/>
                  <a:gd name="connsiteX19" fmla="*/ 158312 w 469026"/>
                  <a:gd name="connsiteY19" fmla="*/ 199369 h 908580"/>
                  <a:gd name="connsiteX20" fmla="*/ 310712 w 469026"/>
                  <a:gd name="connsiteY20" fmla="*/ 199369 h 90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9026" h="908580">
                    <a:moveTo>
                      <a:pt x="235173" y="732025"/>
                    </a:moveTo>
                    <a:cubicBezTo>
                      <a:pt x="205350" y="732025"/>
                      <a:pt x="181173" y="756202"/>
                      <a:pt x="181173" y="786025"/>
                    </a:cubicBezTo>
                    <a:cubicBezTo>
                      <a:pt x="181173" y="815848"/>
                      <a:pt x="205350" y="840025"/>
                      <a:pt x="235173" y="840025"/>
                    </a:cubicBezTo>
                    <a:cubicBezTo>
                      <a:pt x="264996" y="840025"/>
                      <a:pt x="289173" y="815848"/>
                      <a:pt x="289173" y="786025"/>
                    </a:cubicBezTo>
                    <a:cubicBezTo>
                      <a:pt x="289173" y="756202"/>
                      <a:pt x="264996" y="732025"/>
                      <a:pt x="235173" y="732025"/>
                    </a:cubicBezTo>
                    <a:close/>
                    <a:moveTo>
                      <a:pt x="350586" y="0"/>
                    </a:moveTo>
                    <a:lnTo>
                      <a:pt x="400339" y="33544"/>
                    </a:lnTo>
                    <a:cubicBezTo>
                      <a:pt x="442777" y="75983"/>
                      <a:pt x="469026" y="134611"/>
                      <a:pt x="469026" y="199370"/>
                    </a:cubicBezTo>
                    <a:cubicBezTo>
                      <a:pt x="469026" y="264129"/>
                      <a:pt x="442777" y="322757"/>
                      <a:pt x="400339" y="365196"/>
                    </a:cubicBezTo>
                    <a:lnTo>
                      <a:pt x="350984" y="398472"/>
                    </a:lnTo>
                    <a:lnTo>
                      <a:pt x="350984" y="792110"/>
                    </a:lnTo>
                    <a:cubicBezTo>
                      <a:pt x="350984" y="856435"/>
                      <a:pt x="298839" y="908580"/>
                      <a:pt x="234514" y="908580"/>
                    </a:cubicBezTo>
                    <a:lnTo>
                      <a:pt x="234514" y="908579"/>
                    </a:lnTo>
                    <a:cubicBezTo>
                      <a:pt x="170189" y="908579"/>
                      <a:pt x="118044" y="856434"/>
                      <a:pt x="118044" y="792109"/>
                    </a:cubicBezTo>
                    <a:lnTo>
                      <a:pt x="118044" y="398473"/>
                    </a:lnTo>
                    <a:lnTo>
                      <a:pt x="68687" y="365196"/>
                    </a:lnTo>
                    <a:cubicBezTo>
                      <a:pt x="26249" y="322757"/>
                      <a:pt x="0" y="264129"/>
                      <a:pt x="0" y="199370"/>
                    </a:cubicBezTo>
                    <a:cubicBezTo>
                      <a:pt x="0" y="134611"/>
                      <a:pt x="26249" y="75983"/>
                      <a:pt x="68687" y="33544"/>
                    </a:cubicBezTo>
                    <a:lnTo>
                      <a:pt x="118438" y="1"/>
                    </a:lnTo>
                    <a:lnTo>
                      <a:pt x="158312" y="199369"/>
                    </a:lnTo>
                    <a:lnTo>
                      <a:pt x="310712" y="1993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4982216" y="2313568"/>
            <a:ext cx="1389151" cy="2231847"/>
            <a:chOff x="5389478" y="2313568"/>
            <a:chExt cx="1389151" cy="2231847"/>
          </a:xfrm>
        </p:grpSpPr>
        <p:cxnSp>
          <p:nvCxnSpPr>
            <p:cNvPr id="58" name="直接连接符 57"/>
            <p:cNvCxnSpPr/>
            <p:nvPr/>
          </p:nvCxnSpPr>
          <p:spPr>
            <a:xfrm flipH="1">
              <a:off x="5389478" y="3224349"/>
              <a:ext cx="1389151" cy="40930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组合 68"/>
            <p:cNvGrpSpPr/>
            <p:nvPr/>
          </p:nvGrpSpPr>
          <p:grpSpPr>
            <a:xfrm>
              <a:off x="6132809" y="2313568"/>
              <a:ext cx="410411" cy="1077295"/>
              <a:chOff x="6132809" y="2313568"/>
              <a:chExt cx="410411" cy="1077295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 flipV="1">
                <a:off x="6132809" y="3073268"/>
                <a:ext cx="93578" cy="317595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 flipV="1">
                <a:off x="6234906" y="2837107"/>
                <a:ext cx="149045" cy="505845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6255752" y="2313568"/>
                <a:ext cx="287468" cy="97564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/>
            <p:cNvGrpSpPr/>
            <p:nvPr/>
          </p:nvGrpSpPr>
          <p:grpSpPr>
            <a:xfrm rot="10800000">
              <a:off x="5624887" y="3468120"/>
              <a:ext cx="410411" cy="1077295"/>
              <a:chOff x="6132809" y="2313568"/>
              <a:chExt cx="410411" cy="1077295"/>
            </a:xfrm>
          </p:grpSpPr>
          <p:cxnSp>
            <p:nvCxnSpPr>
              <p:cNvPr id="71" name="直接连接符 70"/>
              <p:cNvCxnSpPr/>
              <p:nvPr/>
            </p:nvCxnSpPr>
            <p:spPr>
              <a:xfrm flipH="1" flipV="1">
                <a:off x="6132809" y="3073268"/>
                <a:ext cx="93578" cy="317595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6234906" y="2837107"/>
                <a:ext cx="149045" cy="505845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 flipV="1">
                <a:off x="6255752" y="2313568"/>
                <a:ext cx="287468" cy="97564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文本框 74"/>
          <p:cNvSpPr txBox="1"/>
          <p:nvPr/>
        </p:nvSpPr>
        <p:spPr>
          <a:xfrm>
            <a:off x="1665051" y="253313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98898"/>
                </a:solidFill>
              </a:rPr>
              <a:t>输入标题输入标题</a:t>
            </a:r>
            <a:endParaRPr lang="zh-CN" altLang="en-US" sz="3200" dirty="0">
              <a:solidFill>
                <a:srgbClr val="1988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667500" y="770096"/>
            <a:ext cx="4133850" cy="4133850"/>
            <a:chOff x="6381750" y="1133475"/>
            <a:chExt cx="4133850" cy="4133850"/>
          </a:xfrm>
        </p:grpSpPr>
        <p:sp>
          <p:nvSpPr>
            <p:cNvPr id="2" name="椭圆 1"/>
            <p:cNvSpPr/>
            <p:nvPr/>
          </p:nvSpPr>
          <p:spPr>
            <a:xfrm>
              <a:off x="6381750" y="1133475"/>
              <a:ext cx="4133850" cy="4133850"/>
            </a:xfrm>
            <a:prstGeom prst="ellipse">
              <a:avLst/>
            </a:prstGeom>
            <a:solidFill>
              <a:srgbClr val="198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6672263" y="2178106"/>
              <a:ext cx="3552824" cy="3062778"/>
            </a:xfrm>
            <a:prstGeom prst="triangl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r="2691"/>
            <a:stretch>
              <a:fillRect/>
            </a:stretch>
          </p:blipFill>
          <p:spPr>
            <a:xfrm>
              <a:off x="6672263" y="1133475"/>
              <a:ext cx="3552825" cy="3114675"/>
            </a:xfrm>
            <a:prstGeom prst="triangle">
              <a:avLst/>
            </a:prstGeom>
          </p:spPr>
        </p:pic>
      </p:grpSp>
      <p:cxnSp>
        <p:nvCxnSpPr>
          <p:cNvPr id="8" name="直接连接符 7"/>
          <p:cNvCxnSpPr/>
          <p:nvPr/>
        </p:nvCxnSpPr>
        <p:spPr>
          <a:xfrm>
            <a:off x="1600199" y="2590800"/>
            <a:ext cx="3457576" cy="0"/>
          </a:xfrm>
          <a:prstGeom prst="line">
            <a:avLst/>
          </a:prstGeom>
          <a:ln w="38100">
            <a:solidFill>
              <a:srgbClr val="553D4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00199" y="1821359"/>
            <a:ext cx="1500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553D43"/>
                </a:solidFill>
              </a:rPr>
              <a:t>标题</a:t>
            </a:r>
            <a:endParaRPr lang="zh-CN" altLang="en-US" sz="4400" dirty="0">
              <a:solidFill>
                <a:srgbClr val="553D43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12385" y="206758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198898"/>
                </a:solidFill>
              </a:rPr>
              <a:t>描述性文字</a:t>
            </a:r>
            <a:endParaRPr lang="zh-CN" altLang="en-US" sz="2800" dirty="0">
              <a:solidFill>
                <a:srgbClr val="198898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11778" y="2837021"/>
            <a:ext cx="35153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键入文字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键入文字键入文字键入文字键入文字</a:t>
            </a:r>
            <a:endParaRPr lang="zh-CN" altLang="en-US" sz="3200" dirty="0"/>
          </a:p>
          <a:p>
            <a:r>
              <a:rPr lang="zh-CN" altLang="en-US" sz="3200" dirty="0"/>
              <a:t>键入文字键入文字键入文字键入</a:t>
            </a:r>
            <a:r>
              <a:rPr lang="zh-CN" altLang="en-US" sz="3200" dirty="0" smtClean="0"/>
              <a:t>文字</a:t>
            </a:r>
            <a:endParaRPr lang="zh-CN" altLang="en-US" sz="3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665051" y="253313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98898"/>
                </a:solidFill>
              </a:rPr>
              <a:t>输入标题输入标题</a:t>
            </a:r>
            <a:endParaRPr lang="zh-CN" altLang="en-US" sz="3200" dirty="0">
              <a:solidFill>
                <a:srgbClr val="1988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41"/>
          <a:stretch>
            <a:fillRect/>
          </a:stretch>
        </p:blipFill>
        <p:spPr>
          <a:xfrm>
            <a:off x="-22578" y="0"/>
            <a:ext cx="12237156" cy="369570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568700"/>
            <a:ext cx="12192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168900" y="2641600"/>
            <a:ext cx="1854200" cy="1854200"/>
          </a:xfrm>
          <a:prstGeom prst="ellipse">
            <a:avLst/>
          </a:prstGeom>
          <a:solidFill>
            <a:srgbClr val="198898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 smtClean="0">
                <a:latin typeface="Broadway" panose="04040905080B02020502" pitchFamily="82" charset="0"/>
              </a:rPr>
              <a:t>四</a:t>
            </a:r>
            <a:endParaRPr lang="zh-CN" altLang="en-US" sz="8800" dirty="0">
              <a:latin typeface="Broadway" panose="04040905080B02020502" pitchFamily="82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78250" y="5068957"/>
            <a:ext cx="4635500" cy="707886"/>
            <a:chOff x="3778250" y="5068957"/>
            <a:chExt cx="4635500" cy="707886"/>
          </a:xfrm>
        </p:grpSpPr>
        <p:sp>
          <p:nvSpPr>
            <p:cNvPr id="6" name="文本框 5"/>
            <p:cNvSpPr txBox="1"/>
            <p:nvPr/>
          </p:nvSpPr>
          <p:spPr>
            <a:xfrm>
              <a:off x="3778250" y="5068957"/>
              <a:ext cx="4635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/>
                <a:t>键入</a:t>
              </a:r>
              <a:r>
                <a:rPr lang="zh-CN" altLang="en-US" sz="4000" dirty="0" smtClean="0"/>
                <a:t>这里输入标题</a:t>
              </a:r>
              <a:endParaRPr lang="zh-CN" altLang="en-US" sz="4000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006850" y="5068957"/>
              <a:ext cx="4178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006850" y="5776843"/>
              <a:ext cx="4178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65051" y="253313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98898"/>
                </a:solidFill>
              </a:rPr>
              <a:t>输入标题输入标题</a:t>
            </a:r>
            <a:endParaRPr lang="zh-CN" altLang="en-US" sz="3200" dirty="0">
              <a:solidFill>
                <a:srgbClr val="198898"/>
              </a:solidFill>
            </a:endParaRPr>
          </a:p>
        </p:txBody>
      </p:sp>
      <p:sp>
        <p:nvSpPr>
          <p:cNvPr id="6" name="菱形 5"/>
          <p:cNvSpPr/>
          <p:nvPr/>
        </p:nvSpPr>
        <p:spPr>
          <a:xfrm>
            <a:off x="5331417" y="1134081"/>
            <a:ext cx="1529166" cy="452178"/>
          </a:xfrm>
          <a:prstGeom prst="diamond">
            <a:avLst/>
          </a:prstGeom>
          <a:solidFill>
            <a:srgbClr val="198898"/>
          </a:solidFill>
          <a:ln w="25400"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5331417" y="2596044"/>
            <a:ext cx="1529166" cy="452178"/>
          </a:xfrm>
          <a:prstGeom prst="diamond">
            <a:avLst/>
          </a:prstGeom>
          <a:solidFill>
            <a:srgbClr val="198898"/>
          </a:solidFill>
          <a:ln w="25400"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5331417" y="4058007"/>
            <a:ext cx="1529166" cy="452178"/>
          </a:xfrm>
          <a:prstGeom prst="diamond">
            <a:avLst/>
          </a:prstGeom>
          <a:solidFill>
            <a:srgbClr val="198898"/>
          </a:solidFill>
          <a:ln w="25400"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5331417" y="5519970"/>
            <a:ext cx="1529166" cy="452178"/>
          </a:xfrm>
          <a:prstGeom prst="diamond">
            <a:avLst/>
          </a:prstGeom>
          <a:solidFill>
            <a:srgbClr val="198898"/>
          </a:solidFill>
          <a:ln w="25400"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096000" y="1786654"/>
            <a:ext cx="0" cy="904948"/>
          </a:xfrm>
          <a:prstGeom prst="line">
            <a:avLst/>
          </a:prstGeom>
          <a:ln w="38100">
            <a:solidFill>
              <a:srgbClr val="553D4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96000" y="3323354"/>
            <a:ext cx="0" cy="904948"/>
          </a:xfrm>
          <a:prstGeom prst="line">
            <a:avLst/>
          </a:prstGeom>
          <a:ln w="38100">
            <a:solidFill>
              <a:srgbClr val="553D4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96000" y="4771154"/>
            <a:ext cx="0" cy="904948"/>
          </a:xfrm>
          <a:prstGeom prst="line">
            <a:avLst/>
          </a:prstGeom>
          <a:ln w="38100">
            <a:solidFill>
              <a:srgbClr val="553D4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6" idx="3"/>
          </p:cNvCxnSpPr>
          <p:nvPr/>
        </p:nvCxnSpPr>
        <p:spPr>
          <a:xfrm flipV="1">
            <a:off x="6860583" y="1348353"/>
            <a:ext cx="516610" cy="11817"/>
          </a:xfrm>
          <a:prstGeom prst="line">
            <a:avLst/>
          </a:prstGeom>
          <a:ln w="25400">
            <a:solidFill>
              <a:srgbClr val="19889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8" idx="3"/>
          </p:cNvCxnSpPr>
          <p:nvPr/>
        </p:nvCxnSpPr>
        <p:spPr>
          <a:xfrm flipV="1">
            <a:off x="6860583" y="4272280"/>
            <a:ext cx="525376" cy="11816"/>
          </a:xfrm>
          <a:prstGeom prst="line">
            <a:avLst/>
          </a:prstGeom>
          <a:ln w="25400">
            <a:solidFill>
              <a:srgbClr val="19889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7" idx="1"/>
          </p:cNvCxnSpPr>
          <p:nvPr/>
        </p:nvCxnSpPr>
        <p:spPr>
          <a:xfrm flipH="1" flipV="1">
            <a:off x="4784725" y="2816225"/>
            <a:ext cx="546692" cy="5908"/>
          </a:xfrm>
          <a:prstGeom prst="line">
            <a:avLst/>
          </a:prstGeom>
          <a:ln w="25400">
            <a:solidFill>
              <a:srgbClr val="19889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9" idx="1"/>
          </p:cNvCxnSpPr>
          <p:nvPr/>
        </p:nvCxnSpPr>
        <p:spPr>
          <a:xfrm flipH="1" flipV="1">
            <a:off x="4784725" y="5740151"/>
            <a:ext cx="546692" cy="5908"/>
          </a:xfrm>
          <a:prstGeom prst="line">
            <a:avLst/>
          </a:prstGeom>
          <a:ln w="25400">
            <a:solidFill>
              <a:srgbClr val="19889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59740" y="2277616"/>
            <a:ext cx="3515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键入文字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键入文字</a:t>
            </a:r>
            <a:endParaRPr lang="zh-CN" altLang="en-US" sz="3200" dirty="0" smtClean="0"/>
          </a:p>
        </p:txBody>
      </p:sp>
      <p:sp>
        <p:nvSpPr>
          <p:cNvPr id="29" name="矩形 28"/>
          <p:cNvSpPr/>
          <p:nvPr/>
        </p:nvSpPr>
        <p:spPr>
          <a:xfrm>
            <a:off x="751814" y="5201542"/>
            <a:ext cx="3515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键入文字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键入文字</a:t>
            </a:r>
            <a:endParaRPr lang="zh-CN" altLang="en-US" sz="3200" dirty="0" smtClean="0"/>
          </a:p>
        </p:txBody>
      </p:sp>
      <p:sp>
        <p:nvSpPr>
          <p:cNvPr id="30" name="矩形 29"/>
          <p:cNvSpPr/>
          <p:nvPr/>
        </p:nvSpPr>
        <p:spPr>
          <a:xfrm>
            <a:off x="7850037" y="809744"/>
            <a:ext cx="3515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键入文字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键入文字</a:t>
            </a:r>
            <a:endParaRPr lang="zh-CN" altLang="en-US" sz="3200" dirty="0" smtClean="0"/>
          </a:p>
        </p:txBody>
      </p:sp>
      <p:sp>
        <p:nvSpPr>
          <p:cNvPr id="31" name="矩形 30"/>
          <p:cNvSpPr/>
          <p:nvPr/>
        </p:nvSpPr>
        <p:spPr>
          <a:xfrm>
            <a:off x="7850037" y="3745487"/>
            <a:ext cx="3515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键入文字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键入文字</a:t>
            </a:r>
            <a:endParaRPr lang="zh-CN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8728640" y="2663034"/>
            <a:ext cx="256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198898"/>
                </a:solidFill>
              </a:rPr>
              <a:t>输入标题</a:t>
            </a:r>
            <a:endParaRPr lang="zh-CN" altLang="en-US" sz="4000" dirty="0">
              <a:solidFill>
                <a:srgbClr val="198898"/>
              </a:solidFill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7990305" y="2524880"/>
            <a:ext cx="1529166" cy="452178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211873" y="4211512"/>
            <a:ext cx="256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198898"/>
                </a:solidFill>
              </a:rPr>
              <a:t>输入标题</a:t>
            </a:r>
            <a:endParaRPr lang="zh-CN" altLang="en-US" sz="4000" dirty="0">
              <a:solidFill>
                <a:srgbClr val="198898"/>
              </a:solidFill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2642840" y="4541781"/>
            <a:ext cx="1529166" cy="452178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65051" y="253313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98898"/>
                </a:solidFill>
              </a:rPr>
              <a:t>输入标题输入标题</a:t>
            </a:r>
            <a:endParaRPr lang="zh-CN" altLang="en-US" sz="3200" dirty="0">
              <a:solidFill>
                <a:srgbClr val="198898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09653" y="2329469"/>
            <a:ext cx="828349" cy="828349"/>
          </a:xfrm>
          <a:prstGeom prst="rect">
            <a:avLst/>
          </a:prstGeom>
          <a:noFill/>
          <a:ln w="25400"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77208" y="3375203"/>
            <a:ext cx="569153" cy="569153"/>
          </a:xfrm>
          <a:prstGeom prst="rect">
            <a:avLst/>
          </a:prstGeom>
          <a:noFill/>
          <a:ln w="25400"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321542" y="3896032"/>
            <a:ext cx="357869" cy="357869"/>
          </a:xfrm>
          <a:prstGeom prst="rect">
            <a:avLst/>
          </a:prstGeom>
          <a:noFill/>
          <a:ln w="25400"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172006" y="2642500"/>
            <a:ext cx="1456841" cy="1456841"/>
          </a:xfrm>
          <a:custGeom>
            <a:avLst/>
            <a:gdLst>
              <a:gd name="connsiteX0" fmla="*/ 0 w 1456841"/>
              <a:gd name="connsiteY0" fmla="*/ 0 h 1456841"/>
              <a:gd name="connsiteX1" fmla="*/ 1456841 w 1456841"/>
              <a:gd name="connsiteY1" fmla="*/ 0 h 1456841"/>
              <a:gd name="connsiteX2" fmla="*/ 1456841 w 1456841"/>
              <a:gd name="connsiteY2" fmla="*/ 1241445 h 1456841"/>
              <a:gd name="connsiteX3" fmla="*/ 728420 w 1456841"/>
              <a:gd name="connsiteY3" fmla="*/ 1456841 h 1456841"/>
              <a:gd name="connsiteX4" fmla="*/ 0 w 1456841"/>
              <a:gd name="connsiteY4" fmla="*/ 1456841 h 1456841"/>
              <a:gd name="connsiteX5" fmla="*/ 0 w 1456841"/>
              <a:gd name="connsiteY5" fmla="*/ 0 h 145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841" h="1456841">
                <a:moveTo>
                  <a:pt x="0" y="0"/>
                </a:moveTo>
                <a:lnTo>
                  <a:pt x="1456841" y="0"/>
                </a:lnTo>
                <a:lnTo>
                  <a:pt x="1456841" y="1241445"/>
                </a:lnTo>
                <a:lnTo>
                  <a:pt x="728420" y="1456841"/>
                </a:lnTo>
                <a:lnTo>
                  <a:pt x="0" y="145684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992800" y="2638626"/>
            <a:ext cx="8863921" cy="2611690"/>
          </a:xfrm>
          <a:prstGeom prst="line">
            <a:avLst/>
          </a:prstGeom>
          <a:ln w="25400">
            <a:solidFill>
              <a:srgbClr val="198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 16"/>
          <p:cNvSpPr/>
          <p:nvPr/>
        </p:nvSpPr>
        <p:spPr>
          <a:xfrm rot="10800000">
            <a:off x="6844416" y="3432621"/>
            <a:ext cx="628620" cy="628620"/>
          </a:xfrm>
          <a:custGeom>
            <a:avLst/>
            <a:gdLst>
              <a:gd name="connsiteX0" fmla="*/ 0 w 1456841"/>
              <a:gd name="connsiteY0" fmla="*/ 0 h 1456841"/>
              <a:gd name="connsiteX1" fmla="*/ 1456841 w 1456841"/>
              <a:gd name="connsiteY1" fmla="*/ 0 h 1456841"/>
              <a:gd name="connsiteX2" fmla="*/ 1456841 w 1456841"/>
              <a:gd name="connsiteY2" fmla="*/ 1241445 h 1456841"/>
              <a:gd name="connsiteX3" fmla="*/ 728420 w 1456841"/>
              <a:gd name="connsiteY3" fmla="*/ 1456841 h 1456841"/>
              <a:gd name="connsiteX4" fmla="*/ 0 w 1456841"/>
              <a:gd name="connsiteY4" fmla="*/ 1456841 h 1456841"/>
              <a:gd name="connsiteX5" fmla="*/ 0 w 1456841"/>
              <a:gd name="connsiteY5" fmla="*/ 0 h 145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841" h="1456841">
                <a:moveTo>
                  <a:pt x="0" y="0"/>
                </a:moveTo>
                <a:lnTo>
                  <a:pt x="1456841" y="0"/>
                </a:lnTo>
                <a:lnTo>
                  <a:pt x="1456841" y="1241445"/>
                </a:lnTo>
                <a:lnTo>
                  <a:pt x="728420" y="1456841"/>
                </a:lnTo>
                <a:lnTo>
                  <a:pt x="0" y="145684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23" name="矩形 22"/>
          <p:cNvSpPr/>
          <p:nvPr/>
        </p:nvSpPr>
        <p:spPr>
          <a:xfrm>
            <a:off x="3150388" y="4868490"/>
            <a:ext cx="6880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键入文字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键入文字</a:t>
            </a:r>
            <a:endParaRPr lang="zh-CN" altLang="en-US" sz="3200" dirty="0" smtClean="0"/>
          </a:p>
        </p:txBody>
      </p:sp>
      <p:sp>
        <p:nvSpPr>
          <p:cNvPr id="30" name="矩形 29"/>
          <p:cNvSpPr/>
          <p:nvPr/>
        </p:nvSpPr>
        <p:spPr>
          <a:xfrm>
            <a:off x="3150388" y="1670133"/>
            <a:ext cx="6880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键入文字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键入文字</a:t>
            </a:r>
            <a:endParaRPr lang="zh-CN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65051" y="253313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98898"/>
                </a:solidFill>
              </a:rPr>
              <a:t>输入标题输入标题</a:t>
            </a:r>
            <a:endParaRPr lang="zh-CN" altLang="en-US" sz="3200" dirty="0">
              <a:solidFill>
                <a:srgbClr val="198898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0614352">
            <a:off x="-1152450" y="4639032"/>
            <a:ext cx="3839148" cy="3839148"/>
          </a:xfrm>
          <a:prstGeom prst="rect">
            <a:avLst/>
          </a:pr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20614352">
            <a:off x="-2105180" y="4242871"/>
            <a:ext cx="5344557" cy="5344557"/>
          </a:xfrm>
          <a:prstGeom prst="rect">
            <a:avLst/>
          </a:prstGeom>
          <a:noFill/>
          <a:ln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20614352">
            <a:off x="10556949" y="-1919575"/>
            <a:ext cx="3839148" cy="3839148"/>
          </a:xfrm>
          <a:prstGeom prst="rect">
            <a:avLst/>
          </a:pr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0614352">
            <a:off x="9943945" y="-2992954"/>
            <a:ext cx="5344557" cy="5344557"/>
          </a:xfrm>
          <a:prstGeom prst="rect">
            <a:avLst/>
          </a:prstGeom>
          <a:noFill/>
          <a:ln>
            <a:solidFill>
              <a:srgbClr val="198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4072465" y="696376"/>
          <a:ext cx="6019985" cy="546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301695" y="2441026"/>
            <a:ext cx="3588611" cy="1975949"/>
            <a:chOff x="4301695" y="3086498"/>
            <a:chExt cx="3588611" cy="1975949"/>
          </a:xfrm>
        </p:grpSpPr>
        <p:sp>
          <p:nvSpPr>
            <p:cNvPr id="9" name="文本框 8"/>
            <p:cNvSpPr txBox="1"/>
            <p:nvPr/>
          </p:nvSpPr>
          <p:spPr>
            <a:xfrm>
              <a:off x="4301695" y="3181349"/>
              <a:ext cx="358861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500" b="1" dirty="0" smtClean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谢谢</a:t>
              </a:r>
              <a:endParaRPr lang="zh-CN" altLang="en-US" sz="11500" b="1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400550" y="3086498"/>
              <a:ext cx="3390900" cy="0"/>
            </a:xfrm>
            <a:prstGeom prst="line">
              <a:avLst/>
            </a:prstGeom>
            <a:ln w="76200" cmpd="sng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419600" y="3209924"/>
              <a:ext cx="3390900" cy="0"/>
            </a:xfrm>
            <a:prstGeom prst="line">
              <a:avLst/>
            </a:prstGeom>
            <a:ln w="50800" cmpd="sng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400550" y="5062447"/>
              <a:ext cx="3390900" cy="0"/>
            </a:xfrm>
            <a:prstGeom prst="line">
              <a:avLst/>
            </a:prstGeom>
            <a:ln w="76200" cmpd="sng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419600" y="4928698"/>
              <a:ext cx="3390900" cy="0"/>
            </a:xfrm>
            <a:prstGeom prst="line">
              <a:avLst/>
            </a:prstGeom>
            <a:ln w="50800" cmpd="sng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直角三角形 16"/>
          <p:cNvSpPr/>
          <p:nvPr/>
        </p:nvSpPr>
        <p:spPr>
          <a:xfrm rot="10800000" flipV="1">
            <a:off x="6697572" y="5239107"/>
            <a:ext cx="5494428" cy="1618892"/>
          </a:xfrm>
          <a:prstGeom prst="rtTriangle">
            <a:avLst/>
          </a:prstGeom>
          <a:solidFill>
            <a:srgbClr val="1988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 flipV="1">
            <a:off x="0" y="0"/>
            <a:ext cx="5494428" cy="1618892"/>
          </a:xfrm>
          <a:prstGeom prst="rtTriangle">
            <a:avLst/>
          </a:prstGeom>
          <a:solidFill>
            <a:srgbClr val="1988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-142875" y="-111746"/>
            <a:ext cx="6357189" cy="1873100"/>
          </a:xfrm>
          <a:prstGeom prst="line">
            <a:avLst/>
          </a:prstGeom>
          <a:ln w="63500">
            <a:solidFill>
              <a:srgbClr val="198898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025311" y="5072837"/>
            <a:ext cx="6357189" cy="1873100"/>
          </a:xfrm>
          <a:prstGeom prst="line">
            <a:avLst/>
          </a:prstGeom>
          <a:ln w="63500">
            <a:solidFill>
              <a:srgbClr val="198898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49"/>
          <a:stretch>
            <a:fillRect/>
          </a:stretch>
        </p:blipFill>
        <p:spPr>
          <a:xfrm>
            <a:off x="0" y="0"/>
            <a:ext cx="4649821" cy="6858000"/>
          </a:xfrm>
          <a:prstGeom prst="rect">
            <a:avLst/>
          </a:prstGeom>
        </p:spPr>
      </p:pic>
      <p:sp>
        <p:nvSpPr>
          <p:cNvPr id="4" name="平行四边形 3"/>
          <p:cNvSpPr/>
          <p:nvPr/>
        </p:nvSpPr>
        <p:spPr>
          <a:xfrm>
            <a:off x="2728105" y="-8873"/>
            <a:ext cx="3034066" cy="6866873"/>
          </a:xfrm>
          <a:prstGeom prst="parallelogram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3459189" y="0"/>
            <a:ext cx="2336648" cy="6866873"/>
          </a:xfrm>
          <a:prstGeom prst="parallelogram">
            <a:avLst>
              <a:gd name="adj" fmla="val 34159"/>
            </a:avLst>
          </a:pr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66437" y="1175997"/>
            <a:ext cx="82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i="1" u="sng" dirty="0" smtClean="0">
                <a:solidFill>
                  <a:schemeClr val="bg1">
                    <a:lumMod val="95000"/>
                  </a:schemeClr>
                </a:solidFill>
                <a:latin typeface="Broadway" panose="04040905080B02020502" pitchFamily="82" charset="0"/>
              </a:rPr>
              <a:t>1</a:t>
            </a:r>
            <a:endParaRPr lang="zh-CN" altLang="en-US" sz="9600" i="1" u="sng" dirty="0">
              <a:solidFill>
                <a:schemeClr val="bg1">
                  <a:lumMod val="9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93577" y="2506052"/>
            <a:ext cx="82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i="1" u="sng" dirty="0" smtClean="0">
                <a:solidFill>
                  <a:schemeClr val="bg1">
                    <a:lumMod val="95000"/>
                  </a:schemeClr>
                </a:solidFill>
                <a:latin typeface="Broadway" panose="04040905080B02020502" pitchFamily="82" charset="0"/>
              </a:rPr>
              <a:t>2</a:t>
            </a:r>
            <a:endParaRPr lang="zh-CN" altLang="en-US" sz="9600" i="1" u="sng" dirty="0">
              <a:solidFill>
                <a:schemeClr val="bg1">
                  <a:lumMod val="9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20718" y="3836107"/>
            <a:ext cx="82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i="1" u="sng" dirty="0">
                <a:solidFill>
                  <a:schemeClr val="bg1">
                    <a:lumMod val="95000"/>
                  </a:schemeClr>
                </a:solidFill>
                <a:latin typeface="Broadway" panose="04040905080B02020502" pitchFamily="82" charset="0"/>
              </a:rPr>
              <a:t>3</a:t>
            </a:r>
            <a:endParaRPr lang="zh-CN" altLang="en-US" sz="9600" i="1" u="sng" dirty="0">
              <a:solidFill>
                <a:schemeClr val="bg1">
                  <a:lumMod val="9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47859" y="5166163"/>
            <a:ext cx="82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i="1" u="sng" dirty="0" smtClean="0">
                <a:solidFill>
                  <a:schemeClr val="bg1">
                    <a:lumMod val="95000"/>
                  </a:schemeClr>
                </a:solidFill>
                <a:latin typeface="Broadway" panose="04040905080B02020502" pitchFamily="82" charset="0"/>
              </a:rPr>
              <a:t>4</a:t>
            </a:r>
            <a:endParaRPr lang="zh-CN" altLang="en-US" sz="9600" i="1" u="sng" dirty="0">
              <a:solidFill>
                <a:schemeClr val="bg1">
                  <a:lumMod val="9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96000" y="1668440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键入文字键入文字键入文字</a:t>
            </a:r>
            <a:endParaRPr lang="zh-CN" altLang="en-US" sz="3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750197" y="4328550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键入文字键入文字键入文字</a:t>
            </a:r>
            <a:endParaRPr lang="zh-CN" altLang="en-US" sz="3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5923099" y="2998495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键入文字键入文字键入文字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5577295" y="5658606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键入文字键入文字键入文字</a:t>
            </a:r>
            <a:endParaRPr lang="zh-CN" altLang="en-US" sz="3200" dirty="0"/>
          </a:p>
        </p:txBody>
      </p:sp>
      <p:sp>
        <p:nvSpPr>
          <p:cNvPr id="23" name="直角三角形 22"/>
          <p:cNvSpPr/>
          <p:nvPr/>
        </p:nvSpPr>
        <p:spPr>
          <a:xfrm flipH="1">
            <a:off x="11837354" y="3244047"/>
            <a:ext cx="451972" cy="3902901"/>
          </a:xfrm>
          <a:prstGeom prst="rtTriangle">
            <a:avLst/>
          </a:pr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flipH="1">
            <a:off x="11966014" y="3290882"/>
            <a:ext cx="451972" cy="390290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3302070" y="-8873"/>
            <a:ext cx="810569" cy="6866873"/>
          </a:xfrm>
          <a:prstGeom prst="line">
            <a:avLst/>
          </a:prstGeom>
          <a:ln w="127000">
            <a:solidFill>
              <a:srgbClr val="198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平行四边形 31"/>
          <p:cNvSpPr/>
          <p:nvPr/>
        </p:nvSpPr>
        <p:spPr>
          <a:xfrm>
            <a:off x="5354776" y="147735"/>
            <a:ext cx="2595294" cy="655621"/>
          </a:xfrm>
          <a:prstGeom prst="parallelogram">
            <a:avLst>
              <a:gd name="adj" fmla="val 10062"/>
            </a:avLst>
          </a:prstGeom>
          <a:solidFill>
            <a:srgbClr val="55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目   录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0" b="26716"/>
          <a:stretch>
            <a:fillRect/>
          </a:stretch>
        </p:blipFill>
        <p:spPr>
          <a:xfrm>
            <a:off x="0" y="-25400"/>
            <a:ext cx="12192000" cy="369570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568700"/>
            <a:ext cx="12192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168900" y="2641600"/>
            <a:ext cx="1854200" cy="1854200"/>
          </a:xfrm>
          <a:prstGeom prst="ellipse">
            <a:avLst/>
          </a:prstGeom>
          <a:solidFill>
            <a:srgbClr val="198898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 smtClean="0">
                <a:latin typeface="Broadway" panose="04040905080B02020502" pitchFamily="82" charset="0"/>
              </a:rPr>
              <a:t>一</a:t>
            </a:r>
            <a:endParaRPr lang="zh-CN" altLang="en-US" sz="8800" dirty="0">
              <a:latin typeface="Broadway" panose="04040905080B02020502" pitchFamily="82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78250" y="5068957"/>
            <a:ext cx="4635500" cy="707886"/>
            <a:chOff x="3778250" y="5068957"/>
            <a:chExt cx="4635500" cy="707886"/>
          </a:xfrm>
        </p:grpSpPr>
        <p:sp>
          <p:nvSpPr>
            <p:cNvPr id="6" name="文本框 5"/>
            <p:cNvSpPr txBox="1"/>
            <p:nvPr/>
          </p:nvSpPr>
          <p:spPr>
            <a:xfrm>
              <a:off x="3778250" y="5068957"/>
              <a:ext cx="4635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/>
                <a:t>键入</a:t>
              </a:r>
              <a:r>
                <a:rPr lang="zh-CN" altLang="en-US" sz="4000" dirty="0" smtClean="0"/>
                <a:t>这里输入标题</a:t>
              </a:r>
              <a:endParaRPr lang="zh-CN" altLang="en-US" sz="4000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006850" y="5068957"/>
              <a:ext cx="4178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006850" y="5776843"/>
              <a:ext cx="4178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495425" y="1972929"/>
            <a:ext cx="4415268" cy="713121"/>
            <a:chOff x="1495425" y="1972929"/>
            <a:chExt cx="4415268" cy="713121"/>
          </a:xfrm>
        </p:grpSpPr>
        <p:sp>
          <p:nvSpPr>
            <p:cNvPr id="22" name="矩形 21"/>
            <p:cNvSpPr/>
            <p:nvPr/>
          </p:nvSpPr>
          <p:spPr>
            <a:xfrm>
              <a:off x="2443077" y="2037102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/>
                <a:t>键入文字</a:t>
              </a:r>
              <a:r>
                <a:rPr lang="zh-CN" altLang="en-US" sz="3200" dirty="0"/>
                <a:t>键入文字</a:t>
              </a:r>
              <a:endParaRPr lang="zh-CN" altLang="en-US" sz="3200" dirty="0" smtClean="0"/>
            </a:p>
          </p:txBody>
        </p:sp>
        <p:sp>
          <p:nvSpPr>
            <p:cNvPr id="23" name="椭圆 22"/>
            <p:cNvSpPr/>
            <p:nvPr/>
          </p:nvSpPr>
          <p:spPr>
            <a:xfrm>
              <a:off x="1495425" y="1972929"/>
              <a:ext cx="713121" cy="713121"/>
            </a:xfrm>
            <a:prstGeom prst="ellipse">
              <a:avLst/>
            </a:prstGeom>
            <a:solidFill>
              <a:srgbClr val="19889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1</a:t>
              </a:r>
              <a:endParaRPr lang="zh-CN" altLang="en-US" sz="32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95425" y="4116054"/>
            <a:ext cx="4415268" cy="713121"/>
            <a:chOff x="1495425" y="1972929"/>
            <a:chExt cx="4415268" cy="713121"/>
          </a:xfrm>
        </p:grpSpPr>
        <p:sp>
          <p:nvSpPr>
            <p:cNvPr id="26" name="矩形 25"/>
            <p:cNvSpPr/>
            <p:nvPr/>
          </p:nvSpPr>
          <p:spPr>
            <a:xfrm>
              <a:off x="2443077" y="2037102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/>
                <a:t>键入文字</a:t>
              </a:r>
              <a:r>
                <a:rPr lang="zh-CN" altLang="en-US" sz="3200" dirty="0"/>
                <a:t>键入文字</a:t>
              </a:r>
              <a:endParaRPr lang="zh-CN" altLang="en-US" sz="3200" dirty="0" smtClean="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495425" y="1972929"/>
              <a:ext cx="713121" cy="713121"/>
            </a:xfrm>
            <a:prstGeom prst="ellipse">
              <a:avLst/>
            </a:prstGeom>
            <a:solidFill>
              <a:srgbClr val="19889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/>
                <a:t>3</a:t>
              </a:r>
              <a:endParaRPr lang="zh-CN" altLang="en-US" sz="32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10325" y="4116054"/>
            <a:ext cx="4415268" cy="713121"/>
            <a:chOff x="1495425" y="1972929"/>
            <a:chExt cx="4415268" cy="713121"/>
          </a:xfrm>
        </p:grpSpPr>
        <p:sp>
          <p:nvSpPr>
            <p:cNvPr id="29" name="矩形 28"/>
            <p:cNvSpPr/>
            <p:nvPr/>
          </p:nvSpPr>
          <p:spPr>
            <a:xfrm>
              <a:off x="2443077" y="2037102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/>
                <a:t>键入文字</a:t>
              </a:r>
              <a:r>
                <a:rPr lang="zh-CN" altLang="en-US" sz="3200" dirty="0"/>
                <a:t>键入文字</a:t>
              </a:r>
              <a:endParaRPr lang="zh-CN" altLang="en-US" sz="3200" dirty="0" smtClean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1495425" y="1972929"/>
              <a:ext cx="713121" cy="713121"/>
            </a:xfrm>
            <a:prstGeom prst="ellipse">
              <a:avLst/>
            </a:prstGeom>
            <a:solidFill>
              <a:srgbClr val="19889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4</a:t>
              </a:r>
              <a:endParaRPr lang="zh-CN" altLang="en-US" sz="32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10325" y="1972928"/>
            <a:ext cx="4415268" cy="713121"/>
            <a:chOff x="1495425" y="1972929"/>
            <a:chExt cx="4415268" cy="713121"/>
          </a:xfrm>
        </p:grpSpPr>
        <p:sp>
          <p:nvSpPr>
            <p:cNvPr id="32" name="矩形 31"/>
            <p:cNvSpPr/>
            <p:nvPr/>
          </p:nvSpPr>
          <p:spPr>
            <a:xfrm>
              <a:off x="2443077" y="2037102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/>
                <a:t>键入文字</a:t>
              </a:r>
              <a:r>
                <a:rPr lang="zh-CN" altLang="en-US" sz="3200" dirty="0"/>
                <a:t>键入文字</a:t>
              </a:r>
              <a:endParaRPr lang="zh-CN" altLang="en-US" sz="3200" dirty="0" smtClean="0"/>
            </a:p>
          </p:txBody>
        </p:sp>
        <p:sp>
          <p:nvSpPr>
            <p:cNvPr id="33" name="椭圆 32"/>
            <p:cNvSpPr/>
            <p:nvPr/>
          </p:nvSpPr>
          <p:spPr>
            <a:xfrm>
              <a:off x="1495425" y="1972929"/>
              <a:ext cx="713121" cy="713121"/>
            </a:xfrm>
            <a:prstGeom prst="ellipse">
              <a:avLst/>
            </a:prstGeom>
            <a:solidFill>
              <a:srgbClr val="19889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2</a:t>
              </a:r>
              <a:endParaRPr lang="zh-CN" altLang="en-US" sz="32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872162" y="3205163"/>
            <a:ext cx="447675" cy="447675"/>
            <a:chOff x="5872162" y="3205163"/>
            <a:chExt cx="447675" cy="44767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6096000" y="3205163"/>
              <a:ext cx="0" cy="4476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6096000" y="3205163"/>
              <a:ext cx="0" cy="4476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1665051" y="253313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98898"/>
                </a:solidFill>
              </a:rPr>
              <a:t>输入标题输入标题</a:t>
            </a:r>
            <a:endParaRPr lang="zh-CN" altLang="en-US" sz="3200" dirty="0">
              <a:solidFill>
                <a:srgbClr val="1988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698059" y="1629000"/>
            <a:ext cx="1800000" cy="1800000"/>
            <a:chOff x="7755449" y="2690587"/>
            <a:chExt cx="1800000" cy="1800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8" r="14518"/>
            <a:stretch>
              <a:fillRect/>
            </a:stretch>
          </p:blipFill>
          <p:spPr>
            <a:xfrm>
              <a:off x="7755449" y="2690587"/>
              <a:ext cx="1800000" cy="1800000"/>
            </a:xfrm>
            <a:prstGeom prst="ellipse">
              <a:avLst/>
            </a:prstGeom>
            <a:ln w="50800">
              <a:noFill/>
            </a:ln>
          </p:spPr>
        </p:pic>
        <p:sp>
          <p:nvSpPr>
            <p:cNvPr id="5" name="椭圆 4"/>
            <p:cNvSpPr/>
            <p:nvPr/>
          </p:nvSpPr>
          <p:spPr>
            <a:xfrm>
              <a:off x="7805738" y="2740876"/>
              <a:ext cx="1699422" cy="1699422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96001" y="1629000"/>
            <a:ext cx="1800000" cy="1800000"/>
            <a:chOff x="3676649" y="1905000"/>
            <a:chExt cx="1800000" cy="1800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3" r="14003"/>
            <a:stretch>
              <a:fillRect/>
            </a:stretch>
          </p:blipFill>
          <p:spPr>
            <a:xfrm>
              <a:off x="3676649" y="1905000"/>
              <a:ext cx="1800000" cy="1800000"/>
            </a:xfrm>
            <a:prstGeom prst="ellipse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26938" y="1955289"/>
              <a:ext cx="1699422" cy="1699422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78406" y="1629000"/>
            <a:ext cx="1800000" cy="1800000"/>
            <a:chOff x="1409700" y="1905000"/>
            <a:chExt cx="1800000" cy="1800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2" r="21192"/>
            <a:stretch>
              <a:fillRect/>
            </a:stretch>
          </p:blipFill>
          <p:spPr>
            <a:xfrm>
              <a:off x="1409700" y="1905000"/>
              <a:ext cx="1800000" cy="1800000"/>
            </a:xfrm>
            <a:prstGeom prst="ellipse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1459989" y="1955289"/>
              <a:ext cx="1699422" cy="1699422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平行四边形 11"/>
          <p:cNvSpPr/>
          <p:nvPr/>
        </p:nvSpPr>
        <p:spPr>
          <a:xfrm>
            <a:off x="1508761" y="3561591"/>
            <a:ext cx="2139290" cy="489201"/>
          </a:xfrm>
          <a:prstGeom prst="parallelogram">
            <a:avLst/>
          </a:pr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输入</a:t>
            </a:r>
            <a:r>
              <a:rPr lang="zh-CN" altLang="en-US" sz="2800" dirty="0"/>
              <a:t>标题</a:t>
            </a:r>
            <a:endParaRPr lang="zh-CN" altLang="en-US" sz="2800" dirty="0"/>
          </a:p>
        </p:txBody>
      </p:sp>
      <p:sp>
        <p:nvSpPr>
          <p:cNvPr id="13" name="平行四边形 12"/>
          <p:cNvSpPr/>
          <p:nvPr/>
        </p:nvSpPr>
        <p:spPr>
          <a:xfrm>
            <a:off x="5026356" y="3561591"/>
            <a:ext cx="2139290" cy="489201"/>
          </a:xfrm>
          <a:prstGeom prst="parallelogram">
            <a:avLst/>
          </a:pr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输入标题</a:t>
            </a:r>
            <a:endParaRPr lang="zh-CN" altLang="en-US" sz="2800" dirty="0"/>
          </a:p>
        </p:txBody>
      </p:sp>
      <p:sp>
        <p:nvSpPr>
          <p:cNvPr id="14" name="平行四边形 13"/>
          <p:cNvSpPr/>
          <p:nvPr/>
        </p:nvSpPr>
        <p:spPr>
          <a:xfrm>
            <a:off x="8528414" y="3561591"/>
            <a:ext cx="2139290" cy="489201"/>
          </a:xfrm>
          <a:prstGeom prst="parallelogram">
            <a:avLst/>
          </a:pr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输入标题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1654862" y="4183383"/>
            <a:ext cx="18470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键入</a:t>
            </a:r>
            <a:r>
              <a:rPr lang="zh-CN" altLang="en-US" sz="2800" dirty="0"/>
              <a:t>文字键入</a:t>
            </a:r>
            <a:r>
              <a:rPr lang="zh-CN" altLang="en-US" sz="2800" dirty="0" smtClean="0"/>
              <a:t>文字</a:t>
            </a:r>
            <a:r>
              <a:rPr lang="zh-CN" altLang="en-US" sz="2800" dirty="0"/>
              <a:t>键入文字</a:t>
            </a:r>
            <a:r>
              <a:rPr lang="zh-CN" altLang="en-US" sz="2800" dirty="0" smtClean="0"/>
              <a:t>键入</a:t>
            </a:r>
            <a:r>
              <a:rPr lang="zh-CN" altLang="en-US" sz="2800" dirty="0"/>
              <a:t>文字</a:t>
            </a:r>
            <a:endParaRPr lang="zh-CN" altLang="en-US" sz="2800" dirty="0" smtClean="0"/>
          </a:p>
        </p:txBody>
      </p:sp>
      <p:sp>
        <p:nvSpPr>
          <p:cNvPr id="16" name="矩形 15"/>
          <p:cNvSpPr/>
          <p:nvPr/>
        </p:nvSpPr>
        <p:spPr>
          <a:xfrm>
            <a:off x="5172457" y="4183383"/>
            <a:ext cx="18470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键入</a:t>
            </a:r>
            <a:r>
              <a:rPr lang="zh-CN" altLang="en-US" sz="2800" dirty="0"/>
              <a:t>文字键入</a:t>
            </a:r>
            <a:r>
              <a:rPr lang="zh-CN" altLang="en-US" sz="2800" dirty="0" smtClean="0"/>
              <a:t>文字</a:t>
            </a:r>
            <a:r>
              <a:rPr lang="zh-CN" altLang="en-US" sz="2800" dirty="0"/>
              <a:t>键入文字</a:t>
            </a:r>
            <a:r>
              <a:rPr lang="zh-CN" altLang="en-US" sz="2800" dirty="0" smtClean="0"/>
              <a:t>键入</a:t>
            </a:r>
            <a:r>
              <a:rPr lang="zh-CN" altLang="en-US" sz="2800" dirty="0"/>
              <a:t>文字</a:t>
            </a:r>
            <a:endParaRPr lang="zh-CN" altLang="en-US" sz="2800" dirty="0" smtClean="0"/>
          </a:p>
        </p:txBody>
      </p:sp>
      <p:sp>
        <p:nvSpPr>
          <p:cNvPr id="17" name="矩形 16"/>
          <p:cNvSpPr/>
          <p:nvPr/>
        </p:nvSpPr>
        <p:spPr>
          <a:xfrm>
            <a:off x="8674515" y="4183383"/>
            <a:ext cx="18470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键入</a:t>
            </a:r>
            <a:r>
              <a:rPr lang="zh-CN" altLang="en-US" sz="2800" dirty="0"/>
              <a:t>文字键入</a:t>
            </a:r>
            <a:r>
              <a:rPr lang="zh-CN" altLang="en-US" sz="2800" dirty="0" smtClean="0"/>
              <a:t>文字</a:t>
            </a:r>
            <a:r>
              <a:rPr lang="zh-CN" altLang="en-US" sz="2800" dirty="0"/>
              <a:t>键入文字</a:t>
            </a:r>
            <a:r>
              <a:rPr lang="zh-CN" altLang="en-US" sz="2800" dirty="0" smtClean="0"/>
              <a:t>键入</a:t>
            </a:r>
            <a:r>
              <a:rPr lang="zh-CN" altLang="en-US" sz="2800" dirty="0"/>
              <a:t>文字</a:t>
            </a:r>
            <a:endParaRPr lang="zh-CN" altLang="en-US" sz="2800" dirty="0" smtClean="0"/>
          </a:p>
        </p:txBody>
      </p:sp>
      <p:sp>
        <p:nvSpPr>
          <p:cNvPr id="18" name="文本框 17"/>
          <p:cNvSpPr txBox="1"/>
          <p:nvPr/>
        </p:nvSpPr>
        <p:spPr>
          <a:xfrm>
            <a:off x="1665051" y="253313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98898"/>
                </a:solidFill>
              </a:rPr>
              <a:t>输入标题输入标题</a:t>
            </a:r>
            <a:endParaRPr lang="zh-CN" altLang="en-US" sz="3200" dirty="0">
              <a:solidFill>
                <a:srgbClr val="1988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"/>
          <p:cNvSpPr/>
          <p:nvPr/>
        </p:nvSpPr>
        <p:spPr>
          <a:xfrm rot="10800000">
            <a:off x="9711392" y="-3126913"/>
            <a:ext cx="9809442" cy="7664450"/>
          </a:xfrm>
          <a:custGeom>
            <a:avLst/>
            <a:gdLst>
              <a:gd name="connsiteX0" fmla="*/ 0 w 6838950"/>
              <a:gd name="connsiteY0" fmla="*/ 0 h 3867150"/>
              <a:gd name="connsiteX1" fmla="*/ 6838950 w 6838950"/>
              <a:gd name="connsiteY1" fmla="*/ 0 h 3867150"/>
              <a:gd name="connsiteX2" fmla="*/ 6838950 w 6838950"/>
              <a:gd name="connsiteY2" fmla="*/ 3867150 h 3867150"/>
              <a:gd name="connsiteX3" fmla="*/ 0 w 6838950"/>
              <a:gd name="connsiteY3" fmla="*/ 3867150 h 3867150"/>
              <a:gd name="connsiteX4" fmla="*/ 0 w 6838950"/>
              <a:gd name="connsiteY4" fmla="*/ 0 h 3867150"/>
              <a:gd name="connsiteX0-1" fmla="*/ 0 w 6838950"/>
              <a:gd name="connsiteY0-2" fmla="*/ 0 h 3867150"/>
              <a:gd name="connsiteX1-3" fmla="*/ 4229100 w 6838950"/>
              <a:gd name="connsiteY1-4" fmla="*/ 0 h 3867150"/>
              <a:gd name="connsiteX2-5" fmla="*/ 6838950 w 6838950"/>
              <a:gd name="connsiteY2-6" fmla="*/ 3867150 h 3867150"/>
              <a:gd name="connsiteX3-7" fmla="*/ 0 w 6838950"/>
              <a:gd name="connsiteY3-8" fmla="*/ 3867150 h 3867150"/>
              <a:gd name="connsiteX4-9" fmla="*/ 0 w 6838950"/>
              <a:gd name="connsiteY4-10" fmla="*/ 0 h 3867150"/>
              <a:gd name="connsiteX0-11" fmla="*/ 0 w 6151848"/>
              <a:gd name="connsiteY0-12" fmla="*/ 0 h 3867150"/>
              <a:gd name="connsiteX1-13" fmla="*/ 4229100 w 6151848"/>
              <a:gd name="connsiteY1-14" fmla="*/ 0 h 3867150"/>
              <a:gd name="connsiteX2-15" fmla="*/ 6151848 w 6151848"/>
              <a:gd name="connsiteY2-16" fmla="*/ 2862924 h 3867150"/>
              <a:gd name="connsiteX3-17" fmla="*/ 0 w 6151848"/>
              <a:gd name="connsiteY3-18" fmla="*/ 3867150 h 3867150"/>
              <a:gd name="connsiteX4-19" fmla="*/ 0 w 6151848"/>
              <a:gd name="connsiteY4-20" fmla="*/ 0 h 3867150"/>
              <a:gd name="connsiteX0-21" fmla="*/ 0 w 4949420"/>
              <a:gd name="connsiteY0-22" fmla="*/ 0 h 3867150"/>
              <a:gd name="connsiteX1-23" fmla="*/ 4229100 w 4949420"/>
              <a:gd name="connsiteY1-24" fmla="*/ 0 h 3867150"/>
              <a:gd name="connsiteX2-25" fmla="*/ 4949420 w 4949420"/>
              <a:gd name="connsiteY2-26" fmla="*/ 2532587 h 3867150"/>
              <a:gd name="connsiteX3-27" fmla="*/ 0 w 4949420"/>
              <a:gd name="connsiteY3-28" fmla="*/ 3867150 h 3867150"/>
              <a:gd name="connsiteX4-29" fmla="*/ 0 w 4949420"/>
              <a:gd name="connsiteY4-30" fmla="*/ 0 h 3867150"/>
              <a:gd name="connsiteX0-31" fmla="*/ 0 w 4949420"/>
              <a:gd name="connsiteY0-32" fmla="*/ 0 h 3867150"/>
              <a:gd name="connsiteX1-33" fmla="*/ 4030897 w 4949420"/>
              <a:gd name="connsiteY1-34" fmla="*/ 13213 h 3867150"/>
              <a:gd name="connsiteX2-35" fmla="*/ 4949420 w 4949420"/>
              <a:gd name="connsiteY2-36" fmla="*/ 2532587 h 3867150"/>
              <a:gd name="connsiteX3-37" fmla="*/ 0 w 4949420"/>
              <a:gd name="connsiteY3-38" fmla="*/ 3867150 h 3867150"/>
              <a:gd name="connsiteX4-39" fmla="*/ 0 w 4949420"/>
              <a:gd name="connsiteY4-40" fmla="*/ 0 h 3867150"/>
              <a:gd name="connsiteX0-41" fmla="*/ 0 w 4949420"/>
              <a:gd name="connsiteY0-42" fmla="*/ 0 h 3867150"/>
              <a:gd name="connsiteX1-43" fmla="*/ 4026091 w 4949420"/>
              <a:gd name="connsiteY1-44" fmla="*/ 3601 h 3867150"/>
              <a:gd name="connsiteX2-45" fmla="*/ 4949420 w 4949420"/>
              <a:gd name="connsiteY2-46" fmla="*/ 2532587 h 3867150"/>
              <a:gd name="connsiteX3-47" fmla="*/ 0 w 4949420"/>
              <a:gd name="connsiteY3-48" fmla="*/ 3867150 h 3867150"/>
              <a:gd name="connsiteX4-49" fmla="*/ 0 w 4949420"/>
              <a:gd name="connsiteY4-50" fmla="*/ 0 h 3867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49420" h="3867150">
                <a:moveTo>
                  <a:pt x="0" y="0"/>
                </a:moveTo>
                <a:lnTo>
                  <a:pt x="4026091" y="3601"/>
                </a:lnTo>
                <a:lnTo>
                  <a:pt x="4949420" y="2532587"/>
                </a:lnTo>
                <a:lnTo>
                  <a:pt x="0" y="3867150"/>
                </a:lnTo>
                <a:lnTo>
                  <a:pt x="0" y="0"/>
                </a:lnTo>
                <a:close/>
              </a:path>
            </a:pathLst>
          </a:cu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5151716" y="1863872"/>
            <a:ext cx="9809442" cy="7664450"/>
          </a:xfrm>
          <a:custGeom>
            <a:avLst/>
            <a:gdLst>
              <a:gd name="connsiteX0" fmla="*/ 0 w 6838950"/>
              <a:gd name="connsiteY0" fmla="*/ 0 h 3867150"/>
              <a:gd name="connsiteX1" fmla="*/ 6838950 w 6838950"/>
              <a:gd name="connsiteY1" fmla="*/ 0 h 3867150"/>
              <a:gd name="connsiteX2" fmla="*/ 6838950 w 6838950"/>
              <a:gd name="connsiteY2" fmla="*/ 3867150 h 3867150"/>
              <a:gd name="connsiteX3" fmla="*/ 0 w 6838950"/>
              <a:gd name="connsiteY3" fmla="*/ 3867150 h 3867150"/>
              <a:gd name="connsiteX4" fmla="*/ 0 w 6838950"/>
              <a:gd name="connsiteY4" fmla="*/ 0 h 3867150"/>
              <a:gd name="connsiteX0-1" fmla="*/ 0 w 6838950"/>
              <a:gd name="connsiteY0-2" fmla="*/ 0 h 3867150"/>
              <a:gd name="connsiteX1-3" fmla="*/ 4229100 w 6838950"/>
              <a:gd name="connsiteY1-4" fmla="*/ 0 h 3867150"/>
              <a:gd name="connsiteX2-5" fmla="*/ 6838950 w 6838950"/>
              <a:gd name="connsiteY2-6" fmla="*/ 3867150 h 3867150"/>
              <a:gd name="connsiteX3-7" fmla="*/ 0 w 6838950"/>
              <a:gd name="connsiteY3-8" fmla="*/ 3867150 h 3867150"/>
              <a:gd name="connsiteX4-9" fmla="*/ 0 w 6838950"/>
              <a:gd name="connsiteY4-10" fmla="*/ 0 h 3867150"/>
              <a:gd name="connsiteX0-11" fmla="*/ 0 w 6151848"/>
              <a:gd name="connsiteY0-12" fmla="*/ 0 h 3867150"/>
              <a:gd name="connsiteX1-13" fmla="*/ 4229100 w 6151848"/>
              <a:gd name="connsiteY1-14" fmla="*/ 0 h 3867150"/>
              <a:gd name="connsiteX2-15" fmla="*/ 6151848 w 6151848"/>
              <a:gd name="connsiteY2-16" fmla="*/ 2862924 h 3867150"/>
              <a:gd name="connsiteX3-17" fmla="*/ 0 w 6151848"/>
              <a:gd name="connsiteY3-18" fmla="*/ 3867150 h 3867150"/>
              <a:gd name="connsiteX4-19" fmla="*/ 0 w 6151848"/>
              <a:gd name="connsiteY4-20" fmla="*/ 0 h 3867150"/>
              <a:gd name="connsiteX0-21" fmla="*/ 0 w 4949420"/>
              <a:gd name="connsiteY0-22" fmla="*/ 0 h 3867150"/>
              <a:gd name="connsiteX1-23" fmla="*/ 4229100 w 4949420"/>
              <a:gd name="connsiteY1-24" fmla="*/ 0 h 3867150"/>
              <a:gd name="connsiteX2-25" fmla="*/ 4949420 w 4949420"/>
              <a:gd name="connsiteY2-26" fmla="*/ 2532587 h 3867150"/>
              <a:gd name="connsiteX3-27" fmla="*/ 0 w 4949420"/>
              <a:gd name="connsiteY3-28" fmla="*/ 3867150 h 3867150"/>
              <a:gd name="connsiteX4-29" fmla="*/ 0 w 4949420"/>
              <a:gd name="connsiteY4-30" fmla="*/ 0 h 3867150"/>
              <a:gd name="connsiteX0-31" fmla="*/ 0 w 4949420"/>
              <a:gd name="connsiteY0-32" fmla="*/ 0 h 3867150"/>
              <a:gd name="connsiteX1-33" fmla="*/ 4030897 w 4949420"/>
              <a:gd name="connsiteY1-34" fmla="*/ 13213 h 3867150"/>
              <a:gd name="connsiteX2-35" fmla="*/ 4949420 w 4949420"/>
              <a:gd name="connsiteY2-36" fmla="*/ 2532587 h 3867150"/>
              <a:gd name="connsiteX3-37" fmla="*/ 0 w 4949420"/>
              <a:gd name="connsiteY3-38" fmla="*/ 3867150 h 3867150"/>
              <a:gd name="connsiteX4-39" fmla="*/ 0 w 4949420"/>
              <a:gd name="connsiteY4-40" fmla="*/ 0 h 3867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49420" h="3867150">
                <a:moveTo>
                  <a:pt x="0" y="0"/>
                </a:moveTo>
                <a:lnTo>
                  <a:pt x="4030897" y="13213"/>
                </a:lnTo>
                <a:lnTo>
                  <a:pt x="4949420" y="2532587"/>
                </a:lnTo>
                <a:lnTo>
                  <a:pt x="0" y="386715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657726" y="2170319"/>
            <a:ext cx="5144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输入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输入</a:t>
            </a:r>
            <a:r>
              <a:rPr lang="zh-CN" altLang="en-US" sz="3200" dirty="0" smtClean="0"/>
              <a:t>文字输入文字输入文字输入文字输入文字输入文字</a:t>
            </a:r>
            <a:r>
              <a:rPr lang="zh-CN" altLang="en-US" sz="3200" dirty="0"/>
              <a:t>输入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输入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输入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输入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输入文字</a:t>
            </a:r>
            <a:endParaRPr lang="zh-CN" altLang="en-US" sz="3200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-600075" y="1893778"/>
            <a:ext cx="10311467" cy="0"/>
          </a:xfrm>
          <a:prstGeom prst="line">
            <a:avLst/>
          </a:prstGeom>
          <a:ln w="63500" cmpd="thickThin">
            <a:solidFill>
              <a:srgbClr val="198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48868" y="4508962"/>
            <a:ext cx="9395757" cy="0"/>
          </a:xfrm>
          <a:prstGeom prst="line">
            <a:avLst/>
          </a:prstGeom>
          <a:ln w="63500" cmpd="thinThick">
            <a:solidFill>
              <a:srgbClr val="198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665051" y="253313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98898"/>
                </a:solidFill>
              </a:rPr>
              <a:t>输入标题输入标题</a:t>
            </a:r>
            <a:endParaRPr lang="zh-CN" altLang="en-US" sz="3200" dirty="0">
              <a:solidFill>
                <a:srgbClr val="1988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7" b="5420"/>
          <a:stretch>
            <a:fillRect/>
          </a:stretch>
        </p:blipFill>
        <p:spPr>
          <a:xfrm>
            <a:off x="2903" y="0"/>
            <a:ext cx="12186194" cy="369887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568700"/>
            <a:ext cx="12192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168900" y="2641600"/>
            <a:ext cx="1854200" cy="1854200"/>
          </a:xfrm>
          <a:prstGeom prst="ellipse">
            <a:avLst/>
          </a:prstGeom>
          <a:solidFill>
            <a:srgbClr val="198898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 smtClean="0">
                <a:latin typeface="Broadway" panose="04040905080B02020502" pitchFamily="82" charset="0"/>
              </a:rPr>
              <a:t>二</a:t>
            </a:r>
            <a:endParaRPr lang="zh-CN" altLang="en-US" sz="8800" dirty="0">
              <a:latin typeface="Broadway" panose="04040905080B02020502" pitchFamily="82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78250" y="5068957"/>
            <a:ext cx="4635500" cy="707886"/>
            <a:chOff x="3778250" y="5068957"/>
            <a:chExt cx="4635500" cy="707886"/>
          </a:xfrm>
        </p:grpSpPr>
        <p:sp>
          <p:nvSpPr>
            <p:cNvPr id="6" name="文本框 5"/>
            <p:cNvSpPr txBox="1"/>
            <p:nvPr/>
          </p:nvSpPr>
          <p:spPr>
            <a:xfrm>
              <a:off x="3778250" y="5068957"/>
              <a:ext cx="4635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/>
                <a:t>键入</a:t>
              </a:r>
              <a:r>
                <a:rPr lang="zh-CN" altLang="en-US" sz="4000" dirty="0" smtClean="0"/>
                <a:t>这里输入标题</a:t>
              </a:r>
              <a:endParaRPr lang="zh-CN" altLang="en-US" sz="4000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006850" y="5068957"/>
              <a:ext cx="4178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006850" y="5776843"/>
              <a:ext cx="4178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H="1">
            <a:off x="-412557" y="1511300"/>
            <a:ext cx="13017115" cy="3835400"/>
          </a:xfrm>
          <a:prstGeom prst="line">
            <a:avLst/>
          </a:prstGeom>
          <a:ln w="38100">
            <a:solidFill>
              <a:srgbClr val="198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3440907" y="1587500"/>
            <a:ext cx="5303043" cy="3695700"/>
            <a:chOff x="3440907" y="1587500"/>
            <a:chExt cx="5303043" cy="3695700"/>
          </a:xfrm>
        </p:grpSpPr>
        <p:sp>
          <p:nvSpPr>
            <p:cNvPr id="4" name="椭圆 3"/>
            <p:cNvSpPr/>
            <p:nvPr/>
          </p:nvSpPr>
          <p:spPr>
            <a:xfrm>
              <a:off x="4248150" y="1587500"/>
              <a:ext cx="3695700" cy="3695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9889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1" r="20907"/>
            <a:stretch>
              <a:fillRect/>
            </a:stretch>
          </p:blipFill>
          <p:spPr>
            <a:xfrm>
              <a:off x="4495800" y="1835150"/>
              <a:ext cx="3200400" cy="3200400"/>
            </a:xfrm>
            <a:prstGeom prst="ellips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6" name="椭圆 5"/>
            <p:cNvSpPr/>
            <p:nvPr/>
          </p:nvSpPr>
          <p:spPr>
            <a:xfrm>
              <a:off x="3911600" y="1587500"/>
              <a:ext cx="1435100" cy="14351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 smtClean="0">
                  <a:solidFill>
                    <a:schemeClr val="tx1"/>
                  </a:solidFill>
                </a:rPr>
                <a:t>输入</a:t>
              </a:r>
              <a:r>
                <a:rPr lang="zh-CN" altLang="en-US" sz="2800" dirty="0">
                  <a:solidFill>
                    <a:schemeClr val="tx1"/>
                  </a:solidFill>
                </a:rPr>
                <a:t>描述</a:t>
              </a:r>
              <a:endParaRPr lang="zh-CN" alt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7796786" y="2437520"/>
              <a:ext cx="947164" cy="279076"/>
            </a:xfrm>
            <a:prstGeom prst="line">
              <a:avLst/>
            </a:prstGeom>
            <a:ln w="38100">
              <a:solidFill>
                <a:srgbClr val="198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7908425" y="2983620"/>
              <a:ext cx="333741" cy="98335"/>
            </a:xfrm>
            <a:prstGeom prst="line">
              <a:avLst/>
            </a:prstGeom>
            <a:ln w="38100">
              <a:solidFill>
                <a:srgbClr val="198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440907" y="4104804"/>
              <a:ext cx="947164" cy="279076"/>
            </a:xfrm>
            <a:prstGeom prst="line">
              <a:avLst/>
            </a:prstGeom>
            <a:ln w="38100">
              <a:solidFill>
                <a:srgbClr val="198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944391" y="3786753"/>
              <a:ext cx="333741" cy="98335"/>
            </a:xfrm>
            <a:prstGeom prst="line">
              <a:avLst/>
            </a:prstGeom>
            <a:ln w="38100">
              <a:solidFill>
                <a:srgbClr val="198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7137400" y="3911600"/>
              <a:ext cx="930275" cy="930275"/>
              <a:chOff x="7137400" y="3911600"/>
              <a:chExt cx="930275" cy="930275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7137400" y="3911600"/>
                <a:ext cx="930275" cy="93027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7382399" y="4099823"/>
                <a:ext cx="440276" cy="553829"/>
                <a:chOff x="7382399" y="4083372"/>
                <a:chExt cx="440276" cy="553829"/>
              </a:xfrm>
            </p:grpSpPr>
            <p:sp>
              <p:nvSpPr>
                <p:cNvPr id="22" name="Freeform 632"/>
                <p:cNvSpPr/>
                <p:nvPr/>
              </p:nvSpPr>
              <p:spPr bwMode="auto">
                <a:xfrm>
                  <a:off x="7382399" y="4440328"/>
                  <a:ext cx="440276" cy="196873"/>
                </a:xfrm>
                <a:custGeom>
                  <a:avLst/>
                  <a:gdLst>
                    <a:gd name="T0" fmla="*/ 0 w 257"/>
                    <a:gd name="T1" fmla="*/ 0 h 115"/>
                    <a:gd name="T2" fmla="*/ 226 w 257"/>
                    <a:gd name="T3" fmla="*/ 0 h 115"/>
                    <a:gd name="T4" fmla="*/ 257 w 257"/>
                    <a:gd name="T5" fmla="*/ 36 h 115"/>
                    <a:gd name="T6" fmla="*/ 225 w 257"/>
                    <a:gd name="T7" fmla="*/ 67 h 115"/>
                    <a:gd name="T8" fmla="*/ 204 w 257"/>
                    <a:gd name="T9" fmla="*/ 52 h 115"/>
                    <a:gd name="T10" fmla="*/ 141 w 257"/>
                    <a:gd name="T11" fmla="*/ 101 h 115"/>
                    <a:gd name="T12" fmla="*/ 238 w 257"/>
                    <a:gd name="T13" fmla="*/ 101 h 115"/>
                    <a:gd name="T14" fmla="*/ 238 w 257"/>
                    <a:gd name="T15" fmla="*/ 115 h 115"/>
                    <a:gd name="T16" fmla="*/ 5 w 257"/>
                    <a:gd name="T17" fmla="*/ 115 h 115"/>
                    <a:gd name="T18" fmla="*/ 5 w 257"/>
                    <a:gd name="T19" fmla="*/ 102 h 115"/>
                    <a:gd name="T20" fmla="*/ 76 w 257"/>
                    <a:gd name="T21" fmla="*/ 101 h 115"/>
                    <a:gd name="T22" fmla="*/ 0 w 257"/>
                    <a:gd name="T23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7" h="115">
                      <a:moveTo>
                        <a:pt x="0" y="0"/>
                      </a:moveTo>
                      <a:cubicBezTo>
                        <a:pt x="226" y="0"/>
                        <a:pt x="226" y="0"/>
                        <a:pt x="226" y="0"/>
                      </a:cubicBezTo>
                      <a:cubicBezTo>
                        <a:pt x="226" y="0"/>
                        <a:pt x="257" y="9"/>
                        <a:pt x="257" y="36"/>
                      </a:cubicBezTo>
                      <a:cubicBezTo>
                        <a:pt x="257" y="59"/>
                        <a:pt x="235" y="68"/>
                        <a:pt x="225" y="67"/>
                      </a:cubicBezTo>
                      <a:cubicBezTo>
                        <a:pt x="210" y="66"/>
                        <a:pt x="204" y="54"/>
                        <a:pt x="204" y="52"/>
                      </a:cubicBezTo>
                      <a:cubicBezTo>
                        <a:pt x="204" y="52"/>
                        <a:pt x="185" y="87"/>
                        <a:pt x="141" y="101"/>
                      </a:cubicBezTo>
                      <a:cubicBezTo>
                        <a:pt x="238" y="101"/>
                        <a:pt x="238" y="101"/>
                        <a:pt x="238" y="101"/>
                      </a:cubicBezTo>
                      <a:cubicBezTo>
                        <a:pt x="238" y="115"/>
                        <a:pt x="238" y="115"/>
                        <a:pt x="238" y="115"/>
                      </a:cubicBezTo>
                      <a:cubicBezTo>
                        <a:pt x="5" y="115"/>
                        <a:pt x="5" y="115"/>
                        <a:pt x="5" y="115"/>
                      </a:cubicBezTo>
                      <a:cubicBezTo>
                        <a:pt x="5" y="102"/>
                        <a:pt x="5" y="102"/>
                        <a:pt x="5" y="102"/>
                      </a:cubicBezTo>
                      <a:cubicBezTo>
                        <a:pt x="76" y="101"/>
                        <a:pt x="76" y="101"/>
                        <a:pt x="76" y="101"/>
                      </a:cubicBezTo>
                      <a:cubicBezTo>
                        <a:pt x="76" y="101"/>
                        <a:pt x="5" y="83"/>
                        <a:pt x="0" y="0"/>
                      </a:cubicBezTo>
                      <a:close/>
                    </a:path>
                  </a:pathLst>
                </a:custGeom>
                <a:solidFill>
                  <a:srgbClr val="553D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633"/>
                <p:cNvSpPr/>
                <p:nvPr/>
              </p:nvSpPr>
              <p:spPr bwMode="auto">
                <a:xfrm>
                  <a:off x="7516024" y="4083372"/>
                  <a:ext cx="173026" cy="318419"/>
                </a:xfrm>
                <a:custGeom>
                  <a:avLst/>
                  <a:gdLst>
                    <a:gd name="T0" fmla="*/ 53 w 101"/>
                    <a:gd name="T1" fmla="*/ 2 h 186"/>
                    <a:gd name="T2" fmla="*/ 70 w 101"/>
                    <a:gd name="T3" fmla="*/ 50 h 186"/>
                    <a:gd name="T4" fmla="*/ 18 w 101"/>
                    <a:gd name="T5" fmla="*/ 103 h 186"/>
                    <a:gd name="T6" fmla="*/ 3 w 101"/>
                    <a:gd name="T7" fmla="*/ 129 h 186"/>
                    <a:gd name="T8" fmla="*/ 44 w 101"/>
                    <a:gd name="T9" fmla="*/ 134 h 186"/>
                    <a:gd name="T10" fmla="*/ 87 w 101"/>
                    <a:gd name="T11" fmla="*/ 164 h 186"/>
                    <a:gd name="T12" fmla="*/ 83 w 101"/>
                    <a:gd name="T13" fmla="*/ 186 h 186"/>
                    <a:gd name="T14" fmla="*/ 100 w 101"/>
                    <a:gd name="T15" fmla="*/ 139 h 186"/>
                    <a:gd name="T16" fmla="*/ 85 w 101"/>
                    <a:gd name="T17" fmla="*/ 108 h 186"/>
                    <a:gd name="T18" fmla="*/ 53 w 101"/>
                    <a:gd name="T19" fmla="*/ 99 h 186"/>
                    <a:gd name="T20" fmla="*/ 87 w 101"/>
                    <a:gd name="T21" fmla="*/ 35 h 186"/>
                    <a:gd name="T22" fmla="*/ 53 w 101"/>
                    <a:gd name="T23" fmla="*/ 2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1" h="186">
                      <a:moveTo>
                        <a:pt x="53" y="2"/>
                      </a:moveTo>
                      <a:cubicBezTo>
                        <a:pt x="53" y="2"/>
                        <a:pt x="93" y="2"/>
                        <a:pt x="70" y="50"/>
                      </a:cubicBezTo>
                      <a:cubicBezTo>
                        <a:pt x="63" y="62"/>
                        <a:pt x="52" y="77"/>
                        <a:pt x="18" y="103"/>
                      </a:cubicBezTo>
                      <a:cubicBezTo>
                        <a:pt x="10" y="112"/>
                        <a:pt x="0" y="121"/>
                        <a:pt x="3" y="129"/>
                      </a:cubicBezTo>
                      <a:cubicBezTo>
                        <a:pt x="9" y="133"/>
                        <a:pt x="14" y="134"/>
                        <a:pt x="44" y="134"/>
                      </a:cubicBezTo>
                      <a:cubicBezTo>
                        <a:pt x="55" y="136"/>
                        <a:pt x="78" y="137"/>
                        <a:pt x="87" y="164"/>
                      </a:cubicBezTo>
                      <a:cubicBezTo>
                        <a:pt x="87" y="174"/>
                        <a:pt x="88" y="179"/>
                        <a:pt x="83" y="186"/>
                      </a:cubicBezTo>
                      <a:cubicBezTo>
                        <a:pt x="83" y="186"/>
                        <a:pt x="97" y="162"/>
                        <a:pt x="100" y="139"/>
                      </a:cubicBezTo>
                      <a:cubicBezTo>
                        <a:pt x="101" y="128"/>
                        <a:pt x="95" y="108"/>
                        <a:pt x="85" y="108"/>
                      </a:cubicBezTo>
                      <a:cubicBezTo>
                        <a:pt x="75" y="108"/>
                        <a:pt x="45" y="119"/>
                        <a:pt x="53" y="99"/>
                      </a:cubicBezTo>
                      <a:cubicBezTo>
                        <a:pt x="63" y="81"/>
                        <a:pt x="84" y="58"/>
                        <a:pt x="87" y="35"/>
                      </a:cubicBezTo>
                      <a:cubicBezTo>
                        <a:pt x="89" y="19"/>
                        <a:pt x="74" y="0"/>
                        <a:pt x="53" y="2"/>
                      </a:cubicBezTo>
                      <a:close/>
                    </a:path>
                  </a:pathLst>
                </a:custGeom>
                <a:solidFill>
                  <a:srgbClr val="553D4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4" name="矩形 23"/>
          <p:cNvSpPr/>
          <p:nvPr/>
        </p:nvSpPr>
        <p:spPr>
          <a:xfrm>
            <a:off x="420792" y="1766441"/>
            <a:ext cx="3515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键入文字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键入文字</a:t>
            </a:r>
            <a:endParaRPr lang="zh-CN" altLang="en-US" sz="3200" dirty="0" smtClean="0"/>
          </a:p>
        </p:txBody>
      </p:sp>
      <p:sp>
        <p:nvSpPr>
          <p:cNvPr id="25" name="矩形 24"/>
          <p:cNvSpPr/>
          <p:nvPr/>
        </p:nvSpPr>
        <p:spPr>
          <a:xfrm>
            <a:off x="8270368" y="3911600"/>
            <a:ext cx="3515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键入文字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</a:t>
            </a:r>
            <a:r>
              <a:rPr lang="zh-CN" altLang="en-US" sz="3200" dirty="0" smtClean="0"/>
              <a:t>文字</a:t>
            </a:r>
            <a:r>
              <a:rPr lang="zh-CN" altLang="en-US" sz="3200" dirty="0"/>
              <a:t>键入文字</a:t>
            </a:r>
            <a:endParaRPr lang="zh-CN" altLang="en-US" sz="3200" dirty="0" smtClean="0"/>
          </a:p>
        </p:txBody>
      </p:sp>
      <p:sp>
        <p:nvSpPr>
          <p:cNvPr id="29" name="文本框 28"/>
          <p:cNvSpPr txBox="1"/>
          <p:nvPr/>
        </p:nvSpPr>
        <p:spPr>
          <a:xfrm>
            <a:off x="1665051" y="253313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98898"/>
                </a:solidFill>
              </a:rPr>
              <a:t>输入标题输入标题</a:t>
            </a:r>
            <a:endParaRPr lang="zh-CN" altLang="en-US" sz="3200" dirty="0">
              <a:solidFill>
                <a:srgbClr val="1988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412558" y="3022600"/>
            <a:ext cx="13017115" cy="3835400"/>
          </a:xfrm>
          <a:prstGeom prst="line">
            <a:avLst/>
          </a:prstGeom>
          <a:ln w="63500">
            <a:solidFill>
              <a:srgbClr val="198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967464" y="2532962"/>
            <a:ext cx="2086632" cy="3674056"/>
            <a:chOff x="967464" y="2532962"/>
            <a:chExt cx="2086632" cy="3674056"/>
          </a:xfrm>
        </p:grpSpPr>
        <p:sp>
          <p:nvSpPr>
            <p:cNvPr id="4" name="圆角矩形 3"/>
            <p:cNvSpPr/>
            <p:nvPr/>
          </p:nvSpPr>
          <p:spPr>
            <a:xfrm>
              <a:off x="967464" y="2532962"/>
              <a:ext cx="2086632" cy="29474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 smtClean="0">
                  <a:solidFill>
                    <a:schemeClr val="tx1"/>
                  </a:solidFill>
                </a:rPr>
                <a:t>键入这里输入文字键入这里输入文字</a:t>
              </a:r>
              <a:endParaRPr lang="zh-CN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" name="泪滴形 4"/>
            <p:cNvSpPr/>
            <p:nvPr/>
          </p:nvSpPr>
          <p:spPr>
            <a:xfrm rot="8100000">
              <a:off x="1710473" y="5176403"/>
              <a:ext cx="610658" cy="610658"/>
            </a:xfrm>
            <a:prstGeom prst="teardrop">
              <a:avLst>
                <a:gd name="adj" fmla="val 125412"/>
              </a:avLst>
            </a:prstGeom>
            <a:solidFill>
              <a:srgbClr val="198898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 rot="8100000">
              <a:off x="1852199" y="5318130"/>
              <a:ext cx="317163" cy="3171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953647" y="6082708"/>
              <a:ext cx="124310" cy="1243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98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50520" y="6207018"/>
            <a:ext cx="242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53D43"/>
                </a:solidFill>
                <a:latin typeface="Broadway" panose="04040905080B02020502" pitchFamily="82" charset="0"/>
              </a:rPr>
              <a:t>2014.5.1</a:t>
            </a:r>
            <a:endParaRPr lang="zh-CN" altLang="en-US" sz="2800" dirty="0">
              <a:solidFill>
                <a:srgbClr val="553D43"/>
              </a:solidFill>
              <a:latin typeface="Broadway" panose="04040905080B02020502" pitchFamily="8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2770" y="5394541"/>
            <a:ext cx="242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53D43"/>
                </a:solidFill>
                <a:latin typeface="Broadway" panose="04040905080B02020502" pitchFamily="82" charset="0"/>
              </a:rPr>
              <a:t>2014.10.1</a:t>
            </a:r>
            <a:endParaRPr lang="zh-CN" altLang="en-US" sz="2800" dirty="0">
              <a:solidFill>
                <a:srgbClr val="553D43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75020" y="4582065"/>
            <a:ext cx="242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53D43"/>
                </a:solidFill>
                <a:latin typeface="Broadway" panose="04040905080B02020502" pitchFamily="82" charset="0"/>
              </a:rPr>
              <a:t>2015.3.1</a:t>
            </a:r>
            <a:endParaRPr lang="zh-CN" altLang="en-US" sz="2800" dirty="0">
              <a:solidFill>
                <a:srgbClr val="553D43"/>
              </a:solidFill>
              <a:latin typeface="Broadway" panose="04040905080B02020502" pitchFamily="8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37270" y="3769589"/>
            <a:ext cx="242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553D43"/>
                </a:solidFill>
                <a:latin typeface="Broadway" panose="04040905080B02020502" pitchFamily="82" charset="0"/>
              </a:rPr>
              <a:t>2015.6.1</a:t>
            </a:r>
            <a:endParaRPr lang="zh-CN" altLang="en-US" sz="2800" dirty="0">
              <a:solidFill>
                <a:srgbClr val="553D43"/>
              </a:solidFill>
              <a:latin typeface="Broadway" panose="04040905080B02020502" pitchFamily="82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270591" y="86520"/>
            <a:ext cx="2086632" cy="3674056"/>
            <a:chOff x="967464" y="2532962"/>
            <a:chExt cx="2086632" cy="3674056"/>
          </a:xfrm>
        </p:grpSpPr>
        <p:sp>
          <p:nvSpPr>
            <p:cNvPr id="13" name="圆角矩形 12"/>
            <p:cNvSpPr/>
            <p:nvPr/>
          </p:nvSpPr>
          <p:spPr>
            <a:xfrm>
              <a:off x="967464" y="2532962"/>
              <a:ext cx="2086632" cy="29474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 smtClean="0">
                  <a:solidFill>
                    <a:schemeClr val="tx1"/>
                  </a:solidFill>
                </a:rPr>
                <a:t>键入这里输入文字键入这里输入文字</a:t>
              </a:r>
              <a:endParaRPr lang="zh-CN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泪滴形 13"/>
            <p:cNvSpPr/>
            <p:nvPr/>
          </p:nvSpPr>
          <p:spPr>
            <a:xfrm rot="8100000">
              <a:off x="1710473" y="5176403"/>
              <a:ext cx="610658" cy="610658"/>
            </a:xfrm>
            <a:prstGeom prst="teardrop">
              <a:avLst>
                <a:gd name="adj" fmla="val 125412"/>
              </a:avLst>
            </a:prstGeom>
            <a:solidFill>
              <a:srgbClr val="198898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8100000">
              <a:off x="1852199" y="5318130"/>
              <a:ext cx="317163" cy="3171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953647" y="6082708"/>
              <a:ext cx="124310" cy="1243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98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02882" y="902001"/>
            <a:ext cx="2086632" cy="3674056"/>
            <a:chOff x="967464" y="2532962"/>
            <a:chExt cx="2086632" cy="3674056"/>
          </a:xfrm>
        </p:grpSpPr>
        <p:sp>
          <p:nvSpPr>
            <p:cNvPr id="18" name="圆角矩形 17"/>
            <p:cNvSpPr/>
            <p:nvPr/>
          </p:nvSpPr>
          <p:spPr>
            <a:xfrm>
              <a:off x="967464" y="2532962"/>
              <a:ext cx="2086632" cy="29474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 smtClean="0">
                  <a:solidFill>
                    <a:schemeClr val="tx1"/>
                  </a:solidFill>
                </a:rPr>
                <a:t>键入这里输入文字键入这里输入文字</a:t>
              </a:r>
              <a:endParaRPr lang="zh-CN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泪滴形 18"/>
            <p:cNvSpPr/>
            <p:nvPr/>
          </p:nvSpPr>
          <p:spPr>
            <a:xfrm rot="8100000">
              <a:off x="1710473" y="5176403"/>
              <a:ext cx="610658" cy="610658"/>
            </a:xfrm>
            <a:prstGeom prst="teardrop">
              <a:avLst>
                <a:gd name="adj" fmla="val 125412"/>
              </a:avLst>
            </a:prstGeom>
            <a:solidFill>
              <a:srgbClr val="198898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8100000">
              <a:off x="1852199" y="5318130"/>
              <a:ext cx="317163" cy="3171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953647" y="6082708"/>
              <a:ext cx="124310" cy="1243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98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35173" y="1717482"/>
            <a:ext cx="2086632" cy="3674056"/>
            <a:chOff x="967464" y="2532962"/>
            <a:chExt cx="2086632" cy="3674056"/>
          </a:xfrm>
        </p:grpSpPr>
        <p:sp>
          <p:nvSpPr>
            <p:cNvPr id="23" name="圆角矩形 22"/>
            <p:cNvSpPr/>
            <p:nvPr/>
          </p:nvSpPr>
          <p:spPr>
            <a:xfrm>
              <a:off x="967464" y="2532962"/>
              <a:ext cx="2086632" cy="29474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 smtClean="0">
                  <a:solidFill>
                    <a:schemeClr val="tx1"/>
                  </a:solidFill>
                </a:rPr>
                <a:t>键入这里输入文字键入这里输入文字</a:t>
              </a:r>
              <a:endParaRPr lang="zh-CN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4" name="泪滴形 23"/>
            <p:cNvSpPr/>
            <p:nvPr/>
          </p:nvSpPr>
          <p:spPr>
            <a:xfrm rot="8100000">
              <a:off x="1710473" y="5176403"/>
              <a:ext cx="610658" cy="610658"/>
            </a:xfrm>
            <a:prstGeom prst="teardrop">
              <a:avLst>
                <a:gd name="adj" fmla="val 125412"/>
              </a:avLst>
            </a:prstGeom>
            <a:solidFill>
              <a:srgbClr val="198898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8100000">
              <a:off x="1852199" y="5318130"/>
              <a:ext cx="317163" cy="3171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953647" y="6082708"/>
              <a:ext cx="124310" cy="1243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98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665051" y="253313"/>
            <a:ext cx="520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198898"/>
                </a:solidFill>
              </a:rPr>
              <a:t>输入标题输入标题</a:t>
            </a:r>
            <a:endParaRPr lang="zh-CN" altLang="en-US" sz="3200" dirty="0">
              <a:solidFill>
                <a:srgbClr val="1988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889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视点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自定义 1">
    <a:majorFont>
      <a:latin typeface="Impact"/>
      <a:ea typeface="微软雅黑"/>
      <a:cs typeface=""/>
    </a:majorFont>
    <a:minorFont>
      <a:latin typeface="Impact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WPS 演示</Application>
  <PresentationFormat>宽屏</PresentationFormat>
  <Paragraphs>160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Broadway</vt:lpstr>
      <vt:lpstr>Gabriola</vt:lpstr>
      <vt:lpstr>Agency FB</vt:lpstr>
      <vt:lpstr>Trebuchet MS</vt:lpstr>
      <vt:lpstr>微软雅黑</vt:lpstr>
      <vt:lpstr>Meiryo</vt:lpstr>
      <vt:lpstr>Yu Gothic UI</vt:lpstr>
      <vt:lpstr>Arial Narrow</vt:lpstr>
      <vt:lpstr>Calibri</vt:lpstr>
      <vt:lpstr>Arial Unicode MS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ZheJiang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沈涛</dc:creator>
  <cp:lastModifiedBy>Years later</cp:lastModifiedBy>
  <cp:revision>38</cp:revision>
  <dcterms:created xsi:type="dcterms:W3CDTF">2015-06-12T13:12:00Z</dcterms:created>
  <dcterms:modified xsi:type="dcterms:W3CDTF">2024-04-18T17:54:35Z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3D92740A58F344C3B6E851A3B6F4046A_13</vt:lpwstr>
  </property>
  <property fmtid="{D5CDD505-2E9C-101B-9397-08002B2CF9AE}" pid="3" name="KSOProductBuildVer">
    <vt:lpwstr>2052-12.1.0.16417</vt:lpwstr>
  </property>
</Properties>
</file>