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79" r:id="rId3"/>
    <p:sldId id="280" r:id="rId4"/>
    <p:sldId id="257" r:id="rId5"/>
    <p:sldId id="258" r:id="rId6"/>
    <p:sldId id="262" r:id="rId7"/>
    <p:sldId id="285" r:id="rId8"/>
    <p:sldId id="282" r:id="rId9"/>
    <p:sldId id="277" r:id="rId10"/>
    <p:sldId id="264" r:id="rId11"/>
    <p:sldId id="266" r:id="rId12"/>
    <p:sldId id="259" r:id="rId13"/>
    <p:sldId id="265" r:id="rId14"/>
    <p:sldId id="283" r:id="rId15"/>
    <p:sldId id="275" r:id="rId16"/>
    <p:sldId id="269" r:id="rId17"/>
    <p:sldId id="267" r:id="rId18"/>
    <p:sldId id="263" r:id="rId19"/>
    <p:sldId id="260" r:id="rId20"/>
    <p:sldId id="268" r:id="rId21"/>
    <p:sldId id="286" r:id="rId22"/>
    <p:sldId id="284" r:id="rId23"/>
    <p:sldId id="273" r:id="rId24"/>
    <p:sldId id="281" r:id="rId25"/>
    <p:sldId id="271" r:id="rId26"/>
    <p:sldId id="261" r:id="rId27"/>
    <p:sldId id="276" r:id="rId28"/>
    <p:sldId id="272" r:id="rId29"/>
    <p:sldId id="274" r:id="rId30"/>
    <p:sldId id="288" r:id="rId31"/>
    <p:sldId id="270" r:id="rId32"/>
    <p:sldId id="287" r:id="rId33"/>
    <p:sldId id="289" r:id="rId34"/>
    <p:sldId id="313" r:id="rId35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6F3B44-F653-40FB-8259-D59487300038}" type="datetime1">
              <a:rPr lang="zh-CN" altLang="en-US"/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smtClean="0"/>
              <a:t>单击此处编辑母版文本样式</a:t>
            </a:r>
            <a:endParaRPr lang="zh-CN" smtClean="0"/>
          </a:p>
          <a:p>
            <a:pPr>
              <a:defRPr/>
            </a:pPr>
            <a:r>
              <a:rPr lang="zh-CN" smtClean="0"/>
              <a:t>第二级</a:t>
            </a:r>
            <a:endParaRPr lang="zh-CN" smtClean="0"/>
          </a:p>
          <a:p>
            <a:pPr>
              <a:defRPr/>
            </a:pPr>
            <a:r>
              <a:rPr lang="zh-CN" smtClean="0"/>
              <a:t>第三级</a:t>
            </a:r>
            <a:endParaRPr lang="zh-CN" smtClean="0"/>
          </a:p>
          <a:p>
            <a:pPr>
              <a:defRPr/>
            </a:pPr>
            <a:r>
              <a:rPr lang="zh-CN" smtClean="0"/>
              <a:t>第四级</a:t>
            </a:r>
            <a:endParaRPr lang="zh-CN" smtClean="0"/>
          </a:p>
          <a:p>
            <a:pPr>
              <a:defRPr/>
            </a:pPr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44E372C-C111-4797-868E-D0D74B6FEB3D}" type="slidenum">
              <a:rPr lang="zh-CN" altLang="en-US"/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57C9-3829-4418-B66E-8581781547DA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630C-D507-4EBB-AFAC-2E023705ED96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0D63-3613-4569-A40F-1F98A3786138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DF97-E81D-41F2-A472-550ADF046465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C242-5201-4591-8EFA-F5D5E2678A61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2BFA-18CE-40FE-A996-6CC8A1FE283A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3AB1-17BA-48F9-9F9C-243887BE77E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543B-E263-4FE1-B5B7-F0248CF56E95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E8E2-4567-4B32-B0F9-6723B39E775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EC21-355A-4F86-8779-3A8D2B45A3BE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B494-EFD6-4A03-AE78-69F2F97F44C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6434-A22A-4628-A393-C21E7763D42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E6B8-FDC3-4988-8D99-D0A53205525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66A9-9DA9-49B5-804B-9C941F856222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4BD8-D9EA-420C-B750-4104EC2BDB3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90F6-1160-48CA-82B0-3F5E75054DC7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C2C0-BB4E-4DEA-B536-B0212D735DD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F09E-7AEE-4BA8-A77D-C5595F57E62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14EF-7135-46C4-89A3-657AB8C8209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6671-0AF2-4B89-A607-3DA654129115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DDB7-B3C2-4EA0-9BD9-107EC13EEA60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9AC7-5FF5-411D-BCD7-12DE67052956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E528A191-E2A5-48F1-81BC-8AED339AC2B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6123E16C-EA27-404A-95DE-5508FFB73ACE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黑色底纹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5363" name="Group 3"/>
          <p:cNvGrpSpPr/>
          <p:nvPr/>
        </p:nvGrpSpPr>
        <p:grpSpPr bwMode="auto">
          <a:xfrm>
            <a:off x="0" y="-2519363"/>
            <a:ext cx="9144000" cy="6480176"/>
            <a:chOff x="0" y="0"/>
            <a:chExt cx="9144000" cy="6482614"/>
          </a:xfrm>
        </p:grpSpPr>
        <p:grpSp>
          <p:nvGrpSpPr>
            <p:cNvPr id="15371" name="Group 4"/>
            <p:cNvGrpSpPr/>
            <p:nvPr/>
          </p:nvGrpSpPr>
          <p:grpSpPr bwMode="auto">
            <a:xfrm>
              <a:off x="0" y="2522646"/>
              <a:ext cx="9144000" cy="3959968"/>
              <a:chOff x="0" y="0"/>
              <a:chExt cx="9144000" cy="3959968"/>
            </a:xfrm>
          </p:grpSpPr>
          <p:sp>
            <p:nvSpPr>
              <p:cNvPr id="15373" name="矩形 254"/>
              <p:cNvSpPr>
                <a:spLocks noChangeArrowheads="1"/>
              </p:cNvSpPr>
              <p:nvPr/>
            </p:nvSpPr>
            <p:spPr bwMode="auto">
              <a:xfrm>
                <a:off x="0" y="113953"/>
                <a:ext cx="9144000" cy="3846015"/>
              </a:xfrm>
              <a:custGeom>
                <a:avLst/>
                <a:gdLst>
                  <a:gd name="T0" fmla="*/ 0 w 9144000"/>
                  <a:gd name="T1" fmla="*/ 0 h 3846015"/>
                  <a:gd name="T2" fmla="*/ 9144000 w 9144000"/>
                  <a:gd name="T3" fmla="*/ 0 h 3846015"/>
                  <a:gd name="T4" fmla="*/ 9144000 w 9144000"/>
                  <a:gd name="T5" fmla="*/ 3651870 h 3846015"/>
                  <a:gd name="T6" fmla="*/ 4766144 w 9144000"/>
                  <a:gd name="T7" fmla="*/ 3651870 h 3846015"/>
                  <a:gd name="T8" fmla="*/ 4571999 w 9144000"/>
                  <a:gd name="T9" fmla="*/ 3846015 h 3846015"/>
                  <a:gd name="T10" fmla="*/ 4377855 w 9144000"/>
                  <a:gd name="T11" fmla="*/ 3651870 h 3846015"/>
                  <a:gd name="T12" fmla="*/ 0 w 9144000"/>
                  <a:gd name="T13" fmla="*/ 3651870 h 3846015"/>
                  <a:gd name="T14" fmla="*/ 0 w 9144000"/>
                  <a:gd name="T15" fmla="*/ 0 h 38460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4000"/>
                  <a:gd name="T25" fmla="*/ 0 h 3846015"/>
                  <a:gd name="T26" fmla="*/ 9144000 w 9144000"/>
                  <a:gd name="T27" fmla="*/ 3846015 h 38460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74" name="矩形 2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3846015"/>
              </a:xfrm>
              <a:custGeom>
                <a:avLst/>
                <a:gdLst>
                  <a:gd name="T0" fmla="*/ 0 w 9144000"/>
                  <a:gd name="T1" fmla="*/ 0 h 3846015"/>
                  <a:gd name="T2" fmla="*/ 9144000 w 9144000"/>
                  <a:gd name="T3" fmla="*/ 0 h 3846015"/>
                  <a:gd name="T4" fmla="*/ 9144000 w 9144000"/>
                  <a:gd name="T5" fmla="*/ 3651870 h 3846015"/>
                  <a:gd name="T6" fmla="*/ 4766144 w 9144000"/>
                  <a:gd name="T7" fmla="*/ 3651870 h 3846015"/>
                  <a:gd name="T8" fmla="*/ 4571999 w 9144000"/>
                  <a:gd name="T9" fmla="*/ 3846015 h 3846015"/>
                  <a:gd name="T10" fmla="*/ 4377855 w 9144000"/>
                  <a:gd name="T11" fmla="*/ 3651870 h 3846015"/>
                  <a:gd name="T12" fmla="*/ 0 w 9144000"/>
                  <a:gd name="T13" fmla="*/ 3651870 h 3846015"/>
                  <a:gd name="T14" fmla="*/ 0 w 9144000"/>
                  <a:gd name="T15" fmla="*/ 0 h 38460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4000"/>
                  <a:gd name="T25" fmla="*/ 0 h 3846015"/>
                  <a:gd name="T26" fmla="*/ 9144000 w 9144000"/>
                  <a:gd name="T27" fmla="*/ 3846015 h 38460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4000" h="3846015">
                    <a:moveTo>
                      <a:pt x="0" y="0"/>
                    </a:moveTo>
                    <a:lnTo>
                      <a:pt x="9144000" y="0"/>
                    </a:lnTo>
                    <a:lnTo>
                      <a:pt x="9144000" y="3651870"/>
                    </a:lnTo>
                    <a:lnTo>
                      <a:pt x="4766144" y="3651870"/>
                    </a:lnTo>
                    <a:lnTo>
                      <a:pt x="4571999" y="3846015"/>
                    </a:lnTo>
                    <a:lnTo>
                      <a:pt x="4377855" y="3651870"/>
                    </a:lnTo>
                    <a:lnTo>
                      <a:pt x="0" y="3651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5372" name="任意多边形 62"/>
            <p:cNvSpPr>
              <a:spLocks noChangeArrowheads="1"/>
            </p:cNvSpPr>
            <p:nvPr/>
          </p:nvSpPr>
          <p:spPr bwMode="auto">
            <a:xfrm rot="-2700000">
              <a:off x="2043905" y="0"/>
              <a:ext cx="5045292" cy="5045292"/>
            </a:xfrm>
            <a:custGeom>
              <a:avLst/>
              <a:gdLst>
                <a:gd name="T0" fmla="*/ 0 w 4624012"/>
                <a:gd name="T1" fmla="*/ 0 h 4624012"/>
                <a:gd name="T2" fmla="*/ 6006494 w 4624012"/>
                <a:gd name="T3" fmla="*/ 6006494 h 4624012"/>
                <a:gd name="T4" fmla="*/ 0 w 4624012"/>
                <a:gd name="T5" fmla="*/ 6006494 h 4624012"/>
                <a:gd name="T6" fmla="*/ 0 60000 65536"/>
                <a:gd name="T7" fmla="*/ 0 60000 65536"/>
                <a:gd name="T8" fmla="*/ 0 60000 65536"/>
                <a:gd name="T9" fmla="*/ 0 w 4624012"/>
                <a:gd name="T10" fmla="*/ 0 h 4624012"/>
                <a:gd name="T11" fmla="*/ 4624012 w 4624012"/>
                <a:gd name="T12" fmla="*/ 4624012 h 46240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4012" h="4624012">
                  <a:moveTo>
                    <a:pt x="0" y="0"/>
                  </a:moveTo>
                  <a:lnTo>
                    <a:pt x="4624012" y="4624012"/>
                  </a:lnTo>
                  <a:lnTo>
                    <a:pt x="0" y="4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364" name="矩形 258"/>
          <p:cNvSpPr>
            <a:spLocks noChangeArrowheads="1"/>
          </p:cNvSpPr>
          <p:nvPr/>
        </p:nvSpPr>
        <p:spPr bwMode="auto">
          <a:xfrm>
            <a:off x="0" y="131445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C467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SLIDE TITLE HERE</a:t>
            </a:r>
            <a:endParaRPr lang="zh-CN" altLang="en-US" sz="6000">
              <a:solidFill>
                <a:srgbClr val="C467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5365" name="矩形 259"/>
          <p:cNvSpPr>
            <a:spLocks noChangeArrowheads="1"/>
          </p:cNvSpPr>
          <p:nvPr/>
        </p:nvSpPr>
        <p:spPr bwMode="auto">
          <a:xfrm>
            <a:off x="0" y="12223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SLIDE TITLE HERE</a:t>
            </a:r>
            <a:endParaRPr lang="zh-CN" altLang="en-US" sz="60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15366" name="Group 10"/>
          <p:cNvGrpSpPr/>
          <p:nvPr/>
        </p:nvGrpSpPr>
        <p:grpSpPr bwMode="auto">
          <a:xfrm>
            <a:off x="1439863" y="2355850"/>
            <a:ext cx="6264275" cy="431800"/>
            <a:chOff x="0" y="0"/>
            <a:chExt cx="6264696" cy="432048"/>
          </a:xfrm>
        </p:grpSpPr>
        <p:sp>
          <p:nvSpPr>
            <p:cNvPr id="15369" name="矩形 1"/>
            <p:cNvSpPr>
              <a:spLocks noChangeArrowheads="1"/>
            </p:cNvSpPr>
            <p:nvPr/>
          </p:nvSpPr>
          <p:spPr bwMode="auto">
            <a:xfrm>
              <a:off x="0" y="0"/>
              <a:ext cx="6264696" cy="432048"/>
            </a:xfrm>
            <a:prstGeom prst="rect">
              <a:avLst/>
            </a:prstGeom>
            <a:solidFill>
              <a:srgbClr val="9A5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864600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5370" name="矩形 9"/>
            <p:cNvSpPr>
              <a:spLocks noChangeArrowheads="1"/>
            </p:cNvSpPr>
            <p:nvPr/>
          </p:nvSpPr>
          <p:spPr bwMode="auto">
            <a:xfrm>
              <a:off x="0" y="31358"/>
              <a:ext cx="6264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AF57"/>
                  </a:solidFill>
                  <a:sym typeface="微软雅黑" panose="020B0503020204020204" pitchFamily="34" charset="-122"/>
                </a:rPr>
                <a:t>Please add slide subtitle here</a:t>
              </a:r>
              <a:endParaRPr lang="zh-CN" altLang="en-US" sz="1800">
                <a:solidFill>
                  <a:srgbClr val="FFAF57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5367" name="logo"/>
          <p:cNvSpPr>
            <a:spLocks noChangeArrowheads="1"/>
          </p:cNvSpPr>
          <p:nvPr/>
        </p:nvSpPr>
        <p:spPr bwMode="auto">
          <a:xfrm>
            <a:off x="4146550" y="523875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微软雅黑" panose="020B0503020204020204" pitchFamily="34" charset="-122"/>
              </a:rPr>
              <a:t>LOGO</a:t>
            </a:r>
            <a:endParaRPr lang="zh-CN" altLang="en-US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5368" name="落款标题"/>
          <p:cNvSpPr>
            <a:spLocks noChangeArrowheads="1"/>
          </p:cNvSpPr>
          <p:nvPr/>
        </p:nvSpPr>
        <p:spPr bwMode="auto">
          <a:xfrm>
            <a:off x="0" y="4219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777777"/>
                </a:solidFill>
                <a:sym typeface="微软雅黑" panose="020B0503020204020204" pitchFamily="34" charset="-122"/>
              </a:rPr>
              <a:t>Please add your name</a:t>
            </a:r>
            <a:endParaRPr lang="en-US" altLang="zh-CN" sz="1800">
              <a:solidFill>
                <a:srgbClr val="777777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4" hidden="1"/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7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7" b="26675"/>
          <a:stretch>
            <a:fillRect/>
          </a:stretch>
        </p:blipFill>
        <p:spPr bwMode="auto">
          <a:xfrm>
            <a:off x="0" y="1001713"/>
            <a:ext cx="9144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矩形 27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等腰三角形 28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4582" name="流程图: 手动输入 7"/>
          <p:cNvSpPr>
            <a:spLocks noChangeArrowheads="1"/>
          </p:cNvSpPr>
          <p:nvPr/>
        </p:nvSpPr>
        <p:spPr bwMode="auto">
          <a:xfrm rot="5400000" flipV="1">
            <a:off x="4587081" y="-1824831"/>
            <a:ext cx="1731963" cy="7381875"/>
          </a:xfrm>
          <a:prstGeom prst="flowChartManualInpu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4583" name="TextBox 55"/>
          <p:cNvSpPr>
            <a:spLocks noChangeArrowheads="1"/>
          </p:cNvSpPr>
          <p:nvPr/>
        </p:nvSpPr>
        <p:spPr bwMode="auto">
          <a:xfrm>
            <a:off x="5953125" y="1073150"/>
            <a:ext cx="1930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sym typeface="微软雅黑" panose="020B0503020204020204" pitchFamily="34" charset="-122"/>
              </a:rPr>
              <a:t>65%</a:t>
            </a:r>
            <a:endParaRPr lang="zh-CN" altLang="en-US" sz="6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584" name="Group 8"/>
          <p:cNvGrpSpPr/>
          <p:nvPr/>
        </p:nvGrpSpPr>
        <p:grpSpPr bwMode="auto">
          <a:xfrm>
            <a:off x="6018213" y="2041525"/>
            <a:ext cx="1800225" cy="400050"/>
            <a:chOff x="0" y="0"/>
            <a:chExt cx="1800000" cy="400110"/>
          </a:xfrm>
        </p:grpSpPr>
        <p:sp>
          <p:nvSpPr>
            <p:cNvPr id="24589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1800000" cy="40011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4590" name="矩形 57"/>
            <p:cNvSpPr>
              <a:spLocks noChangeArrowheads="1"/>
            </p:cNvSpPr>
            <p:nvPr/>
          </p:nvSpPr>
          <p:spPr bwMode="auto">
            <a:xfrm>
              <a:off x="50248" y="0"/>
              <a:ext cx="16995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8607"/>
                  </a:solidFill>
                  <a:sym typeface="微软雅黑" panose="020B0503020204020204" pitchFamily="34" charset="-122"/>
                </a:rPr>
                <a:t>KEY WORDS</a:t>
              </a:r>
              <a:endParaRPr lang="en-US" altLang="zh-CN" sz="20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85" name="Group 11"/>
          <p:cNvGrpSpPr/>
          <p:nvPr/>
        </p:nvGrpSpPr>
        <p:grpSpPr bwMode="auto">
          <a:xfrm>
            <a:off x="4032250" y="2803525"/>
            <a:ext cx="3844925" cy="1279525"/>
            <a:chOff x="0" y="0"/>
            <a:chExt cx="3845168" cy="1280342"/>
          </a:xfrm>
        </p:grpSpPr>
        <p:sp>
          <p:nvSpPr>
            <p:cNvPr id="24587" name="矩形 68"/>
            <p:cNvSpPr>
              <a:spLocks noChangeArrowheads="1"/>
            </p:cNvSpPr>
            <p:nvPr/>
          </p:nvSpPr>
          <p:spPr bwMode="auto">
            <a:xfrm>
              <a:off x="1940608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8" name="矩形 9"/>
            <p:cNvSpPr>
              <a:spLocks noChangeArrowheads="1"/>
            </p:cNvSpPr>
            <p:nvPr/>
          </p:nvSpPr>
          <p:spPr bwMode="auto">
            <a:xfrm>
              <a:off x="0" y="264679"/>
              <a:ext cx="38388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4586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4857" b="10857"/>
          <a:stretch>
            <a:fillRect/>
          </a:stretch>
        </p:blipFill>
        <p:spPr bwMode="auto">
          <a:xfrm>
            <a:off x="8101013" y="3562350"/>
            <a:ext cx="10429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2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25712" name="椭圆 124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13" name="椭圆 125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604" name="Group 6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5652" name="矩形 79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3" name="矩形 86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4" name="矩形 93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5" name="矩形 100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6" name="矩形 10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7" name="矩形 114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8" name="矩形 126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9" name="矩形 127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0" name="矩形 128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1" name="矩形 129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2" name="矩形 130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3" name="矩形 131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4" name="矩形 132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5" name="矩形 133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6" name="矩形 134"/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7" name="矩形 135"/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8" name="矩形 136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69" name="矩形 137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0" name="矩形 138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1" name="矩形 139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2" name="矩形 140"/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3" name="矩形 141"/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4" name="矩形 142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5" name="矩形 143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6" name="矩形 144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7" name="矩形 145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8" name="矩形 146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79" name="矩形 147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0" name="矩形 148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1" name="矩形 149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2" name="矩形 150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3" name="矩形 151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4" name="矩形 152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5" name="矩形 153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6" name="矩形 154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7" name="矩形 155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8" name="矩形 156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89" name="矩形 157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0" name="矩形 158"/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1" name="矩形 159"/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2" name="矩形 160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3" name="矩形 161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4" name="矩形 162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5" name="矩形 163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6" name="矩形 164"/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7" name="矩形 165"/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8" name="矩形 166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99" name="矩形 167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0" name="矩形 16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1" name="矩形 16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2" name="矩形 17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3" name="矩形 17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4" name="矩形 17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5" name="矩形 17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6" name="矩形 174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7" name="矩形 175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8" name="矩形 176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09" name="矩形 177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10" name="矩形 178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711" name="矩形 179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605" name="Group 67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25608" name="矩形 3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09" name="矩形 4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0" name="矩形 5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1" name="矩形 6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2" name="矩形 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3" name="矩形 8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4" name="矩形 59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5" name="矩形 60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6" name="矩形 61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7" name="矩形 62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8" name="矩形 63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19" name="矩形 64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0" name="矩形 70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1" name="矩形 71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2" name="矩形 77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3" name="矩形 78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4" name="矩形 80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5" name="矩形 81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6" name="矩形 82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7" name="矩形 83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8" name="矩形 84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29" name="矩形 85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0" name="矩形 87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1" name="矩形 88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2" name="矩形 89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3" name="矩形 90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4" name="矩形 91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5" name="矩形 92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6" name="矩形 94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7" name="矩形 95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8" name="矩形 101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39" name="矩形 102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0" name="矩形 10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1" name="矩形 10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2" name="矩形 11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3" name="矩形 11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4" name="矩形 11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5" name="矩形 11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6" name="矩形 115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7" name="矩形 116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8" name="矩形 117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49" name="矩形 118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0" name="矩形 119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5651" name="矩形 120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5606" name="矩形 122"/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5607" name="矩形 123"/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7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等腰三角形 28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6628" name="Group 4"/>
          <p:cNvGrpSpPr/>
          <p:nvPr/>
        </p:nvGrpSpPr>
        <p:grpSpPr bwMode="auto">
          <a:xfrm>
            <a:off x="666750" y="1089025"/>
            <a:ext cx="1441450" cy="3859213"/>
            <a:chOff x="0" y="0"/>
            <a:chExt cx="1440001" cy="3858614"/>
          </a:xfrm>
        </p:grpSpPr>
        <p:sp>
          <p:nvSpPr>
            <p:cNvPr id="26663" name="矩形 102"/>
            <p:cNvSpPr>
              <a:spLocks noChangeArrowheads="1"/>
            </p:cNvSpPr>
            <p:nvPr/>
          </p:nvSpPr>
          <p:spPr bwMode="auto">
            <a:xfrm>
              <a:off x="1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64" name="矩形 98"/>
            <p:cNvSpPr>
              <a:spLocks noChangeArrowheads="1"/>
            </p:cNvSpPr>
            <p:nvPr/>
          </p:nvSpPr>
          <p:spPr bwMode="auto">
            <a:xfrm>
              <a:off x="1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6665" name="Group 7"/>
            <p:cNvGrpSpPr/>
            <p:nvPr/>
          </p:nvGrpSpPr>
          <p:grpSpPr bwMode="auto">
            <a:xfrm>
              <a:off x="539981" y="0"/>
              <a:ext cx="360040" cy="360040"/>
              <a:chOff x="0" y="0"/>
              <a:chExt cx="360040" cy="360040"/>
            </a:xfrm>
          </p:grpSpPr>
          <p:sp>
            <p:nvSpPr>
              <p:cNvPr id="26667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6668" name="TextBox 29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1</a:t>
                </a:r>
                <a:endParaRPr lang="zh-CN" altLang="en-US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66" name="矩形 144"/>
            <p:cNvSpPr>
              <a:spLocks noChangeArrowheads="1"/>
            </p:cNvSpPr>
            <p:nvPr/>
          </p:nvSpPr>
          <p:spPr bwMode="auto">
            <a:xfrm>
              <a:off x="0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29" name="Group 11"/>
          <p:cNvGrpSpPr/>
          <p:nvPr/>
        </p:nvGrpSpPr>
        <p:grpSpPr bwMode="auto">
          <a:xfrm>
            <a:off x="2259013" y="1089025"/>
            <a:ext cx="1439862" cy="3859213"/>
            <a:chOff x="0" y="0"/>
            <a:chExt cx="1440000" cy="3858614"/>
          </a:xfrm>
        </p:grpSpPr>
        <p:sp>
          <p:nvSpPr>
            <p:cNvPr id="26657" name="矩形 105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58" name="矩形 106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6659" name="Group 14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26661" name="椭圆 1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6662" name="TextBox 109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2</a:t>
                </a:r>
                <a:endParaRPr lang="zh-CN" altLang="en-US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60" name="矩形 145"/>
            <p:cNvSpPr>
              <a:spLocks noChangeArrowheads="1"/>
            </p:cNvSpPr>
            <p:nvPr/>
          </p:nvSpPr>
          <p:spPr bwMode="auto">
            <a:xfrm>
              <a:off x="0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30" name="Group 18"/>
          <p:cNvGrpSpPr/>
          <p:nvPr/>
        </p:nvGrpSpPr>
        <p:grpSpPr bwMode="auto">
          <a:xfrm>
            <a:off x="3851275" y="1089025"/>
            <a:ext cx="1441450" cy="3859213"/>
            <a:chOff x="0" y="0"/>
            <a:chExt cx="1440001" cy="3858614"/>
          </a:xfrm>
        </p:grpSpPr>
        <p:sp>
          <p:nvSpPr>
            <p:cNvPr id="26651" name="矩形 111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52" name="矩形 112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6653" name="Group 21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26655" name="椭圆 1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6656" name="TextBox 115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3</a:t>
                </a:r>
                <a:endParaRPr lang="zh-CN" altLang="en-US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54" name="矩形 146"/>
            <p:cNvSpPr>
              <a:spLocks noChangeArrowheads="1"/>
            </p:cNvSpPr>
            <p:nvPr/>
          </p:nvSpPr>
          <p:spPr bwMode="auto">
            <a:xfrm>
              <a:off x="1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31" name="Group 25"/>
          <p:cNvGrpSpPr/>
          <p:nvPr/>
        </p:nvGrpSpPr>
        <p:grpSpPr bwMode="auto">
          <a:xfrm>
            <a:off x="5445125" y="1089025"/>
            <a:ext cx="1439863" cy="3859213"/>
            <a:chOff x="0" y="0"/>
            <a:chExt cx="1440002" cy="3858614"/>
          </a:xfrm>
        </p:grpSpPr>
        <p:sp>
          <p:nvSpPr>
            <p:cNvPr id="26645" name="矩形 117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46" name="矩形 118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6647" name="Group 28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26649" name="椭圆 1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6650" name="TextBox 121"/>
              <p:cNvSpPr>
                <a:spLocks noChangeArrowheads="1"/>
              </p:cNvSpPr>
              <p:nvPr/>
            </p:nvSpPr>
            <p:spPr bwMode="auto">
              <a:xfrm>
                <a:off x="27573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4</a:t>
                </a:r>
                <a:endParaRPr lang="zh-CN" altLang="en-US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48" name="矩形 147"/>
            <p:cNvSpPr>
              <a:spLocks noChangeArrowheads="1"/>
            </p:cNvSpPr>
            <p:nvPr/>
          </p:nvSpPr>
          <p:spPr bwMode="auto">
            <a:xfrm>
              <a:off x="2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632" name="Group 32"/>
          <p:cNvGrpSpPr/>
          <p:nvPr/>
        </p:nvGrpSpPr>
        <p:grpSpPr bwMode="auto">
          <a:xfrm>
            <a:off x="7037388" y="1089025"/>
            <a:ext cx="1439862" cy="3859213"/>
            <a:chOff x="0" y="0"/>
            <a:chExt cx="1440003" cy="3858614"/>
          </a:xfrm>
        </p:grpSpPr>
        <p:sp>
          <p:nvSpPr>
            <p:cNvPr id="26639" name="矩形 123"/>
            <p:cNvSpPr>
              <a:spLocks noChangeArrowheads="1"/>
            </p:cNvSpPr>
            <p:nvPr/>
          </p:nvSpPr>
          <p:spPr bwMode="auto">
            <a:xfrm>
              <a:off x="0" y="234020"/>
              <a:ext cx="1440000" cy="36245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40" name="矩形 124"/>
            <p:cNvSpPr>
              <a:spLocks noChangeArrowheads="1"/>
            </p:cNvSpPr>
            <p:nvPr/>
          </p:nvSpPr>
          <p:spPr bwMode="auto">
            <a:xfrm>
              <a:off x="0" y="126020"/>
              <a:ext cx="1440000" cy="10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6641" name="Group 35"/>
            <p:cNvGrpSpPr/>
            <p:nvPr/>
          </p:nvGrpSpPr>
          <p:grpSpPr bwMode="auto">
            <a:xfrm>
              <a:off x="539980" y="0"/>
              <a:ext cx="360040" cy="360040"/>
              <a:chOff x="0" y="0"/>
              <a:chExt cx="360040" cy="360040"/>
            </a:xfrm>
          </p:grpSpPr>
          <p:sp>
            <p:nvSpPr>
              <p:cNvPr id="26643" name="椭圆 1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40" cy="360040"/>
              </a:xfrm>
              <a:prstGeom prst="ellipse">
                <a:avLst/>
              </a:prstGeom>
              <a:solidFill>
                <a:srgbClr val="FF8607"/>
              </a:solidFill>
              <a:ln w="28575">
                <a:solidFill>
                  <a:srgbClr val="282828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6644" name="TextBox 127"/>
              <p:cNvSpPr>
                <a:spLocks noChangeArrowheads="1"/>
              </p:cNvSpPr>
              <p:nvPr/>
            </p:nvSpPr>
            <p:spPr bwMode="auto">
              <a:xfrm>
                <a:off x="27574" y="10743"/>
                <a:ext cx="3048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5</a:t>
                </a:r>
                <a:endParaRPr lang="zh-CN" altLang="en-US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6642" name="矩形 148"/>
            <p:cNvSpPr>
              <a:spLocks noChangeArrowheads="1"/>
            </p:cNvSpPr>
            <p:nvPr/>
          </p:nvSpPr>
          <p:spPr bwMode="auto">
            <a:xfrm>
              <a:off x="3" y="498440"/>
              <a:ext cx="1440000" cy="173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565656"/>
                  </a:solidFill>
                  <a:sym typeface="微软雅黑" panose="020B0503020204020204" pitchFamily="34" charset="-122"/>
                </a:rPr>
                <a:t>Please add text</a:t>
              </a: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565656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6633" name="椭圆 128"/>
          <p:cNvSpPr>
            <a:spLocks noChangeArrowheads="1"/>
          </p:cNvSpPr>
          <p:nvPr/>
        </p:nvSpPr>
        <p:spPr bwMode="auto">
          <a:xfrm>
            <a:off x="-3175" y="3724275"/>
            <a:ext cx="9155113" cy="1419225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2130222 h 945535"/>
              <a:gd name="T4" fmla="*/ 0 w 9159644"/>
              <a:gd name="T5" fmla="*/ 2130222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4" name="椭圆 128"/>
          <p:cNvSpPr>
            <a:spLocks noChangeArrowheads="1"/>
          </p:cNvSpPr>
          <p:nvPr/>
        </p:nvSpPr>
        <p:spPr bwMode="auto">
          <a:xfrm>
            <a:off x="-3175" y="3940175"/>
            <a:ext cx="9155113" cy="1203325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1531399 h 945535"/>
              <a:gd name="T4" fmla="*/ 0 w 9159644"/>
              <a:gd name="T5" fmla="*/ 1531399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5" name="椭圆 128"/>
          <p:cNvSpPr>
            <a:spLocks noChangeArrowheads="1"/>
          </p:cNvSpPr>
          <p:nvPr/>
        </p:nvSpPr>
        <p:spPr bwMode="auto">
          <a:xfrm>
            <a:off x="-3175" y="4065588"/>
            <a:ext cx="9155113" cy="1077912"/>
          </a:xfrm>
          <a:custGeom>
            <a:avLst/>
            <a:gdLst>
              <a:gd name="T0" fmla="*/ 4575293 w 9159644"/>
              <a:gd name="T1" fmla="*/ 0 h 945535"/>
              <a:gd name="T2" fmla="*/ 9150584 w 9159644"/>
              <a:gd name="T3" fmla="*/ 1228822 h 945535"/>
              <a:gd name="T4" fmla="*/ 0 w 9159644"/>
              <a:gd name="T5" fmla="*/ 1228822 h 945535"/>
              <a:gd name="T6" fmla="*/ 4575293 w 9159644"/>
              <a:gd name="T7" fmla="*/ 0 h 945535"/>
              <a:gd name="T8" fmla="*/ 0 60000 65536"/>
              <a:gd name="T9" fmla="*/ 0 60000 65536"/>
              <a:gd name="T10" fmla="*/ 0 60000 65536"/>
              <a:gd name="T11" fmla="*/ 0 60000 65536"/>
              <a:gd name="T12" fmla="*/ 0 w 9159644"/>
              <a:gd name="T13" fmla="*/ 0 h 945535"/>
              <a:gd name="T14" fmla="*/ 9159644 w 9159644"/>
              <a:gd name="T15" fmla="*/ 945535 h 945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59644" h="945535">
                <a:moveTo>
                  <a:pt x="4579822" y="0"/>
                </a:moveTo>
                <a:cubicBezTo>
                  <a:pt x="6442659" y="0"/>
                  <a:pt x="8100165" y="369923"/>
                  <a:pt x="9159644" y="945535"/>
                </a:cubicBezTo>
                <a:lnTo>
                  <a:pt x="0" y="945535"/>
                </a:lnTo>
                <a:cubicBezTo>
                  <a:pt x="1059479" y="369923"/>
                  <a:pt x="2716985" y="0"/>
                  <a:pt x="457982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6636" name="Group 42"/>
          <p:cNvGrpSpPr/>
          <p:nvPr/>
        </p:nvGrpSpPr>
        <p:grpSpPr bwMode="auto">
          <a:xfrm>
            <a:off x="2159000" y="4313238"/>
            <a:ext cx="4826000" cy="533400"/>
            <a:chOff x="0" y="0"/>
            <a:chExt cx="4826746" cy="533368"/>
          </a:xfrm>
        </p:grpSpPr>
        <p:sp>
          <p:nvSpPr>
            <p:cNvPr id="26637" name="矩形 154"/>
            <p:cNvSpPr>
              <a:spLocks noChangeArrowheads="1"/>
            </p:cNvSpPr>
            <p:nvPr/>
          </p:nvSpPr>
          <p:spPr bwMode="auto">
            <a:xfrm>
              <a:off x="580278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6638" name="矩形 155"/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5E5E5E"/>
                  </a:solidFill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5E5E5E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7653" name="任意多边形 23"/>
          <p:cNvSpPr>
            <a:spLocks noChangeArrowheads="1"/>
          </p:cNvSpPr>
          <p:nvPr/>
        </p:nvSpPr>
        <p:spPr bwMode="auto">
          <a:xfrm>
            <a:off x="4427538" y="3641725"/>
            <a:ext cx="288925" cy="554038"/>
          </a:xfrm>
          <a:custGeom>
            <a:avLst/>
            <a:gdLst>
              <a:gd name="T0" fmla="*/ 96678 w 288032"/>
              <a:gd name="T1" fmla="*/ 0 h 553620"/>
              <a:gd name="T2" fmla="*/ 194042 w 288032"/>
              <a:gd name="T3" fmla="*/ 0 h 553620"/>
              <a:gd name="T4" fmla="*/ 290720 w 288032"/>
              <a:gd name="T5" fmla="*/ 554875 h 553620"/>
              <a:gd name="T6" fmla="*/ 0 w 288032"/>
              <a:gd name="T7" fmla="*/ 554875 h 55362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2"/>
              <a:gd name="T13" fmla="*/ 0 h 553620"/>
              <a:gd name="T14" fmla="*/ 288032 w 288032"/>
              <a:gd name="T15" fmla="*/ 553620 h 553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7654" name="Group 6"/>
          <p:cNvGrpSpPr/>
          <p:nvPr/>
        </p:nvGrpSpPr>
        <p:grpSpPr bwMode="auto">
          <a:xfrm rot="-744809">
            <a:off x="1331913" y="3327400"/>
            <a:ext cx="6480175" cy="288925"/>
            <a:chOff x="0" y="0"/>
            <a:chExt cx="6480000" cy="288000"/>
          </a:xfrm>
        </p:grpSpPr>
        <p:sp>
          <p:nvSpPr>
            <p:cNvPr id="27669" name="矩形 7"/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7670" name="椭圆 8"/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7655" name="TextBox 15"/>
          <p:cNvSpPr>
            <a:spLocks noChangeArrowheads="1"/>
          </p:cNvSpPr>
          <p:nvPr/>
        </p:nvSpPr>
        <p:spPr bwMode="auto">
          <a:xfrm rot="-709074">
            <a:off x="1184275" y="2981325"/>
            <a:ext cx="1560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999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7656" name="TextBox 45"/>
          <p:cNvSpPr>
            <a:spLocks noChangeArrowheads="1"/>
          </p:cNvSpPr>
          <p:nvPr/>
        </p:nvSpPr>
        <p:spPr bwMode="auto">
          <a:xfrm rot="-709074">
            <a:off x="6200775" y="1916113"/>
            <a:ext cx="1546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000</a:t>
            </a:r>
            <a:endParaRPr lang="zh-CN" altLang="en-US" sz="66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27657" name="Group 11"/>
          <p:cNvGrpSpPr/>
          <p:nvPr/>
        </p:nvGrpSpPr>
        <p:grpSpPr bwMode="auto">
          <a:xfrm>
            <a:off x="1087438" y="1573213"/>
            <a:ext cx="2593975" cy="1258887"/>
            <a:chOff x="0" y="0"/>
            <a:chExt cx="2594714" cy="1259297"/>
          </a:xfrm>
        </p:grpSpPr>
        <p:sp>
          <p:nvSpPr>
            <p:cNvPr id="27666" name="矩形 46"/>
            <p:cNvSpPr>
              <a:spLocks noChangeArrowheads="1"/>
            </p:cNvSpPr>
            <p:nvPr/>
          </p:nvSpPr>
          <p:spPr bwMode="auto">
            <a:xfrm>
              <a:off x="0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7" name="矩形 47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8" name="等腰三角形 1"/>
            <p:cNvSpPr>
              <a:spLocks noChangeAspect="1" noChangeArrowheads="1"/>
            </p:cNvSpPr>
            <p:nvPr/>
          </p:nvSpPr>
          <p:spPr bwMode="auto">
            <a:xfrm flipV="1">
              <a:off x="862280" y="1104124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658" name="Group 15"/>
          <p:cNvGrpSpPr/>
          <p:nvPr/>
        </p:nvGrpSpPr>
        <p:grpSpPr bwMode="auto">
          <a:xfrm>
            <a:off x="5865813" y="587375"/>
            <a:ext cx="2593975" cy="1263650"/>
            <a:chOff x="0" y="0"/>
            <a:chExt cx="2594714" cy="1263610"/>
          </a:xfrm>
        </p:grpSpPr>
        <p:sp>
          <p:nvSpPr>
            <p:cNvPr id="27663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矩形 49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7665" name="等腰三角形 18"/>
            <p:cNvSpPr>
              <a:spLocks noChangeAspect="1" noChangeArrowheads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7659" name="矩形 52"/>
          <p:cNvSpPr>
            <a:spLocks noChangeArrowheads="1"/>
          </p:cNvSpPr>
          <p:nvPr/>
        </p:nvSpPr>
        <p:spPr bwMode="auto">
          <a:xfrm>
            <a:off x="0" y="4195763"/>
            <a:ext cx="9144000" cy="947737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7660" name="Group 20"/>
          <p:cNvGrpSpPr/>
          <p:nvPr/>
        </p:nvGrpSpPr>
        <p:grpSpPr bwMode="auto">
          <a:xfrm>
            <a:off x="2159000" y="4343400"/>
            <a:ext cx="4826000" cy="533400"/>
            <a:chOff x="0" y="0"/>
            <a:chExt cx="4826746" cy="533368"/>
          </a:xfrm>
        </p:grpSpPr>
        <p:sp>
          <p:nvSpPr>
            <p:cNvPr id="27661" name="矩形 53"/>
            <p:cNvSpPr>
              <a:spLocks noChangeArrowheads="1"/>
            </p:cNvSpPr>
            <p:nvPr/>
          </p:nvSpPr>
          <p:spPr bwMode="auto">
            <a:xfrm>
              <a:off x="580279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7662" name="矩形 54"/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5E5E5E"/>
                  </a:solidFill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5E5E5E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8676" name="直接连接符 35"/>
          <p:cNvCxnSpPr>
            <a:cxnSpLocks noChangeShapeType="1"/>
            <a:stCxn id="28683" idx="7"/>
            <a:endCxn id="28698" idx="1"/>
          </p:cNvCxnSpPr>
          <p:nvPr/>
        </p:nvCxnSpPr>
        <p:spPr bwMode="auto">
          <a:xfrm flipV="1">
            <a:off x="3619500" y="1585913"/>
            <a:ext cx="1096963" cy="633412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Group 5"/>
          <p:cNvGrpSpPr/>
          <p:nvPr/>
        </p:nvGrpSpPr>
        <p:grpSpPr bwMode="auto">
          <a:xfrm>
            <a:off x="4600575" y="915988"/>
            <a:ext cx="3500438" cy="1479550"/>
            <a:chOff x="0" y="0"/>
            <a:chExt cx="3499817" cy="1479996"/>
          </a:xfrm>
        </p:grpSpPr>
        <p:sp>
          <p:nvSpPr>
            <p:cNvPr id="28698" name="矩形 37"/>
            <p:cNvSpPr>
              <a:spLocks noChangeArrowheads="1"/>
            </p:cNvSpPr>
            <p:nvPr/>
          </p:nvSpPr>
          <p:spPr bwMode="auto">
            <a:xfrm>
              <a:off x="115441" y="646911"/>
              <a:ext cx="3384376" cy="45719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99" name="TextBox 38"/>
            <p:cNvSpPr>
              <a:spLocks noChangeArrowheads="1"/>
            </p:cNvSpPr>
            <p:nvPr/>
          </p:nvSpPr>
          <p:spPr bwMode="auto">
            <a:xfrm>
              <a:off x="0" y="0"/>
              <a:ext cx="111921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FF8607"/>
                  </a:solidFill>
                  <a:sym typeface="微软雅黑" panose="020B0503020204020204" pitchFamily="34" charset="-122"/>
                </a:rPr>
                <a:t>30</a:t>
              </a:r>
              <a:r>
                <a:rPr lang="en-US" altLang="zh-CN" sz="2000" b="1">
                  <a:solidFill>
                    <a:srgbClr val="FF8607"/>
                  </a:solidFill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8700" name="Group 8"/>
            <p:cNvGrpSpPr/>
            <p:nvPr/>
          </p:nvGrpSpPr>
          <p:grpSpPr bwMode="auto">
            <a:xfrm>
              <a:off x="29386" y="785338"/>
              <a:ext cx="3470431" cy="694658"/>
              <a:chOff x="0" y="0"/>
              <a:chExt cx="3470431" cy="694658"/>
            </a:xfrm>
          </p:grpSpPr>
          <p:sp>
            <p:nvSpPr>
              <p:cNvPr id="28701" name="TextBox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125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000000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8702" name="TextBox 41"/>
              <p:cNvSpPr>
                <a:spLocks noChangeArrowheads="1"/>
              </p:cNvSpPr>
              <p:nvPr/>
            </p:nvSpPr>
            <p:spPr bwMode="auto"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5F5F5F"/>
                    </a:solidFill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5F5F5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678" name="Group 11"/>
          <p:cNvGrpSpPr/>
          <p:nvPr/>
        </p:nvGrpSpPr>
        <p:grpSpPr bwMode="auto">
          <a:xfrm>
            <a:off x="4614863" y="2670175"/>
            <a:ext cx="3486150" cy="1525588"/>
            <a:chOff x="0" y="0"/>
            <a:chExt cx="3485956" cy="1526396"/>
          </a:xfrm>
        </p:grpSpPr>
        <p:sp>
          <p:nvSpPr>
            <p:cNvPr id="28693" name="矩形 43"/>
            <p:cNvSpPr>
              <a:spLocks noChangeArrowheads="1"/>
            </p:cNvSpPr>
            <p:nvPr/>
          </p:nvSpPr>
          <p:spPr bwMode="auto">
            <a:xfrm>
              <a:off x="101580" y="693311"/>
              <a:ext cx="3384376" cy="45719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94" name="TextBox 44"/>
            <p:cNvSpPr>
              <a:spLocks noChangeArrowheads="1"/>
            </p:cNvSpPr>
            <p:nvPr/>
          </p:nvSpPr>
          <p:spPr bwMode="auto">
            <a:xfrm>
              <a:off x="0" y="0"/>
              <a:ext cx="111921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5F5F5F"/>
                  </a:solidFill>
                  <a:sym typeface="微软雅黑" panose="020B0503020204020204" pitchFamily="34" charset="-122"/>
                </a:rPr>
                <a:t>70</a:t>
              </a:r>
              <a:r>
                <a:rPr lang="en-US" altLang="zh-CN" sz="2000" b="1">
                  <a:solidFill>
                    <a:srgbClr val="5F5F5F"/>
                  </a:solidFill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5F5F5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8695" name="Group 14"/>
            <p:cNvGrpSpPr/>
            <p:nvPr/>
          </p:nvGrpSpPr>
          <p:grpSpPr bwMode="auto">
            <a:xfrm>
              <a:off x="15525" y="831738"/>
              <a:ext cx="3470431" cy="694658"/>
              <a:chOff x="0" y="0"/>
              <a:chExt cx="3470431" cy="694658"/>
            </a:xfrm>
          </p:grpSpPr>
          <p:sp>
            <p:nvSpPr>
              <p:cNvPr id="28696" name="TextBox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125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0000"/>
                    </a:solidFill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000000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8697" name="TextBox 47"/>
              <p:cNvSpPr>
                <a:spLocks noChangeArrowheads="1"/>
              </p:cNvSpPr>
              <p:nvPr/>
            </p:nvSpPr>
            <p:spPr bwMode="auto">
              <a:xfrm>
                <a:off x="10693" y="217604"/>
                <a:ext cx="34597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5F5F5F"/>
                    </a:solidFill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5F5F5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8679" name="直接连接符 48"/>
          <p:cNvCxnSpPr>
            <a:cxnSpLocks noChangeShapeType="1"/>
            <a:stCxn id="28684" idx="7"/>
            <a:endCxn id="28693" idx="1"/>
          </p:cNvCxnSpPr>
          <p:nvPr/>
        </p:nvCxnSpPr>
        <p:spPr bwMode="auto">
          <a:xfrm flipV="1">
            <a:off x="3560763" y="3386138"/>
            <a:ext cx="1155700" cy="509587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椭圆 55"/>
          <p:cNvSpPr>
            <a:spLocks noChangeArrowheads="1"/>
          </p:cNvSpPr>
          <p:nvPr/>
        </p:nvSpPr>
        <p:spPr bwMode="auto">
          <a:xfrm>
            <a:off x="1300163" y="1878013"/>
            <a:ext cx="2411412" cy="2411412"/>
          </a:xfrm>
          <a:prstGeom prst="ellipse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8681" name="Group 19"/>
          <p:cNvGrpSpPr/>
          <p:nvPr/>
        </p:nvGrpSpPr>
        <p:grpSpPr bwMode="auto">
          <a:xfrm>
            <a:off x="1300163" y="1878013"/>
            <a:ext cx="2422525" cy="2411412"/>
            <a:chOff x="0" y="0"/>
            <a:chExt cx="2422693" cy="2412000"/>
          </a:xfrm>
        </p:grpSpPr>
        <p:sp>
          <p:nvSpPr>
            <p:cNvPr id="28692" name="椭圆 31"/>
            <p:cNvSpPr>
              <a:spLocks noChangeArrowheads="1"/>
            </p:cNvSpPr>
            <p:nvPr/>
          </p:nvSpPr>
          <p:spPr bwMode="auto">
            <a:xfrm>
              <a:off x="10693" y="0"/>
              <a:ext cx="2412000" cy="2412000"/>
            </a:xfrm>
            <a:prstGeom prst="ellipse">
              <a:avLst/>
            </a:prstGeom>
            <a:solidFill>
              <a:srgbClr val="282828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682" name="Group 22"/>
          <p:cNvGrpSpPr/>
          <p:nvPr/>
        </p:nvGrpSpPr>
        <p:grpSpPr bwMode="auto">
          <a:xfrm>
            <a:off x="1165225" y="1196975"/>
            <a:ext cx="2663825" cy="3219450"/>
            <a:chOff x="0" y="0"/>
            <a:chExt cx="2664000" cy="3219880"/>
          </a:xfrm>
        </p:grpSpPr>
        <p:sp>
          <p:nvSpPr>
            <p:cNvPr id="28687" name="椭圆 56"/>
            <p:cNvSpPr>
              <a:spLocks noChangeArrowheads="1"/>
            </p:cNvSpPr>
            <p:nvPr/>
          </p:nvSpPr>
          <p:spPr bwMode="auto">
            <a:xfrm>
              <a:off x="0" y="555880"/>
              <a:ext cx="2664000" cy="2664000"/>
            </a:xfrm>
            <a:prstGeom prst="ellipse">
              <a:avLst/>
            </a:prstGeom>
            <a:noFill/>
            <a:ln w="76200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88" name="椭圆 58"/>
            <p:cNvSpPr>
              <a:spLocks noChangeArrowheads="1"/>
            </p:cNvSpPr>
            <p:nvPr/>
          </p:nvSpPr>
          <p:spPr bwMode="auto">
            <a:xfrm>
              <a:off x="1160761" y="1707860"/>
              <a:ext cx="360040" cy="36004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89" name="圆角矩形 59"/>
            <p:cNvSpPr>
              <a:spLocks noChangeArrowheads="1"/>
            </p:cNvSpPr>
            <p:nvPr/>
          </p:nvSpPr>
          <p:spPr bwMode="auto">
            <a:xfrm>
              <a:off x="1206000" y="195880"/>
              <a:ext cx="252000" cy="360000"/>
            </a:xfrm>
            <a:prstGeom prst="roundRect">
              <a:avLst>
                <a:gd name="adj" fmla="val 50000"/>
              </a:avLst>
            </a:prstGeom>
            <a:solidFill>
              <a:srgbClr val="909090"/>
            </a:solidFill>
            <a:ln w="254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90" name="椭圆 60"/>
            <p:cNvSpPr>
              <a:spLocks noChangeArrowheads="1"/>
            </p:cNvSpPr>
            <p:nvPr/>
          </p:nvSpPr>
          <p:spPr bwMode="auto">
            <a:xfrm>
              <a:off x="1097999" y="0"/>
              <a:ext cx="468000" cy="468000"/>
            </a:xfrm>
            <a:prstGeom prst="ellipse">
              <a:avLst/>
            </a:prstGeom>
            <a:noFill/>
            <a:ln w="57150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8691" name="矩形 61"/>
            <p:cNvSpPr>
              <a:spLocks noChangeArrowheads="1"/>
            </p:cNvSpPr>
            <p:nvPr/>
          </p:nvSpPr>
          <p:spPr bwMode="auto">
            <a:xfrm>
              <a:off x="1205999" y="368504"/>
              <a:ext cx="252000" cy="198992"/>
            </a:xfrm>
            <a:prstGeom prst="rect">
              <a:avLst/>
            </a:prstGeom>
            <a:solidFill>
              <a:srgbClr val="909090"/>
            </a:solidFill>
            <a:ln w="254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8683" name="椭圆 51"/>
          <p:cNvSpPr>
            <a:spLocks noChangeArrowheads="1"/>
          </p:cNvSpPr>
          <p:nvPr/>
        </p:nvSpPr>
        <p:spPr bwMode="auto">
          <a:xfrm>
            <a:off x="3471863" y="2192338"/>
            <a:ext cx="173037" cy="173037"/>
          </a:xfrm>
          <a:prstGeom prst="ellipse">
            <a:avLst/>
          </a:prstGeom>
          <a:solidFill>
            <a:srgbClr val="FF8607"/>
          </a:solidFill>
          <a:ln w="57150">
            <a:solidFill>
              <a:srgbClr val="90909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8684" name="椭圆 52"/>
          <p:cNvSpPr>
            <a:spLocks noChangeArrowheads="1"/>
          </p:cNvSpPr>
          <p:nvPr/>
        </p:nvSpPr>
        <p:spPr bwMode="auto">
          <a:xfrm>
            <a:off x="3413125" y="3870325"/>
            <a:ext cx="173038" cy="173038"/>
          </a:xfrm>
          <a:prstGeom prst="ellipse">
            <a:avLst/>
          </a:prstGeom>
          <a:solidFill>
            <a:srgbClr val="282828"/>
          </a:solidFill>
          <a:ln w="57150">
            <a:solidFill>
              <a:srgbClr val="909090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8685" name="矩形 53"/>
          <p:cNvSpPr>
            <a:spLocks noChangeArrowheads="1"/>
          </p:cNvSpPr>
          <p:nvPr/>
        </p:nvSpPr>
        <p:spPr bwMode="auto">
          <a:xfrm>
            <a:off x="2536825" y="24193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sym typeface="微软雅黑" panose="020B0503020204020204" pitchFamily="34" charset="-122"/>
              </a:rPr>
              <a:t>Add keywords</a:t>
            </a:r>
            <a:endParaRPr lang="zh-CN" altLang="en-US" sz="12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8686" name="矩形 54"/>
          <p:cNvSpPr>
            <a:spLocks noChangeArrowheads="1"/>
          </p:cNvSpPr>
          <p:nvPr/>
        </p:nvSpPr>
        <p:spPr bwMode="auto">
          <a:xfrm>
            <a:off x="1438275" y="3157538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sym typeface="微软雅黑" panose="020B0503020204020204" pitchFamily="34" charset="-122"/>
              </a:rPr>
              <a:t>Add keywords</a:t>
            </a:r>
            <a:endParaRPr lang="zh-CN" altLang="en-US" sz="12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5"/>
          <p:cNvSpPr>
            <a:spLocks noChangeArrowheads="1"/>
          </p:cNvSpPr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D9D9D9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1" name="矩形 7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2" name="等腰三角形 8"/>
          <p:cNvSpPr>
            <a:spLocks noChangeArrowheads="1"/>
          </p:cNvSpPr>
          <p:nvPr/>
        </p:nvSpPr>
        <p:spPr bwMode="auto">
          <a:xfrm rot="5400000">
            <a:off x="4553744" y="718344"/>
            <a:ext cx="268287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3" name="等腰三角形 9"/>
          <p:cNvSpPr>
            <a:spLocks noChangeArrowheads="1"/>
          </p:cNvSpPr>
          <p:nvPr/>
        </p:nvSpPr>
        <p:spPr bwMode="auto">
          <a:xfrm rot="5400000">
            <a:off x="4554538" y="2544762"/>
            <a:ext cx="266700" cy="231775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4" name="等腰三角形 10"/>
          <p:cNvSpPr>
            <a:spLocks noChangeArrowheads="1"/>
          </p:cNvSpPr>
          <p:nvPr/>
        </p:nvSpPr>
        <p:spPr bwMode="auto">
          <a:xfrm rot="16200000" flipH="1">
            <a:off x="4321969" y="1531144"/>
            <a:ext cx="268287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5" name="等腰三角形 11"/>
          <p:cNvSpPr>
            <a:spLocks noChangeArrowheads="1"/>
          </p:cNvSpPr>
          <p:nvPr/>
        </p:nvSpPr>
        <p:spPr bwMode="auto">
          <a:xfrm rot="16200000" flipH="1">
            <a:off x="4321969" y="3564731"/>
            <a:ext cx="268288" cy="231775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706" name="矩形 12"/>
          <p:cNvSpPr>
            <a:spLocks noChangeArrowheads="1"/>
          </p:cNvSpPr>
          <p:nvPr/>
        </p:nvSpPr>
        <p:spPr bwMode="auto">
          <a:xfrm>
            <a:off x="4932363" y="1216025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en-US" altLang="zh-CN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9707" name="Group 11"/>
          <p:cNvGrpSpPr/>
          <p:nvPr/>
        </p:nvGrpSpPr>
        <p:grpSpPr bwMode="auto">
          <a:xfrm>
            <a:off x="4932363" y="534988"/>
            <a:ext cx="608012" cy="596900"/>
            <a:chOff x="0" y="0"/>
            <a:chExt cx="607859" cy="597814"/>
          </a:xfrm>
        </p:grpSpPr>
        <p:sp>
          <p:nvSpPr>
            <p:cNvPr id="29720" name="椭圆 14"/>
            <p:cNvSpPr>
              <a:spLocks noChangeArrowheads="1"/>
            </p:cNvSpPr>
            <p:nvPr/>
          </p:nvSpPr>
          <p:spPr bwMode="auto"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>
              <a:solidFill>
                <a:srgbClr val="28282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9721" name="TextBox 15"/>
            <p:cNvSpPr>
              <a:spLocks noChangeArrowheads="1"/>
            </p:cNvSpPr>
            <p:nvPr/>
          </p:nvSpPr>
          <p:spPr bwMode="auto">
            <a:xfrm>
              <a:off x="0" y="145018"/>
              <a:ext cx="6078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sym typeface="微软雅黑" panose="020B0503020204020204" pitchFamily="34" charset="-122"/>
                </a:rPr>
                <a:t>2014</a:t>
              </a:r>
              <a:endParaRPr lang="zh-CN" altLang="en-US" sz="1400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9708" name="矩形 18"/>
          <p:cNvSpPr>
            <a:spLocks noChangeArrowheads="1"/>
          </p:cNvSpPr>
          <p:nvPr/>
        </p:nvSpPr>
        <p:spPr bwMode="auto">
          <a:xfrm>
            <a:off x="4937125" y="3036888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709" name="Group 15"/>
          <p:cNvGrpSpPr/>
          <p:nvPr/>
        </p:nvGrpSpPr>
        <p:grpSpPr bwMode="auto">
          <a:xfrm>
            <a:off x="4937125" y="2355850"/>
            <a:ext cx="608013" cy="596900"/>
            <a:chOff x="0" y="0"/>
            <a:chExt cx="607860" cy="597814"/>
          </a:xfrm>
        </p:grpSpPr>
        <p:sp>
          <p:nvSpPr>
            <p:cNvPr id="29718" name="椭圆 19"/>
            <p:cNvSpPr>
              <a:spLocks noChangeArrowheads="1"/>
            </p:cNvSpPr>
            <p:nvPr/>
          </p:nvSpPr>
          <p:spPr bwMode="auto">
            <a:xfrm>
              <a:off x="5022" y="0"/>
              <a:ext cx="597814" cy="597814"/>
            </a:xfrm>
            <a:prstGeom prst="ellipse">
              <a:avLst/>
            </a:prstGeom>
            <a:solidFill>
              <a:srgbClr val="FF8607"/>
            </a:solidFill>
            <a:ln w="38100">
              <a:solidFill>
                <a:srgbClr val="28282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9719" name="TextBox 20"/>
            <p:cNvSpPr>
              <a:spLocks noChangeArrowheads="1"/>
            </p:cNvSpPr>
            <p:nvPr/>
          </p:nvSpPr>
          <p:spPr bwMode="auto">
            <a:xfrm>
              <a:off x="0" y="145018"/>
              <a:ext cx="6078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sym typeface="微软雅黑" panose="020B0503020204020204" pitchFamily="34" charset="-122"/>
                </a:rPr>
                <a:t>2012</a:t>
              </a:r>
              <a:endParaRPr lang="zh-CN" altLang="en-US" sz="1400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9710" name="矩形 21"/>
          <p:cNvSpPr>
            <a:spLocks noChangeArrowheads="1"/>
          </p:cNvSpPr>
          <p:nvPr/>
        </p:nvSpPr>
        <p:spPr bwMode="auto">
          <a:xfrm>
            <a:off x="1001713" y="2051050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909090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en-US" altLang="zh-CN" sz="1100">
              <a:solidFill>
                <a:srgbClr val="909090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9711" name="Group 19"/>
          <p:cNvGrpSpPr/>
          <p:nvPr/>
        </p:nvGrpSpPr>
        <p:grpSpPr bwMode="auto">
          <a:xfrm>
            <a:off x="3570288" y="1347788"/>
            <a:ext cx="608012" cy="596900"/>
            <a:chOff x="0" y="0"/>
            <a:chExt cx="607860" cy="597814"/>
          </a:xfrm>
        </p:grpSpPr>
        <p:sp>
          <p:nvSpPr>
            <p:cNvPr id="29716" name="椭圆 13"/>
            <p:cNvSpPr>
              <a:spLocks noChangeArrowheads="1"/>
            </p:cNvSpPr>
            <p:nvPr/>
          </p:nvSpPr>
          <p:spPr bwMode="auto"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9717" name="TextBox 22"/>
            <p:cNvSpPr>
              <a:spLocks noChangeArrowheads="1"/>
            </p:cNvSpPr>
            <p:nvPr/>
          </p:nvSpPr>
          <p:spPr bwMode="auto">
            <a:xfrm>
              <a:off x="0" y="145018"/>
              <a:ext cx="6078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2013</a:t>
              </a:r>
              <a:endParaRPr lang="zh-CN" altLang="en-US" sz="14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29712" name="矩形 26"/>
          <p:cNvSpPr>
            <a:spLocks noChangeArrowheads="1"/>
          </p:cNvSpPr>
          <p:nvPr/>
        </p:nvSpPr>
        <p:spPr bwMode="auto">
          <a:xfrm>
            <a:off x="1001713" y="4067175"/>
            <a:ext cx="317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909090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713" name="Group 23"/>
          <p:cNvGrpSpPr/>
          <p:nvPr/>
        </p:nvGrpSpPr>
        <p:grpSpPr bwMode="auto">
          <a:xfrm>
            <a:off x="3570288" y="3363913"/>
            <a:ext cx="608012" cy="596900"/>
            <a:chOff x="0" y="0"/>
            <a:chExt cx="607860" cy="597814"/>
          </a:xfrm>
        </p:grpSpPr>
        <p:sp>
          <p:nvSpPr>
            <p:cNvPr id="29714" name="椭圆 25"/>
            <p:cNvSpPr>
              <a:spLocks noChangeArrowheads="1"/>
            </p:cNvSpPr>
            <p:nvPr/>
          </p:nvSpPr>
          <p:spPr bwMode="auto">
            <a:xfrm>
              <a:off x="5023" y="0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9715" name="TextBox 27"/>
            <p:cNvSpPr>
              <a:spLocks noChangeArrowheads="1"/>
            </p:cNvSpPr>
            <p:nvPr/>
          </p:nvSpPr>
          <p:spPr bwMode="auto">
            <a:xfrm>
              <a:off x="0" y="145018"/>
              <a:ext cx="6078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2011</a:t>
              </a:r>
              <a:endParaRPr lang="zh-CN" altLang="en-US" sz="14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54" hidden="1"/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0723" name="矩形 18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等腰三角形 19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0725" name="Group 5"/>
          <p:cNvGrpSpPr/>
          <p:nvPr/>
        </p:nvGrpSpPr>
        <p:grpSpPr bwMode="auto">
          <a:xfrm>
            <a:off x="6132513" y="1254125"/>
            <a:ext cx="2058987" cy="2060575"/>
            <a:chOff x="0" y="0"/>
            <a:chExt cx="2059137" cy="2059137"/>
          </a:xfrm>
        </p:grpSpPr>
        <p:sp>
          <p:nvSpPr>
            <p:cNvPr id="3075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5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6" name="Group 8"/>
          <p:cNvGrpSpPr/>
          <p:nvPr/>
        </p:nvGrpSpPr>
        <p:grpSpPr bwMode="auto">
          <a:xfrm>
            <a:off x="7531100" y="2632075"/>
            <a:ext cx="763588" cy="765175"/>
            <a:chOff x="0" y="0"/>
            <a:chExt cx="763788" cy="763788"/>
          </a:xfrm>
        </p:grpSpPr>
        <p:sp>
          <p:nvSpPr>
            <p:cNvPr id="30750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51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0752" name="Picture 8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7" name="Group 12"/>
          <p:cNvGrpSpPr/>
          <p:nvPr/>
        </p:nvGrpSpPr>
        <p:grpSpPr bwMode="auto">
          <a:xfrm>
            <a:off x="831850" y="1254125"/>
            <a:ext cx="2058988" cy="2060575"/>
            <a:chOff x="0" y="0"/>
            <a:chExt cx="2059137" cy="2059137"/>
          </a:xfrm>
        </p:grpSpPr>
        <p:sp>
          <p:nvSpPr>
            <p:cNvPr id="30748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49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8" name="Group 15"/>
          <p:cNvGrpSpPr/>
          <p:nvPr/>
        </p:nvGrpSpPr>
        <p:grpSpPr bwMode="auto">
          <a:xfrm>
            <a:off x="2230438" y="2632075"/>
            <a:ext cx="763587" cy="765175"/>
            <a:chOff x="0" y="0"/>
            <a:chExt cx="763788" cy="763788"/>
          </a:xfrm>
        </p:grpSpPr>
        <p:sp>
          <p:nvSpPr>
            <p:cNvPr id="30745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46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0747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9" name="Group 19"/>
          <p:cNvGrpSpPr/>
          <p:nvPr/>
        </p:nvGrpSpPr>
        <p:grpSpPr bwMode="auto">
          <a:xfrm>
            <a:off x="3482975" y="1254125"/>
            <a:ext cx="2058988" cy="2060575"/>
            <a:chOff x="0" y="0"/>
            <a:chExt cx="2059137" cy="2059137"/>
          </a:xfrm>
        </p:grpSpPr>
        <p:sp>
          <p:nvSpPr>
            <p:cNvPr id="30743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44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30" name="Group 22"/>
          <p:cNvGrpSpPr/>
          <p:nvPr/>
        </p:nvGrpSpPr>
        <p:grpSpPr bwMode="auto">
          <a:xfrm>
            <a:off x="4879975" y="2632075"/>
            <a:ext cx="765175" cy="765175"/>
            <a:chOff x="0" y="0"/>
            <a:chExt cx="763788" cy="763788"/>
          </a:xfrm>
        </p:grpSpPr>
        <p:sp>
          <p:nvSpPr>
            <p:cNvPr id="3074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074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0742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7" t="18666" r="12619" b="12886"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1" name="Group 26"/>
          <p:cNvGrpSpPr/>
          <p:nvPr/>
        </p:nvGrpSpPr>
        <p:grpSpPr bwMode="auto">
          <a:xfrm>
            <a:off x="750888" y="3527425"/>
            <a:ext cx="2324100" cy="917575"/>
            <a:chOff x="0" y="0"/>
            <a:chExt cx="2324072" cy="916107"/>
          </a:xfrm>
        </p:grpSpPr>
        <p:sp>
          <p:nvSpPr>
            <p:cNvPr id="30738" name="矩形 50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9" name="矩形 17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32" name="Group 29"/>
          <p:cNvGrpSpPr/>
          <p:nvPr/>
        </p:nvGrpSpPr>
        <p:grpSpPr bwMode="auto">
          <a:xfrm>
            <a:off x="3400425" y="3527425"/>
            <a:ext cx="2324100" cy="917575"/>
            <a:chOff x="0" y="0"/>
            <a:chExt cx="2324072" cy="916107"/>
          </a:xfrm>
        </p:grpSpPr>
        <p:sp>
          <p:nvSpPr>
            <p:cNvPr id="30736" name="矩形 59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7" name="矩形 60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33" name="Group 32"/>
          <p:cNvGrpSpPr/>
          <p:nvPr/>
        </p:nvGrpSpPr>
        <p:grpSpPr bwMode="auto">
          <a:xfrm>
            <a:off x="6051550" y="3527425"/>
            <a:ext cx="2324100" cy="917575"/>
            <a:chOff x="0" y="0"/>
            <a:chExt cx="2324072" cy="916107"/>
          </a:xfrm>
        </p:grpSpPr>
        <p:sp>
          <p:nvSpPr>
            <p:cNvPr id="30734" name="矩形 62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5" name="矩形 63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09090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09090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>
            <a:fillRect/>
          </a:stretch>
        </p:blipFill>
        <p:spPr bwMode="auto">
          <a:xfrm>
            <a:off x="0" y="-3175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/>
          <p:nvPr/>
        </p:nvGrpSpPr>
        <p:grpSpPr bwMode="auto"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31756" name="直接连接符 11"/>
            <p:cNvSpPr>
              <a:spLocks noChangeShapeType="1"/>
            </p:cNvSpPr>
            <p:nvPr/>
          </p:nvSpPr>
          <p:spPr bwMode="auto">
            <a:xfrm flipH="1">
              <a:off x="1331640" y="555526"/>
              <a:ext cx="7812361" cy="4587974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直接连接符 12"/>
            <p:cNvSpPr>
              <a:spLocks noChangeShapeType="1"/>
            </p:cNvSpPr>
            <p:nvPr/>
          </p:nvSpPr>
          <p:spPr bwMode="auto">
            <a:xfrm flipH="1">
              <a:off x="7092280" y="0"/>
              <a:ext cx="1872208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直接连接符 13"/>
            <p:cNvSpPr>
              <a:spLocks noChangeShapeType="1"/>
            </p:cNvSpPr>
            <p:nvPr/>
          </p:nvSpPr>
          <p:spPr bwMode="auto">
            <a:xfrm flipH="1">
              <a:off x="5652120" y="0"/>
              <a:ext cx="1656184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直接连接符 14"/>
            <p:cNvSpPr>
              <a:spLocks noChangeShapeType="1"/>
            </p:cNvSpPr>
            <p:nvPr/>
          </p:nvSpPr>
          <p:spPr bwMode="auto">
            <a:xfrm flipH="1">
              <a:off x="5940152" y="1779662"/>
              <a:ext cx="3203848" cy="336383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直接连接符 15"/>
            <p:cNvSpPr>
              <a:spLocks noChangeShapeType="1"/>
            </p:cNvSpPr>
            <p:nvPr/>
          </p:nvSpPr>
          <p:spPr bwMode="auto">
            <a:xfrm flipH="1" flipV="1">
              <a:off x="5004048" y="0"/>
              <a:ext cx="4139952" cy="372387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1" name="直接连接符 16"/>
            <p:cNvSpPr>
              <a:spLocks noChangeShapeType="1"/>
            </p:cNvSpPr>
            <p:nvPr/>
          </p:nvSpPr>
          <p:spPr bwMode="auto">
            <a:xfrm flipH="1" flipV="1">
              <a:off x="7150224" y="0"/>
              <a:ext cx="1993776" cy="301309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直接连接符 17"/>
            <p:cNvSpPr>
              <a:spLocks noChangeShapeType="1"/>
            </p:cNvSpPr>
            <p:nvPr/>
          </p:nvSpPr>
          <p:spPr bwMode="auto">
            <a:xfrm flipH="1">
              <a:off x="0" y="1285875"/>
              <a:ext cx="9144000" cy="3446115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直接连接符 18"/>
            <p:cNvSpPr>
              <a:spLocks noChangeShapeType="1"/>
            </p:cNvSpPr>
            <p:nvPr/>
          </p:nvSpPr>
          <p:spPr bwMode="auto">
            <a:xfrm>
              <a:off x="6804248" y="0"/>
              <a:ext cx="934033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直接连接符 19"/>
            <p:cNvSpPr>
              <a:spLocks noChangeShapeType="1"/>
            </p:cNvSpPr>
            <p:nvPr/>
          </p:nvSpPr>
          <p:spPr bwMode="auto">
            <a:xfrm flipH="1">
              <a:off x="6300193" y="3461581"/>
              <a:ext cx="2843808" cy="1681919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48" name="Group 13"/>
          <p:cNvGrpSpPr/>
          <p:nvPr/>
        </p:nvGrpSpPr>
        <p:grpSpPr bwMode="auto">
          <a:xfrm>
            <a:off x="4067175" y="2092325"/>
            <a:ext cx="4589463" cy="2598738"/>
            <a:chOff x="0" y="0"/>
            <a:chExt cx="4589177" cy="2598985"/>
          </a:xfrm>
        </p:grpSpPr>
        <p:sp>
          <p:nvSpPr>
            <p:cNvPr id="31751" name="矩形 7"/>
            <p:cNvSpPr>
              <a:spLocks noChangeArrowheads="1"/>
            </p:cNvSpPr>
            <p:nvPr/>
          </p:nvSpPr>
          <p:spPr bwMode="auto">
            <a:xfrm>
              <a:off x="1" y="342000"/>
              <a:ext cx="4589176" cy="2224638"/>
            </a:xfrm>
            <a:prstGeom prst="rect">
              <a:avLst/>
            </a:prstGeom>
            <a:solidFill>
              <a:srgbClr val="282828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1752" name="矩形 8"/>
            <p:cNvSpPr>
              <a:spLocks noChangeArrowheads="1"/>
            </p:cNvSpPr>
            <p:nvPr/>
          </p:nvSpPr>
          <p:spPr bwMode="auto">
            <a:xfrm>
              <a:off x="1" y="0"/>
              <a:ext cx="4589176" cy="360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1753" name="矩形 9"/>
            <p:cNvSpPr>
              <a:spLocks noChangeArrowheads="1"/>
            </p:cNvSpPr>
            <p:nvPr/>
          </p:nvSpPr>
          <p:spPr bwMode="auto">
            <a:xfrm>
              <a:off x="0" y="342000"/>
              <a:ext cx="4589177" cy="18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1754" name="矩形 23"/>
            <p:cNvSpPr>
              <a:spLocks noChangeArrowheads="1"/>
            </p:cNvSpPr>
            <p:nvPr/>
          </p:nvSpPr>
          <p:spPr bwMode="auto">
            <a:xfrm>
              <a:off x="72009" y="26111"/>
              <a:ext cx="1575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5" name="矩形 24"/>
            <p:cNvSpPr>
              <a:spLocks noChangeArrowheads="1"/>
            </p:cNvSpPr>
            <p:nvPr/>
          </p:nvSpPr>
          <p:spPr bwMode="auto">
            <a:xfrm>
              <a:off x="73082" y="429160"/>
              <a:ext cx="4452408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31749" name="矩形 21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等腰三角形 26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06C5614-0A34-42A7-B5A8-5564E5D5634D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2771" name="矩形 12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772" name="Group 3"/>
          <p:cNvGrpSpPr/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32881" name="椭圆 124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82" name="椭圆 125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3" name="Group 6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32821" name="矩形 79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2" name="矩形 86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3" name="矩形 93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4" name="矩形 100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5" name="矩形 10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6" name="矩形 114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7" name="矩形 126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8" name="矩形 127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9" name="矩形 128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0" name="矩形 129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1" name="矩形 130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2" name="矩形 131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3" name="矩形 132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4" name="矩形 133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5" name="矩形 134"/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6" name="矩形 135"/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7" name="矩形 136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8" name="矩形 137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39" name="矩形 138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0" name="矩形 139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1" name="矩形 140"/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2" name="矩形 141"/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3" name="矩形 142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4" name="矩形 143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5" name="矩形 144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6" name="矩形 145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7" name="矩形 146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8" name="矩形 147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49" name="矩形 148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0" name="矩形 149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1" name="矩形 150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2" name="矩形 151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3" name="矩形 152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4" name="矩形 153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5" name="矩形 154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6" name="矩形 155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7" name="矩形 156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8" name="矩形 157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59" name="矩形 158"/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0" name="矩形 159"/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1" name="矩形 160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2" name="矩形 161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3" name="矩形 162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4" name="矩形 163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5" name="矩形 164"/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6" name="矩形 165"/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7" name="矩形 166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8" name="矩形 167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69" name="矩形 16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0" name="矩形 16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1" name="矩形 17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2" name="矩形 17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3" name="矩形 17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4" name="矩形 17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5" name="矩形 174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6" name="矩形 175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7" name="矩形 176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8" name="矩形 177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79" name="矩形 178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80" name="矩形 179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774" name="Group 67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32777" name="矩形 3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78" name="矩形 4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79" name="矩形 5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0" name="矩形 6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1" name="矩形 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2" name="矩形 8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3" name="矩形 59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4" name="矩形 60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5" name="矩形 61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6" name="矩形 62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7" name="矩形 63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8" name="矩形 64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89" name="矩形 70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0" name="矩形 71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1" name="矩形 77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2" name="矩形 78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3" name="矩形 80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4" name="矩形 81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5" name="矩形 82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6" name="矩形 83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7" name="矩形 84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8" name="矩形 85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799" name="矩形 87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0" name="矩形 88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1" name="矩形 89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2" name="矩形 90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3" name="矩形 91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4" name="矩形 92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5" name="矩形 98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6" name="矩形 99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7" name="矩形 105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8" name="矩形 106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09" name="矩形 10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0" name="矩形 10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1" name="矩形 11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2" name="矩形 11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3" name="矩形 11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4" name="矩形 11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5" name="矩形 115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6" name="矩形 116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7" name="矩形 117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8" name="矩形 118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19" name="矩形 119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2820" name="矩形 120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32775" name="矩形 122"/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2776" name="矩形 123"/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54" hidden="1"/>
          <p:cNvSpPr>
            <a:spLocks noChangeArrowheads="1"/>
          </p:cNvSpPr>
          <p:nvPr/>
        </p:nvSpPr>
        <p:spPr bwMode="auto">
          <a:xfrm>
            <a:off x="0" y="1455738"/>
            <a:ext cx="9144000" cy="19081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3795" name="矩形 18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等腰三角形 19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797" name="Group 5"/>
          <p:cNvGrpSpPr/>
          <p:nvPr/>
        </p:nvGrpSpPr>
        <p:grpSpPr bwMode="auto">
          <a:xfrm>
            <a:off x="6597650" y="28575"/>
            <a:ext cx="5092700" cy="5092700"/>
            <a:chOff x="0" y="0"/>
            <a:chExt cx="5092030" cy="5092030"/>
          </a:xfrm>
        </p:grpSpPr>
        <p:sp>
          <p:nvSpPr>
            <p:cNvPr id="33822" name="椭圆 3"/>
            <p:cNvSpPr>
              <a:spLocks noChangeArrowheads="1"/>
            </p:cNvSpPr>
            <p:nvPr/>
          </p:nvSpPr>
          <p:spPr bwMode="auto">
            <a:xfrm rot="-5400000">
              <a:off x="-769108" y="1440973"/>
              <a:ext cx="4420164" cy="2210082"/>
            </a:xfrm>
            <a:custGeom>
              <a:avLst/>
              <a:gdLst>
                <a:gd name="T0" fmla="*/ 3478575 w 2808312"/>
                <a:gd name="T1" fmla="*/ 0 h 1404156"/>
                <a:gd name="T2" fmla="*/ 6957151 w 2808312"/>
                <a:gd name="T3" fmla="*/ 3478575 h 1404156"/>
                <a:gd name="T4" fmla="*/ 0 w 2808312"/>
                <a:gd name="T5" fmla="*/ 3478575 h 1404156"/>
                <a:gd name="T6" fmla="*/ 3478575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823" name="椭圆 3"/>
            <p:cNvSpPr>
              <a:spLocks noChangeAspect="1" noChangeArrowheads="1"/>
            </p:cNvSpPr>
            <p:nvPr/>
          </p:nvSpPr>
          <p:spPr bwMode="auto">
            <a:xfrm rot="-5400000">
              <a:off x="-138731" y="1651099"/>
              <a:ext cx="3579659" cy="1789830"/>
            </a:xfrm>
            <a:custGeom>
              <a:avLst/>
              <a:gdLst>
                <a:gd name="T0" fmla="*/ 2281435 w 2808312"/>
                <a:gd name="T1" fmla="*/ 0 h 1404156"/>
                <a:gd name="T2" fmla="*/ 4562869 w 2808312"/>
                <a:gd name="T3" fmla="*/ 2281436 h 1404156"/>
                <a:gd name="T4" fmla="*/ 0 w 2808312"/>
                <a:gd name="T5" fmla="*/ 2281436 h 1404156"/>
                <a:gd name="T6" fmla="*/ 2281435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824" name="椭圆 3"/>
            <p:cNvSpPr>
              <a:spLocks noChangeAspect="1" noChangeArrowheads="1"/>
            </p:cNvSpPr>
            <p:nvPr/>
          </p:nvSpPr>
          <p:spPr bwMode="auto">
            <a:xfrm rot="-5400000">
              <a:off x="532457" y="1874828"/>
              <a:ext cx="2684744" cy="1342372"/>
            </a:xfrm>
            <a:custGeom>
              <a:avLst/>
              <a:gdLst>
                <a:gd name="T0" fmla="*/ 1283307 w 2808312"/>
                <a:gd name="T1" fmla="*/ 0 h 1404156"/>
                <a:gd name="T2" fmla="*/ 2566613 w 2808312"/>
                <a:gd name="T3" fmla="*/ 1283307 h 1404156"/>
                <a:gd name="T4" fmla="*/ 0 w 2808312"/>
                <a:gd name="T5" fmla="*/ 1283307 h 1404156"/>
                <a:gd name="T6" fmla="*/ 1283307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825" name="椭圆 3"/>
            <p:cNvSpPr>
              <a:spLocks noChangeAspect="1" noChangeArrowheads="1"/>
            </p:cNvSpPr>
            <p:nvPr/>
          </p:nvSpPr>
          <p:spPr bwMode="auto">
            <a:xfrm rot="-5400000">
              <a:off x="1190303" y="2095083"/>
              <a:ext cx="1803717" cy="901859"/>
            </a:xfrm>
            <a:custGeom>
              <a:avLst/>
              <a:gdLst>
                <a:gd name="T0" fmla="*/ 579244 w 2808312"/>
                <a:gd name="T1" fmla="*/ 0 h 1404156"/>
                <a:gd name="T2" fmla="*/ 1158488 w 2808312"/>
                <a:gd name="T3" fmla="*/ 579245 h 1404156"/>
                <a:gd name="T4" fmla="*/ 0 w 2808312"/>
                <a:gd name="T5" fmla="*/ 579245 h 1404156"/>
                <a:gd name="T6" fmla="*/ 579244 w 2808312"/>
                <a:gd name="T7" fmla="*/ 0 h 1404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8312"/>
                <a:gd name="T13" fmla="*/ 0 h 1404156"/>
                <a:gd name="T14" fmla="*/ 2808312 w 2808312"/>
                <a:gd name="T15" fmla="*/ 1404156 h 1404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8312" h="1404156">
                  <a:moveTo>
                    <a:pt x="1404156" y="0"/>
                  </a:moveTo>
                  <a:cubicBezTo>
                    <a:pt x="2179650" y="0"/>
                    <a:pt x="2808312" y="628662"/>
                    <a:pt x="2808312" y="1404156"/>
                  </a:cubicBezTo>
                  <a:lnTo>
                    <a:pt x="0" y="1404156"/>
                  </a:lnTo>
                  <a:cubicBezTo>
                    <a:pt x="0" y="628662"/>
                    <a:pt x="628662" y="0"/>
                    <a:pt x="1404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3798" name="Group 15"/>
          <p:cNvGrpSpPr/>
          <p:nvPr/>
        </p:nvGrpSpPr>
        <p:grpSpPr bwMode="auto">
          <a:xfrm>
            <a:off x="1331913" y="1276350"/>
            <a:ext cx="4032250" cy="744538"/>
            <a:chOff x="0" y="0"/>
            <a:chExt cx="4032448" cy="744604"/>
          </a:xfrm>
        </p:grpSpPr>
        <p:sp>
          <p:nvSpPr>
            <p:cNvPr id="33820" name="矩形 69"/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65%</a:t>
              </a:r>
              <a:endParaRPr lang="en-US" altLang="zh-CN" sz="1400" b="1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21" name="矩形 70"/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799" name="Group 18"/>
          <p:cNvGrpSpPr/>
          <p:nvPr/>
        </p:nvGrpSpPr>
        <p:grpSpPr bwMode="auto">
          <a:xfrm>
            <a:off x="935038" y="1349375"/>
            <a:ext cx="396875" cy="576263"/>
            <a:chOff x="0" y="0"/>
            <a:chExt cx="396000" cy="576000"/>
          </a:xfrm>
        </p:grpSpPr>
        <p:sp>
          <p:nvSpPr>
            <p:cNvPr id="33818" name="矩形 9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19" name="TextBox 11"/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0" name="Group 21"/>
          <p:cNvGrpSpPr/>
          <p:nvPr/>
        </p:nvGrpSpPr>
        <p:grpSpPr bwMode="auto">
          <a:xfrm>
            <a:off x="1331913" y="2058988"/>
            <a:ext cx="4032250" cy="744537"/>
            <a:chOff x="0" y="0"/>
            <a:chExt cx="4032448" cy="744604"/>
          </a:xfrm>
        </p:grpSpPr>
        <p:sp>
          <p:nvSpPr>
            <p:cNvPr id="33816" name="矩形 73"/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8607"/>
                  </a:solidFill>
                  <a:sym typeface="微软雅黑" panose="020B0503020204020204" pitchFamily="34" charset="-122"/>
                </a:rPr>
                <a:t>91%</a:t>
              </a:r>
              <a:endParaRPr lang="en-US" altLang="zh-CN" sz="1400" b="1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17" name="矩形 74"/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801" name="Group 24"/>
          <p:cNvGrpSpPr/>
          <p:nvPr/>
        </p:nvGrpSpPr>
        <p:grpSpPr bwMode="auto">
          <a:xfrm>
            <a:off x="935038" y="2133600"/>
            <a:ext cx="396875" cy="576263"/>
            <a:chOff x="0" y="0"/>
            <a:chExt cx="396000" cy="576000"/>
          </a:xfrm>
        </p:grpSpPr>
        <p:sp>
          <p:nvSpPr>
            <p:cNvPr id="33814" name="矩形 75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15" name="TextBox 76"/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sym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2" name="Group 27"/>
          <p:cNvGrpSpPr/>
          <p:nvPr/>
        </p:nvGrpSpPr>
        <p:grpSpPr bwMode="auto">
          <a:xfrm>
            <a:off x="1331913" y="2843213"/>
            <a:ext cx="4032250" cy="744537"/>
            <a:chOff x="0" y="0"/>
            <a:chExt cx="4032448" cy="744604"/>
          </a:xfrm>
        </p:grpSpPr>
        <p:sp>
          <p:nvSpPr>
            <p:cNvPr id="33812" name="矩形 78"/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54%</a:t>
              </a:r>
              <a:endParaRPr lang="en-US" altLang="zh-CN" sz="1400" b="1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13" name="矩形 79"/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803" name="Group 30"/>
          <p:cNvGrpSpPr/>
          <p:nvPr/>
        </p:nvGrpSpPr>
        <p:grpSpPr bwMode="auto">
          <a:xfrm>
            <a:off x="935038" y="2917825"/>
            <a:ext cx="396875" cy="576263"/>
            <a:chOff x="0" y="0"/>
            <a:chExt cx="396000" cy="576000"/>
          </a:xfrm>
        </p:grpSpPr>
        <p:sp>
          <p:nvSpPr>
            <p:cNvPr id="33810" name="矩形 80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11" name="TextBox 81"/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sym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4" name="Group 33"/>
          <p:cNvGrpSpPr/>
          <p:nvPr/>
        </p:nvGrpSpPr>
        <p:grpSpPr bwMode="auto">
          <a:xfrm>
            <a:off x="1331913" y="3627438"/>
            <a:ext cx="4032250" cy="744537"/>
            <a:chOff x="0" y="0"/>
            <a:chExt cx="4032448" cy="744604"/>
          </a:xfrm>
        </p:grpSpPr>
        <p:sp>
          <p:nvSpPr>
            <p:cNvPr id="33808" name="矩形 83"/>
            <p:cNvSpPr>
              <a:spLocks noChangeArrowheads="1"/>
            </p:cNvSpPr>
            <p:nvPr/>
          </p:nvSpPr>
          <p:spPr bwMode="auto">
            <a:xfrm>
              <a:off x="0" y="0"/>
              <a:ext cx="1904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rgbClr val="FF8607"/>
                  </a:solidFill>
                  <a:sym typeface="微软雅黑" panose="020B0503020204020204" pitchFamily="34" charset="-122"/>
                </a:rPr>
                <a:t>48%</a:t>
              </a:r>
              <a:endParaRPr lang="en-US" altLang="zh-CN" sz="1400" b="1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09" name="矩形 84"/>
            <p:cNvSpPr>
              <a:spLocks noChangeArrowheads="1"/>
            </p:cNvSpPr>
            <p:nvPr/>
          </p:nvSpPr>
          <p:spPr bwMode="auto">
            <a:xfrm>
              <a:off x="1" y="241902"/>
              <a:ext cx="4032447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805" name="Group 36"/>
          <p:cNvGrpSpPr/>
          <p:nvPr/>
        </p:nvGrpSpPr>
        <p:grpSpPr bwMode="auto">
          <a:xfrm>
            <a:off x="935038" y="3702050"/>
            <a:ext cx="396875" cy="576263"/>
            <a:chOff x="0" y="0"/>
            <a:chExt cx="396000" cy="576000"/>
          </a:xfrm>
        </p:grpSpPr>
        <p:sp>
          <p:nvSpPr>
            <p:cNvPr id="33806" name="矩形 85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807" name="TextBox 86"/>
            <p:cNvSpPr>
              <a:spLocks noChangeArrowheads="1"/>
            </p:cNvSpPr>
            <p:nvPr/>
          </p:nvSpPr>
          <p:spPr bwMode="auto">
            <a:xfrm>
              <a:off x="26077" y="57167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sym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黑色背景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6387" name="前言"/>
          <p:cNvSpPr>
            <a:spLocks noChangeArrowheads="1"/>
          </p:cNvSpPr>
          <p:nvPr/>
        </p:nvSpPr>
        <p:spPr bwMode="auto">
          <a:xfrm>
            <a:off x="1108075" y="339725"/>
            <a:ext cx="202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8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8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grpSp>
        <p:nvGrpSpPr>
          <p:cNvPr id="16388" name="Group 4"/>
          <p:cNvGrpSpPr/>
          <p:nvPr/>
        </p:nvGrpSpPr>
        <p:grpSpPr bwMode="auto">
          <a:xfrm>
            <a:off x="0" y="931863"/>
            <a:ext cx="9144000" cy="3727450"/>
            <a:chOff x="0" y="0"/>
            <a:chExt cx="9144000" cy="3728183"/>
          </a:xfrm>
        </p:grpSpPr>
        <p:sp>
          <p:nvSpPr>
            <p:cNvPr id="16399" name="矩形 254"/>
            <p:cNvSpPr>
              <a:spLocks noChangeArrowheads="1"/>
            </p:cNvSpPr>
            <p:nvPr/>
          </p:nvSpPr>
          <p:spPr bwMode="auto">
            <a:xfrm rot="10800000" flipV="1">
              <a:off x="0" y="144015"/>
              <a:ext cx="9144000" cy="3584168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6400" name="直角三角形 6"/>
            <p:cNvSpPr>
              <a:spLocks noChangeArrowheads="1"/>
            </p:cNvSpPr>
            <p:nvPr/>
          </p:nvSpPr>
          <p:spPr bwMode="auto">
            <a:xfrm rot="8100000">
              <a:off x="1101425" y="0"/>
              <a:ext cx="288032" cy="288032"/>
            </a:xfrm>
            <a:prstGeom prst="rtTriangl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6389" name="图片2"/>
          <p:cNvSpPr>
            <a:spLocks noChangeArrowheads="1"/>
          </p:cNvSpPr>
          <p:nvPr/>
        </p:nvSpPr>
        <p:spPr bwMode="auto">
          <a:xfrm>
            <a:off x="638175" y="3416300"/>
            <a:ext cx="1270000" cy="84613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6390" name="图片3"/>
          <p:cNvSpPr>
            <a:spLocks noChangeArrowheads="1"/>
          </p:cNvSpPr>
          <p:nvPr/>
        </p:nvSpPr>
        <p:spPr bwMode="auto">
          <a:xfrm>
            <a:off x="2068513" y="3416300"/>
            <a:ext cx="1270000" cy="84613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391" name="Group 9"/>
          <p:cNvGrpSpPr/>
          <p:nvPr/>
        </p:nvGrpSpPr>
        <p:grpSpPr bwMode="auto">
          <a:xfrm>
            <a:off x="638175" y="1447800"/>
            <a:ext cx="2700338" cy="1800225"/>
            <a:chOff x="0" y="0"/>
            <a:chExt cx="2700300" cy="1800200"/>
          </a:xfrm>
        </p:grpSpPr>
        <p:sp>
          <p:nvSpPr>
            <p:cNvPr id="16395" name="图片1"/>
            <p:cNvSpPr>
              <a:spLocks noChangeArrowheads="1"/>
            </p:cNvSpPr>
            <p:nvPr/>
          </p:nvSpPr>
          <p:spPr bwMode="auto">
            <a:xfrm>
              <a:off x="0" y="0"/>
              <a:ext cx="2700300" cy="18002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3175">
              <a:solidFill>
                <a:srgbClr val="5F5F5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16396" name="Group 11"/>
            <p:cNvGrpSpPr>
              <a:grpSpLocks noChangeAspect="1"/>
            </p:cNvGrpSpPr>
            <p:nvPr/>
          </p:nvGrpSpPr>
          <p:grpSpPr bwMode="auto">
            <a:xfrm>
              <a:off x="2340300" y="1440200"/>
              <a:ext cx="360000" cy="360000"/>
              <a:chOff x="0" y="0"/>
              <a:chExt cx="360000" cy="360000"/>
            </a:xfrm>
          </p:grpSpPr>
          <p:sp>
            <p:nvSpPr>
              <p:cNvPr id="16397" name="直角三角形 21"/>
              <p:cNvSpPr>
                <a:spLocks noChangeAspect="1" noChangeArrowheads="1"/>
              </p:cNvSpPr>
              <p:nvPr/>
            </p:nvSpPr>
            <p:spPr bwMode="auto">
              <a:xfrm flipH="1">
                <a:off x="0" y="0"/>
                <a:ext cx="360000" cy="360000"/>
              </a:xfrm>
              <a:prstGeom prst="rtTriangle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6398" name="等腰三角形 23"/>
              <p:cNvSpPr>
                <a:spLocks noChangeAspect="1" noChangeArrowheads="1"/>
              </p:cNvSpPr>
              <p:nvPr/>
            </p:nvSpPr>
            <p:spPr bwMode="auto">
              <a:xfrm rot="5400000">
                <a:off x="225506" y="206927"/>
                <a:ext cx="83520" cy="72000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6392" name="前言正文"/>
          <p:cNvSpPr>
            <a:spLocks noChangeArrowheads="1"/>
          </p:cNvSpPr>
          <p:nvPr/>
        </p:nvSpPr>
        <p:spPr bwMode="auto">
          <a:xfrm>
            <a:off x="3635375" y="1727200"/>
            <a:ext cx="49911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</a:t>
            </a:r>
            <a:endParaRPr lang="en-US" altLang="zh-CN" sz="1100">
              <a:solidFill>
                <a:srgbClr val="282828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Please add a comment here. According to adjust the font and font size. Recommended justified. Recommended justified. Please add a comment here. According to adjust the font and font size. Recommended justified. Please add a comment here. According to adjust the font and font size. Recommended justified. </a:t>
            </a:r>
            <a:endParaRPr lang="en-US" altLang="zh-CN" sz="1100">
              <a:solidFill>
                <a:srgbClr val="282828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Please add a comment here. According to adjust the font and font size. Recommended justified. 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前言标题装饰线"/>
          <p:cNvSpPr>
            <a:spLocks noChangeArrowheads="1"/>
          </p:cNvSpPr>
          <p:nvPr/>
        </p:nvSpPr>
        <p:spPr bwMode="auto">
          <a:xfrm>
            <a:off x="3730625" y="1700213"/>
            <a:ext cx="4752975" cy="17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6394" name="前言标题"/>
          <p:cNvSpPr>
            <a:spLocks noChangeArrowheads="1"/>
          </p:cNvSpPr>
          <p:nvPr/>
        </p:nvSpPr>
        <p:spPr bwMode="auto">
          <a:xfrm>
            <a:off x="3635375" y="1347788"/>
            <a:ext cx="5113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微软雅黑" panose="020B0503020204020204" pitchFamily="34" charset="-122"/>
              </a:rPr>
              <a:t>Please 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4821" name="Group 5"/>
          <p:cNvGrpSpPr/>
          <p:nvPr/>
        </p:nvGrpSpPr>
        <p:grpSpPr bwMode="auto">
          <a:xfrm>
            <a:off x="1106488" y="2643188"/>
            <a:ext cx="1079500" cy="1081087"/>
            <a:chOff x="0" y="0"/>
            <a:chExt cx="1080120" cy="1080120"/>
          </a:xfrm>
        </p:grpSpPr>
        <p:grpSp>
          <p:nvGrpSpPr>
            <p:cNvPr id="34853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485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485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854" name="文本框 10"/>
            <p:cNvSpPr>
              <a:spLocks noChangeArrowheads="1"/>
            </p:cNvSpPr>
            <p:nvPr/>
          </p:nvSpPr>
          <p:spPr bwMode="auto">
            <a:xfrm>
              <a:off x="96252" y="401560"/>
              <a:ext cx="8819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C0C0C0"/>
                  </a:solidFill>
                  <a:sym typeface="微软雅黑" panose="020B0503020204020204" pitchFamily="34" charset="-122"/>
                </a:rPr>
                <a:t>Key words</a:t>
              </a:r>
              <a:endParaRPr lang="zh-CN" altLang="en-US" sz="1100">
                <a:solidFill>
                  <a:srgbClr val="C0C0C0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822" name="Group 10"/>
          <p:cNvGrpSpPr/>
          <p:nvPr/>
        </p:nvGrpSpPr>
        <p:grpSpPr bwMode="auto">
          <a:xfrm>
            <a:off x="2220913" y="1204913"/>
            <a:ext cx="1481137" cy="1481137"/>
            <a:chOff x="0" y="0"/>
            <a:chExt cx="1080120" cy="1080120"/>
          </a:xfrm>
        </p:grpSpPr>
        <p:grpSp>
          <p:nvGrpSpPr>
            <p:cNvPr id="34849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4851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4852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850" name="文本框 26"/>
            <p:cNvSpPr>
              <a:spLocks noChangeArrowheads="1"/>
            </p:cNvSpPr>
            <p:nvPr/>
          </p:nvSpPr>
          <p:spPr bwMode="auto">
            <a:xfrm>
              <a:off x="151700" y="427877"/>
              <a:ext cx="776720" cy="22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C0C0C0"/>
                  </a:solidFill>
                  <a:sym typeface="微软雅黑" panose="020B0503020204020204" pitchFamily="34" charset="-122"/>
                </a:rPr>
                <a:t>Key words</a:t>
              </a:r>
              <a:endParaRPr lang="zh-CN" altLang="en-US" sz="1400">
                <a:solidFill>
                  <a:srgbClr val="C0C0C0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823" name="Group 15"/>
          <p:cNvGrpSpPr/>
          <p:nvPr/>
        </p:nvGrpSpPr>
        <p:grpSpPr bwMode="auto">
          <a:xfrm>
            <a:off x="4181475" y="2643188"/>
            <a:ext cx="1327150" cy="1327150"/>
            <a:chOff x="0" y="0"/>
            <a:chExt cx="1080120" cy="1080120"/>
          </a:xfrm>
        </p:grpSpPr>
        <p:grpSp>
          <p:nvGrpSpPr>
            <p:cNvPr id="3484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484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484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846" name="文本框 31"/>
            <p:cNvSpPr>
              <a:spLocks noChangeArrowheads="1"/>
            </p:cNvSpPr>
            <p:nvPr/>
          </p:nvSpPr>
          <p:spPr bwMode="auto">
            <a:xfrm>
              <a:off x="158177" y="427296"/>
              <a:ext cx="763765" cy="22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C0C0C0"/>
                  </a:solidFill>
                  <a:sym typeface="微软雅黑" panose="020B0503020204020204" pitchFamily="34" charset="-122"/>
                </a:rPr>
                <a:t>Key words</a:t>
              </a:r>
              <a:endParaRPr lang="zh-CN" altLang="en-US" sz="1200">
                <a:solidFill>
                  <a:srgbClr val="C0C0C0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824" name="Group 20"/>
          <p:cNvGrpSpPr/>
          <p:nvPr/>
        </p:nvGrpSpPr>
        <p:grpSpPr bwMode="auto">
          <a:xfrm>
            <a:off x="5735638" y="557213"/>
            <a:ext cx="1944687" cy="1944687"/>
            <a:chOff x="0" y="0"/>
            <a:chExt cx="1080120" cy="1080120"/>
          </a:xfrm>
        </p:grpSpPr>
        <p:grpSp>
          <p:nvGrpSpPr>
            <p:cNvPr id="34841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34843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B0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4844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842" name="文本框 37"/>
            <p:cNvSpPr>
              <a:spLocks noChangeArrowheads="1"/>
            </p:cNvSpPr>
            <p:nvPr/>
          </p:nvSpPr>
          <p:spPr bwMode="auto">
            <a:xfrm>
              <a:off x="139237" y="428918"/>
              <a:ext cx="801644" cy="22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C0C0C0"/>
                  </a:solidFill>
                  <a:sym typeface="微软雅黑" panose="020B0503020204020204" pitchFamily="34" charset="-122"/>
                </a:rPr>
                <a:t>Key words</a:t>
              </a:r>
              <a:endParaRPr lang="zh-CN" altLang="en-US" sz="2000">
                <a:solidFill>
                  <a:srgbClr val="C0C0C0"/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34825" name="直接连接符 13"/>
          <p:cNvCxnSpPr>
            <a:cxnSpLocks noChangeShapeType="1"/>
            <a:stCxn id="34855" idx="7"/>
            <a:endCxn id="34851" idx="3"/>
          </p:cNvCxnSpPr>
          <p:nvPr/>
        </p:nvCxnSpPr>
        <p:spPr bwMode="auto">
          <a:xfrm flipV="1">
            <a:off x="2028825" y="2470150"/>
            <a:ext cx="409575" cy="331788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直接连接符 17"/>
          <p:cNvCxnSpPr>
            <a:cxnSpLocks noChangeShapeType="1"/>
            <a:stCxn id="34851" idx="5"/>
            <a:endCxn id="34847" idx="1"/>
          </p:cNvCxnSpPr>
          <p:nvPr/>
        </p:nvCxnSpPr>
        <p:spPr bwMode="auto">
          <a:xfrm>
            <a:off x="3486150" y="2470150"/>
            <a:ext cx="889000" cy="368300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直接连接符 20"/>
          <p:cNvCxnSpPr>
            <a:cxnSpLocks noChangeShapeType="1"/>
            <a:stCxn id="34847" idx="7"/>
            <a:endCxn id="34843" idx="3"/>
          </p:cNvCxnSpPr>
          <p:nvPr/>
        </p:nvCxnSpPr>
        <p:spPr bwMode="auto">
          <a:xfrm flipV="1">
            <a:off x="5313363" y="2216150"/>
            <a:ext cx="706437" cy="622300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椭圆 56"/>
          <p:cNvSpPr>
            <a:spLocks noChangeArrowheads="1"/>
          </p:cNvSpPr>
          <p:nvPr/>
        </p:nvSpPr>
        <p:spPr bwMode="auto">
          <a:xfrm>
            <a:off x="706438" y="2281238"/>
            <a:ext cx="434975" cy="434975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4829" name="直接连接符 23"/>
          <p:cNvCxnSpPr>
            <a:cxnSpLocks noChangeShapeType="1"/>
            <a:stCxn id="34828" idx="5"/>
            <a:endCxn id="34855" idx="1"/>
          </p:cNvCxnSpPr>
          <p:nvPr/>
        </p:nvCxnSpPr>
        <p:spPr bwMode="auto">
          <a:xfrm>
            <a:off x="1077913" y="2651125"/>
            <a:ext cx="185737" cy="150813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0" name="椭圆 58"/>
          <p:cNvSpPr>
            <a:spLocks noChangeArrowheads="1"/>
          </p:cNvSpPr>
          <p:nvPr/>
        </p:nvSpPr>
        <p:spPr bwMode="auto">
          <a:xfrm>
            <a:off x="3486150" y="4010025"/>
            <a:ext cx="558800" cy="560388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4831" name="直接连接符 43"/>
          <p:cNvCxnSpPr>
            <a:cxnSpLocks noChangeShapeType="1"/>
            <a:stCxn id="34830" idx="7"/>
            <a:endCxn id="34847" idx="3"/>
          </p:cNvCxnSpPr>
          <p:nvPr/>
        </p:nvCxnSpPr>
        <p:spPr bwMode="auto">
          <a:xfrm flipV="1">
            <a:off x="3963988" y="3776663"/>
            <a:ext cx="411162" cy="315912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椭圆 70"/>
          <p:cNvSpPr>
            <a:spLocks noChangeArrowheads="1"/>
          </p:cNvSpPr>
          <p:nvPr/>
        </p:nvSpPr>
        <p:spPr bwMode="auto">
          <a:xfrm>
            <a:off x="7886700" y="1570038"/>
            <a:ext cx="646113" cy="646112"/>
          </a:xfrm>
          <a:prstGeom prst="ellipse">
            <a:avLst/>
          </a:pr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4833" name="直接连接符 72"/>
          <p:cNvCxnSpPr>
            <a:cxnSpLocks noChangeShapeType="1"/>
            <a:stCxn id="34843" idx="6"/>
            <a:endCxn id="34832" idx="1"/>
          </p:cNvCxnSpPr>
          <p:nvPr/>
        </p:nvCxnSpPr>
        <p:spPr bwMode="auto">
          <a:xfrm>
            <a:off x="7678738" y="1528763"/>
            <a:ext cx="301625" cy="134937"/>
          </a:xfrm>
          <a:prstGeom prst="line">
            <a:avLst/>
          </a:prstGeom>
          <a:noFill/>
          <a:ln w="28575">
            <a:solidFill>
              <a:srgbClr val="B05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矩形 76"/>
          <p:cNvSpPr>
            <a:spLocks noChangeArrowheads="1"/>
          </p:cNvSpPr>
          <p:nvPr/>
        </p:nvSpPr>
        <p:spPr bwMode="auto">
          <a:xfrm>
            <a:off x="871538" y="3733800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4835" name="矩形 80"/>
          <p:cNvSpPr>
            <a:spLocks noChangeArrowheads="1"/>
          </p:cNvSpPr>
          <p:nvPr/>
        </p:nvSpPr>
        <p:spPr bwMode="auto">
          <a:xfrm>
            <a:off x="2216150" y="2716213"/>
            <a:ext cx="1549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4836" name="矩形 81"/>
          <p:cNvSpPr>
            <a:spLocks noChangeArrowheads="1"/>
          </p:cNvSpPr>
          <p:nvPr/>
        </p:nvSpPr>
        <p:spPr bwMode="auto">
          <a:xfrm>
            <a:off x="4148138" y="4010025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4837" name="矩形 82"/>
          <p:cNvSpPr>
            <a:spLocks noChangeArrowheads="1"/>
          </p:cNvSpPr>
          <p:nvPr/>
        </p:nvSpPr>
        <p:spPr bwMode="auto">
          <a:xfrm>
            <a:off x="6000750" y="2527300"/>
            <a:ext cx="154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sym typeface="微软雅黑" panose="020B0503020204020204" pitchFamily="34" charset="-122"/>
              </a:rPr>
              <a:t>Please add a comment here. </a:t>
            </a:r>
            <a:endParaRPr lang="zh-CN" altLang="en-US" sz="11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4838" name="Group 38"/>
          <p:cNvGrpSpPr/>
          <p:nvPr/>
        </p:nvGrpSpPr>
        <p:grpSpPr bwMode="auto">
          <a:xfrm>
            <a:off x="6257925" y="3378200"/>
            <a:ext cx="2459038" cy="1279525"/>
            <a:chOff x="0" y="0"/>
            <a:chExt cx="2459333" cy="1280342"/>
          </a:xfrm>
        </p:grpSpPr>
        <p:sp>
          <p:nvSpPr>
            <p:cNvPr id="34839" name="矩形 85"/>
            <p:cNvSpPr>
              <a:spLocks noChangeArrowheads="1"/>
            </p:cNvSpPr>
            <p:nvPr/>
          </p:nvSpPr>
          <p:spPr bwMode="auto">
            <a:xfrm>
              <a:off x="0" y="0"/>
              <a:ext cx="24593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282828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40" name="矩形 86"/>
            <p:cNvSpPr>
              <a:spLocks noChangeArrowheads="1"/>
            </p:cNvSpPr>
            <p:nvPr/>
          </p:nvSpPr>
          <p:spPr bwMode="auto">
            <a:xfrm>
              <a:off x="0" y="264679"/>
              <a:ext cx="245304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ts val="18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5844" name="矩形 42"/>
          <p:cNvSpPr>
            <a:spLocks noChangeArrowheads="1"/>
          </p:cNvSpPr>
          <p:nvPr/>
        </p:nvSpPr>
        <p:spPr bwMode="auto">
          <a:xfrm>
            <a:off x="7381875" y="2787650"/>
            <a:ext cx="692150" cy="169545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5845" name="Group 5"/>
          <p:cNvGrpSpPr/>
          <p:nvPr/>
        </p:nvGrpSpPr>
        <p:grpSpPr bwMode="auto">
          <a:xfrm>
            <a:off x="3754438" y="2787650"/>
            <a:ext cx="3500437" cy="1695450"/>
            <a:chOff x="0" y="0"/>
            <a:chExt cx="3500557" cy="1694573"/>
          </a:xfrm>
        </p:grpSpPr>
        <p:sp>
          <p:nvSpPr>
            <p:cNvPr id="35860" name="矩形 37"/>
            <p:cNvSpPr>
              <a:spLocks noChangeArrowheads="1"/>
            </p:cNvSpPr>
            <p:nvPr/>
          </p:nvSpPr>
          <p:spPr bwMode="auto">
            <a:xfrm>
              <a:off x="0" y="0"/>
              <a:ext cx="3500557" cy="1694573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35861" name="Group 7"/>
            <p:cNvGrpSpPr/>
            <p:nvPr/>
          </p:nvGrpSpPr>
          <p:grpSpPr bwMode="auto">
            <a:xfrm>
              <a:off x="98321" y="105915"/>
              <a:ext cx="3210644" cy="1140341"/>
              <a:chOff x="0" y="0"/>
              <a:chExt cx="3210644" cy="1140341"/>
            </a:xfrm>
          </p:grpSpPr>
          <p:sp>
            <p:nvSpPr>
              <p:cNvPr id="35862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2407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Add title in here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63" name="矩形 45"/>
              <p:cNvSpPr>
                <a:spLocks noChangeArrowheads="1"/>
              </p:cNvSpPr>
              <p:nvPr/>
            </p:nvSpPr>
            <p:spPr bwMode="auto">
              <a:xfrm>
                <a:off x="0" y="227271"/>
                <a:ext cx="3210644" cy="913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713605"/>
                    </a:solidFill>
                    <a:sym typeface="微软雅黑" panose="020B0503020204020204" pitchFamily="34" charset="-122"/>
                  </a:rPr>
                  <a:t>Please add a comment here. According to adjust the font and font size. Please add a comment here. According to adjust the font and font size. </a:t>
                </a:r>
                <a:endParaRPr lang="zh-CN" altLang="en-US" sz="1100">
                  <a:solidFill>
                    <a:srgbClr val="713605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5846" name="矩形 46"/>
          <p:cNvSpPr>
            <a:spLocks noChangeAspect="1" noChangeArrowheads="1"/>
          </p:cNvSpPr>
          <p:nvPr/>
        </p:nvSpPr>
        <p:spPr bwMode="auto">
          <a:xfrm>
            <a:off x="1087438" y="2787650"/>
            <a:ext cx="2541587" cy="16954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5847" name="矩形 47"/>
          <p:cNvSpPr>
            <a:spLocks noChangeAspect="1" noChangeArrowheads="1"/>
          </p:cNvSpPr>
          <p:nvPr/>
        </p:nvSpPr>
        <p:spPr bwMode="auto">
          <a:xfrm>
            <a:off x="2887663" y="989013"/>
            <a:ext cx="2540000" cy="1693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5848" name="Group 12"/>
          <p:cNvGrpSpPr/>
          <p:nvPr/>
        </p:nvGrpSpPr>
        <p:grpSpPr bwMode="auto">
          <a:xfrm>
            <a:off x="8359775" y="2533650"/>
            <a:ext cx="342900" cy="398463"/>
            <a:chOff x="0" y="0"/>
            <a:chExt cx="343086" cy="397851"/>
          </a:xfrm>
        </p:grpSpPr>
        <p:sp>
          <p:nvSpPr>
            <p:cNvPr id="35858" name="燕尾形 5"/>
            <p:cNvSpPr>
              <a:spLocks noChangeArrowheads="1"/>
            </p:cNvSpPr>
            <p:nvPr/>
          </p:nvSpPr>
          <p:spPr bwMode="auto">
            <a:xfrm>
              <a:off x="0" y="3903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35859" name="燕尾形 51"/>
            <p:cNvSpPr>
              <a:spLocks noChangeArrowheads="1"/>
            </p:cNvSpPr>
            <p:nvPr/>
          </p:nvSpPr>
          <p:spPr bwMode="auto">
            <a:xfrm>
              <a:off x="127062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849" name="Group 15"/>
          <p:cNvGrpSpPr/>
          <p:nvPr/>
        </p:nvGrpSpPr>
        <p:grpSpPr bwMode="auto">
          <a:xfrm>
            <a:off x="460375" y="2533650"/>
            <a:ext cx="341313" cy="393700"/>
            <a:chOff x="0" y="0"/>
            <a:chExt cx="340415" cy="393948"/>
          </a:xfrm>
        </p:grpSpPr>
        <p:sp>
          <p:nvSpPr>
            <p:cNvPr id="35856" name="燕尾形 50"/>
            <p:cNvSpPr>
              <a:spLocks noChangeArrowheads="1"/>
            </p:cNvSpPr>
            <p:nvPr/>
          </p:nvSpPr>
          <p:spPr bwMode="auto">
            <a:xfrm flipH="1">
              <a:off x="124391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35857" name="燕尾形 52"/>
            <p:cNvSpPr>
              <a:spLocks noChangeArrowheads="1"/>
            </p:cNvSpPr>
            <p:nvPr/>
          </p:nvSpPr>
          <p:spPr bwMode="auto">
            <a:xfrm flipH="1">
              <a:off x="0" y="0"/>
              <a:ext cx="216024" cy="393948"/>
            </a:xfrm>
            <a:prstGeom prst="chevron">
              <a:avLst>
                <a:gd name="adj" fmla="val 64505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850" name="Group 18"/>
          <p:cNvGrpSpPr/>
          <p:nvPr/>
        </p:nvGrpSpPr>
        <p:grpSpPr bwMode="auto">
          <a:xfrm>
            <a:off x="1087438" y="987425"/>
            <a:ext cx="1695450" cy="1695450"/>
            <a:chOff x="0" y="0"/>
            <a:chExt cx="1695710" cy="1694573"/>
          </a:xfrm>
        </p:grpSpPr>
        <p:sp>
          <p:nvSpPr>
            <p:cNvPr id="35852" name="矩形 1"/>
            <p:cNvSpPr>
              <a:spLocks noChangeArrowheads="1"/>
            </p:cNvSpPr>
            <p:nvPr/>
          </p:nvSpPr>
          <p:spPr bwMode="auto">
            <a:xfrm>
              <a:off x="1" y="0"/>
              <a:ext cx="1695709" cy="1694573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35853" name="Group 20"/>
            <p:cNvGrpSpPr/>
            <p:nvPr/>
          </p:nvGrpSpPr>
          <p:grpSpPr bwMode="auto">
            <a:xfrm>
              <a:off x="0" y="81532"/>
              <a:ext cx="1614341" cy="710923"/>
              <a:chOff x="0" y="0"/>
              <a:chExt cx="2125341" cy="710923"/>
            </a:xfrm>
          </p:grpSpPr>
          <p:sp>
            <p:nvSpPr>
              <p:cNvPr id="35854" name="矩形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253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Add title in here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5" name="矩形 57"/>
              <p:cNvSpPr>
                <a:spLocks noChangeArrowheads="1"/>
              </p:cNvSpPr>
              <p:nvPr/>
            </p:nvSpPr>
            <p:spPr bwMode="auto">
              <a:xfrm>
                <a:off x="0" y="208221"/>
                <a:ext cx="2125341" cy="502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808080"/>
                    </a:solidFill>
                    <a:sym typeface="微软雅黑" panose="020B0503020204020204" pitchFamily="34" charset="-122"/>
                  </a:rPr>
                  <a:t>Please add a comment here. </a:t>
                </a:r>
                <a:endParaRPr lang="zh-CN" altLang="en-US" sz="1100">
                  <a:solidFill>
                    <a:srgbClr val="808080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5851" name="矩形 59"/>
          <p:cNvSpPr>
            <a:spLocks noChangeAspect="1" noChangeArrowheads="1"/>
          </p:cNvSpPr>
          <p:nvPr/>
        </p:nvSpPr>
        <p:spPr bwMode="auto">
          <a:xfrm>
            <a:off x="5532438" y="987425"/>
            <a:ext cx="2541587" cy="169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6868" name="Group 4"/>
          <p:cNvGrpSpPr/>
          <p:nvPr/>
        </p:nvGrpSpPr>
        <p:grpSpPr bwMode="auto">
          <a:xfrm>
            <a:off x="4211638" y="573088"/>
            <a:ext cx="1822450" cy="774700"/>
            <a:chOff x="0" y="0"/>
            <a:chExt cx="1822693" cy="774008"/>
          </a:xfrm>
        </p:grpSpPr>
        <p:sp>
          <p:nvSpPr>
            <p:cNvPr id="36940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6941" name="矩形 21"/>
            <p:cNvSpPr>
              <a:spLocks noChangeArrowheads="1"/>
            </p:cNvSpPr>
            <p:nvPr/>
          </p:nvSpPr>
          <p:spPr bwMode="auto">
            <a:xfrm>
              <a:off x="774008" y="217726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69" name="Group 7"/>
          <p:cNvGrpSpPr/>
          <p:nvPr/>
        </p:nvGrpSpPr>
        <p:grpSpPr bwMode="auto">
          <a:xfrm>
            <a:off x="2133600" y="1838325"/>
            <a:ext cx="1822450" cy="773113"/>
            <a:chOff x="0" y="0"/>
            <a:chExt cx="1822693" cy="774008"/>
          </a:xfrm>
        </p:grpSpPr>
        <p:sp>
          <p:nvSpPr>
            <p:cNvPr id="36938" name="椭圆 19"/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6939" name="矩形 22"/>
            <p:cNvSpPr>
              <a:spLocks noChangeArrowheads="1"/>
            </p:cNvSpPr>
            <p:nvPr/>
          </p:nvSpPr>
          <p:spPr bwMode="auto">
            <a:xfrm>
              <a:off x="774008" y="233115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0" name="Group 10"/>
          <p:cNvGrpSpPr/>
          <p:nvPr/>
        </p:nvGrpSpPr>
        <p:grpSpPr bwMode="auto">
          <a:xfrm>
            <a:off x="4211638" y="1838325"/>
            <a:ext cx="1822450" cy="773113"/>
            <a:chOff x="0" y="0"/>
            <a:chExt cx="1822693" cy="774008"/>
          </a:xfrm>
        </p:grpSpPr>
        <p:sp>
          <p:nvSpPr>
            <p:cNvPr id="36936" name="椭圆 13"/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6937" name="矩形 23"/>
            <p:cNvSpPr>
              <a:spLocks noChangeArrowheads="1"/>
            </p:cNvSpPr>
            <p:nvPr/>
          </p:nvSpPr>
          <p:spPr bwMode="auto">
            <a:xfrm>
              <a:off x="774008" y="233114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871" name="Group 13"/>
          <p:cNvGrpSpPr/>
          <p:nvPr/>
        </p:nvGrpSpPr>
        <p:grpSpPr bwMode="auto">
          <a:xfrm>
            <a:off x="6291263" y="1838325"/>
            <a:ext cx="1822450" cy="773113"/>
            <a:chOff x="0" y="0"/>
            <a:chExt cx="1822693" cy="774008"/>
          </a:xfrm>
        </p:grpSpPr>
        <p:sp>
          <p:nvSpPr>
            <p:cNvPr id="36934" name="椭圆 16"/>
            <p:cNvSpPr>
              <a:spLocks noChangeArrowheads="1"/>
            </p:cNvSpPr>
            <p:nvPr/>
          </p:nvSpPr>
          <p:spPr bwMode="auto">
            <a:xfrm>
              <a:off x="0" y="0"/>
              <a:ext cx="774008" cy="77400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rgbClr val="FF8607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6935" name="矩形 24"/>
            <p:cNvSpPr>
              <a:spLocks noChangeArrowheads="1"/>
            </p:cNvSpPr>
            <p:nvPr/>
          </p:nvSpPr>
          <p:spPr bwMode="auto">
            <a:xfrm>
              <a:off x="774008" y="233112"/>
              <a:ext cx="1048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8607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6872" name="肘形连接符 87"/>
          <p:cNvCxnSpPr>
            <a:cxnSpLocks noChangeShapeType="1"/>
            <a:stCxn id="36940" idx="4"/>
            <a:endCxn id="36936" idx="0"/>
          </p:cNvCxnSpPr>
          <p:nvPr/>
        </p:nvCxnSpPr>
        <p:spPr bwMode="auto">
          <a:xfrm rot="5400000">
            <a:off x="4353719" y="1593057"/>
            <a:ext cx="490537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肘形连接符 89"/>
          <p:cNvCxnSpPr>
            <a:cxnSpLocks noChangeShapeType="1"/>
            <a:stCxn id="36940" idx="4"/>
            <a:endCxn id="36938" idx="0"/>
          </p:cNvCxnSpPr>
          <p:nvPr/>
        </p:nvCxnSpPr>
        <p:spPr bwMode="auto">
          <a:xfrm rot="5400000">
            <a:off x="3313907" y="553244"/>
            <a:ext cx="490537" cy="20796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肘形连接符 91"/>
          <p:cNvCxnSpPr>
            <a:cxnSpLocks noChangeShapeType="1"/>
            <a:stCxn id="36940" idx="4"/>
            <a:endCxn id="36934" idx="0"/>
          </p:cNvCxnSpPr>
          <p:nvPr/>
        </p:nvCxnSpPr>
        <p:spPr bwMode="auto">
          <a:xfrm rot="16200000" flipH="1">
            <a:off x="5392738" y="554038"/>
            <a:ext cx="490537" cy="20780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0909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5" name="Group 19"/>
          <p:cNvGrpSpPr/>
          <p:nvPr/>
        </p:nvGrpSpPr>
        <p:grpSpPr bwMode="auto">
          <a:xfrm>
            <a:off x="1119188" y="2611438"/>
            <a:ext cx="2687637" cy="1573212"/>
            <a:chOff x="0" y="0"/>
            <a:chExt cx="2687828" cy="1572382"/>
          </a:xfrm>
        </p:grpSpPr>
        <p:grpSp>
          <p:nvGrpSpPr>
            <p:cNvPr id="36914" name="Group 20"/>
            <p:cNvGrpSpPr/>
            <p:nvPr/>
          </p:nvGrpSpPr>
          <p:grpSpPr bwMode="auto"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36932" name="椭圆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33" name="矩形 25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915" name="Group 23"/>
            <p:cNvGrpSpPr/>
            <p:nvPr/>
          </p:nvGrpSpPr>
          <p:grpSpPr bwMode="auto"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36930" name="椭圆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31" name="矩形 29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916" name="Group 26"/>
            <p:cNvGrpSpPr/>
            <p:nvPr/>
          </p:nvGrpSpPr>
          <p:grpSpPr bwMode="auto"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36928" name="椭圆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29" name="矩形 41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917" name="Group 29"/>
            <p:cNvGrpSpPr/>
            <p:nvPr/>
          </p:nvGrpSpPr>
          <p:grpSpPr bwMode="auto"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36926" name="椭圆 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27" name="矩形 44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918" name="Group 32"/>
            <p:cNvGrpSpPr/>
            <p:nvPr/>
          </p:nvGrpSpPr>
          <p:grpSpPr bwMode="auto">
            <a:xfrm>
              <a:off x="1479383" y="1284382"/>
              <a:ext cx="1208445" cy="288000"/>
              <a:chOff x="0" y="0"/>
              <a:chExt cx="1208445" cy="288000"/>
            </a:xfrm>
          </p:grpSpPr>
          <p:sp>
            <p:nvSpPr>
              <p:cNvPr id="36924" name="椭圆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25" name="矩形 59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6919" name="肘形连接符 93"/>
            <p:cNvCxnSpPr>
              <a:cxnSpLocks noChangeShapeType="1"/>
              <a:stCxn id="36938" idx="4"/>
              <a:endCxn id="36932" idx="0"/>
            </p:cNvCxnSpPr>
            <p:nvPr/>
          </p:nvCxnSpPr>
          <p:spPr bwMode="auto">
            <a:xfrm rot="5400000">
              <a:off x="533608" y="-389608"/>
              <a:ext cx="477124" cy="12563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0" name="肘形连接符 95"/>
            <p:cNvCxnSpPr>
              <a:cxnSpLocks noChangeShapeType="1"/>
              <a:stCxn id="36938" idx="4"/>
              <a:endCxn id="36930" idx="0"/>
            </p:cNvCxnSpPr>
            <p:nvPr/>
          </p:nvCxnSpPr>
          <p:spPr bwMode="auto">
            <a:xfrm rot="16200000" flipH="1">
              <a:off x="1273298" y="127038"/>
              <a:ext cx="477124" cy="2230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1" name="直接连接符 97"/>
            <p:cNvCxnSpPr>
              <a:cxnSpLocks noChangeShapeType="1"/>
              <a:stCxn id="36932" idx="4"/>
              <a:endCxn id="36928" idx="0"/>
            </p:cNvCxnSpPr>
            <p:nvPr/>
          </p:nvCxnSpPr>
          <p:spPr bwMode="auto">
            <a:xfrm>
              <a:off x="144000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2" name="直接连接符 99"/>
            <p:cNvCxnSpPr>
              <a:cxnSpLocks noChangeShapeType="1"/>
              <a:stCxn id="36930" idx="4"/>
              <a:endCxn id="36926" idx="0"/>
            </p:cNvCxnSpPr>
            <p:nvPr/>
          </p:nvCxnSpPr>
          <p:spPr bwMode="auto">
            <a:xfrm>
              <a:off x="1623383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23" name="直接连接符 101"/>
            <p:cNvCxnSpPr>
              <a:cxnSpLocks noChangeShapeType="1"/>
              <a:stCxn id="36926" idx="4"/>
              <a:endCxn id="36924" idx="0"/>
            </p:cNvCxnSpPr>
            <p:nvPr/>
          </p:nvCxnSpPr>
          <p:spPr bwMode="auto">
            <a:xfrm>
              <a:off x="1623383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6" name="Group 40"/>
          <p:cNvGrpSpPr/>
          <p:nvPr/>
        </p:nvGrpSpPr>
        <p:grpSpPr bwMode="auto">
          <a:xfrm>
            <a:off x="4078288" y="2611438"/>
            <a:ext cx="2687637" cy="1976437"/>
            <a:chOff x="0" y="0"/>
            <a:chExt cx="2687828" cy="1976011"/>
          </a:xfrm>
        </p:grpSpPr>
        <p:grpSp>
          <p:nvGrpSpPr>
            <p:cNvPr id="36890" name="Group 41"/>
            <p:cNvGrpSpPr/>
            <p:nvPr/>
          </p:nvGrpSpPr>
          <p:grpSpPr bwMode="auto">
            <a:xfrm>
              <a:off x="0" y="477124"/>
              <a:ext cx="1208445" cy="288000"/>
              <a:chOff x="0" y="0"/>
              <a:chExt cx="1208445" cy="288000"/>
            </a:xfrm>
          </p:grpSpPr>
          <p:sp>
            <p:nvSpPr>
              <p:cNvPr id="36912" name="椭圆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13" name="矩形 32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91" name="Group 44"/>
            <p:cNvGrpSpPr/>
            <p:nvPr/>
          </p:nvGrpSpPr>
          <p:grpSpPr bwMode="auto">
            <a:xfrm>
              <a:off x="1479383" y="477124"/>
              <a:ext cx="1208445" cy="288000"/>
              <a:chOff x="0" y="0"/>
              <a:chExt cx="1208445" cy="288000"/>
            </a:xfrm>
          </p:grpSpPr>
          <p:sp>
            <p:nvSpPr>
              <p:cNvPr id="36910" name="椭圆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11" name="矩形 35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92" name="Group 47"/>
            <p:cNvGrpSpPr/>
            <p:nvPr/>
          </p:nvGrpSpPr>
          <p:grpSpPr bwMode="auto">
            <a:xfrm>
              <a:off x="0" y="880753"/>
              <a:ext cx="1208445" cy="288000"/>
              <a:chOff x="0" y="0"/>
              <a:chExt cx="1208445" cy="288000"/>
            </a:xfrm>
          </p:grpSpPr>
          <p:sp>
            <p:nvSpPr>
              <p:cNvPr id="36908" name="椭圆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09" name="矩形 47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93" name="Group 50"/>
            <p:cNvGrpSpPr/>
            <p:nvPr/>
          </p:nvGrpSpPr>
          <p:grpSpPr bwMode="auto">
            <a:xfrm>
              <a:off x="1479383" y="880753"/>
              <a:ext cx="1208445" cy="288000"/>
              <a:chOff x="0" y="0"/>
              <a:chExt cx="1208445" cy="288000"/>
            </a:xfrm>
          </p:grpSpPr>
          <p:sp>
            <p:nvSpPr>
              <p:cNvPr id="36906" name="椭圆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07" name="矩形 50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94" name="Group 53"/>
            <p:cNvGrpSpPr/>
            <p:nvPr/>
          </p:nvGrpSpPr>
          <p:grpSpPr bwMode="auto">
            <a:xfrm>
              <a:off x="0" y="1284382"/>
              <a:ext cx="1208445" cy="288000"/>
              <a:chOff x="0" y="0"/>
              <a:chExt cx="1208445" cy="288000"/>
            </a:xfrm>
          </p:grpSpPr>
          <p:sp>
            <p:nvSpPr>
              <p:cNvPr id="36904" name="椭圆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05" name="矩形 62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95" name="Group 56"/>
            <p:cNvGrpSpPr/>
            <p:nvPr/>
          </p:nvGrpSpPr>
          <p:grpSpPr bwMode="auto">
            <a:xfrm>
              <a:off x="0" y="1688011"/>
              <a:ext cx="1208445" cy="288000"/>
              <a:chOff x="0" y="0"/>
              <a:chExt cx="1208445" cy="288000"/>
            </a:xfrm>
          </p:grpSpPr>
          <p:sp>
            <p:nvSpPr>
              <p:cNvPr id="36902" name="椭圆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903" name="矩形 77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6896" name="肘形连接符 103"/>
            <p:cNvCxnSpPr>
              <a:cxnSpLocks noChangeShapeType="1"/>
              <a:stCxn id="36936" idx="4"/>
              <a:endCxn id="36912" idx="0"/>
            </p:cNvCxnSpPr>
            <p:nvPr/>
          </p:nvCxnSpPr>
          <p:spPr bwMode="auto">
            <a:xfrm rot="5400000">
              <a:off x="93769" y="50229"/>
              <a:ext cx="477124" cy="3766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7" name="肘形连接符 105"/>
            <p:cNvCxnSpPr>
              <a:cxnSpLocks noChangeShapeType="1"/>
              <a:stCxn id="36936" idx="4"/>
              <a:endCxn id="36910" idx="0"/>
            </p:cNvCxnSpPr>
            <p:nvPr/>
          </p:nvCxnSpPr>
          <p:spPr bwMode="auto">
            <a:xfrm rot="16200000" flipH="1">
              <a:off x="833461" y="-312798"/>
              <a:ext cx="477124" cy="1102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8" name="直接连接符 107"/>
            <p:cNvCxnSpPr>
              <a:cxnSpLocks noChangeShapeType="1"/>
              <a:stCxn id="36912" idx="4"/>
              <a:endCxn id="36908" idx="0"/>
            </p:cNvCxnSpPr>
            <p:nvPr/>
          </p:nvCxnSpPr>
          <p:spPr bwMode="auto">
            <a:xfrm>
              <a:off x="144000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9" name="直接连接符 109"/>
            <p:cNvCxnSpPr>
              <a:cxnSpLocks noChangeShapeType="1"/>
              <a:stCxn id="36908" idx="4"/>
              <a:endCxn id="36904" idx="0"/>
            </p:cNvCxnSpPr>
            <p:nvPr/>
          </p:nvCxnSpPr>
          <p:spPr bwMode="auto">
            <a:xfrm>
              <a:off x="144000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0" name="直接连接符 111"/>
            <p:cNvCxnSpPr>
              <a:cxnSpLocks noChangeShapeType="1"/>
              <a:stCxn id="36904" idx="4"/>
              <a:endCxn id="36902" idx="0"/>
            </p:cNvCxnSpPr>
            <p:nvPr/>
          </p:nvCxnSpPr>
          <p:spPr bwMode="auto">
            <a:xfrm>
              <a:off x="144000" y="1572382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01" name="直接连接符 113"/>
            <p:cNvCxnSpPr>
              <a:cxnSpLocks noChangeShapeType="1"/>
              <a:stCxn id="36910" idx="4"/>
              <a:endCxn id="36906" idx="0"/>
            </p:cNvCxnSpPr>
            <p:nvPr/>
          </p:nvCxnSpPr>
          <p:spPr bwMode="auto">
            <a:xfrm>
              <a:off x="1623383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7" name="Group 65"/>
          <p:cNvGrpSpPr/>
          <p:nvPr/>
        </p:nvGrpSpPr>
        <p:grpSpPr bwMode="auto">
          <a:xfrm>
            <a:off x="6678613" y="2611438"/>
            <a:ext cx="1566862" cy="1573212"/>
            <a:chOff x="0" y="0"/>
            <a:chExt cx="1567459" cy="1572382"/>
          </a:xfrm>
        </p:grpSpPr>
        <p:grpSp>
          <p:nvGrpSpPr>
            <p:cNvPr id="36878" name="Group 66"/>
            <p:cNvGrpSpPr/>
            <p:nvPr/>
          </p:nvGrpSpPr>
          <p:grpSpPr bwMode="auto">
            <a:xfrm>
              <a:off x="359014" y="477124"/>
              <a:ext cx="1208445" cy="288000"/>
              <a:chOff x="0" y="0"/>
              <a:chExt cx="1208445" cy="288000"/>
            </a:xfrm>
          </p:grpSpPr>
          <p:sp>
            <p:nvSpPr>
              <p:cNvPr id="36888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889" name="矩形 38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79" name="Group 69"/>
            <p:cNvGrpSpPr/>
            <p:nvPr/>
          </p:nvGrpSpPr>
          <p:grpSpPr bwMode="auto">
            <a:xfrm>
              <a:off x="359014" y="880753"/>
              <a:ext cx="1208445" cy="288000"/>
              <a:chOff x="0" y="0"/>
              <a:chExt cx="1208445" cy="288000"/>
            </a:xfrm>
          </p:grpSpPr>
          <p:sp>
            <p:nvSpPr>
              <p:cNvPr id="36886" name="椭圆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887" name="矩形 53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880" name="Group 72"/>
            <p:cNvGrpSpPr/>
            <p:nvPr/>
          </p:nvGrpSpPr>
          <p:grpSpPr bwMode="auto">
            <a:xfrm>
              <a:off x="359014" y="1284382"/>
              <a:ext cx="1208445" cy="288000"/>
              <a:chOff x="0" y="0"/>
              <a:chExt cx="1208445" cy="288000"/>
            </a:xfrm>
          </p:grpSpPr>
          <p:sp>
            <p:nvSpPr>
              <p:cNvPr id="36884" name="椭圆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8000" cy="288000"/>
              </a:xfrm>
              <a:prstGeom prst="ellipse">
                <a:avLst/>
              </a:prstGeom>
              <a:solidFill>
                <a:srgbClr val="282828"/>
              </a:solidFill>
              <a:ln w="28575">
                <a:solidFill>
                  <a:srgbClr val="FF8607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36885" name="矩形 68"/>
              <p:cNvSpPr>
                <a:spLocks noChangeArrowheads="1"/>
              </p:cNvSpPr>
              <p:nvPr/>
            </p:nvSpPr>
            <p:spPr bwMode="auto">
              <a:xfrm>
                <a:off x="288000" y="5500"/>
                <a:ext cx="92044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282828"/>
                    </a:solidFill>
                    <a:sym typeface="微软雅黑" panose="020B0503020204020204" pitchFamily="34" charset="-122"/>
                  </a:rPr>
                  <a:t>add name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36881" name="肘形连接符 115"/>
            <p:cNvCxnSpPr>
              <a:cxnSpLocks noChangeShapeType="1"/>
              <a:stCxn id="36934" idx="4"/>
              <a:endCxn id="36888" idx="0"/>
            </p:cNvCxnSpPr>
            <p:nvPr/>
          </p:nvCxnSpPr>
          <p:spPr bwMode="auto">
            <a:xfrm rot="16200000" flipH="1">
              <a:off x="12945" y="-12945"/>
              <a:ext cx="477124" cy="5030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直接连接符 117"/>
            <p:cNvCxnSpPr>
              <a:cxnSpLocks noChangeShapeType="1"/>
              <a:stCxn id="36888" idx="4"/>
              <a:endCxn id="36886" idx="0"/>
            </p:cNvCxnSpPr>
            <p:nvPr/>
          </p:nvCxnSpPr>
          <p:spPr bwMode="auto">
            <a:xfrm>
              <a:off x="503014" y="765124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直接连接符 119"/>
            <p:cNvCxnSpPr>
              <a:cxnSpLocks noChangeShapeType="1"/>
              <a:stCxn id="36886" idx="4"/>
              <a:endCxn id="36884" idx="0"/>
            </p:cNvCxnSpPr>
            <p:nvPr/>
          </p:nvCxnSpPr>
          <p:spPr bwMode="auto">
            <a:xfrm>
              <a:off x="503014" y="1168753"/>
              <a:ext cx="1" cy="115629"/>
            </a:xfrm>
            <a:prstGeom prst="line">
              <a:avLst/>
            </a:prstGeom>
            <a:noFill/>
            <a:ln w="9525">
              <a:solidFill>
                <a:srgbClr val="90909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893" name="Group 5"/>
          <p:cNvGrpSpPr/>
          <p:nvPr/>
        </p:nvGrpSpPr>
        <p:grpSpPr bwMode="auto">
          <a:xfrm>
            <a:off x="850900" y="1203325"/>
            <a:ext cx="1966913" cy="1966913"/>
            <a:chOff x="0" y="0"/>
            <a:chExt cx="1967106" cy="1967106"/>
          </a:xfrm>
        </p:grpSpPr>
        <p:sp>
          <p:nvSpPr>
            <p:cNvPr id="37912" name="椭圆 45"/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37913" name="椭圆 47"/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sp>
        <p:nvSpPr>
          <p:cNvPr id="37894" name="文本框 44"/>
          <p:cNvSpPr>
            <a:spLocks noChangeArrowheads="1"/>
          </p:cNvSpPr>
          <p:nvPr/>
        </p:nvSpPr>
        <p:spPr bwMode="auto">
          <a:xfrm>
            <a:off x="1187450" y="1720850"/>
            <a:ext cx="131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sym typeface="微软雅黑" panose="020B0503020204020204" pitchFamily="34" charset="-122"/>
              </a:rPr>
              <a:t>63</a:t>
            </a: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895" name="Group 10"/>
          <p:cNvGrpSpPr/>
          <p:nvPr/>
        </p:nvGrpSpPr>
        <p:grpSpPr bwMode="auto">
          <a:xfrm>
            <a:off x="714375" y="3384550"/>
            <a:ext cx="2324100" cy="915988"/>
            <a:chOff x="0" y="0"/>
            <a:chExt cx="2324072" cy="916107"/>
          </a:xfrm>
        </p:grpSpPr>
        <p:sp>
          <p:nvSpPr>
            <p:cNvPr id="37910" name="矩形 49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11" name="矩形 50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13605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713605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896" name="Group 13"/>
          <p:cNvGrpSpPr/>
          <p:nvPr/>
        </p:nvGrpSpPr>
        <p:grpSpPr bwMode="auto">
          <a:xfrm>
            <a:off x="3573463" y="1203325"/>
            <a:ext cx="1966912" cy="1966913"/>
            <a:chOff x="0" y="0"/>
            <a:chExt cx="1967106" cy="1967106"/>
          </a:xfrm>
        </p:grpSpPr>
        <p:sp>
          <p:nvSpPr>
            <p:cNvPr id="37908" name="椭圆 61"/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37909" name="椭圆 87"/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sp>
        <p:nvSpPr>
          <p:cNvPr id="37897" name="文本框 88"/>
          <p:cNvSpPr>
            <a:spLocks noChangeArrowheads="1"/>
          </p:cNvSpPr>
          <p:nvPr/>
        </p:nvSpPr>
        <p:spPr bwMode="auto">
          <a:xfrm>
            <a:off x="3908425" y="1720850"/>
            <a:ext cx="1316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sym typeface="微软雅黑" panose="020B0503020204020204" pitchFamily="34" charset="-122"/>
              </a:rPr>
              <a:t>45</a:t>
            </a: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898" name="Group 18"/>
          <p:cNvGrpSpPr/>
          <p:nvPr/>
        </p:nvGrpSpPr>
        <p:grpSpPr bwMode="auto">
          <a:xfrm>
            <a:off x="3438525" y="3384550"/>
            <a:ext cx="2324100" cy="915988"/>
            <a:chOff x="0" y="0"/>
            <a:chExt cx="2324072" cy="916107"/>
          </a:xfrm>
        </p:grpSpPr>
        <p:sp>
          <p:nvSpPr>
            <p:cNvPr id="37906" name="矩形 90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7" name="矩形 91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74806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74806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899" name="Group 21"/>
          <p:cNvGrpSpPr/>
          <p:nvPr/>
        </p:nvGrpSpPr>
        <p:grpSpPr bwMode="auto">
          <a:xfrm>
            <a:off x="6296025" y="1203325"/>
            <a:ext cx="1966913" cy="1966913"/>
            <a:chOff x="0" y="0"/>
            <a:chExt cx="1967106" cy="1967106"/>
          </a:xfrm>
        </p:grpSpPr>
        <p:sp>
          <p:nvSpPr>
            <p:cNvPr id="37904" name="椭圆 93"/>
            <p:cNvSpPr>
              <a:spLocks noChangeArrowheads="1"/>
            </p:cNvSpPr>
            <p:nvPr/>
          </p:nvSpPr>
          <p:spPr bwMode="auto">
            <a:xfrm>
              <a:off x="0" y="0"/>
              <a:ext cx="1967106" cy="1967106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37905" name="椭圆 95"/>
            <p:cNvSpPr>
              <a:spLocks noChangeArrowheads="1"/>
            </p:cNvSpPr>
            <p:nvPr/>
          </p:nvSpPr>
          <p:spPr bwMode="auto">
            <a:xfrm>
              <a:off x="65385" y="65385"/>
              <a:ext cx="1836336" cy="1836336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sp>
        <p:nvSpPr>
          <p:cNvPr id="37900" name="文本框 96"/>
          <p:cNvSpPr>
            <a:spLocks noChangeArrowheads="1"/>
          </p:cNvSpPr>
          <p:nvPr/>
        </p:nvSpPr>
        <p:spPr bwMode="auto">
          <a:xfrm>
            <a:off x="6632575" y="1720850"/>
            <a:ext cx="131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FFFFFF"/>
                </a:solidFill>
                <a:sym typeface="微软雅黑" panose="020B0503020204020204" pitchFamily="34" charset="-122"/>
              </a:rPr>
              <a:t>58</a:t>
            </a: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%</a:t>
            </a:r>
            <a:endParaRPr lang="zh-CN" altLang="en-US" sz="2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7901" name="Group 26"/>
          <p:cNvGrpSpPr/>
          <p:nvPr/>
        </p:nvGrpSpPr>
        <p:grpSpPr bwMode="auto">
          <a:xfrm>
            <a:off x="6159500" y="3384550"/>
            <a:ext cx="2324100" cy="915988"/>
            <a:chOff x="0" y="0"/>
            <a:chExt cx="2324072" cy="916107"/>
          </a:xfrm>
        </p:grpSpPr>
        <p:sp>
          <p:nvSpPr>
            <p:cNvPr id="37902" name="矩形 98"/>
            <p:cNvSpPr>
              <a:spLocks noChangeArrowheads="1"/>
            </p:cNvSpPr>
            <p:nvPr/>
          </p:nvSpPr>
          <p:spPr bwMode="auto">
            <a:xfrm>
              <a:off x="0" y="0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03" name="矩形 99"/>
            <p:cNvSpPr>
              <a:spLocks noChangeArrowheads="1"/>
            </p:cNvSpPr>
            <p:nvPr/>
          </p:nvSpPr>
          <p:spPr bwMode="auto">
            <a:xfrm>
              <a:off x="0" y="208221"/>
              <a:ext cx="2324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974806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974806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pic>
        <p:nvPicPr>
          <p:cNvPr id="38916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41475"/>
            <a:ext cx="32035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/>
          <p:nvPr/>
        </p:nvGrpSpPr>
        <p:grpSpPr bwMode="auto">
          <a:xfrm>
            <a:off x="533400" y="1708150"/>
            <a:ext cx="5046663" cy="2663825"/>
            <a:chOff x="0" y="0"/>
            <a:chExt cx="5045868" cy="2664296"/>
          </a:xfrm>
        </p:grpSpPr>
        <p:sp>
          <p:nvSpPr>
            <p:cNvPr id="38922" name="矩形 8"/>
            <p:cNvSpPr>
              <a:spLocks noChangeArrowheads="1"/>
            </p:cNvSpPr>
            <p:nvPr/>
          </p:nvSpPr>
          <p:spPr bwMode="auto">
            <a:xfrm>
              <a:off x="0" y="72008"/>
              <a:ext cx="245320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737373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</a:t>
              </a:r>
              <a:endParaRPr lang="zh-CN" altLang="en-US" sz="1100">
                <a:solidFill>
                  <a:srgbClr val="737373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</a:t>
              </a:r>
              <a:endParaRPr lang="en-US" altLang="zh-CN" sz="1100">
                <a:solidFill>
                  <a:srgbClr val="737373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8923" name="矩形 9"/>
            <p:cNvSpPr>
              <a:spLocks noChangeArrowheads="1"/>
            </p:cNvSpPr>
            <p:nvPr/>
          </p:nvSpPr>
          <p:spPr bwMode="auto">
            <a:xfrm>
              <a:off x="2592660" y="72007"/>
              <a:ext cx="245320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add a comment here. According to adjust the font and font size. Recommended justified. Please add a comment here. According to adjust the font and font size. Recommended justified.</a:t>
              </a:r>
              <a:endParaRPr lang="zh-CN" altLang="en-US" sz="1100">
                <a:solidFill>
                  <a:srgbClr val="737373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en-US" altLang="zh-CN" sz="1100">
                <a:solidFill>
                  <a:srgbClr val="737373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8924" name="矩形 10"/>
            <p:cNvSpPr>
              <a:spLocks noChangeArrowheads="1"/>
            </p:cNvSpPr>
            <p:nvPr/>
          </p:nvSpPr>
          <p:spPr bwMode="auto">
            <a:xfrm>
              <a:off x="86841" y="0"/>
              <a:ext cx="4824000" cy="1800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8925" name="矩形 11"/>
            <p:cNvSpPr>
              <a:spLocks noChangeArrowheads="1"/>
            </p:cNvSpPr>
            <p:nvPr/>
          </p:nvSpPr>
          <p:spPr bwMode="auto">
            <a:xfrm>
              <a:off x="86841" y="2646296"/>
              <a:ext cx="4824000" cy="18000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918" name="Group 10"/>
          <p:cNvGrpSpPr/>
          <p:nvPr/>
        </p:nvGrpSpPr>
        <p:grpSpPr bwMode="auto">
          <a:xfrm>
            <a:off x="620713" y="1347788"/>
            <a:ext cx="4824412" cy="328612"/>
            <a:chOff x="0" y="0"/>
            <a:chExt cx="4824000" cy="328224"/>
          </a:xfrm>
        </p:grpSpPr>
        <p:sp>
          <p:nvSpPr>
            <p:cNvPr id="38919" name="矩形 12"/>
            <p:cNvSpPr>
              <a:spLocks noChangeArrowheads="1"/>
            </p:cNvSpPr>
            <p:nvPr/>
          </p:nvSpPr>
          <p:spPr bwMode="auto">
            <a:xfrm>
              <a:off x="0" y="0"/>
              <a:ext cx="4824000" cy="328224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8920" name="矩形 13"/>
            <p:cNvSpPr>
              <a:spLocks noChangeArrowheads="1"/>
            </p:cNvSpPr>
            <p:nvPr/>
          </p:nvSpPr>
          <p:spPr bwMode="auto">
            <a:xfrm>
              <a:off x="55956" y="25612"/>
              <a:ext cx="2324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1" name="等腰三角形 14"/>
            <p:cNvSpPr>
              <a:spLocks noChangeArrowheads="1"/>
            </p:cNvSpPr>
            <p:nvPr/>
          </p:nvSpPr>
          <p:spPr bwMode="auto">
            <a:xfrm rot="5400000">
              <a:off x="4545282" y="92102"/>
              <a:ext cx="167059" cy="144016"/>
            </a:xfrm>
            <a:prstGeom prst="triangle">
              <a:avLst>
                <a:gd name="adj" fmla="val 50000"/>
              </a:avLst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2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40040" name="椭圆 124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41" name="椭圆 125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39940" name="矩形 122"/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9941" name="矩形 123"/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9942" name="Group 8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39980" name="矩形 79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1" name="矩形 86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2" name="矩形 93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3" name="矩形 100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4" name="矩形 10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5" name="矩形 114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6" name="矩形 126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7" name="矩形 127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8" name="矩形 128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89" name="矩形 129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0" name="矩形 130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1" name="矩形 131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2" name="矩形 132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3" name="矩形 133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4" name="矩形 134"/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5" name="矩形 135"/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6" name="矩形 136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7" name="矩形 137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8" name="矩形 138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99" name="矩形 139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0" name="矩形 140"/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1" name="矩形 141"/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2" name="矩形 142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3" name="矩形 143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4" name="矩形 144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5" name="矩形 145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6" name="矩形 146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7" name="矩形 147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8" name="矩形 148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09" name="矩形 149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0" name="矩形 150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1" name="矩形 151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2" name="矩形 152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3" name="矩形 153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4" name="矩形 154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5" name="矩形 155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6" name="矩形 156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7" name="矩形 157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8" name="矩形 158"/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19" name="矩形 159"/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0" name="矩形 160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1" name="矩形 161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2" name="矩形 162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3" name="矩形 163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4" name="矩形 164"/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5" name="矩形 165"/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6" name="矩形 166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7" name="矩形 167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8" name="矩形 16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29" name="矩形 16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0" name="矩形 17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1" name="矩形 17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2" name="矩形 17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3" name="矩形 17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4" name="矩形 174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5" name="矩形 175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6" name="矩形 176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7" name="矩形 177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8" name="矩形 178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039" name="矩形 179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943" name="Group 69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39944" name="矩形 3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45" name="矩形 4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46" name="矩形 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47" name="矩形 8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48" name="矩形 59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49" name="矩形 60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0" name="矩形 63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1" name="矩形 64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2" name="矩形 66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3" name="矩形 67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4" name="矩形 70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5" name="矩形 71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6" name="矩形 73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7" name="矩形 74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8" name="矩形 77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59" name="矩形 78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0" name="矩形 80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1" name="矩形 81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2" name="矩形 82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3" name="矩形 83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4" name="矩形 84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5" name="矩形 85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6" name="矩形 87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7" name="矩形 88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8" name="矩形 89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69" name="矩形 90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0" name="矩形 91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1" name="矩形 92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2" name="矩形 98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3" name="矩形 99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4" name="矩形 105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5" name="矩形 106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6" name="矩形 11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7" name="矩形 11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8" name="矩形 119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9979" name="矩形 120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964" name="Group 4"/>
          <p:cNvGrpSpPr/>
          <p:nvPr/>
        </p:nvGrpSpPr>
        <p:grpSpPr bwMode="auto">
          <a:xfrm>
            <a:off x="971550" y="1123950"/>
            <a:ext cx="3744913" cy="612775"/>
            <a:chOff x="0" y="0"/>
            <a:chExt cx="3744416" cy="614011"/>
          </a:xfrm>
        </p:grpSpPr>
        <p:sp>
          <p:nvSpPr>
            <p:cNvPr id="40988" name="矩形 31"/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9" name="五边形 32"/>
            <p:cNvSpPr>
              <a:spLocks noChangeArrowheads="1"/>
            </p:cNvSpPr>
            <p:nvPr/>
          </p:nvSpPr>
          <p:spPr bwMode="auto">
            <a:xfrm>
              <a:off x="1080120" y="0"/>
              <a:ext cx="2664296" cy="396000"/>
            </a:xfrm>
            <a:prstGeom prst="homePlate">
              <a:avLst>
                <a:gd name="adj" fmla="val 168201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90" name="直角三角形 33"/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91" name="矩形 34"/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sym typeface="微软雅黑" panose="020B0503020204020204" pitchFamily="34" charset="-122"/>
                </a:rPr>
                <a:t>Project 1</a:t>
              </a:r>
              <a:endParaRPr lang="zh-CN" altLang="en-US" sz="12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92" name="TextBox 62"/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0965" name="TextBox 63"/>
          <p:cNvSpPr>
            <a:spLocks noChangeArrowheads="1"/>
          </p:cNvSpPr>
          <p:nvPr/>
        </p:nvSpPr>
        <p:spPr bwMode="auto">
          <a:xfrm>
            <a:off x="4716463" y="1060450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sym typeface="微软雅黑" panose="020B0503020204020204" pitchFamily="34" charset="-122"/>
              </a:rPr>
              <a:t>52</a:t>
            </a:r>
            <a:r>
              <a:rPr lang="en-US" altLang="zh-CN" sz="1800" b="1">
                <a:solidFill>
                  <a:srgbClr val="282828"/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966" name="Group 11"/>
          <p:cNvGrpSpPr/>
          <p:nvPr/>
        </p:nvGrpSpPr>
        <p:grpSpPr bwMode="auto">
          <a:xfrm>
            <a:off x="971550" y="1871663"/>
            <a:ext cx="3311525" cy="614362"/>
            <a:chOff x="0" y="0"/>
            <a:chExt cx="3312368" cy="614011"/>
          </a:xfrm>
        </p:grpSpPr>
        <p:sp>
          <p:nvSpPr>
            <p:cNvPr id="40983" name="矩形 65"/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4" name="五边形 66"/>
            <p:cNvSpPr>
              <a:spLocks noChangeArrowheads="1"/>
            </p:cNvSpPr>
            <p:nvPr/>
          </p:nvSpPr>
          <p:spPr bwMode="auto">
            <a:xfrm>
              <a:off x="1080120" y="0"/>
              <a:ext cx="2232248" cy="396000"/>
            </a:xfrm>
            <a:prstGeom prst="homePlate">
              <a:avLst>
                <a:gd name="adj" fmla="val 140925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5" name="直角三角形 67"/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6" name="矩形 68"/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sym typeface="微软雅黑" panose="020B0503020204020204" pitchFamily="34" charset="-122"/>
                </a:rPr>
                <a:t>Project 2</a:t>
              </a:r>
              <a:endParaRPr lang="zh-CN" altLang="en-US" sz="12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7" name="TextBox 69"/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0967" name="TextBox 70"/>
          <p:cNvSpPr>
            <a:spLocks noChangeArrowheads="1"/>
          </p:cNvSpPr>
          <p:nvPr/>
        </p:nvSpPr>
        <p:spPr bwMode="auto">
          <a:xfrm>
            <a:off x="4283075" y="1800225"/>
            <a:ext cx="86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sym typeface="微软雅黑" panose="020B0503020204020204" pitchFamily="34" charset="-122"/>
              </a:rPr>
              <a:t>43</a:t>
            </a:r>
            <a:r>
              <a:rPr lang="en-US" altLang="zh-CN" sz="1800" b="1">
                <a:solidFill>
                  <a:srgbClr val="282828"/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968" name="Group 18"/>
          <p:cNvGrpSpPr/>
          <p:nvPr/>
        </p:nvGrpSpPr>
        <p:grpSpPr bwMode="auto">
          <a:xfrm>
            <a:off x="971550" y="2620963"/>
            <a:ext cx="6286500" cy="614362"/>
            <a:chOff x="0" y="0"/>
            <a:chExt cx="6286894" cy="614011"/>
          </a:xfrm>
        </p:grpSpPr>
        <p:sp>
          <p:nvSpPr>
            <p:cNvPr id="40978" name="矩形 72"/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79" name="五边形 73"/>
            <p:cNvSpPr>
              <a:spLocks noChangeArrowheads="1"/>
            </p:cNvSpPr>
            <p:nvPr/>
          </p:nvSpPr>
          <p:spPr bwMode="auto">
            <a:xfrm>
              <a:off x="1080119" y="0"/>
              <a:ext cx="5206775" cy="396000"/>
            </a:xfrm>
            <a:prstGeom prst="homePlate">
              <a:avLst>
                <a:gd name="adj" fmla="val 328711"/>
              </a:avLst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0" name="直角三角形 74"/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A85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1" name="矩形 75"/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Project 3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82" name="TextBox 76"/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0969" name="TextBox 77"/>
          <p:cNvSpPr>
            <a:spLocks noChangeArrowheads="1"/>
          </p:cNvSpPr>
          <p:nvPr/>
        </p:nvSpPr>
        <p:spPr bwMode="auto">
          <a:xfrm>
            <a:off x="7258050" y="2557463"/>
            <a:ext cx="84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8607"/>
                </a:solidFill>
                <a:sym typeface="微软雅黑" panose="020B0503020204020204" pitchFamily="34" charset="-122"/>
              </a:rPr>
              <a:t>93</a:t>
            </a:r>
            <a:r>
              <a:rPr lang="en-US" altLang="zh-CN" sz="1800" b="1">
                <a:solidFill>
                  <a:srgbClr val="FF8607"/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0970" name="Group 25"/>
          <p:cNvGrpSpPr/>
          <p:nvPr/>
        </p:nvGrpSpPr>
        <p:grpSpPr bwMode="auto">
          <a:xfrm>
            <a:off x="971550" y="3370263"/>
            <a:ext cx="4824413" cy="614362"/>
            <a:chOff x="0" y="0"/>
            <a:chExt cx="4824536" cy="614011"/>
          </a:xfrm>
        </p:grpSpPr>
        <p:sp>
          <p:nvSpPr>
            <p:cNvPr id="40973" name="矩形 79"/>
            <p:cNvSpPr>
              <a:spLocks noChangeArrowheads="1"/>
            </p:cNvSpPr>
            <p:nvPr/>
          </p:nvSpPr>
          <p:spPr bwMode="auto">
            <a:xfrm>
              <a:off x="0" y="218011"/>
              <a:ext cx="1296120" cy="396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74" name="五边形 80"/>
            <p:cNvSpPr>
              <a:spLocks noChangeArrowheads="1"/>
            </p:cNvSpPr>
            <p:nvPr/>
          </p:nvSpPr>
          <p:spPr bwMode="auto">
            <a:xfrm>
              <a:off x="1080120" y="0"/>
              <a:ext cx="3744416" cy="396000"/>
            </a:xfrm>
            <a:prstGeom prst="homePlate">
              <a:avLst>
                <a:gd name="adj" fmla="val 236390"/>
              </a:avLst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75" name="直角三角形 81"/>
            <p:cNvSpPr>
              <a:spLocks noChangeArrowheads="1"/>
            </p:cNvSpPr>
            <p:nvPr/>
          </p:nvSpPr>
          <p:spPr bwMode="auto">
            <a:xfrm rot="10800000">
              <a:off x="1080120" y="398010"/>
              <a:ext cx="216000" cy="21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76" name="矩形 82"/>
            <p:cNvSpPr>
              <a:spLocks noChangeArrowheads="1"/>
            </p:cNvSpPr>
            <p:nvPr/>
          </p:nvSpPr>
          <p:spPr bwMode="auto">
            <a:xfrm>
              <a:off x="72008" y="277511"/>
              <a:ext cx="8317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8607"/>
                  </a:solidFill>
                  <a:sym typeface="微软雅黑" panose="020B0503020204020204" pitchFamily="34" charset="-122"/>
                </a:rPr>
                <a:t>Project 4</a:t>
              </a:r>
              <a:endParaRPr lang="zh-CN" altLang="en-US" sz="1200">
                <a:solidFill>
                  <a:srgbClr val="FF8607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0977" name="TextBox 83"/>
            <p:cNvSpPr>
              <a:spLocks noChangeArrowheads="1"/>
            </p:cNvSpPr>
            <p:nvPr/>
          </p:nvSpPr>
          <p:spPr bwMode="auto">
            <a:xfrm>
              <a:off x="1149052" y="59500"/>
              <a:ext cx="20173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0971" name="TextBox 84"/>
          <p:cNvSpPr>
            <a:spLocks noChangeArrowheads="1"/>
          </p:cNvSpPr>
          <p:nvPr/>
        </p:nvSpPr>
        <p:spPr bwMode="auto">
          <a:xfrm>
            <a:off x="5795963" y="3306763"/>
            <a:ext cx="842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282828"/>
                </a:solidFill>
                <a:sym typeface="微软雅黑" panose="020B0503020204020204" pitchFamily="34" charset="-122"/>
              </a:rPr>
              <a:t>81</a:t>
            </a:r>
            <a:r>
              <a:rPr lang="en-US" altLang="zh-CN" sz="1800" b="1">
                <a:solidFill>
                  <a:srgbClr val="282828"/>
                </a:solidFill>
                <a:sym typeface="微软雅黑" panose="020B0503020204020204" pitchFamily="34" charset="-122"/>
              </a:rPr>
              <a:t>%</a:t>
            </a:r>
            <a:endParaRPr lang="zh-CN" altLang="en-US" sz="1800" b="1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40972" name="TextBox 85"/>
          <p:cNvSpPr>
            <a:spLocks noChangeArrowheads="1"/>
          </p:cNvSpPr>
          <p:nvPr/>
        </p:nvSpPr>
        <p:spPr bwMode="auto">
          <a:xfrm>
            <a:off x="1657350" y="4319588"/>
            <a:ext cx="58594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000000"/>
                </a:solidFill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00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7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1987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1989" name="Group 5"/>
          <p:cNvGrpSpPr/>
          <p:nvPr/>
        </p:nvGrpSpPr>
        <p:grpSpPr bwMode="auto">
          <a:xfrm>
            <a:off x="1036638" y="974725"/>
            <a:ext cx="2166937" cy="1727200"/>
            <a:chOff x="0" y="0"/>
            <a:chExt cx="2167503" cy="1728000"/>
          </a:xfrm>
        </p:grpSpPr>
        <p:sp>
          <p:nvSpPr>
            <p:cNvPr id="42012" name="矩形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13" name="矩形 25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14" name="矩形 26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990" name="Group 9"/>
          <p:cNvGrpSpPr/>
          <p:nvPr/>
        </p:nvGrpSpPr>
        <p:grpSpPr bwMode="auto">
          <a:xfrm>
            <a:off x="1036638" y="2932113"/>
            <a:ext cx="2166937" cy="1727200"/>
            <a:chOff x="0" y="0"/>
            <a:chExt cx="2167503" cy="1728000"/>
          </a:xfrm>
        </p:grpSpPr>
        <p:sp>
          <p:nvSpPr>
            <p:cNvPr id="42009" name="矩形 2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10" name="矩形 30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11" name="矩形 31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991" name="Group 13"/>
          <p:cNvGrpSpPr/>
          <p:nvPr/>
        </p:nvGrpSpPr>
        <p:grpSpPr bwMode="auto">
          <a:xfrm>
            <a:off x="3484563" y="974725"/>
            <a:ext cx="2166937" cy="1727200"/>
            <a:chOff x="0" y="0"/>
            <a:chExt cx="2167503" cy="1728000"/>
          </a:xfrm>
        </p:grpSpPr>
        <p:sp>
          <p:nvSpPr>
            <p:cNvPr id="42006" name="矩形 3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7" name="矩形 34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8" name="矩形 35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992" name="Group 17"/>
          <p:cNvGrpSpPr/>
          <p:nvPr/>
        </p:nvGrpSpPr>
        <p:grpSpPr bwMode="auto">
          <a:xfrm>
            <a:off x="3484563" y="2932113"/>
            <a:ext cx="2166937" cy="1727200"/>
            <a:chOff x="0" y="0"/>
            <a:chExt cx="2167503" cy="1728000"/>
          </a:xfrm>
        </p:grpSpPr>
        <p:sp>
          <p:nvSpPr>
            <p:cNvPr id="42003" name="矩形 3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4" name="矩形 38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5" name="矩形 39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993" name="Group 21"/>
          <p:cNvGrpSpPr/>
          <p:nvPr/>
        </p:nvGrpSpPr>
        <p:grpSpPr bwMode="auto">
          <a:xfrm>
            <a:off x="5932488" y="974725"/>
            <a:ext cx="2166937" cy="1727200"/>
            <a:chOff x="0" y="0"/>
            <a:chExt cx="2167503" cy="1728000"/>
          </a:xfrm>
        </p:grpSpPr>
        <p:sp>
          <p:nvSpPr>
            <p:cNvPr id="42000" name="矩形 4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1" name="矩形 42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2002" name="矩形 43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994" name="Group 25"/>
          <p:cNvGrpSpPr/>
          <p:nvPr/>
        </p:nvGrpSpPr>
        <p:grpSpPr bwMode="auto">
          <a:xfrm>
            <a:off x="5932488" y="2932113"/>
            <a:ext cx="2166937" cy="1727200"/>
            <a:chOff x="0" y="0"/>
            <a:chExt cx="2167503" cy="1728000"/>
          </a:xfrm>
        </p:grpSpPr>
        <p:sp>
          <p:nvSpPr>
            <p:cNvPr id="41997" name="矩形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60000" cy="144000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1998" name="矩形 46"/>
            <p:cNvSpPr>
              <a:spLocks noChangeArrowheads="1"/>
            </p:cNvSpPr>
            <p:nvPr/>
          </p:nvSpPr>
          <p:spPr bwMode="auto">
            <a:xfrm>
              <a:off x="0" y="1440000"/>
              <a:ext cx="2160000" cy="28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1999" name="矩形 47"/>
            <p:cNvSpPr>
              <a:spLocks noChangeArrowheads="1"/>
            </p:cNvSpPr>
            <p:nvPr/>
          </p:nvSpPr>
          <p:spPr bwMode="auto">
            <a:xfrm>
              <a:off x="736" y="1445500"/>
              <a:ext cx="21667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737373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995" name="椭圆 48"/>
          <p:cNvSpPr>
            <a:spLocks noChangeArrowheads="1"/>
          </p:cNvSpPr>
          <p:nvPr/>
        </p:nvSpPr>
        <p:spPr bwMode="auto">
          <a:xfrm>
            <a:off x="0" y="1419225"/>
            <a:ext cx="1379538" cy="2759075"/>
          </a:xfrm>
          <a:custGeom>
            <a:avLst/>
            <a:gdLst>
              <a:gd name="T0" fmla="*/ 2 w 1379179"/>
              <a:gd name="T1" fmla="*/ 0 h 2758354"/>
              <a:gd name="T2" fmla="*/ 1379897 w 1379179"/>
              <a:gd name="T3" fmla="*/ 1379899 h 2758354"/>
              <a:gd name="T4" fmla="*/ 2 w 1379179"/>
              <a:gd name="T5" fmla="*/ 2759796 h 2758354"/>
              <a:gd name="T6" fmla="*/ 0 w 1379179"/>
              <a:gd name="T7" fmla="*/ 2759796 h 2758354"/>
              <a:gd name="T8" fmla="*/ 1 w 1379179"/>
              <a:gd name="T9" fmla="*/ 2028309 h 2758354"/>
              <a:gd name="T10" fmla="*/ 648410 w 1379179"/>
              <a:gd name="T11" fmla="*/ 1379899 h 2758354"/>
              <a:gd name="T12" fmla="*/ 1 w 1379179"/>
              <a:gd name="T13" fmla="*/ 731487 h 2758354"/>
              <a:gd name="T14" fmla="*/ 2 w 1379179"/>
              <a:gd name="T15" fmla="*/ 0 h 2758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9179"/>
              <a:gd name="T25" fmla="*/ 0 h 2758354"/>
              <a:gd name="T26" fmla="*/ 1379179 w 1379179"/>
              <a:gd name="T27" fmla="*/ 2758354 h 2758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6" name="椭圆 48"/>
          <p:cNvSpPr>
            <a:spLocks noChangeArrowheads="1"/>
          </p:cNvSpPr>
          <p:nvPr/>
        </p:nvSpPr>
        <p:spPr bwMode="auto">
          <a:xfrm flipH="1">
            <a:off x="7764463" y="1419225"/>
            <a:ext cx="1379537" cy="2759075"/>
          </a:xfrm>
          <a:custGeom>
            <a:avLst/>
            <a:gdLst>
              <a:gd name="T0" fmla="*/ 2 w 1379179"/>
              <a:gd name="T1" fmla="*/ 0 h 2758354"/>
              <a:gd name="T2" fmla="*/ 1379895 w 1379179"/>
              <a:gd name="T3" fmla="*/ 1379899 h 2758354"/>
              <a:gd name="T4" fmla="*/ 2 w 1379179"/>
              <a:gd name="T5" fmla="*/ 2759796 h 2758354"/>
              <a:gd name="T6" fmla="*/ 0 w 1379179"/>
              <a:gd name="T7" fmla="*/ 2759796 h 2758354"/>
              <a:gd name="T8" fmla="*/ 1 w 1379179"/>
              <a:gd name="T9" fmla="*/ 2028309 h 2758354"/>
              <a:gd name="T10" fmla="*/ 648408 w 1379179"/>
              <a:gd name="T11" fmla="*/ 1379899 h 2758354"/>
              <a:gd name="T12" fmla="*/ 1 w 1379179"/>
              <a:gd name="T13" fmla="*/ 731487 h 2758354"/>
              <a:gd name="T14" fmla="*/ 2 w 1379179"/>
              <a:gd name="T15" fmla="*/ 0 h 27583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9179"/>
              <a:gd name="T25" fmla="*/ 0 h 2758354"/>
              <a:gd name="T26" fmla="*/ 1379179 w 1379179"/>
              <a:gd name="T27" fmla="*/ 2758354 h 27583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9179" h="2758354">
                <a:moveTo>
                  <a:pt x="2" y="0"/>
                </a:moveTo>
                <a:cubicBezTo>
                  <a:pt x="761700" y="0"/>
                  <a:pt x="1379179" y="617479"/>
                  <a:pt x="1379179" y="1379177"/>
                </a:cubicBezTo>
                <a:cubicBezTo>
                  <a:pt x="1379179" y="2140875"/>
                  <a:pt x="761700" y="2758354"/>
                  <a:pt x="2" y="2758354"/>
                </a:cubicBezTo>
                <a:lnTo>
                  <a:pt x="0" y="2758354"/>
                </a:lnTo>
                <a:lnTo>
                  <a:pt x="1" y="2027249"/>
                </a:lnTo>
                <a:cubicBezTo>
                  <a:pt x="357920" y="2027249"/>
                  <a:pt x="648072" y="1737097"/>
                  <a:pt x="648072" y="1379177"/>
                </a:cubicBezTo>
                <a:cubicBezTo>
                  <a:pt x="648072" y="1021258"/>
                  <a:pt x="357921" y="731106"/>
                  <a:pt x="1" y="731105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3012" name="Group 4"/>
          <p:cNvGrpSpPr/>
          <p:nvPr/>
        </p:nvGrpSpPr>
        <p:grpSpPr bwMode="auto">
          <a:xfrm>
            <a:off x="1895475" y="2209800"/>
            <a:ext cx="1439863" cy="1439863"/>
            <a:chOff x="0" y="0"/>
            <a:chExt cx="1440000" cy="1440000"/>
          </a:xfrm>
        </p:grpSpPr>
        <p:sp>
          <p:nvSpPr>
            <p:cNvPr id="43039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40" name="矩形 79"/>
            <p:cNvSpPr>
              <a:spLocks noChangeArrowheads="1"/>
            </p:cNvSpPr>
            <p:nvPr/>
          </p:nvSpPr>
          <p:spPr bwMode="auto">
            <a:xfrm>
              <a:off x="33039" y="389510"/>
              <a:ext cx="13773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微软雅黑" panose="020B0503020204020204" pitchFamily="34" charset="-122"/>
                </a:rPr>
                <a:t>Add keywords</a:t>
              </a:r>
              <a:endParaRPr lang="zh-CN" altLang="en-US" sz="1600" b="1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013" name="Group 7"/>
          <p:cNvGrpSpPr/>
          <p:nvPr/>
        </p:nvGrpSpPr>
        <p:grpSpPr bwMode="auto">
          <a:xfrm>
            <a:off x="968375" y="1123950"/>
            <a:ext cx="3295650" cy="3182938"/>
            <a:chOff x="0" y="0"/>
            <a:chExt cx="3296358" cy="3182098"/>
          </a:xfrm>
        </p:grpSpPr>
        <p:sp>
          <p:nvSpPr>
            <p:cNvPr id="43026" name="灰色圆形背景"/>
            <p:cNvSpPr>
              <a:spLocks noChangeArrowheads="1"/>
            </p:cNvSpPr>
            <p:nvPr/>
          </p:nvSpPr>
          <p:spPr bwMode="auto">
            <a:xfrm>
              <a:off x="2144358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27" name="灰色圆形背景"/>
            <p:cNvSpPr>
              <a:spLocks noChangeArrowheads="1"/>
            </p:cNvSpPr>
            <p:nvPr/>
          </p:nvSpPr>
          <p:spPr bwMode="auto">
            <a:xfrm>
              <a:off x="0" y="1849701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28" name="灰色圆形背景"/>
            <p:cNvSpPr>
              <a:spLocks noChangeArrowheads="1"/>
            </p:cNvSpPr>
            <p:nvPr/>
          </p:nvSpPr>
          <p:spPr bwMode="auto">
            <a:xfrm>
              <a:off x="1067056" y="0"/>
              <a:ext cx="1152000" cy="115200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29" name="灰色圆形背景"/>
            <p:cNvSpPr>
              <a:spLocks noChangeArrowheads="1"/>
            </p:cNvSpPr>
            <p:nvPr/>
          </p:nvSpPr>
          <p:spPr bwMode="auto">
            <a:xfrm>
              <a:off x="386475" y="545103"/>
              <a:ext cx="2520000" cy="25200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030" name="椭圆 90"/>
            <p:cNvSpPr>
              <a:spLocks noChangeArrowheads="1"/>
            </p:cNvSpPr>
            <p:nvPr/>
          </p:nvSpPr>
          <p:spPr bwMode="auto">
            <a:xfrm>
              <a:off x="1142475" y="67304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31" name="椭圆 92"/>
            <p:cNvSpPr>
              <a:spLocks noChangeArrowheads="1"/>
            </p:cNvSpPr>
            <p:nvPr/>
          </p:nvSpPr>
          <p:spPr bwMode="auto">
            <a:xfrm>
              <a:off x="68592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32" name="椭圆 94"/>
            <p:cNvSpPr>
              <a:spLocks noChangeArrowheads="1"/>
            </p:cNvSpPr>
            <p:nvPr/>
          </p:nvSpPr>
          <p:spPr bwMode="auto">
            <a:xfrm>
              <a:off x="2216358" y="1918826"/>
              <a:ext cx="1008000" cy="1008000"/>
            </a:xfrm>
            <a:prstGeom prst="ellipse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33" name="等腰三角形 96"/>
            <p:cNvSpPr>
              <a:spLocks noChangeArrowheads="1"/>
            </p:cNvSpPr>
            <p:nvPr/>
          </p:nvSpPr>
          <p:spPr bwMode="auto">
            <a:xfrm rot="8911463">
              <a:off x="2576343" y="1075540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43034" name="等腰三角形 98"/>
            <p:cNvSpPr>
              <a:spLocks noChangeArrowheads="1"/>
            </p:cNvSpPr>
            <p:nvPr/>
          </p:nvSpPr>
          <p:spPr bwMode="auto">
            <a:xfrm rot="-5400000">
              <a:off x="1539759" y="2894066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43035" name="等腰三角形 100"/>
            <p:cNvSpPr>
              <a:spLocks noChangeArrowheads="1"/>
            </p:cNvSpPr>
            <p:nvPr/>
          </p:nvSpPr>
          <p:spPr bwMode="auto">
            <a:xfrm rot="1626189">
              <a:off x="428576" y="1050119"/>
              <a:ext cx="288032" cy="2880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43036" name="矩形 80"/>
            <p:cNvSpPr>
              <a:spLocks noChangeArrowheads="1"/>
            </p:cNvSpPr>
            <p:nvPr/>
          </p:nvSpPr>
          <p:spPr bwMode="auto">
            <a:xfrm>
              <a:off x="1154833" y="256892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37" name="矩形 81"/>
            <p:cNvSpPr>
              <a:spLocks noChangeArrowheads="1"/>
            </p:cNvSpPr>
            <p:nvPr/>
          </p:nvSpPr>
          <p:spPr bwMode="auto">
            <a:xfrm>
              <a:off x="79245" y="2129100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38" name="矩形 82"/>
            <p:cNvSpPr>
              <a:spLocks noChangeArrowheads="1"/>
            </p:cNvSpPr>
            <p:nvPr/>
          </p:nvSpPr>
          <p:spPr bwMode="auto">
            <a:xfrm>
              <a:off x="2227013" y="2129099"/>
              <a:ext cx="986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Add keywords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014" name="Group 24"/>
          <p:cNvGrpSpPr/>
          <p:nvPr/>
        </p:nvGrpSpPr>
        <p:grpSpPr bwMode="auto">
          <a:xfrm>
            <a:off x="4995863" y="3317875"/>
            <a:ext cx="3311525" cy="693738"/>
            <a:chOff x="0" y="0"/>
            <a:chExt cx="3312368" cy="694658"/>
          </a:xfrm>
        </p:grpSpPr>
        <p:sp>
          <p:nvSpPr>
            <p:cNvPr id="43023" name="椭圆 110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ym typeface="微软雅黑" panose="020B0503020204020204" pitchFamily="34" charset="-122"/>
              </a:endParaRPr>
            </a:p>
          </p:txBody>
        </p:sp>
        <p:sp>
          <p:nvSpPr>
            <p:cNvPr id="43024" name="TextBox 112"/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25" name="TextBox 114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ts val="15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15" name="Group 28"/>
          <p:cNvGrpSpPr/>
          <p:nvPr/>
        </p:nvGrpSpPr>
        <p:grpSpPr bwMode="auto">
          <a:xfrm>
            <a:off x="4995863" y="2452688"/>
            <a:ext cx="3311525" cy="695325"/>
            <a:chOff x="0" y="0"/>
            <a:chExt cx="3312368" cy="694658"/>
          </a:xfrm>
        </p:grpSpPr>
        <p:sp>
          <p:nvSpPr>
            <p:cNvPr id="43020" name="椭圆 118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ym typeface="微软雅黑" panose="020B0503020204020204" pitchFamily="34" charset="-122"/>
              </a:endParaRPr>
            </a:p>
          </p:txBody>
        </p:sp>
        <p:sp>
          <p:nvSpPr>
            <p:cNvPr id="43021" name="TextBox 124"/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22" name="TextBox 125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ts val="15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>
                <a:solidFill>
                  <a:srgbClr val="5F5F5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016" name="Group 32"/>
          <p:cNvGrpSpPr/>
          <p:nvPr/>
        </p:nvGrpSpPr>
        <p:grpSpPr bwMode="auto">
          <a:xfrm>
            <a:off x="4995863" y="1589088"/>
            <a:ext cx="3311525" cy="695325"/>
            <a:chOff x="0" y="0"/>
            <a:chExt cx="3312368" cy="694658"/>
          </a:xfrm>
        </p:grpSpPr>
        <p:sp>
          <p:nvSpPr>
            <p:cNvPr id="43017" name="椭圆 127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FF8607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ym typeface="微软雅黑" panose="020B0503020204020204" pitchFamily="34" charset="-122"/>
              </a:endParaRPr>
            </a:p>
          </p:txBody>
        </p:sp>
        <p:sp>
          <p:nvSpPr>
            <p:cNvPr id="43018" name="TextBox 128"/>
            <p:cNvSpPr>
              <a:spLocks noChangeArrowheads="1"/>
            </p:cNvSpPr>
            <p:nvPr/>
          </p:nvSpPr>
          <p:spPr bwMode="auto">
            <a:xfrm>
              <a:off x="154352" y="0"/>
              <a:ext cx="31125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000000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 b="1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3019" name="TextBox 129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ts val="15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rgbClr val="5F5F5F"/>
                  </a:solidFill>
                  <a:sym typeface="微软雅黑" panose="020B0503020204020204" pitchFamily="34" charset="-122"/>
                </a:rPr>
                <a:t>Please add text here. According to the need to adjust the font size. The text use justified.</a:t>
              </a:r>
              <a:endParaRPr lang="zh-CN" altLang="en-US" sz="1000">
                <a:solidFill>
                  <a:srgbClr val="5F5F5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7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035" name="Group 3"/>
          <p:cNvGrpSpPr/>
          <p:nvPr/>
        </p:nvGrpSpPr>
        <p:grpSpPr bwMode="auto">
          <a:xfrm>
            <a:off x="5314950" y="952500"/>
            <a:ext cx="720725" cy="3419475"/>
            <a:chOff x="0" y="0"/>
            <a:chExt cx="720000" cy="3418584"/>
          </a:xfrm>
        </p:grpSpPr>
        <p:sp>
          <p:nvSpPr>
            <p:cNvPr id="44066" name="椭圆 76"/>
            <p:cNvSpPr>
              <a:spLocks noChangeArrowheads="1"/>
            </p:cNvSpPr>
            <p:nvPr/>
          </p:nvSpPr>
          <p:spPr bwMode="auto">
            <a:xfrm>
              <a:off x="0" y="2698584"/>
              <a:ext cx="720000" cy="720000"/>
            </a:xfrm>
            <a:prstGeom prst="ellipse">
              <a:avLst/>
            </a:prstGeom>
            <a:solidFill>
              <a:srgbClr val="FF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067" name="椭圆 58"/>
            <p:cNvSpPr>
              <a:spLocks noChangeArrowheads="1"/>
            </p:cNvSpPr>
            <p:nvPr/>
          </p:nvSpPr>
          <p:spPr bwMode="auto">
            <a:xfrm>
              <a:off x="272381" y="2927672"/>
              <a:ext cx="447057" cy="461674"/>
            </a:xfrm>
            <a:custGeom>
              <a:avLst/>
              <a:gdLst>
                <a:gd name="T0" fmla="*/ 258993 w 447057"/>
                <a:gd name="T1" fmla="*/ 0 h 461674"/>
                <a:gd name="T2" fmla="*/ 444981 w 447057"/>
                <a:gd name="T3" fmla="*/ 113628 h 461674"/>
                <a:gd name="T4" fmla="*/ 447057 w 447057"/>
                <a:gd name="T5" fmla="*/ 134225 h 461674"/>
                <a:gd name="T6" fmla="*/ 235035 w 447057"/>
                <a:gd name="T7" fmla="*/ 461674 h 461674"/>
                <a:gd name="T8" fmla="*/ 0 w 447057"/>
                <a:gd name="T9" fmla="*/ 328050 h 461674"/>
                <a:gd name="T10" fmla="*/ 258993 w 447057"/>
                <a:gd name="T11" fmla="*/ 0 h 461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057"/>
                <a:gd name="T19" fmla="*/ 0 h 461674"/>
                <a:gd name="T20" fmla="*/ 447057 w 447057"/>
                <a:gd name="T21" fmla="*/ 461674 h 4616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057" h="461674">
                  <a:moveTo>
                    <a:pt x="258993" y="0"/>
                  </a:moveTo>
                  <a:lnTo>
                    <a:pt x="444981" y="113628"/>
                  </a:lnTo>
                  <a:cubicBezTo>
                    <a:pt x="446861" y="120388"/>
                    <a:pt x="447057" y="127284"/>
                    <a:pt x="447057" y="134225"/>
                  </a:cubicBezTo>
                  <a:cubicBezTo>
                    <a:pt x="447057" y="280183"/>
                    <a:pt x="360196" y="405853"/>
                    <a:pt x="235035" y="461674"/>
                  </a:cubicBezTo>
                  <a:lnTo>
                    <a:pt x="0" y="328050"/>
                  </a:lnTo>
                  <a:lnTo>
                    <a:pt x="258993" y="0"/>
                  </a:lnTo>
                  <a:close/>
                </a:path>
              </a:pathLst>
            </a:custGeom>
            <a:solidFill>
              <a:srgbClr val="FFA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4068" name="圆角矩形 78"/>
            <p:cNvSpPr>
              <a:spLocks noChangeArrowheads="1"/>
            </p:cNvSpPr>
            <p:nvPr/>
          </p:nvSpPr>
          <p:spPr bwMode="auto">
            <a:xfrm>
              <a:off x="180000" y="0"/>
              <a:ext cx="360000" cy="3058584"/>
            </a:xfrm>
            <a:prstGeom prst="roundRect">
              <a:avLst>
                <a:gd name="adj" fmla="val 50000"/>
              </a:avLst>
            </a:prstGeom>
            <a:solidFill>
              <a:srgbClr val="FF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069" name="圆角矩形 79"/>
            <p:cNvSpPr>
              <a:spLocks noChangeArrowheads="1"/>
            </p:cNvSpPr>
            <p:nvPr/>
          </p:nvSpPr>
          <p:spPr bwMode="auto">
            <a:xfrm>
              <a:off x="270000" y="144016"/>
              <a:ext cx="180000" cy="28371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070" name="椭圆 80"/>
            <p:cNvSpPr>
              <a:spLocks noChangeArrowheads="1"/>
            </p:cNvSpPr>
            <p:nvPr/>
          </p:nvSpPr>
          <p:spPr bwMode="auto">
            <a:xfrm>
              <a:off x="144000" y="2842584"/>
              <a:ext cx="432000" cy="432000"/>
            </a:xfrm>
            <a:prstGeom prst="ellipse">
              <a:avLst/>
            </a:prstGeom>
            <a:solidFill>
              <a:srgbClr val="D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071" name="椭圆 82"/>
            <p:cNvSpPr>
              <a:spLocks noChangeArrowheads="1"/>
            </p:cNvSpPr>
            <p:nvPr/>
          </p:nvSpPr>
          <p:spPr bwMode="auto">
            <a:xfrm>
              <a:off x="231900" y="2956102"/>
              <a:ext cx="108000" cy="108000"/>
            </a:xfrm>
            <a:prstGeom prst="ellipse">
              <a:avLst/>
            </a:prstGeom>
            <a:solidFill>
              <a:srgbClr val="FF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4036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7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038" name="矩形 81"/>
          <p:cNvSpPr>
            <a:spLocks noChangeArrowheads="1"/>
          </p:cNvSpPr>
          <p:nvPr/>
        </p:nvSpPr>
        <p:spPr bwMode="auto">
          <a:xfrm>
            <a:off x="5584825" y="1849438"/>
            <a:ext cx="179388" cy="2073275"/>
          </a:xfrm>
          <a:prstGeom prst="rect">
            <a:avLst/>
          </a:prstGeom>
          <a:solidFill>
            <a:srgbClr val="DE3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039" name="Group 13"/>
          <p:cNvGrpSpPr/>
          <p:nvPr/>
        </p:nvGrpSpPr>
        <p:grpSpPr bwMode="auto">
          <a:xfrm>
            <a:off x="6078538" y="2906713"/>
            <a:ext cx="2249487" cy="323850"/>
            <a:chOff x="0" y="0"/>
            <a:chExt cx="2249266" cy="324000"/>
          </a:xfrm>
        </p:grpSpPr>
        <p:grpSp>
          <p:nvGrpSpPr>
            <p:cNvPr id="44061" name="Group 14"/>
            <p:cNvGrpSpPr/>
            <p:nvPr/>
          </p:nvGrpSpPr>
          <p:grpSpPr bwMode="auto"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44063" name="矩形 73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64" name="矩形 74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65" name="等腰三角形 75"/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062" name="TextBox 72"/>
            <p:cNvSpPr>
              <a:spLocks noChangeArrowheads="1"/>
            </p:cNvSpPr>
            <p:nvPr/>
          </p:nvSpPr>
          <p:spPr bwMode="auto">
            <a:xfrm>
              <a:off x="166819" y="23499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4040" name="TextBox 70"/>
          <p:cNvSpPr>
            <a:spLocks noChangeArrowheads="1"/>
          </p:cNvSpPr>
          <p:nvPr/>
        </p:nvSpPr>
        <p:spPr bwMode="auto">
          <a:xfrm>
            <a:off x="6056313" y="3235325"/>
            <a:ext cx="23431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041" name="Group 20"/>
          <p:cNvGrpSpPr/>
          <p:nvPr/>
        </p:nvGrpSpPr>
        <p:grpSpPr bwMode="auto">
          <a:xfrm>
            <a:off x="3074988" y="1231900"/>
            <a:ext cx="2249487" cy="323850"/>
            <a:chOff x="0" y="0"/>
            <a:chExt cx="2249266" cy="324000"/>
          </a:xfrm>
        </p:grpSpPr>
        <p:grpSp>
          <p:nvGrpSpPr>
            <p:cNvPr id="44056" name="Group 21"/>
            <p:cNvGrpSpPr/>
            <p:nvPr/>
          </p:nvGrpSpPr>
          <p:grpSpPr bwMode="auto">
            <a:xfrm flipH="1"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44058" name="矩形 66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59" name="矩形 67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60" name="等腰三角形 68"/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057" name="TextBox 65"/>
            <p:cNvSpPr>
              <a:spLocks noChangeArrowheads="1"/>
            </p:cNvSpPr>
            <p:nvPr/>
          </p:nvSpPr>
          <p:spPr bwMode="auto">
            <a:xfrm>
              <a:off x="0" y="23500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4042" name="TextBox 63"/>
          <p:cNvSpPr>
            <a:spLocks noChangeArrowheads="1"/>
          </p:cNvSpPr>
          <p:nvPr/>
        </p:nvSpPr>
        <p:spPr bwMode="auto">
          <a:xfrm>
            <a:off x="2984500" y="1555750"/>
            <a:ext cx="23399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043" name="Group 27"/>
          <p:cNvGrpSpPr/>
          <p:nvPr/>
        </p:nvGrpSpPr>
        <p:grpSpPr bwMode="auto">
          <a:xfrm>
            <a:off x="6056313" y="1704975"/>
            <a:ext cx="2249487" cy="323850"/>
            <a:chOff x="0" y="0"/>
            <a:chExt cx="2249266" cy="324000"/>
          </a:xfrm>
        </p:grpSpPr>
        <p:grpSp>
          <p:nvGrpSpPr>
            <p:cNvPr id="44051" name="Group 28"/>
            <p:cNvGrpSpPr/>
            <p:nvPr/>
          </p:nvGrpSpPr>
          <p:grpSpPr bwMode="auto">
            <a:xfrm>
              <a:off x="0" y="0"/>
              <a:ext cx="2249266" cy="324000"/>
              <a:chOff x="0" y="0"/>
              <a:chExt cx="2249266" cy="324000"/>
            </a:xfrm>
          </p:grpSpPr>
          <p:sp>
            <p:nvSpPr>
              <p:cNvPr id="44053" name="矩形 58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2177266" cy="3240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54" name="矩形 60"/>
              <p:cNvSpPr>
                <a:spLocks noChangeArrowheads="1"/>
              </p:cNvSpPr>
              <p:nvPr/>
            </p:nvSpPr>
            <p:spPr bwMode="auto">
              <a:xfrm>
                <a:off x="72000" y="0"/>
                <a:ext cx="72000" cy="3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55" name="等腰三角形 61"/>
              <p:cNvSpPr>
                <a:spLocks noChangeArrowheads="1"/>
              </p:cNvSpPr>
              <p:nvPr/>
            </p:nvSpPr>
            <p:spPr bwMode="auto">
              <a:xfrm rot="-5400000">
                <a:off x="-18000" y="126000"/>
                <a:ext cx="108000" cy="720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052" name="TextBox 57"/>
            <p:cNvSpPr>
              <a:spLocks noChangeArrowheads="1"/>
            </p:cNvSpPr>
            <p:nvPr/>
          </p:nvSpPr>
          <p:spPr bwMode="auto">
            <a:xfrm>
              <a:off x="166819" y="23499"/>
              <a:ext cx="2082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FFFFFF"/>
                  </a:solidFill>
                  <a:sym typeface="微软雅黑" panose="020B0503020204020204" pitchFamily="34" charset="-122"/>
                </a:rPr>
                <a:t>To add a comment here</a:t>
              </a:r>
              <a:endParaRPr lang="zh-CN" altLang="en-US" sz="12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4044" name="TextBox 55"/>
          <p:cNvSpPr>
            <a:spLocks noChangeArrowheads="1"/>
          </p:cNvSpPr>
          <p:nvPr/>
        </p:nvSpPr>
        <p:spPr bwMode="auto">
          <a:xfrm>
            <a:off x="6035675" y="2033588"/>
            <a:ext cx="2343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292929"/>
                </a:solidFill>
                <a:sym typeface="微软雅黑" panose="020B0503020204020204" pitchFamily="34" charset="-122"/>
              </a:rPr>
              <a:t>Please add text here. According to the need to adjust the font size.</a:t>
            </a:r>
            <a:endParaRPr lang="zh-CN" altLang="en-US" sz="1000">
              <a:solidFill>
                <a:srgbClr val="29292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045" name="Group 34"/>
          <p:cNvGrpSpPr/>
          <p:nvPr/>
        </p:nvGrpSpPr>
        <p:grpSpPr bwMode="auto">
          <a:xfrm>
            <a:off x="827088" y="2947988"/>
            <a:ext cx="3357562" cy="1231900"/>
            <a:chOff x="0" y="0"/>
            <a:chExt cx="3357703" cy="1231374"/>
          </a:xfrm>
        </p:grpSpPr>
        <p:grpSp>
          <p:nvGrpSpPr>
            <p:cNvPr id="44046" name="Group 35"/>
            <p:cNvGrpSpPr/>
            <p:nvPr/>
          </p:nvGrpSpPr>
          <p:grpSpPr bwMode="auto">
            <a:xfrm>
              <a:off x="0" y="536716"/>
              <a:ext cx="3357703" cy="694658"/>
              <a:chOff x="0" y="0"/>
              <a:chExt cx="3357703" cy="694658"/>
            </a:xfrm>
          </p:grpSpPr>
          <p:sp>
            <p:nvSpPr>
              <p:cNvPr id="44048" name="矩形 84"/>
              <p:cNvSpPr>
                <a:spLocks noChangeArrowheads="1"/>
              </p:cNvSpPr>
              <p:nvPr/>
            </p:nvSpPr>
            <p:spPr bwMode="auto">
              <a:xfrm>
                <a:off x="0" y="81208"/>
                <a:ext cx="108000" cy="10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b="1"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49" name="TextBox 85"/>
              <p:cNvSpPr>
                <a:spLocks noChangeArrowheads="1"/>
              </p:cNvSpPr>
              <p:nvPr/>
            </p:nvSpPr>
            <p:spPr bwMode="auto">
              <a:xfrm>
                <a:off x="106727" y="0"/>
                <a:ext cx="258999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To add a comment here</a:t>
                </a:r>
                <a:endParaRPr lang="zh-CN" altLang="en-US" sz="1200" b="1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50" name="TextBox 86"/>
              <p:cNvSpPr>
                <a:spLocks noChangeArrowheads="1"/>
              </p:cNvSpPr>
              <p:nvPr/>
            </p:nvSpPr>
            <p:spPr bwMode="auto">
              <a:xfrm>
                <a:off x="117421" y="217604"/>
                <a:ext cx="3240282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ts val="15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000">
                    <a:solidFill>
                      <a:srgbClr val="292929"/>
                    </a:solidFill>
                    <a:sym typeface="微软雅黑" panose="020B0503020204020204" pitchFamily="34" charset="-122"/>
                  </a:rPr>
                  <a:t>Please add text here. According to the need to adjust the font size. The text use justified.</a:t>
                </a:r>
                <a:endParaRPr lang="zh-CN" altLang="en-US" sz="1000">
                  <a:solidFill>
                    <a:srgbClr val="292929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4047" name="TextBox 87"/>
            <p:cNvSpPr>
              <a:spLocks noChangeArrowheads="1"/>
            </p:cNvSpPr>
            <p:nvPr/>
          </p:nvSpPr>
          <p:spPr bwMode="auto">
            <a:xfrm>
              <a:off x="80509" y="0"/>
              <a:ext cx="12795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sym typeface="微软雅黑" panose="020B0503020204020204" pitchFamily="34" charset="-122"/>
                </a:rPr>
                <a:t>100</a:t>
              </a:r>
              <a:r>
                <a:rPr lang="en-US" altLang="zh-CN" sz="2000" b="1">
                  <a:solidFill>
                    <a:srgbClr val="FFFFFF"/>
                  </a:solidFill>
                  <a:sym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4"/>
          <p:cNvSpPr>
            <a:spLocks noChangeArrowheads="1"/>
          </p:cNvSpPr>
          <p:nvPr/>
        </p:nvSpPr>
        <p:spPr bwMode="auto">
          <a:xfrm>
            <a:off x="0" y="0"/>
            <a:ext cx="2214563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411" name="Group 3"/>
          <p:cNvGrpSpPr/>
          <p:nvPr/>
        </p:nvGrpSpPr>
        <p:grpSpPr bwMode="auto">
          <a:xfrm flipH="1">
            <a:off x="0" y="0"/>
            <a:ext cx="5003800" cy="5143500"/>
            <a:chOff x="0" y="0"/>
            <a:chExt cx="5004049" cy="5143500"/>
          </a:xfrm>
        </p:grpSpPr>
        <p:sp>
          <p:nvSpPr>
            <p:cNvPr id="17445" name="直接连接符 34"/>
            <p:cNvSpPr>
              <a:spLocks noChangeShapeType="1"/>
            </p:cNvSpPr>
            <p:nvPr/>
          </p:nvSpPr>
          <p:spPr bwMode="auto">
            <a:xfrm flipH="1">
              <a:off x="2425903" y="3824346"/>
              <a:ext cx="2578144" cy="1319154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直接连接符 35"/>
            <p:cNvSpPr>
              <a:spLocks noChangeShapeType="1"/>
            </p:cNvSpPr>
            <p:nvPr/>
          </p:nvSpPr>
          <p:spPr bwMode="auto">
            <a:xfrm flipH="1" flipV="1">
              <a:off x="0" y="627534"/>
              <a:ext cx="5004049" cy="396044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直接连接符 36"/>
            <p:cNvSpPr>
              <a:spLocks noChangeShapeType="1"/>
            </p:cNvSpPr>
            <p:nvPr/>
          </p:nvSpPr>
          <p:spPr bwMode="auto">
            <a:xfrm flipH="1">
              <a:off x="4248472" y="3013090"/>
              <a:ext cx="755575" cy="213041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直接连接符 38"/>
            <p:cNvSpPr>
              <a:spLocks noChangeShapeType="1"/>
            </p:cNvSpPr>
            <p:nvPr/>
          </p:nvSpPr>
          <p:spPr bwMode="auto">
            <a:xfrm>
              <a:off x="2608837" y="0"/>
              <a:ext cx="1495619" cy="509203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直接连接符 39"/>
            <p:cNvSpPr>
              <a:spLocks noChangeShapeType="1"/>
            </p:cNvSpPr>
            <p:nvPr/>
          </p:nvSpPr>
          <p:spPr bwMode="auto">
            <a:xfrm flipH="1">
              <a:off x="3168352" y="2571750"/>
              <a:ext cx="1835697" cy="2571750"/>
            </a:xfrm>
            <a:prstGeom prst="line">
              <a:avLst/>
            </a:prstGeom>
            <a:noFill/>
            <a:ln w="9525">
              <a:solidFill>
                <a:srgbClr val="FFFFFF">
                  <a:alpha val="29019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2" name="矩形 16"/>
          <p:cNvSpPr>
            <a:spLocks noChangeArrowheads="1"/>
          </p:cNvSpPr>
          <p:nvPr/>
        </p:nvSpPr>
        <p:spPr bwMode="auto">
          <a:xfrm>
            <a:off x="119063" y="165100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微软雅黑" panose="020B0503020204020204" pitchFamily="34" charset="-122"/>
              </a:rPr>
              <a:t>CATALOGUE</a:t>
            </a:r>
            <a:endParaRPr lang="zh-CN" altLang="en-US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413" name="Group 10"/>
          <p:cNvGrpSpPr/>
          <p:nvPr/>
        </p:nvGrpSpPr>
        <p:grpSpPr bwMode="auto">
          <a:xfrm>
            <a:off x="2035175" y="774700"/>
            <a:ext cx="360363" cy="368300"/>
            <a:chOff x="0" y="0"/>
            <a:chExt cx="360040" cy="369332"/>
          </a:xfrm>
        </p:grpSpPr>
        <p:sp>
          <p:nvSpPr>
            <p:cNvPr id="17443" name="椭圆 23"/>
            <p:cNvSpPr>
              <a:spLocks noChangeArrowheads="1"/>
            </p:cNvSpPr>
            <p:nvPr/>
          </p:nvSpPr>
          <p:spPr bwMode="auto"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44" name="TextBox 52"/>
            <p:cNvSpPr>
              <a:spLocks noChangeArrowheads="1"/>
            </p:cNvSpPr>
            <p:nvPr/>
          </p:nvSpPr>
          <p:spPr bwMode="auto">
            <a:xfrm>
              <a:off x="20361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4" name="Group 13"/>
          <p:cNvGrpSpPr/>
          <p:nvPr/>
        </p:nvGrpSpPr>
        <p:grpSpPr bwMode="auto">
          <a:xfrm>
            <a:off x="2035175" y="1803400"/>
            <a:ext cx="360363" cy="369888"/>
            <a:chOff x="0" y="0"/>
            <a:chExt cx="360040" cy="369332"/>
          </a:xfrm>
        </p:grpSpPr>
        <p:sp>
          <p:nvSpPr>
            <p:cNvPr id="17441" name="椭圆 24"/>
            <p:cNvSpPr>
              <a:spLocks noChangeArrowheads="1"/>
            </p:cNvSpPr>
            <p:nvPr/>
          </p:nvSpPr>
          <p:spPr bwMode="auto">
            <a:xfrm>
              <a:off x="0" y="4647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42" name="TextBox 53"/>
            <p:cNvSpPr>
              <a:spLocks noChangeArrowheads="1"/>
            </p:cNvSpPr>
            <p:nvPr/>
          </p:nvSpPr>
          <p:spPr bwMode="auto">
            <a:xfrm>
              <a:off x="20361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2</a:t>
              </a:r>
              <a:endParaRPr lang="zh-CN" altLang="en-US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5" name="Group 16"/>
          <p:cNvGrpSpPr/>
          <p:nvPr/>
        </p:nvGrpSpPr>
        <p:grpSpPr bwMode="auto">
          <a:xfrm>
            <a:off x="2035175" y="2816225"/>
            <a:ext cx="360363" cy="373063"/>
            <a:chOff x="0" y="0"/>
            <a:chExt cx="360040" cy="372618"/>
          </a:xfrm>
        </p:grpSpPr>
        <p:sp>
          <p:nvSpPr>
            <p:cNvPr id="17439" name="椭圆 26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40" name="TextBox 55"/>
            <p:cNvSpPr>
              <a:spLocks noChangeArrowheads="1"/>
            </p:cNvSpPr>
            <p:nvPr/>
          </p:nvSpPr>
          <p:spPr bwMode="auto">
            <a:xfrm>
              <a:off x="20361" y="328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3</a:t>
              </a:r>
              <a:endParaRPr lang="zh-CN" altLang="en-US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6" name="Group 19"/>
          <p:cNvGrpSpPr/>
          <p:nvPr/>
        </p:nvGrpSpPr>
        <p:grpSpPr bwMode="auto">
          <a:xfrm>
            <a:off x="2035175" y="3829050"/>
            <a:ext cx="360363" cy="369888"/>
            <a:chOff x="0" y="0"/>
            <a:chExt cx="360040" cy="369332"/>
          </a:xfrm>
        </p:grpSpPr>
        <p:sp>
          <p:nvSpPr>
            <p:cNvPr id="17437" name="椭圆 28"/>
            <p:cNvSpPr>
              <a:spLocks noChangeArrowheads="1"/>
            </p:cNvSpPr>
            <p:nvPr/>
          </p:nvSpPr>
          <p:spPr bwMode="auto">
            <a:xfrm>
              <a:off x="0" y="4646"/>
              <a:ext cx="360040" cy="360040"/>
            </a:xfrm>
            <a:prstGeom prst="ellipse">
              <a:avLst/>
            </a:prstGeom>
            <a:solidFill>
              <a:srgbClr val="FF8607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38" name="TextBox 56"/>
            <p:cNvSpPr>
              <a:spLocks noChangeArrowheads="1"/>
            </p:cNvSpPr>
            <p:nvPr/>
          </p:nvSpPr>
          <p:spPr bwMode="auto">
            <a:xfrm>
              <a:off x="20359" y="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4</a:t>
              </a:r>
              <a:endParaRPr lang="zh-CN" altLang="en-US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7" name="Group 22"/>
          <p:cNvGrpSpPr/>
          <p:nvPr/>
        </p:nvGrpSpPr>
        <p:grpSpPr bwMode="auto">
          <a:xfrm>
            <a:off x="2578100" y="539750"/>
            <a:ext cx="863600" cy="865188"/>
            <a:chOff x="0" y="0"/>
            <a:chExt cx="864000" cy="864000"/>
          </a:xfrm>
        </p:grpSpPr>
        <p:sp>
          <p:nvSpPr>
            <p:cNvPr id="17435" name="椭圆 18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36" name="椭圆 22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8" name="Group 25"/>
          <p:cNvGrpSpPr/>
          <p:nvPr/>
        </p:nvGrpSpPr>
        <p:grpSpPr bwMode="auto">
          <a:xfrm>
            <a:off x="2578100" y="1555750"/>
            <a:ext cx="863600" cy="865188"/>
            <a:chOff x="0" y="0"/>
            <a:chExt cx="864000" cy="864000"/>
          </a:xfrm>
        </p:grpSpPr>
        <p:sp>
          <p:nvSpPr>
            <p:cNvPr id="17433" name="椭圆 19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34" name="椭圆 57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19" name="Group 28"/>
          <p:cNvGrpSpPr/>
          <p:nvPr/>
        </p:nvGrpSpPr>
        <p:grpSpPr bwMode="auto">
          <a:xfrm>
            <a:off x="2578100" y="2573338"/>
            <a:ext cx="863600" cy="863600"/>
            <a:chOff x="0" y="0"/>
            <a:chExt cx="864000" cy="864000"/>
          </a:xfrm>
        </p:grpSpPr>
        <p:sp>
          <p:nvSpPr>
            <p:cNvPr id="17431" name="椭圆 20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32" name="椭圆 58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420" name="Group 31"/>
          <p:cNvGrpSpPr/>
          <p:nvPr/>
        </p:nvGrpSpPr>
        <p:grpSpPr bwMode="auto">
          <a:xfrm>
            <a:off x="2578100" y="3589338"/>
            <a:ext cx="863600" cy="865187"/>
            <a:chOff x="0" y="0"/>
            <a:chExt cx="864000" cy="864000"/>
          </a:xfrm>
        </p:grpSpPr>
        <p:sp>
          <p:nvSpPr>
            <p:cNvPr id="17429" name="椭圆 21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282828"/>
            </a:solidFill>
            <a:ln w="38100">
              <a:solidFill>
                <a:srgbClr val="D8D8D8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7430" name="椭圆 59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7421" name="矩形 30"/>
          <p:cNvSpPr>
            <a:spLocks noChangeArrowheads="1"/>
          </p:cNvSpPr>
          <p:nvPr/>
        </p:nvSpPr>
        <p:spPr bwMode="auto">
          <a:xfrm>
            <a:off x="3522663" y="655638"/>
            <a:ext cx="562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2" name="矩形 51"/>
          <p:cNvSpPr>
            <a:spLocks noChangeArrowheads="1"/>
          </p:cNvSpPr>
          <p:nvPr/>
        </p:nvSpPr>
        <p:spPr bwMode="auto">
          <a:xfrm>
            <a:off x="3522663" y="982663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3" name="矩形 68"/>
          <p:cNvSpPr>
            <a:spLocks noChangeArrowheads="1"/>
          </p:cNvSpPr>
          <p:nvPr/>
        </p:nvSpPr>
        <p:spPr bwMode="auto">
          <a:xfrm>
            <a:off x="3522663" y="3733800"/>
            <a:ext cx="562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4" name="矩形 69"/>
          <p:cNvSpPr>
            <a:spLocks noChangeArrowheads="1"/>
          </p:cNvSpPr>
          <p:nvPr/>
        </p:nvSpPr>
        <p:spPr bwMode="auto">
          <a:xfrm>
            <a:off x="3522663" y="4059238"/>
            <a:ext cx="562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5" name="矩形 64"/>
          <p:cNvSpPr>
            <a:spLocks noChangeArrowheads="1"/>
          </p:cNvSpPr>
          <p:nvPr/>
        </p:nvSpPr>
        <p:spPr bwMode="auto">
          <a:xfrm>
            <a:off x="3522663" y="1689100"/>
            <a:ext cx="562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6" name="矩形 65"/>
          <p:cNvSpPr>
            <a:spLocks noChangeArrowheads="1"/>
          </p:cNvSpPr>
          <p:nvPr/>
        </p:nvSpPr>
        <p:spPr bwMode="auto">
          <a:xfrm>
            <a:off x="3522663" y="2016125"/>
            <a:ext cx="562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7" name="矩形 66"/>
          <p:cNvSpPr>
            <a:spLocks noChangeArrowheads="1"/>
          </p:cNvSpPr>
          <p:nvPr/>
        </p:nvSpPr>
        <p:spPr bwMode="auto">
          <a:xfrm>
            <a:off x="3522663" y="2708275"/>
            <a:ext cx="562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solidFill>
                <a:srgbClr val="0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7428" name="矩形 67"/>
          <p:cNvSpPr>
            <a:spLocks noChangeArrowheads="1"/>
          </p:cNvSpPr>
          <p:nvPr/>
        </p:nvSpPr>
        <p:spPr bwMode="auto">
          <a:xfrm>
            <a:off x="3522663" y="3033713"/>
            <a:ext cx="562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A5A5A5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200">
              <a:solidFill>
                <a:srgbClr val="A5A5A5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0"/>
          <p:cNvSpPr>
            <a:spLocks noChangeArrowheads="1"/>
          </p:cNvSpPr>
          <p:nvPr/>
        </p:nvSpPr>
        <p:spPr bwMode="auto">
          <a:xfrm>
            <a:off x="4165600" y="1419225"/>
            <a:ext cx="288925" cy="25304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59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1" name="矩形 5"/>
          <p:cNvSpPr>
            <a:spLocks noChangeArrowheads="1"/>
          </p:cNvSpPr>
          <p:nvPr/>
        </p:nvSpPr>
        <p:spPr bwMode="auto">
          <a:xfrm>
            <a:off x="0" y="3940175"/>
            <a:ext cx="9144000" cy="1203325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2" name="矩形 6"/>
          <p:cNvSpPr>
            <a:spLocks noChangeArrowheads="1"/>
          </p:cNvSpPr>
          <p:nvPr/>
        </p:nvSpPr>
        <p:spPr bwMode="auto">
          <a:xfrm>
            <a:off x="3570288" y="1708150"/>
            <a:ext cx="288925" cy="2241550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3" name="矩形 22"/>
          <p:cNvSpPr>
            <a:spLocks noChangeArrowheads="1"/>
          </p:cNvSpPr>
          <p:nvPr/>
        </p:nvSpPr>
        <p:spPr bwMode="auto">
          <a:xfrm>
            <a:off x="4762500" y="2066925"/>
            <a:ext cx="287338" cy="18827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4" name="矩形 23"/>
          <p:cNvSpPr>
            <a:spLocks noChangeArrowheads="1"/>
          </p:cNvSpPr>
          <p:nvPr/>
        </p:nvSpPr>
        <p:spPr bwMode="auto">
          <a:xfrm>
            <a:off x="5357813" y="1851025"/>
            <a:ext cx="287337" cy="20986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5" name="矩形 24"/>
          <p:cNvSpPr>
            <a:spLocks noChangeArrowheads="1"/>
          </p:cNvSpPr>
          <p:nvPr/>
        </p:nvSpPr>
        <p:spPr bwMode="auto">
          <a:xfrm>
            <a:off x="5953125" y="1203325"/>
            <a:ext cx="288925" cy="27463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6" name="矩形 25"/>
          <p:cNvSpPr>
            <a:spLocks noChangeArrowheads="1"/>
          </p:cNvSpPr>
          <p:nvPr/>
        </p:nvSpPr>
        <p:spPr bwMode="auto">
          <a:xfrm>
            <a:off x="6548438" y="1635125"/>
            <a:ext cx="288925" cy="23145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7" name="矩形 26"/>
          <p:cNvSpPr>
            <a:spLocks noChangeArrowheads="1"/>
          </p:cNvSpPr>
          <p:nvPr/>
        </p:nvSpPr>
        <p:spPr bwMode="auto">
          <a:xfrm>
            <a:off x="7143750" y="2282825"/>
            <a:ext cx="288925" cy="16668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8" name="矩形 27"/>
          <p:cNvSpPr>
            <a:spLocks noChangeArrowheads="1"/>
          </p:cNvSpPr>
          <p:nvPr/>
        </p:nvSpPr>
        <p:spPr bwMode="auto">
          <a:xfrm>
            <a:off x="7740650" y="2066925"/>
            <a:ext cx="288925" cy="18827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69" name="矩形 28"/>
          <p:cNvSpPr>
            <a:spLocks noChangeArrowheads="1"/>
          </p:cNvSpPr>
          <p:nvPr/>
        </p:nvSpPr>
        <p:spPr bwMode="auto">
          <a:xfrm>
            <a:off x="2974975" y="2282825"/>
            <a:ext cx="288925" cy="166687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70" name="矩形 29"/>
          <p:cNvSpPr>
            <a:spLocks noChangeArrowheads="1"/>
          </p:cNvSpPr>
          <p:nvPr/>
        </p:nvSpPr>
        <p:spPr bwMode="auto">
          <a:xfrm>
            <a:off x="2379663" y="2828925"/>
            <a:ext cx="287337" cy="112077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71" name="矩形 30"/>
          <p:cNvSpPr>
            <a:spLocks noChangeArrowheads="1"/>
          </p:cNvSpPr>
          <p:nvPr/>
        </p:nvSpPr>
        <p:spPr bwMode="auto">
          <a:xfrm>
            <a:off x="1782763" y="2427288"/>
            <a:ext cx="288925" cy="1522412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072" name="矩形 31"/>
          <p:cNvSpPr>
            <a:spLocks noChangeArrowheads="1"/>
          </p:cNvSpPr>
          <p:nvPr/>
        </p:nvSpPr>
        <p:spPr bwMode="auto">
          <a:xfrm>
            <a:off x="1187450" y="2601913"/>
            <a:ext cx="288925" cy="1338262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5073" name="Group 17"/>
          <p:cNvGrpSpPr/>
          <p:nvPr/>
        </p:nvGrpSpPr>
        <p:grpSpPr bwMode="auto">
          <a:xfrm>
            <a:off x="0" y="3927475"/>
            <a:ext cx="9144000" cy="307975"/>
            <a:chOff x="0" y="0"/>
            <a:chExt cx="9144000" cy="307777"/>
          </a:xfrm>
        </p:grpSpPr>
        <p:sp>
          <p:nvSpPr>
            <p:cNvPr id="45079" name="矩形 46"/>
            <p:cNvSpPr>
              <a:spLocks noChangeArrowheads="1"/>
            </p:cNvSpPr>
            <p:nvPr/>
          </p:nvSpPr>
          <p:spPr bwMode="auto">
            <a:xfrm>
              <a:off x="0" y="12365"/>
              <a:ext cx="9144000" cy="288000"/>
            </a:xfrm>
            <a:prstGeom prst="rect">
              <a:avLst/>
            </a:prstGeom>
            <a:solidFill>
              <a:srgbClr val="DA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0" name="TextBox 47"/>
            <p:cNvSpPr>
              <a:spLocks noChangeArrowheads="1"/>
            </p:cNvSpPr>
            <p:nvPr/>
          </p:nvSpPr>
          <p:spPr bwMode="auto">
            <a:xfrm>
              <a:off x="112514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01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1" name="TextBox 48"/>
            <p:cNvSpPr>
              <a:spLocks noChangeArrowheads="1"/>
            </p:cNvSpPr>
            <p:nvPr/>
          </p:nvSpPr>
          <p:spPr bwMode="auto">
            <a:xfrm>
              <a:off x="1721709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02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2" name="TextBox 49"/>
            <p:cNvSpPr>
              <a:spLocks noChangeArrowheads="1"/>
            </p:cNvSpPr>
            <p:nvPr/>
          </p:nvSpPr>
          <p:spPr bwMode="auto">
            <a:xfrm>
              <a:off x="2318277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03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3" name="TextBox 50"/>
            <p:cNvSpPr>
              <a:spLocks noChangeArrowheads="1"/>
            </p:cNvSpPr>
            <p:nvPr/>
          </p:nvSpPr>
          <p:spPr bwMode="auto">
            <a:xfrm>
              <a:off x="2914845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04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4" name="TextBox 51"/>
            <p:cNvSpPr>
              <a:spLocks noChangeArrowheads="1"/>
            </p:cNvSpPr>
            <p:nvPr/>
          </p:nvSpPr>
          <p:spPr bwMode="auto">
            <a:xfrm>
              <a:off x="3511413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05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5" name="TextBox 52"/>
            <p:cNvSpPr>
              <a:spLocks noChangeArrowheads="1"/>
            </p:cNvSpPr>
            <p:nvPr/>
          </p:nvSpPr>
          <p:spPr bwMode="auto">
            <a:xfrm>
              <a:off x="410798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06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6" name="TextBox 53"/>
            <p:cNvSpPr>
              <a:spLocks noChangeArrowheads="1"/>
            </p:cNvSpPr>
            <p:nvPr/>
          </p:nvSpPr>
          <p:spPr bwMode="auto">
            <a:xfrm>
              <a:off x="4704549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07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7" name="TextBox 54"/>
            <p:cNvSpPr>
              <a:spLocks noChangeArrowheads="1"/>
            </p:cNvSpPr>
            <p:nvPr/>
          </p:nvSpPr>
          <p:spPr bwMode="auto">
            <a:xfrm>
              <a:off x="5301117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08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8" name="TextBox 55"/>
            <p:cNvSpPr>
              <a:spLocks noChangeArrowheads="1"/>
            </p:cNvSpPr>
            <p:nvPr/>
          </p:nvSpPr>
          <p:spPr bwMode="auto">
            <a:xfrm>
              <a:off x="5897685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09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89" name="TextBox 56"/>
            <p:cNvSpPr>
              <a:spLocks noChangeArrowheads="1"/>
            </p:cNvSpPr>
            <p:nvPr/>
          </p:nvSpPr>
          <p:spPr bwMode="auto">
            <a:xfrm>
              <a:off x="6494253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10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90" name="TextBox 57"/>
            <p:cNvSpPr>
              <a:spLocks noChangeArrowheads="1"/>
            </p:cNvSpPr>
            <p:nvPr/>
          </p:nvSpPr>
          <p:spPr bwMode="auto">
            <a:xfrm>
              <a:off x="7090821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11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91" name="TextBox 58"/>
            <p:cNvSpPr>
              <a:spLocks noChangeArrowheads="1"/>
            </p:cNvSpPr>
            <p:nvPr/>
          </p:nvSpPr>
          <p:spPr bwMode="auto">
            <a:xfrm>
              <a:off x="7687394" y="0"/>
              <a:ext cx="3962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D9D9D9"/>
                  </a:solidFill>
                  <a:sym typeface="微软雅黑" panose="020B0503020204020204" pitchFamily="34" charset="-122"/>
                </a:rPr>
                <a:t>12</a:t>
              </a:r>
              <a:endParaRPr lang="zh-CN" altLang="en-US" sz="1400">
                <a:solidFill>
                  <a:srgbClr val="D9D9D9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074" name="Group 31"/>
          <p:cNvGrpSpPr/>
          <p:nvPr/>
        </p:nvGrpSpPr>
        <p:grpSpPr bwMode="auto">
          <a:xfrm>
            <a:off x="2159000" y="4376738"/>
            <a:ext cx="4826000" cy="533400"/>
            <a:chOff x="0" y="0"/>
            <a:chExt cx="4826746" cy="533368"/>
          </a:xfrm>
        </p:grpSpPr>
        <p:sp>
          <p:nvSpPr>
            <p:cNvPr id="45077" name="矩形 59"/>
            <p:cNvSpPr>
              <a:spLocks noChangeArrowheads="1"/>
            </p:cNvSpPr>
            <p:nvPr/>
          </p:nvSpPr>
          <p:spPr bwMode="auto">
            <a:xfrm>
              <a:off x="580278" y="0"/>
              <a:ext cx="3666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sym typeface="微软雅黑" panose="020B0503020204020204" pitchFamily="34" charset="-122"/>
                </a:rPr>
                <a:t>Please insert title here</a:t>
              </a:r>
              <a:endParaRPr lang="zh-CN" altLang="en-US" sz="1400">
                <a:solidFill>
                  <a:srgbClr val="000000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5078" name="矩形 60"/>
            <p:cNvSpPr>
              <a:spLocks noChangeArrowheads="1"/>
            </p:cNvSpPr>
            <p:nvPr/>
          </p:nvSpPr>
          <p:spPr bwMode="auto">
            <a:xfrm>
              <a:off x="0" y="256369"/>
              <a:ext cx="48267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>
                  <a:solidFill>
                    <a:srgbClr val="8E4A00"/>
                  </a:solidFill>
                  <a:sym typeface="微软雅黑" panose="020B0503020204020204" pitchFamily="34" charset="-122"/>
                </a:rPr>
                <a:t>Please add the title here illustrated text</a:t>
              </a:r>
              <a:endParaRPr lang="zh-CN" altLang="en-US" sz="1200">
                <a:solidFill>
                  <a:srgbClr val="8E4A00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5075" name="TextBox 61"/>
          <p:cNvSpPr>
            <a:spLocks noChangeArrowheads="1"/>
          </p:cNvSpPr>
          <p:nvPr/>
        </p:nvSpPr>
        <p:spPr bwMode="auto">
          <a:xfrm>
            <a:off x="5795963" y="701675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sym typeface="微软雅黑" panose="020B0503020204020204" pitchFamily="34" charset="-122"/>
              </a:rPr>
              <a:t>98</a:t>
            </a:r>
            <a:endParaRPr lang="zh-CN" altLang="en-US" sz="2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45076" name="TextBox 62"/>
          <p:cNvSpPr>
            <a:spLocks noChangeArrowheads="1"/>
          </p:cNvSpPr>
          <p:nvPr/>
        </p:nvSpPr>
        <p:spPr bwMode="auto">
          <a:xfrm>
            <a:off x="2219325" y="2341563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8607"/>
                </a:solidFill>
                <a:sym typeface="微软雅黑" panose="020B0503020204020204" pitchFamily="34" charset="-122"/>
              </a:rPr>
              <a:t>35</a:t>
            </a:r>
            <a:endParaRPr lang="zh-CN" altLang="en-US" sz="2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6084" name="椭圆 8"/>
          <p:cNvSpPr>
            <a:spLocks noChangeArrowheads="1"/>
          </p:cNvSpPr>
          <p:nvPr/>
        </p:nvSpPr>
        <p:spPr bwMode="auto">
          <a:xfrm>
            <a:off x="971550" y="3508375"/>
            <a:ext cx="7034213" cy="790575"/>
          </a:xfrm>
          <a:custGeom>
            <a:avLst/>
            <a:gdLst>
              <a:gd name="T0" fmla="*/ 3516831 w 7034766"/>
              <a:gd name="T1" fmla="*/ 0 h 791278"/>
              <a:gd name="T2" fmla="*/ 7033660 w 7034766"/>
              <a:gd name="T3" fmla="*/ 789873 h 791278"/>
              <a:gd name="T4" fmla="*/ 3516831 w 7034766"/>
              <a:gd name="T5" fmla="*/ 215640 h 791278"/>
              <a:gd name="T6" fmla="*/ 0 w 7034766"/>
              <a:gd name="T7" fmla="*/ 789873 h 791278"/>
              <a:gd name="T8" fmla="*/ 3516831 w 7034766"/>
              <a:gd name="T9" fmla="*/ 0 h 791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34766"/>
              <a:gd name="T16" fmla="*/ 0 h 791278"/>
              <a:gd name="T17" fmla="*/ 7034766 w 7034766"/>
              <a:gd name="T18" fmla="*/ 791278 h 791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34766" h="791278">
                <a:moveTo>
                  <a:pt x="3517383" y="0"/>
                </a:moveTo>
                <a:cubicBezTo>
                  <a:pt x="5027813" y="0"/>
                  <a:pt x="6344283" y="318829"/>
                  <a:pt x="7034766" y="791278"/>
                </a:cubicBezTo>
                <a:cubicBezTo>
                  <a:pt x="6205735" y="440222"/>
                  <a:pt x="4938050" y="216024"/>
                  <a:pt x="3517383" y="216024"/>
                </a:cubicBezTo>
                <a:cubicBezTo>
                  <a:pt x="2096717" y="216024"/>
                  <a:pt x="829032" y="440222"/>
                  <a:pt x="0" y="791278"/>
                </a:cubicBezTo>
                <a:cubicBezTo>
                  <a:pt x="690483" y="318829"/>
                  <a:pt x="2006953" y="0"/>
                  <a:pt x="3517383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6085" name="Group 5"/>
          <p:cNvGrpSpPr/>
          <p:nvPr/>
        </p:nvGrpSpPr>
        <p:grpSpPr bwMode="auto">
          <a:xfrm>
            <a:off x="3627438" y="1865313"/>
            <a:ext cx="1728787" cy="1728787"/>
            <a:chOff x="0" y="0"/>
            <a:chExt cx="1728192" cy="1728192"/>
          </a:xfrm>
        </p:grpSpPr>
        <p:sp>
          <p:nvSpPr>
            <p:cNvPr id="34822" name="五角星 68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9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10" name="TextBox 70"/>
            <p:cNvSpPr>
              <a:spLocks noChangeArrowheads="1"/>
            </p:cNvSpPr>
            <p:nvPr/>
          </p:nvSpPr>
          <p:spPr bwMode="auto">
            <a:xfrm>
              <a:off x="606653" y="479375"/>
              <a:ext cx="51488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FFFFFF"/>
                  </a:solidFill>
                  <a:sym typeface="微软雅黑" panose="020B0503020204020204" pitchFamily="34" charset="-122"/>
                </a:rPr>
                <a:t>1</a:t>
              </a:r>
              <a:endParaRPr lang="zh-CN" altLang="en-US" sz="4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086" name="Group 9"/>
          <p:cNvGrpSpPr/>
          <p:nvPr/>
        </p:nvGrpSpPr>
        <p:grpSpPr bwMode="auto">
          <a:xfrm rot="-480000">
            <a:off x="2282825" y="2327275"/>
            <a:ext cx="1398588" cy="1397000"/>
            <a:chOff x="0" y="0"/>
            <a:chExt cx="1728192" cy="1728192"/>
          </a:xfrm>
        </p:grpSpPr>
        <p:sp>
          <p:nvSpPr>
            <p:cNvPr id="34826" name="五角星 72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6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07" name="TextBox 74"/>
            <p:cNvSpPr>
              <a:spLocks noChangeArrowheads="1"/>
            </p:cNvSpPr>
            <p:nvPr/>
          </p:nvSpPr>
          <p:spPr bwMode="auto">
            <a:xfrm>
              <a:off x="582524" y="479375"/>
              <a:ext cx="563145" cy="79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sym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087" name="Group 13"/>
          <p:cNvGrpSpPr/>
          <p:nvPr/>
        </p:nvGrpSpPr>
        <p:grpSpPr bwMode="auto">
          <a:xfrm rot="-981927">
            <a:off x="1119188" y="2730500"/>
            <a:ext cx="1217612" cy="1219200"/>
            <a:chOff x="0" y="0"/>
            <a:chExt cx="1728192" cy="1728192"/>
          </a:xfrm>
        </p:grpSpPr>
        <p:sp>
          <p:nvSpPr>
            <p:cNvPr id="34830" name="五角星 76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3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04" name="TextBox 78"/>
            <p:cNvSpPr>
              <a:spLocks noChangeArrowheads="1"/>
            </p:cNvSpPr>
            <p:nvPr/>
          </p:nvSpPr>
          <p:spPr bwMode="auto">
            <a:xfrm>
              <a:off x="572902" y="493115"/>
              <a:ext cx="582386" cy="78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FFFFFF"/>
                  </a:solidFill>
                  <a:sym typeface="微软雅黑" panose="020B0503020204020204" pitchFamily="34" charset="-122"/>
                </a:rPr>
                <a:t>4</a:t>
              </a:r>
              <a:endParaRPr lang="zh-CN" altLang="en-US" sz="30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088" name="Group 17"/>
          <p:cNvGrpSpPr/>
          <p:nvPr/>
        </p:nvGrpSpPr>
        <p:grpSpPr bwMode="auto">
          <a:xfrm rot="480000">
            <a:off x="5300663" y="2286000"/>
            <a:ext cx="1398587" cy="1398588"/>
            <a:chOff x="0" y="0"/>
            <a:chExt cx="1728192" cy="1728192"/>
          </a:xfrm>
        </p:grpSpPr>
        <p:sp>
          <p:nvSpPr>
            <p:cNvPr id="34834" name="五角星 80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0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101" name="TextBox 82"/>
            <p:cNvSpPr>
              <a:spLocks noChangeArrowheads="1"/>
            </p:cNvSpPr>
            <p:nvPr/>
          </p:nvSpPr>
          <p:spPr bwMode="auto">
            <a:xfrm>
              <a:off x="582524" y="479375"/>
              <a:ext cx="563145" cy="79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sym typeface="微软雅黑" panose="020B0503020204020204" pitchFamily="34" charset="-122"/>
                </a:rPr>
                <a:t>3</a:t>
              </a:r>
              <a:endParaRPr lang="zh-CN" altLang="en-US" sz="36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089" name="Group 21"/>
          <p:cNvGrpSpPr/>
          <p:nvPr/>
        </p:nvGrpSpPr>
        <p:grpSpPr bwMode="auto">
          <a:xfrm rot="967929">
            <a:off x="6645275" y="2730500"/>
            <a:ext cx="1217613" cy="1219200"/>
            <a:chOff x="0" y="0"/>
            <a:chExt cx="1728192" cy="1728192"/>
          </a:xfrm>
        </p:grpSpPr>
        <p:sp>
          <p:nvSpPr>
            <p:cNvPr id="34838" name="五角星 84"/>
            <p:cNvSpPr>
              <a:spLocks noChangeArrowheads="1"/>
            </p:cNvSpPr>
            <p:nvPr/>
          </p:nvSpPr>
          <p:spPr bwMode="auto">
            <a:xfrm>
              <a:off x="0" y="0"/>
              <a:ext cx="1728192" cy="1728192"/>
            </a:xfrm>
            <a:prstGeom prst="star5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097" name="五角星 32"/>
            <p:cNvSpPr>
              <a:spLocks noChangeArrowheads="1"/>
            </p:cNvSpPr>
            <p:nvPr/>
          </p:nvSpPr>
          <p:spPr bwMode="auto">
            <a:xfrm>
              <a:off x="330116" y="1204861"/>
              <a:ext cx="1067960" cy="523331"/>
            </a:xfrm>
            <a:custGeom>
              <a:avLst/>
              <a:gdLst>
                <a:gd name="T0" fmla="*/ 27583 w 1067960"/>
                <a:gd name="T1" fmla="*/ 0 h 523331"/>
                <a:gd name="T2" fmla="*/ 533980 w 1067960"/>
                <a:gd name="T3" fmla="*/ 131310 h 523331"/>
                <a:gd name="T4" fmla="*/ 1040377 w 1067960"/>
                <a:gd name="T5" fmla="*/ 0 h 523331"/>
                <a:gd name="T6" fmla="*/ 1067960 w 1067960"/>
                <a:gd name="T7" fmla="*/ 523331 h 523331"/>
                <a:gd name="T8" fmla="*/ 533980 w 1067960"/>
                <a:gd name="T9" fmla="*/ 305870 h 523331"/>
                <a:gd name="T10" fmla="*/ 0 w 1067960"/>
                <a:gd name="T11" fmla="*/ 523331 h 523331"/>
                <a:gd name="T12" fmla="*/ 27583 w 1067960"/>
                <a:gd name="T13" fmla="*/ 0 h 523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960"/>
                <a:gd name="T22" fmla="*/ 0 h 523331"/>
                <a:gd name="T23" fmla="*/ 1067960 w 1067960"/>
                <a:gd name="T24" fmla="*/ 523331 h 523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960" h="523331">
                  <a:moveTo>
                    <a:pt x="27583" y="0"/>
                  </a:moveTo>
                  <a:cubicBezTo>
                    <a:pt x="177403" y="83799"/>
                    <a:pt x="350143" y="131310"/>
                    <a:pt x="533980" y="131310"/>
                  </a:cubicBezTo>
                  <a:cubicBezTo>
                    <a:pt x="717817" y="131310"/>
                    <a:pt x="890558" y="83799"/>
                    <a:pt x="1040377" y="0"/>
                  </a:cubicBezTo>
                  <a:lnTo>
                    <a:pt x="1067960" y="523331"/>
                  </a:lnTo>
                  <a:lnTo>
                    <a:pt x="533980" y="305870"/>
                  </a:lnTo>
                  <a:lnTo>
                    <a:pt x="0" y="523331"/>
                  </a:lnTo>
                  <a:lnTo>
                    <a:pt x="27583" y="0"/>
                  </a:lnTo>
                  <a:close/>
                </a:path>
              </a:pathLst>
            </a:custGeom>
            <a:solidFill>
              <a:srgbClr val="B0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098" name="TextBox 86"/>
            <p:cNvSpPr>
              <a:spLocks noChangeArrowheads="1"/>
            </p:cNvSpPr>
            <p:nvPr/>
          </p:nvSpPr>
          <p:spPr bwMode="auto">
            <a:xfrm>
              <a:off x="572902" y="493115"/>
              <a:ext cx="582386" cy="78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000">
                  <a:solidFill>
                    <a:srgbClr val="FFFFFF"/>
                  </a:solidFill>
                  <a:sym typeface="微软雅黑" panose="020B0503020204020204" pitchFamily="34" charset="-122"/>
                </a:rPr>
                <a:t>5</a:t>
              </a:r>
              <a:endParaRPr lang="zh-CN" altLang="en-US" sz="30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46090" name="TextBox 87"/>
          <p:cNvSpPr>
            <a:spLocks noChangeArrowheads="1"/>
          </p:cNvSpPr>
          <p:nvPr/>
        </p:nvSpPr>
        <p:spPr bwMode="auto">
          <a:xfrm>
            <a:off x="2181225" y="4090988"/>
            <a:ext cx="4619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rgbClr val="FF8607"/>
                </a:solidFill>
                <a:sym typeface="微软雅黑" panose="020B0503020204020204" pitchFamily="34" charset="-122"/>
              </a:rPr>
              <a:t>Please add text here. According to the need to adjust the font size. The text use justified.</a:t>
            </a:r>
            <a:endParaRPr lang="zh-CN" altLang="en-US" sz="1100" b="1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46091" name="TextBox 88"/>
          <p:cNvSpPr>
            <a:spLocks noChangeArrowheads="1"/>
          </p:cNvSpPr>
          <p:nvPr/>
        </p:nvSpPr>
        <p:spPr bwMode="auto">
          <a:xfrm>
            <a:off x="3744913" y="1038225"/>
            <a:ext cx="15001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46092" name="TextBox 89"/>
          <p:cNvSpPr>
            <a:spLocks noChangeArrowheads="1"/>
          </p:cNvSpPr>
          <p:nvPr/>
        </p:nvSpPr>
        <p:spPr bwMode="auto">
          <a:xfrm>
            <a:off x="2152650" y="1492250"/>
            <a:ext cx="1501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46093" name="TextBox 90"/>
          <p:cNvSpPr>
            <a:spLocks noChangeArrowheads="1"/>
          </p:cNvSpPr>
          <p:nvPr/>
        </p:nvSpPr>
        <p:spPr bwMode="auto">
          <a:xfrm>
            <a:off x="5321300" y="1492250"/>
            <a:ext cx="1501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46094" name="TextBox 91"/>
          <p:cNvSpPr>
            <a:spLocks noChangeArrowheads="1"/>
          </p:cNvSpPr>
          <p:nvPr/>
        </p:nvSpPr>
        <p:spPr bwMode="auto">
          <a:xfrm>
            <a:off x="762000" y="1957388"/>
            <a:ext cx="15001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46095" name="TextBox 92"/>
          <p:cNvSpPr>
            <a:spLocks noChangeArrowheads="1"/>
          </p:cNvSpPr>
          <p:nvPr/>
        </p:nvSpPr>
        <p:spPr bwMode="auto">
          <a:xfrm>
            <a:off x="6772275" y="1957388"/>
            <a:ext cx="15017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82828"/>
                </a:solidFill>
                <a:sym typeface="微软雅黑" panose="020B0503020204020204" pitchFamily="34" charset="-122"/>
              </a:rPr>
              <a:t>According to the need to adjust the font size. </a:t>
            </a:r>
            <a:endParaRPr lang="zh-CN" altLang="en-US" sz="11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2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0" y="0"/>
            <a:ext cx="9144000" cy="3959225"/>
            <a:chOff x="0" y="0"/>
            <a:chExt cx="9144000" cy="3959968"/>
          </a:xfrm>
        </p:grpSpPr>
        <p:sp>
          <p:nvSpPr>
            <p:cNvPr id="47112" name="矩形 254"/>
            <p:cNvSpPr>
              <a:spLocks noChangeArrowheads="1"/>
            </p:cNvSpPr>
            <p:nvPr/>
          </p:nvSpPr>
          <p:spPr bwMode="auto">
            <a:xfrm>
              <a:off x="0" y="113953"/>
              <a:ext cx="9144000" cy="3846015"/>
            </a:xfrm>
            <a:custGeom>
              <a:avLst/>
              <a:gdLst>
                <a:gd name="T0" fmla="*/ 0 w 9144000"/>
                <a:gd name="T1" fmla="*/ 0 h 3846015"/>
                <a:gd name="T2" fmla="*/ 9144000 w 9144000"/>
                <a:gd name="T3" fmla="*/ 0 h 3846015"/>
                <a:gd name="T4" fmla="*/ 9144000 w 9144000"/>
                <a:gd name="T5" fmla="*/ 3651870 h 3846015"/>
                <a:gd name="T6" fmla="*/ 4766144 w 9144000"/>
                <a:gd name="T7" fmla="*/ 3651870 h 3846015"/>
                <a:gd name="T8" fmla="*/ 4571999 w 9144000"/>
                <a:gd name="T9" fmla="*/ 3846015 h 3846015"/>
                <a:gd name="T10" fmla="*/ 4377855 w 9144000"/>
                <a:gd name="T11" fmla="*/ 3651870 h 3846015"/>
                <a:gd name="T12" fmla="*/ 0 w 9144000"/>
                <a:gd name="T13" fmla="*/ 3651870 h 3846015"/>
                <a:gd name="T14" fmla="*/ 0 w 9144000"/>
                <a:gd name="T15" fmla="*/ 0 h 38460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44000"/>
                <a:gd name="T25" fmla="*/ 0 h 3846015"/>
                <a:gd name="T26" fmla="*/ 9144000 w 9144000"/>
                <a:gd name="T27" fmla="*/ 3846015 h 38460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7113" name="矩形 254"/>
            <p:cNvSpPr>
              <a:spLocks noChangeArrowheads="1"/>
            </p:cNvSpPr>
            <p:nvPr/>
          </p:nvSpPr>
          <p:spPr bwMode="auto">
            <a:xfrm>
              <a:off x="0" y="0"/>
              <a:ext cx="9144000" cy="3846015"/>
            </a:xfrm>
            <a:custGeom>
              <a:avLst/>
              <a:gdLst>
                <a:gd name="T0" fmla="*/ 0 w 9144000"/>
                <a:gd name="T1" fmla="*/ 0 h 3846015"/>
                <a:gd name="T2" fmla="*/ 9144000 w 9144000"/>
                <a:gd name="T3" fmla="*/ 0 h 3846015"/>
                <a:gd name="T4" fmla="*/ 9144000 w 9144000"/>
                <a:gd name="T5" fmla="*/ 3651870 h 3846015"/>
                <a:gd name="T6" fmla="*/ 4766144 w 9144000"/>
                <a:gd name="T7" fmla="*/ 3651870 h 3846015"/>
                <a:gd name="T8" fmla="*/ 4571999 w 9144000"/>
                <a:gd name="T9" fmla="*/ 3846015 h 3846015"/>
                <a:gd name="T10" fmla="*/ 4377855 w 9144000"/>
                <a:gd name="T11" fmla="*/ 3651870 h 3846015"/>
                <a:gd name="T12" fmla="*/ 0 w 9144000"/>
                <a:gd name="T13" fmla="*/ 3651870 h 3846015"/>
                <a:gd name="T14" fmla="*/ 0 w 9144000"/>
                <a:gd name="T15" fmla="*/ 0 h 38460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44000"/>
                <a:gd name="T25" fmla="*/ 0 h 3846015"/>
                <a:gd name="T26" fmla="*/ 9144000 w 9144000"/>
                <a:gd name="T27" fmla="*/ 3846015 h 38460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44000" h="3846015">
                  <a:moveTo>
                    <a:pt x="0" y="0"/>
                  </a:moveTo>
                  <a:lnTo>
                    <a:pt x="9144000" y="0"/>
                  </a:lnTo>
                  <a:lnTo>
                    <a:pt x="9144000" y="3651870"/>
                  </a:lnTo>
                  <a:lnTo>
                    <a:pt x="4766144" y="3651870"/>
                  </a:lnTo>
                  <a:lnTo>
                    <a:pt x="4571999" y="3846015"/>
                  </a:lnTo>
                  <a:lnTo>
                    <a:pt x="4377855" y="3651870"/>
                  </a:lnTo>
                  <a:lnTo>
                    <a:pt x="0" y="365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108" name="矩形 258"/>
          <p:cNvSpPr>
            <a:spLocks noChangeArrowheads="1"/>
          </p:cNvSpPr>
          <p:nvPr/>
        </p:nvSpPr>
        <p:spPr bwMode="auto">
          <a:xfrm>
            <a:off x="0" y="17716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THANK YOU</a:t>
            </a:r>
            <a:endParaRPr lang="zh-CN" altLang="en-US" sz="60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7109" name="矩形 259"/>
          <p:cNvSpPr>
            <a:spLocks noChangeArrowheads="1"/>
          </p:cNvSpPr>
          <p:nvPr/>
        </p:nvSpPr>
        <p:spPr bwMode="auto">
          <a:xfrm>
            <a:off x="0" y="16811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lvl="2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THANK YOU</a:t>
            </a:r>
            <a:endParaRPr lang="zh-CN" altLang="en-US" sz="600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7110" name="文本框 223"/>
          <p:cNvSpPr>
            <a:spLocks noChangeArrowheads="1"/>
          </p:cNvSpPr>
          <p:nvPr/>
        </p:nvSpPr>
        <p:spPr bwMode="auto">
          <a:xfrm>
            <a:off x="4146550" y="835025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7F7F7F"/>
                </a:solidFill>
                <a:sym typeface="微软雅黑" panose="020B0503020204020204" pitchFamily="34" charset="-122"/>
              </a:rPr>
              <a:t>LOGO</a:t>
            </a:r>
            <a:endParaRPr lang="zh-CN" altLang="en-US" sz="1800">
              <a:solidFill>
                <a:srgbClr val="7F7F7F"/>
              </a:solidFill>
              <a:sym typeface="微软雅黑" panose="020B0503020204020204" pitchFamily="34" charset="-122"/>
            </a:endParaRPr>
          </a:p>
        </p:txBody>
      </p:sp>
      <p:sp>
        <p:nvSpPr>
          <p:cNvPr id="47111" name="矩形 29"/>
          <p:cNvSpPr>
            <a:spLocks noChangeArrowheads="1"/>
          </p:cNvSpPr>
          <p:nvPr/>
        </p:nvSpPr>
        <p:spPr bwMode="auto">
          <a:xfrm>
            <a:off x="0" y="4219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8C4306"/>
                </a:solidFill>
                <a:sym typeface="微软雅黑" panose="020B0503020204020204" pitchFamily="34" charset="-122"/>
              </a:rPr>
              <a:t>Please add your name</a:t>
            </a:r>
            <a:endParaRPr lang="en-US" altLang="zh-CN" sz="1800">
              <a:solidFill>
                <a:srgbClr val="8C4306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2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435" name="Group 3"/>
          <p:cNvGrpSpPr/>
          <p:nvPr/>
        </p:nvGrpSpPr>
        <p:grpSpPr bwMode="auto">
          <a:xfrm>
            <a:off x="3563938" y="1203325"/>
            <a:ext cx="865187" cy="865188"/>
            <a:chOff x="0" y="0"/>
            <a:chExt cx="864000" cy="864000"/>
          </a:xfrm>
        </p:grpSpPr>
        <p:sp>
          <p:nvSpPr>
            <p:cNvPr id="18520" name="椭圆 124"/>
            <p:cNvSpPr>
              <a:spLocks noChangeArrowheads="1"/>
            </p:cNvSpPr>
            <p:nvPr/>
          </p:nvSpPr>
          <p:spPr bwMode="auto">
            <a:xfrm>
              <a:off x="0" y="0"/>
              <a:ext cx="864000" cy="864000"/>
            </a:xfrm>
            <a:prstGeom prst="ellipse">
              <a:avLst/>
            </a:pr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21" name="椭圆 125"/>
            <p:cNvSpPr>
              <a:spLocks noChangeArrowheads="1"/>
            </p:cNvSpPr>
            <p:nvPr/>
          </p:nvSpPr>
          <p:spPr bwMode="auto">
            <a:xfrm>
              <a:off x="90000" y="90000"/>
              <a:ext cx="684000" cy="684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436" name="Group 6"/>
          <p:cNvGrpSpPr/>
          <p:nvPr/>
        </p:nvGrpSpPr>
        <p:grpSpPr bwMode="auto">
          <a:xfrm>
            <a:off x="584200" y="515938"/>
            <a:ext cx="2474913" cy="4068762"/>
            <a:chOff x="0" y="0"/>
            <a:chExt cx="2476153" cy="4069266"/>
          </a:xfrm>
        </p:grpSpPr>
        <p:sp>
          <p:nvSpPr>
            <p:cNvPr id="18460" name="矩形 3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1" name="矩形 4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2" name="矩形 5"/>
            <p:cNvSpPr>
              <a:spLocks noChangeArrowheads="1"/>
            </p:cNvSpPr>
            <p:nvPr/>
          </p:nvSpPr>
          <p:spPr bwMode="auto">
            <a:xfrm>
              <a:off x="875248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3" name="矩形 6"/>
            <p:cNvSpPr>
              <a:spLocks noChangeArrowheads="1"/>
            </p:cNvSpPr>
            <p:nvPr/>
          </p:nvSpPr>
          <p:spPr bwMode="auto">
            <a:xfrm>
              <a:off x="1312872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4" name="矩形 7"/>
            <p:cNvSpPr>
              <a:spLocks noChangeArrowheads="1"/>
            </p:cNvSpPr>
            <p:nvPr/>
          </p:nvSpPr>
          <p:spPr bwMode="auto">
            <a:xfrm>
              <a:off x="1750496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5" name="矩形 8"/>
            <p:cNvSpPr>
              <a:spLocks noChangeArrowheads="1"/>
            </p:cNvSpPr>
            <p:nvPr/>
          </p:nvSpPr>
          <p:spPr bwMode="auto">
            <a:xfrm>
              <a:off x="2188121" y="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6" name="矩形 59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7" name="矩形 60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8" name="矩形 61"/>
            <p:cNvSpPr>
              <a:spLocks noChangeArrowheads="1"/>
            </p:cNvSpPr>
            <p:nvPr/>
          </p:nvSpPr>
          <p:spPr bwMode="auto">
            <a:xfrm>
              <a:off x="875248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69" name="矩形 62"/>
            <p:cNvSpPr>
              <a:spLocks noChangeArrowheads="1"/>
            </p:cNvSpPr>
            <p:nvPr/>
          </p:nvSpPr>
          <p:spPr bwMode="auto">
            <a:xfrm>
              <a:off x="1312872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0" name="矩形 63"/>
            <p:cNvSpPr>
              <a:spLocks noChangeArrowheads="1"/>
            </p:cNvSpPr>
            <p:nvPr/>
          </p:nvSpPr>
          <p:spPr bwMode="auto">
            <a:xfrm>
              <a:off x="1750496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1" name="矩形 64"/>
            <p:cNvSpPr>
              <a:spLocks noChangeArrowheads="1"/>
            </p:cNvSpPr>
            <p:nvPr/>
          </p:nvSpPr>
          <p:spPr bwMode="auto">
            <a:xfrm>
              <a:off x="2188121" y="406202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2" name="矩形 66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3" name="矩形 67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4" name="矩形 68"/>
            <p:cNvSpPr>
              <a:spLocks noChangeArrowheads="1"/>
            </p:cNvSpPr>
            <p:nvPr/>
          </p:nvSpPr>
          <p:spPr bwMode="auto">
            <a:xfrm>
              <a:off x="875248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5" name="矩形 69"/>
            <p:cNvSpPr>
              <a:spLocks noChangeArrowheads="1"/>
            </p:cNvSpPr>
            <p:nvPr/>
          </p:nvSpPr>
          <p:spPr bwMode="auto">
            <a:xfrm>
              <a:off x="1312872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6" name="矩形 70"/>
            <p:cNvSpPr>
              <a:spLocks noChangeArrowheads="1"/>
            </p:cNvSpPr>
            <p:nvPr/>
          </p:nvSpPr>
          <p:spPr bwMode="auto">
            <a:xfrm>
              <a:off x="1750496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7" name="矩形 71"/>
            <p:cNvSpPr>
              <a:spLocks noChangeArrowheads="1"/>
            </p:cNvSpPr>
            <p:nvPr/>
          </p:nvSpPr>
          <p:spPr bwMode="auto">
            <a:xfrm>
              <a:off x="2188121" y="828081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8" name="矩形 73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79" name="矩形 74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0" name="矩形 75"/>
            <p:cNvSpPr>
              <a:spLocks noChangeArrowheads="1"/>
            </p:cNvSpPr>
            <p:nvPr/>
          </p:nvSpPr>
          <p:spPr bwMode="auto">
            <a:xfrm>
              <a:off x="875248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1" name="矩形 76"/>
            <p:cNvSpPr>
              <a:spLocks noChangeArrowheads="1"/>
            </p:cNvSpPr>
            <p:nvPr/>
          </p:nvSpPr>
          <p:spPr bwMode="auto">
            <a:xfrm>
              <a:off x="1312872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2" name="矩形 77"/>
            <p:cNvSpPr>
              <a:spLocks noChangeArrowheads="1"/>
            </p:cNvSpPr>
            <p:nvPr/>
          </p:nvSpPr>
          <p:spPr bwMode="auto">
            <a:xfrm>
              <a:off x="1750496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3" name="矩形 78"/>
            <p:cNvSpPr>
              <a:spLocks noChangeArrowheads="1"/>
            </p:cNvSpPr>
            <p:nvPr/>
          </p:nvSpPr>
          <p:spPr bwMode="auto">
            <a:xfrm>
              <a:off x="2188121" y="1249960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4" name="矩形 80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5" name="矩形 81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6" name="矩形 82"/>
            <p:cNvSpPr>
              <a:spLocks noChangeArrowheads="1"/>
            </p:cNvSpPr>
            <p:nvPr/>
          </p:nvSpPr>
          <p:spPr bwMode="auto">
            <a:xfrm>
              <a:off x="875248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7" name="矩形 83"/>
            <p:cNvSpPr>
              <a:spLocks noChangeArrowheads="1"/>
            </p:cNvSpPr>
            <p:nvPr/>
          </p:nvSpPr>
          <p:spPr bwMode="auto">
            <a:xfrm>
              <a:off x="1312872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8" name="矩形 84"/>
            <p:cNvSpPr>
              <a:spLocks noChangeArrowheads="1"/>
            </p:cNvSpPr>
            <p:nvPr/>
          </p:nvSpPr>
          <p:spPr bwMode="auto">
            <a:xfrm>
              <a:off x="1750496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89" name="矩形 85"/>
            <p:cNvSpPr>
              <a:spLocks noChangeArrowheads="1"/>
            </p:cNvSpPr>
            <p:nvPr/>
          </p:nvSpPr>
          <p:spPr bwMode="auto">
            <a:xfrm>
              <a:off x="2188121" y="1671839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0" name="矩形 87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1" name="矩形 88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2" name="矩形 89"/>
            <p:cNvSpPr>
              <a:spLocks noChangeArrowheads="1"/>
            </p:cNvSpPr>
            <p:nvPr/>
          </p:nvSpPr>
          <p:spPr bwMode="auto">
            <a:xfrm>
              <a:off x="875248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3" name="矩形 90"/>
            <p:cNvSpPr>
              <a:spLocks noChangeArrowheads="1"/>
            </p:cNvSpPr>
            <p:nvPr/>
          </p:nvSpPr>
          <p:spPr bwMode="auto">
            <a:xfrm>
              <a:off x="1312872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4" name="矩形 91"/>
            <p:cNvSpPr>
              <a:spLocks noChangeArrowheads="1"/>
            </p:cNvSpPr>
            <p:nvPr/>
          </p:nvSpPr>
          <p:spPr bwMode="auto">
            <a:xfrm>
              <a:off x="1750496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5" name="矩形 92"/>
            <p:cNvSpPr>
              <a:spLocks noChangeArrowheads="1"/>
            </p:cNvSpPr>
            <p:nvPr/>
          </p:nvSpPr>
          <p:spPr bwMode="auto">
            <a:xfrm>
              <a:off x="2188121" y="2093718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6" name="矩形 94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7" name="矩形 95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8" name="矩形 96"/>
            <p:cNvSpPr>
              <a:spLocks noChangeArrowheads="1"/>
            </p:cNvSpPr>
            <p:nvPr/>
          </p:nvSpPr>
          <p:spPr bwMode="auto">
            <a:xfrm>
              <a:off x="875248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99" name="矩形 97"/>
            <p:cNvSpPr>
              <a:spLocks noChangeArrowheads="1"/>
            </p:cNvSpPr>
            <p:nvPr/>
          </p:nvSpPr>
          <p:spPr bwMode="auto">
            <a:xfrm>
              <a:off x="1312872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0" name="矩形 98"/>
            <p:cNvSpPr>
              <a:spLocks noChangeArrowheads="1"/>
            </p:cNvSpPr>
            <p:nvPr/>
          </p:nvSpPr>
          <p:spPr bwMode="auto">
            <a:xfrm>
              <a:off x="1750496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1" name="矩形 99"/>
            <p:cNvSpPr>
              <a:spLocks noChangeArrowheads="1"/>
            </p:cNvSpPr>
            <p:nvPr/>
          </p:nvSpPr>
          <p:spPr bwMode="auto">
            <a:xfrm>
              <a:off x="2188121" y="2515597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2" name="矩形 101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3" name="矩形 102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4" name="矩形 103"/>
            <p:cNvSpPr>
              <a:spLocks noChangeArrowheads="1"/>
            </p:cNvSpPr>
            <p:nvPr/>
          </p:nvSpPr>
          <p:spPr bwMode="auto">
            <a:xfrm>
              <a:off x="875248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5" name="矩形 104"/>
            <p:cNvSpPr>
              <a:spLocks noChangeArrowheads="1"/>
            </p:cNvSpPr>
            <p:nvPr/>
          </p:nvSpPr>
          <p:spPr bwMode="auto">
            <a:xfrm>
              <a:off x="1312872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6" name="矩形 105"/>
            <p:cNvSpPr>
              <a:spLocks noChangeArrowheads="1"/>
            </p:cNvSpPr>
            <p:nvPr/>
          </p:nvSpPr>
          <p:spPr bwMode="auto">
            <a:xfrm>
              <a:off x="1750496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7" name="矩形 106"/>
            <p:cNvSpPr>
              <a:spLocks noChangeArrowheads="1"/>
            </p:cNvSpPr>
            <p:nvPr/>
          </p:nvSpPr>
          <p:spPr bwMode="auto">
            <a:xfrm>
              <a:off x="2188121" y="2937476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8" name="矩形 108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09" name="矩形 109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0" name="矩形 110"/>
            <p:cNvSpPr>
              <a:spLocks noChangeArrowheads="1"/>
            </p:cNvSpPr>
            <p:nvPr/>
          </p:nvSpPr>
          <p:spPr bwMode="auto">
            <a:xfrm>
              <a:off x="875248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1" name="矩形 111"/>
            <p:cNvSpPr>
              <a:spLocks noChangeArrowheads="1"/>
            </p:cNvSpPr>
            <p:nvPr/>
          </p:nvSpPr>
          <p:spPr bwMode="auto">
            <a:xfrm>
              <a:off x="1312872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2" name="矩形 112"/>
            <p:cNvSpPr>
              <a:spLocks noChangeArrowheads="1"/>
            </p:cNvSpPr>
            <p:nvPr/>
          </p:nvSpPr>
          <p:spPr bwMode="auto">
            <a:xfrm>
              <a:off x="1750496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3" name="矩形 113"/>
            <p:cNvSpPr>
              <a:spLocks noChangeArrowheads="1"/>
            </p:cNvSpPr>
            <p:nvPr/>
          </p:nvSpPr>
          <p:spPr bwMode="auto">
            <a:xfrm>
              <a:off x="2188121" y="3359355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4" name="矩形 115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5" name="矩形 116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6" name="矩形 117"/>
            <p:cNvSpPr>
              <a:spLocks noChangeArrowheads="1"/>
            </p:cNvSpPr>
            <p:nvPr/>
          </p:nvSpPr>
          <p:spPr bwMode="auto">
            <a:xfrm>
              <a:off x="875248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7" name="矩形 118"/>
            <p:cNvSpPr>
              <a:spLocks noChangeArrowheads="1"/>
            </p:cNvSpPr>
            <p:nvPr/>
          </p:nvSpPr>
          <p:spPr bwMode="auto">
            <a:xfrm>
              <a:off x="1312872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8" name="矩形 119"/>
            <p:cNvSpPr>
              <a:spLocks noChangeArrowheads="1"/>
            </p:cNvSpPr>
            <p:nvPr/>
          </p:nvSpPr>
          <p:spPr bwMode="auto">
            <a:xfrm>
              <a:off x="1750496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519" name="矩形 120"/>
            <p:cNvSpPr>
              <a:spLocks noChangeArrowheads="1"/>
            </p:cNvSpPr>
            <p:nvPr/>
          </p:nvSpPr>
          <p:spPr bwMode="auto">
            <a:xfrm>
              <a:off x="2188121" y="3781234"/>
              <a:ext cx="288032" cy="28803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8437" name="矩形 122"/>
          <p:cNvSpPr>
            <a:spLocks noChangeArrowheads="1"/>
          </p:cNvSpPr>
          <p:nvPr/>
        </p:nvSpPr>
        <p:spPr bwMode="auto">
          <a:xfrm>
            <a:off x="3535363" y="2132013"/>
            <a:ext cx="562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8438" name="矩形 123"/>
          <p:cNvSpPr>
            <a:spLocks noChangeArrowheads="1"/>
          </p:cNvSpPr>
          <p:nvPr/>
        </p:nvSpPr>
        <p:spPr bwMode="auto">
          <a:xfrm>
            <a:off x="3535363" y="2544763"/>
            <a:ext cx="562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595959"/>
                </a:solidFill>
                <a:sym typeface="微软雅黑" panose="020B0503020204020204" pitchFamily="34" charset="-122"/>
              </a:rPr>
              <a:t>Please add the title here illustrated text</a:t>
            </a:r>
            <a:endParaRPr lang="zh-CN" altLang="en-US" sz="1600">
              <a:solidFill>
                <a:srgbClr val="595959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439" name="Group 69"/>
          <p:cNvGrpSpPr/>
          <p:nvPr/>
        </p:nvGrpSpPr>
        <p:grpSpPr bwMode="auto">
          <a:xfrm>
            <a:off x="1458913" y="517525"/>
            <a:ext cx="725487" cy="4068763"/>
            <a:chOff x="0" y="0"/>
            <a:chExt cx="725656" cy="4069266"/>
          </a:xfrm>
        </p:grpSpPr>
        <p:sp>
          <p:nvSpPr>
            <p:cNvPr id="18440" name="矩形 72"/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1" name="矩形 79"/>
            <p:cNvSpPr>
              <a:spLocks noChangeArrowheads="1"/>
            </p:cNvSpPr>
            <p:nvPr/>
          </p:nvSpPr>
          <p:spPr bwMode="auto">
            <a:xfrm>
              <a:off x="437624" y="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2" name="矩形 86"/>
            <p:cNvSpPr>
              <a:spLocks noChangeArrowheads="1"/>
            </p:cNvSpPr>
            <p:nvPr/>
          </p:nvSpPr>
          <p:spPr bwMode="auto">
            <a:xfrm>
              <a:off x="0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3" name="矩形 93"/>
            <p:cNvSpPr>
              <a:spLocks noChangeArrowheads="1"/>
            </p:cNvSpPr>
            <p:nvPr/>
          </p:nvSpPr>
          <p:spPr bwMode="auto">
            <a:xfrm>
              <a:off x="437624" y="406202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4" name="矩形 100"/>
            <p:cNvSpPr>
              <a:spLocks noChangeArrowheads="1"/>
            </p:cNvSpPr>
            <p:nvPr/>
          </p:nvSpPr>
          <p:spPr bwMode="auto">
            <a:xfrm>
              <a:off x="0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5" name="矩形 107"/>
            <p:cNvSpPr>
              <a:spLocks noChangeArrowheads="1"/>
            </p:cNvSpPr>
            <p:nvPr/>
          </p:nvSpPr>
          <p:spPr bwMode="auto">
            <a:xfrm>
              <a:off x="437624" y="828081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6" name="矩形 114"/>
            <p:cNvSpPr>
              <a:spLocks noChangeArrowheads="1"/>
            </p:cNvSpPr>
            <p:nvPr/>
          </p:nvSpPr>
          <p:spPr bwMode="auto">
            <a:xfrm>
              <a:off x="0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7" name="矩形 126"/>
            <p:cNvSpPr>
              <a:spLocks noChangeArrowheads="1"/>
            </p:cNvSpPr>
            <p:nvPr/>
          </p:nvSpPr>
          <p:spPr bwMode="auto">
            <a:xfrm>
              <a:off x="437624" y="1249960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8" name="矩形 127"/>
            <p:cNvSpPr>
              <a:spLocks noChangeArrowheads="1"/>
            </p:cNvSpPr>
            <p:nvPr/>
          </p:nvSpPr>
          <p:spPr bwMode="auto">
            <a:xfrm>
              <a:off x="0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49" name="矩形 128"/>
            <p:cNvSpPr>
              <a:spLocks noChangeArrowheads="1"/>
            </p:cNvSpPr>
            <p:nvPr/>
          </p:nvSpPr>
          <p:spPr bwMode="auto">
            <a:xfrm>
              <a:off x="437624" y="1671839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0" name="矩形 129"/>
            <p:cNvSpPr>
              <a:spLocks noChangeArrowheads="1"/>
            </p:cNvSpPr>
            <p:nvPr/>
          </p:nvSpPr>
          <p:spPr bwMode="auto">
            <a:xfrm>
              <a:off x="0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1" name="矩形 130"/>
            <p:cNvSpPr>
              <a:spLocks noChangeArrowheads="1"/>
            </p:cNvSpPr>
            <p:nvPr/>
          </p:nvSpPr>
          <p:spPr bwMode="auto">
            <a:xfrm>
              <a:off x="437624" y="2093718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2" name="矩形 131"/>
            <p:cNvSpPr>
              <a:spLocks noChangeArrowheads="1"/>
            </p:cNvSpPr>
            <p:nvPr/>
          </p:nvSpPr>
          <p:spPr bwMode="auto">
            <a:xfrm>
              <a:off x="0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3" name="矩形 132"/>
            <p:cNvSpPr>
              <a:spLocks noChangeArrowheads="1"/>
            </p:cNvSpPr>
            <p:nvPr/>
          </p:nvSpPr>
          <p:spPr bwMode="auto">
            <a:xfrm>
              <a:off x="437624" y="2515597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4" name="矩形 133"/>
            <p:cNvSpPr>
              <a:spLocks noChangeArrowheads="1"/>
            </p:cNvSpPr>
            <p:nvPr/>
          </p:nvSpPr>
          <p:spPr bwMode="auto">
            <a:xfrm>
              <a:off x="0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5" name="矩形 134"/>
            <p:cNvSpPr>
              <a:spLocks noChangeArrowheads="1"/>
            </p:cNvSpPr>
            <p:nvPr/>
          </p:nvSpPr>
          <p:spPr bwMode="auto">
            <a:xfrm>
              <a:off x="437624" y="2937476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6" name="矩形 135"/>
            <p:cNvSpPr>
              <a:spLocks noChangeArrowheads="1"/>
            </p:cNvSpPr>
            <p:nvPr/>
          </p:nvSpPr>
          <p:spPr bwMode="auto">
            <a:xfrm>
              <a:off x="0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7" name="矩形 136"/>
            <p:cNvSpPr>
              <a:spLocks noChangeArrowheads="1"/>
            </p:cNvSpPr>
            <p:nvPr/>
          </p:nvSpPr>
          <p:spPr bwMode="auto">
            <a:xfrm>
              <a:off x="437624" y="3359355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8" name="矩形 137"/>
            <p:cNvSpPr>
              <a:spLocks noChangeArrowheads="1"/>
            </p:cNvSpPr>
            <p:nvPr/>
          </p:nvSpPr>
          <p:spPr bwMode="auto">
            <a:xfrm>
              <a:off x="0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459" name="矩形 138"/>
            <p:cNvSpPr>
              <a:spLocks noChangeArrowheads="1"/>
            </p:cNvSpPr>
            <p:nvPr/>
          </p:nvSpPr>
          <p:spPr bwMode="auto">
            <a:xfrm>
              <a:off x="437624" y="3781234"/>
              <a:ext cx="288032" cy="288032"/>
            </a:xfrm>
            <a:prstGeom prst="rect">
              <a:avLst/>
            </a:prstGeom>
            <a:solidFill>
              <a:srgbClr val="FF8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0" y="2571750"/>
            <a:ext cx="9144000" cy="257175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459" name="Group 3"/>
          <p:cNvGrpSpPr/>
          <p:nvPr/>
        </p:nvGrpSpPr>
        <p:grpSpPr bwMode="auto">
          <a:xfrm>
            <a:off x="647700" y="1257300"/>
            <a:ext cx="1582738" cy="1584325"/>
            <a:chOff x="0" y="0"/>
            <a:chExt cx="1584000" cy="1584000"/>
          </a:xfrm>
        </p:grpSpPr>
        <p:sp>
          <p:nvSpPr>
            <p:cNvPr id="19487" name="椭圆 9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488" name="椭圆 5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9460" name="等腰三角形 15"/>
          <p:cNvSpPr>
            <a:spLocks noChangeArrowheads="1"/>
          </p:cNvSpPr>
          <p:nvPr/>
        </p:nvSpPr>
        <p:spPr bwMode="auto">
          <a:xfrm flipV="1">
            <a:off x="1349375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461" name="Group 7"/>
          <p:cNvGrpSpPr/>
          <p:nvPr/>
        </p:nvGrpSpPr>
        <p:grpSpPr bwMode="auto">
          <a:xfrm>
            <a:off x="611188" y="3173413"/>
            <a:ext cx="1690687" cy="1050925"/>
            <a:chOff x="0" y="0"/>
            <a:chExt cx="1690933" cy="1050708"/>
          </a:xfrm>
        </p:grpSpPr>
        <p:sp>
          <p:nvSpPr>
            <p:cNvPr id="19485" name="矩形 18"/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6" name="矩形 20"/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2" name="Group 10"/>
          <p:cNvGrpSpPr/>
          <p:nvPr/>
        </p:nvGrpSpPr>
        <p:grpSpPr bwMode="auto">
          <a:xfrm>
            <a:off x="2725738" y="1257300"/>
            <a:ext cx="1584325" cy="1584325"/>
            <a:chOff x="0" y="0"/>
            <a:chExt cx="1584000" cy="1584000"/>
          </a:xfrm>
        </p:grpSpPr>
        <p:sp>
          <p:nvSpPr>
            <p:cNvPr id="19483" name="椭圆 24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484" name="椭圆 25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9463" name="等腰三角形 26"/>
          <p:cNvSpPr>
            <a:spLocks noChangeArrowheads="1"/>
          </p:cNvSpPr>
          <p:nvPr/>
        </p:nvSpPr>
        <p:spPr bwMode="auto">
          <a:xfrm flipV="1">
            <a:off x="3429000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464" name="Group 14"/>
          <p:cNvGrpSpPr/>
          <p:nvPr/>
        </p:nvGrpSpPr>
        <p:grpSpPr bwMode="auto">
          <a:xfrm>
            <a:off x="2690813" y="3173413"/>
            <a:ext cx="1690687" cy="1050925"/>
            <a:chOff x="0" y="0"/>
            <a:chExt cx="1690933" cy="1050708"/>
          </a:xfrm>
        </p:grpSpPr>
        <p:sp>
          <p:nvSpPr>
            <p:cNvPr id="19481" name="矩形 27"/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2" name="矩形 28"/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5" name="Group 17"/>
          <p:cNvGrpSpPr/>
          <p:nvPr/>
        </p:nvGrpSpPr>
        <p:grpSpPr bwMode="auto">
          <a:xfrm>
            <a:off x="4805363" y="1257300"/>
            <a:ext cx="1582737" cy="1584325"/>
            <a:chOff x="0" y="0"/>
            <a:chExt cx="1584000" cy="1584000"/>
          </a:xfrm>
        </p:grpSpPr>
        <p:sp>
          <p:nvSpPr>
            <p:cNvPr id="19479" name="椭圆 30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480" name="椭圆 31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9466" name="等腰三角形 32"/>
          <p:cNvSpPr>
            <a:spLocks noChangeArrowheads="1"/>
          </p:cNvSpPr>
          <p:nvPr/>
        </p:nvSpPr>
        <p:spPr bwMode="auto">
          <a:xfrm flipV="1">
            <a:off x="5507038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467" name="Group 21"/>
          <p:cNvGrpSpPr/>
          <p:nvPr/>
        </p:nvGrpSpPr>
        <p:grpSpPr bwMode="auto">
          <a:xfrm>
            <a:off x="4768850" y="3173413"/>
            <a:ext cx="1692275" cy="1050925"/>
            <a:chOff x="0" y="0"/>
            <a:chExt cx="1690933" cy="1050708"/>
          </a:xfrm>
        </p:grpSpPr>
        <p:sp>
          <p:nvSpPr>
            <p:cNvPr id="19477" name="矩形 33"/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8" name="矩形 34"/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68" name="Group 24"/>
          <p:cNvGrpSpPr/>
          <p:nvPr/>
        </p:nvGrpSpPr>
        <p:grpSpPr bwMode="auto">
          <a:xfrm>
            <a:off x="6883400" y="1257300"/>
            <a:ext cx="1584325" cy="1584325"/>
            <a:chOff x="0" y="0"/>
            <a:chExt cx="1584000" cy="1584000"/>
          </a:xfrm>
        </p:grpSpPr>
        <p:sp>
          <p:nvSpPr>
            <p:cNvPr id="19475" name="椭圆 36"/>
            <p:cNvSpPr>
              <a:spLocks noChangeArrowheads="1"/>
            </p:cNvSpPr>
            <p:nvPr/>
          </p:nvSpPr>
          <p:spPr bwMode="auto">
            <a:xfrm>
              <a:off x="0" y="0"/>
              <a:ext cx="1584000" cy="1584000"/>
            </a:xfrm>
            <a:prstGeom prst="ellipse">
              <a:avLst/>
            </a:prstGeom>
            <a:solidFill>
              <a:srgbClr val="282828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9476" name="椭圆 37"/>
            <p:cNvSpPr>
              <a:spLocks noChangeArrowheads="1"/>
            </p:cNvSpPr>
            <p:nvPr/>
          </p:nvSpPr>
          <p:spPr bwMode="auto">
            <a:xfrm>
              <a:off x="108000" y="108000"/>
              <a:ext cx="1368000" cy="1368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9469" name="等腰三角形 38"/>
          <p:cNvSpPr>
            <a:spLocks noChangeArrowheads="1"/>
          </p:cNvSpPr>
          <p:nvPr/>
        </p:nvSpPr>
        <p:spPr bwMode="auto">
          <a:xfrm flipV="1">
            <a:off x="7586663" y="3003550"/>
            <a:ext cx="215900" cy="144463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470" name="Group 28"/>
          <p:cNvGrpSpPr/>
          <p:nvPr/>
        </p:nvGrpSpPr>
        <p:grpSpPr bwMode="auto">
          <a:xfrm>
            <a:off x="6848475" y="3173413"/>
            <a:ext cx="1692275" cy="1050925"/>
            <a:chOff x="0" y="0"/>
            <a:chExt cx="1690933" cy="1050708"/>
          </a:xfrm>
        </p:grpSpPr>
        <p:sp>
          <p:nvSpPr>
            <p:cNvPr id="19473" name="矩形 39"/>
            <p:cNvSpPr>
              <a:spLocks noChangeArrowheads="1"/>
            </p:cNvSpPr>
            <p:nvPr/>
          </p:nvSpPr>
          <p:spPr bwMode="auto">
            <a:xfrm>
              <a:off x="259409" y="0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sym typeface="微软雅黑" panose="020B0503020204020204" pitchFamily="34" charset="-122"/>
                </a:rPr>
                <a:t>add name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4" name="矩形 40"/>
            <p:cNvSpPr>
              <a:spLocks noChangeArrowheads="1"/>
            </p:cNvSpPr>
            <p:nvPr/>
          </p:nvSpPr>
          <p:spPr bwMode="auto">
            <a:xfrm>
              <a:off x="0" y="281267"/>
              <a:ext cx="16909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 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zh-CN" altLang="en-US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282828"/>
                  </a:solidFill>
                  <a:sym typeface="微软雅黑" panose="020B0503020204020204" pitchFamily="34" charset="-122"/>
                </a:rPr>
                <a:t>Please add text here</a:t>
              </a:r>
              <a:endParaRPr lang="en-US" altLang="zh-CN" sz="1100">
                <a:solidFill>
                  <a:srgbClr val="282828"/>
                </a:solidFill>
                <a:sym typeface="微软雅黑" panose="020B0503020204020204" pitchFamily="34" charset="-122"/>
              </a:endParaRPr>
            </a:p>
          </p:txBody>
        </p:sp>
      </p:grpSp>
      <p:sp>
        <p:nvSpPr>
          <p:cNvPr id="19471" name="矩形 46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2" name="等腰三角形 47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任意多边形 61"/>
          <p:cNvSpPr>
            <a:spLocks noChangeArrowheads="1"/>
          </p:cNvSpPr>
          <p:nvPr/>
        </p:nvSpPr>
        <p:spPr bwMode="auto">
          <a:xfrm>
            <a:off x="7077075" y="3429000"/>
            <a:ext cx="1282700" cy="942975"/>
          </a:xfrm>
          <a:custGeom>
            <a:avLst/>
            <a:gdLst>
              <a:gd name="T0" fmla="*/ 207463 w 2255291"/>
              <a:gd name="T1" fmla="*/ 172940 h 1944216"/>
              <a:gd name="T2" fmla="*/ 161866 w 2255291"/>
              <a:gd name="T3" fmla="*/ 221692 h 1944216"/>
              <a:gd name="T4" fmla="*/ 253059 w 2255291"/>
              <a:gd name="T5" fmla="*/ 221692 h 1944216"/>
              <a:gd name="T6" fmla="*/ 207463 w 2255291"/>
              <a:gd name="T7" fmla="*/ 0 h 1944216"/>
              <a:gd name="T8" fmla="*/ 414925 w 2255291"/>
              <a:gd name="T9" fmla="*/ 221826 h 1944216"/>
              <a:gd name="T10" fmla="*/ 0 w 2255291"/>
              <a:gd name="T11" fmla="*/ 22182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任意多边形 60"/>
          <p:cNvSpPr>
            <a:spLocks noChangeArrowheads="1"/>
          </p:cNvSpPr>
          <p:nvPr/>
        </p:nvSpPr>
        <p:spPr bwMode="auto">
          <a:xfrm>
            <a:off x="765175" y="3429000"/>
            <a:ext cx="1284288" cy="942975"/>
          </a:xfrm>
          <a:custGeom>
            <a:avLst/>
            <a:gdLst>
              <a:gd name="T0" fmla="*/ 208234 w 2255291"/>
              <a:gd name="T1" fmla="*/ 172940 h 1944216"/>
              <a:gd name="T2" fmla="*/ 162468 w 2255291"/>
              <a:gd name="T3" fmla="*/ 221692 h 1944216"/>
              <a:gd name="T4" fmla="*/ 254000 w 2255291"/>
              <a:gd name="T5" fmla="*/ 221692 h 1944216"/>
              <a:gd name="T6" fmla="*/ 208234 w 2255291"/>
              <a:gd name="T7" fmla="*/ 0 h 1944216"/>
              <a:gd name="T8" fmla="*/ 416468 w 2255291"/>
              <a:gd name="T9" fmla="*/ 221826 h 1944216"/>
              <a:gd name="T10" fmla="*/ 0 w 2255291"/>
              <a:gd name="T11" fmla="*/ 221826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8282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0486" name="任意多边形 27"/>
          <p:cNvSpPr>
            <a:spLocks noChangeArrowheads="1"/>
          </p:cNvSpPr>
          <p:nvPr/>
        </p:nvSpPr>
        <p:spPr bwMode="auto">
          <a:xfrm>
            <a:off x="1562100" y="2716213"/>
            <a:ext cx="2255838" cy="1655762"/>
          </a:xfrm>
          <a:custGeom>
            <a:avLst/>
            <a:gdLst>
              <a:gd name="T0" fmla="*/ 1128466 w 2255291"/>
              <a:gd name="T1" fmla="*/ 936240 h 1944216"/>
              <a:gd name="T2" fmla="*/ 880448 w 2255291"/>
              <a:gd name="T3" fmla="*/ 1200174 h 1944216"/>
              <a:gd name="T4" fmla="*/ 1376483 w 2255291"/>
              <a:gd name="T5" fmla="*/ 1200174 h 1944216"/>
              <a:gd name="T6" fmla="*/ 1128468 w 2255291"/>
              <a:gd name="T7" fmla="*/ 0 h 1944216"/>
              <a:gd name="T8" fmla="*/ 2256932 w 2255291"/>
              <a:gd name="T9" fmla="*/ 1200894 h 1944216"/>
              <a:gd name="T10" fmla="*/ 0 w 2255291"/>
              <a:gd name="T11" fmla="*/ 1200894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7" name="任意多边形 28"/>
          <p:cNvSpPr>
            <a:spLocks noChangeArrowheads="1"/>
          </p:cNvSpPr>
          <p:nvPr/>
        </p:nvSpPr>
        <p:spPr bwMode="auto">
          <a:xfrm>
            <a:off x="3435350" y="1260475"/>
            <a:ext cx="2255838" cy="3111500"/>
          </a:xfrm>
          <a:custGeom>
            <a:avLst/>
            <a:gdLst>
              <a:gd name="T0" fmla="*/ 1128466 w 2255291"/>
              <a:gd name="T1" fmla="*/ 6213017 h 1944216"/>
              <a:gd name="T2" fmla="*/ 880448 w 2255291"/>
              <a:gd name="T3" fmla="*/ 7964525 h 1944216"/>
              <a:gd name="T4" fmla="*/ 1376483 w 2255291"/>
              <a:gd name="T5" fmla="*/ 7964525 h 1944216"/>
              <a:gd name="T6" fmla="*/ 1128468 w 2255291"/>
              <a:gd name="T7" fmla="*/ 0 h 1944216"/>
              <a:gd name="T8" fmla="*/ 2256932 w 2255291"/>
              <a:gd name="T9" fmla="*/ 7969303 h 1944216"/>
              <a:gd name="T10" fmla="*/ 0 w 2255291"/>
              <a:gd name="T11" fmla="*/ 7969303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8" name="任意多边形 29"/>
          <p:cNvSpPr>
            <a:spLocks noChangeArrowheads="1"/>
          </p:cNvSpPr>
          <p:nvPr/>
        </p:nvSpPr>
        <p:spPr bwMode="auto">
          <a:xfrm>
            <a:off x="5307013" y="2211388"/>
            <a:ext cx="2255837" cy="2160587"/>
          </a:xfrm>
          <a:custGeom>
            <a:avLst/>
            <a:gdLst>
              <a:gd name="T0" fmla="*/ 1128464 w 2255291"/>
              <a:gd name="T1" fmla="*/ 2080216 h 1944216"/>
              <a:gd name="T2" fmla="*/ 880448 w 2255291"/>
              <a:gd name="T3" fmla="*/ 2666648 h 1944216"/>
              <a:gd name="T4" fmla="*/ 1376480 w 2255291"/>
              <a:gd name="T5" fmla="*/ 2666648 h 1944216"/>
              <a:gd name="T6" fmla="*/ 1128465 w 2255291"/>
              <a:gd name="T7" fmla="*/ 0 h 1944216"/>
              <a:gd name="T8" fmla="*/ 2256929 w 2255291"/>
              <a:gd name="T9" fmla="*/ 2668249 h 1944216"/>
              <a:gd name="T10" fmla="*/ 0 w 2255291"/>
              <a:gd name="T11" fmla="*/ 2668249 h 1944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5291"/>
              <a:gd name="T19" fmla="*/ 0 h 1944216"/>
              <a:gd name="T20" fmla="*/ 2255291 w 2255291"/>
              <a:gd name="T21" fmla="*/ 1944216 h 1944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5291" h="1944216">
                <a:moveTo>
                  <a:pt x="1127645" y="1515747"/>
                </a:moveTo>
                <a:lnTo>
                  <a:pt x="879809" y="1943050"/>
                </a:lnTo>
                <a:lnTo>
                  <a:pt x="1375481" y="1943050"/>
                </a:lnTo>
                <a:lnTo>
                  <a:pt x="1127645" y="1515747"/>
                </a:lnTo>
                <a:close/>
                <a:moveTo>
                  <a:pt x="1127646" y="0"/>
                </a:moveTo>
                <a:lnTo>
                  <a:pt x="2255291" y="1944216"/>
                </a:lnTo>
                <a:lnTo>
                  <a:pt x="0" y="1944216"/>
                </a:lnTo>
                <a:lnTo>
                  <a:pt x="1127646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文本框 20"/>
          <p:cNvSpPr>
            <a:spLocks noChangeArrowheads="1"/>
          </p:cNvSpPr>
          <p:nvPr/>
        </p:nvSpPr>
        <p:spPr bwMode="auto">
          <a:xfrm>
            <a:off x="2320925" y="3490913"/>
            <a:ext cx="73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65</a:t>
            </a:r>
            <a:r>
              <a:rPr lang="en-US" altLang="zh-CN" sz="2800">
                <a:solidFill>
                  <a:srgbClr val="FF8607"/>
                </a:solidFill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20490" name="文本框 48"/>
          <p:cNvSpPr>
            <a:spLocks noChangeArrowheads="1"/>
          </p:cNvSpPr>
          <p:nvPr/>
        </p:nvSpPr>
        <p:spPr bwMode="auto">
          <a:xfrm>
            <a:off x="6065838" y="3384550"/>
            <a:ext cx="73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54</a:t>
            </a:r>
            <a:r>
              <a:rPr lang="en-US" altLang="zh-CN" sz="2800">
                <a:solidFill>
                  <a:srgbClr val="FF8607"/>
                </a:solidFill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20491" name="文本框 49"/>
          <p:cNvSpPr>
            <a:spLocks noChangeArrowheads="1"/>
          </p:cNvSpPr>
          <p:nvPr/>
        </p:nvSpPr>
        <p:spPr bwMode="auto">
          <a:xfrm>
            <a:off x="4194175" y="3171825"/>
            <a:ext cx="73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FFFF"/>
                </a:solidFill>
                <a:sym typeface="微软雅黑" panose="020B0503020204020204" pitchFamily="34" charset="-122"/>
              </a:rPr>
              <a:t>96</a:t>
            </a:r>
            <a:r>
              <a:rPr lang="en-US" altLang="zh-CN" sz="2800">
                <a:solidFill>
                  <a:srgbClr val="282828"/>
                </a:solidFill>
                <a:sym typeface="微软雅黑" panose="020B0503020204020204" pitchFamily="34" charset="-122"/>
              </a:rPr>
              <a:t>t</a:t>
            </a:r>
            <a:endParaRPr lang="zh-CN" altLang="en-US" sz="2800">
              <a:solidFill>
                <a:srgbClr val="282828"/>
              </a:solidFill>
              <a:sym typeface="微软雅黑" panose="020B0503020204020204" pitchFamily="34" charset="-122"/>
            </a:endParaRPr>
          </a:p>
        </p:txBody>
      </p:sp>
      <p:sp>
        <p:nvSpPr>
          <p:cNvPr id="20492" name="矩形 53"/>
          <p:cNvSpPr>
            <a:spLocks noChangeArrowheads="1"/>
          </p:cNvSpPr>
          <p:nvPr/>
        </p:nvSpPr>
        <p:spPr bwMode="auto">
          <a:xfrm>
            <a:off x="1852613" y="4479925"/>
            <a:ext cx="167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sym typeface="微软雅黑" panose="020B0503020204020204" pitchFamily="34" charset="-122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3" name="矩形 54"/>
          <p:cNvSpPr>
            <a:spLocks noChangeArrowheads="1"/>
          </p:cNvSpPr>
          <p:nvPr/>
        </p:nvSpPr>
        <p:spPr bwMode="auto">
          <a:xfrm>
            <a:off x="3724275" y="44799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sym typeface="微软雅黑" panose="020B0503020204020204" pitchFamily="34" charset="-122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4" name="矩形 58"/>
          <p:cNvSpPr>
            <a:spLocks noChangeArrowheads="1"/>
          </p:cNvSpPr>
          <p:nvPr/>
        </p:nvSpPr>
        <p:spPr bwMode="auto">
          <a:xfrm>
            <a:off x="5591175" y="4479925"/>
            <a:ext cx="1676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rgbClr val="131313"/>
                </a:solidFill>
                <a:sym typeface="微软雅黑" panose="020B0503020204020204" pitchFamily="34" charset="-122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5" name="任意多边形 32"/>
          <p:cNvSpPr>
            <a:spLocks noChangeArrowheads="1"/>
          </p:cNvSpPr>
          <p:nvPr/>
        </p:nvSpPr>
        <p:spPr bwMode="auto">
          <a:xfrm rot="-7008953">
            <a:off x="4494212" y="263526"/>
            <a:ext cx="904875" cy="971550"/>
          </a:xfrm>
          <a:custGeom>
            <a:avLst/>
            <a:gdLst>
              <a:gd name="T0" fmla="*/ 209246 w 1122190"/>
              <a:gd name="T1" fmla="*/ 0 h 1205590"/>
              <a:gd name="T2" fmla="*/ 252971 w 1122190"/>
              <a:gd name="T3" fmla="*/ 43648 h 1205590"/>
              <a:gd name="T4" fmla="*/ 429551 w 1122190"/>
              <a:gd name="T5" fmla="*/ 219915 h 1205590"/>
              <a:gd name="T6" fmla="*/ 588347 w 1122190"/>
              <a:gd name="T7" fmla="*/ 378430 h 1205590"/>
              <a:gd name="T8" fmla="*/ 200634 w 1122190"/>
              <a:gd name="T9" fmla="*/ 630952 h 1205590"/>
              <a:gd name="T10" fmla="*/ 0 w 1122190"/>
              <a:gd name="T11" fmla="*/ 430674 h 1205590"/>
              <a:gd name="T12" fmla="*/ 209246 w 1122190"/>
              <a:gd name="T13" fmla="*/ 110545 h 1205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2190"/>
              <a:gd name="T22" fmla="*/ 0 h 1205590"/>
              <a:gd name="T23" fmla="*/ 1122190 w 1122190"/>
              <a:gd name="T24" fmla="*/ 1205590 h 12055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2190" h="1205590">
                <a:moveTo>
                  <a:pt x="399107" y="0"/>
                </a:moveTo>
                <a:lnTo>
                  <a:pt x="482507" y="83400"/>
                </a:lnTo>
                <a:lnTo>
                  <a:pt x="819309" y="420202"/>
                </a:lnTo>
                <a:lnTo>
                  <a:pt x="1122190" y="723083"/>
                </a:lnTo>
                <a:lnTo>
                  <a:pt x="382681" y="1205590"/>
                </a:lnTo>
                <a:lnTo>
                  <a:pt x="0" y="822909"/>
                </a:lnTo>
                <a:lnTo>
                  <a:pt x="399107" y="211222"/>
                </a:lnTo>
                <a:lnTo>
                  <a:pt x="399107" y="0"/>
                </a:lnTo>
                <a:close/>
              </a:path>
            </a:pathLst>
          </a:custGeom>
          <a:solidFill>
            <a:srgbClr val="B0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6" name="同心圆 1"/>
          <p:cNvSpPr>
            <a:spLocks noChangeArrowheads="1"/>
          </p:cNvSpPr>
          <p:nvPr/>
        </p:nvSpPr>
        <p:spPr bwMode="auto">
          <a:xfrm>
            <a:off x="4005263" y="-284163"/>
            <a:ext cx="1998662" cy="19954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7" name="任意多边形 41"/>
          <p:cNvSpPr>
            <a:spLocks noChangeArrowheads="1"/>
          </p:cNvSpPr>
          <p:nvPr/>
        </p:nvSpPr>
        <p:spPr bwMode="auto">
          <a:xfrm flipH="1">
            <a:off x="4787900" y="0"/>
            <a:ext cx="431800" cy="923925"/>
          </a:xfrm>
          <a:custGeom>
            <a:avLst/>
            <a:gdLst>
              <a:gd name="T0" fmla="*/ 215633 w 432064"/>
              <a:gd name="T1" fmla="*/ 636892 h 922983"/>
              <a:gd name="T2" fmla="*/ 143757 w 432064"/>
              <a:gd name="T3" fmla="*/ 709121 h 922983"/>
              <a:gd name="T4" fmla="*/ 215633 w 432064"/>
              <a:gd name="T5" fmla="*/ 781350 h 922983"/>
              <a:gd name="T6" fmla="*/ 287509 w 432064"/>
              <a:gd name="T7" fmla="*/ 709121 h 922983"/>
              <a:gd name="T8" fmla="*/ 215633 w 432064"/>
              <a:gd name="T9" fmla="*/ 636892 h 922983"/>
              <a:gd name="T10" fmla="*/ 253010 w 432064"/>
              <a:gd name="T11" fmla="*/ 0 h 922983"/>
              <a:gd name="T12" fmla="*/ 178255 w 432064"/>
              <a:gd name="T13" fmla="*/ 0 h 922983"/>
              <a:gd name="T14" fmla="*/ 178255 w 432064"/>
              <a:gd name="T15" fmla="*/ 495850 h 922983"/>
              <a:gd name="T16" fmla="*/ 177324 w 432064"/>
              <a:gd name="T17" fmla="*/ 495868 h 922983"/>
              <a:gd name="T18" fmla="*/ 22003 w 432064"/>
              <a:gd name="T19" fmla="*/ 613777 h 922983"/>
              <a:gd name="T20" fmla="*/ 65102 w 432064"/>
              <a:gd name="T21" fmla="*/ 864266 h 922983"/>
              <a:gd name="T22" fmla="*/ 315380 w 432064"/>
              <a:gd name="T23" fmla="*/ 901230 h 922983"/>
              <a:gd name="T24" fmla="*/ 428377 w 432064"/>
              <a:gd name="T25" fmla="*/ 673793 h 922983"/>
              <a:gd name="T26" fmla="*/ 345521 w 432064"/>
              <a:gd name="T27" fmla="*/ 687551 h 922983"/>
              <a:gd name="T28" fmla="*/ 276533 w 432064"/>
              <a:gd name="T29" fmla="*/ 826411 h 922983"/>
              <a:gd name="T30" fmla="*/ 123727 w 432064"/>
              <a:gd name="T31" fmla="*/ 803844 h 922983"/>
              <a:gd name="T32" fmla="*/ 97412 w 432064"/>
              <a:gd name="T33" fmla="*/ 650909 h 922983"/>
              <a:gd name="T34" fmla="*/ 153867 w 432064"/>
              <a:gd name="T35" fmla="*/ 592290 h 922983"/>
              <a:gd name="T36" fmla="*/ 201824 w 432064"/>
              <a:gd name="T37" fmla="*/ 583772 h 922983"/>
              <a:gd name="T38" fmla="*/ 253010 w 432064"/>
              <a:gd name="T39" fmla="*/ 583772 h 9229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2064"/>
              <a:gd name="T61" fmla="*/ 0 h 922983"/>
              <a:gd name="T62" fmla="*/ 432064 w 432064"/>
              <a:gd name="T63" fmla="*/ 922983 h 9229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2064" h="922983">
                <a:moveTo>
                  <a:pt x="216029" y="634946"/>
                </a:moveTo>
                <a:cubicBezTo>
                  <a:pt x="176260" y="634946"/>
                  <a:pt x="144021" y="667185"/>
                  <a:pt x="144021" y="706954"/>
                </a:cubicBezTo>
                <a:cubicBezTo>
                  <a:pt x="144021" y="746723"/>
                  <a:pt x="176260" y="778962"/>
                  <a:pt x="216029" y="778962"/>
                </a:cubicBezTo>
                <a:cubicBezTo>
                  <a:pt x="255798" y="778962"/>
                  <a:pt x="288037" y="746723"/>
                  <a:pt x="288037" y="706954"/>
                </a:cubicBezTo>
                <a:cubicBezTo>
                  <a:pt x="288037" y="667185"/>
                  <a:pt x="255798" y="634946"/>
                  <a:pt x="216029" y="634946"/>
                </a:cubicBezTo>
                <a:close/>
                <a:moveTo>
                  <a:pt x="253475" y="0"/>
                </a:moveTo>
                <a:lnTo>
                  <a:pt x="178582" y="0"/>
                </a:lnTo>
                <a:lnTo>
                  <a:pt x="178582" y="494334"/>
                </a:lnTo>
                <a:lnTo>
                  <a:pt x="177649" y="494352"/>
                </a:lnTo>
                <a:cubicBezTo>
                  <a:pt x="111329" y="506335"/>
                  <a:pt x="52848" y="549030"/>
                  <a:pt x="22042" y="611901"/>
                </a:cubicBezTo>
                <a:cubicBezTo>
                  <a:pt x="-19033" y="695729"/>
                  <a:pt x="-1616" y="796458"/>
                  <a:pt x="65222" y="861626"/>
                </a:cubicBezTo>
                <a:cubicBezTo>
                  <a:pt x="132060" y="926795"/>
                  <a:pt x="233197" y="941658"/>
                  <a:pt x="315959" y="898476"/>
                </a:cubicBezTo>
                <a:cubicBezTo>
                  <a:pt x="398721" y="855293"/>
                  <a:pt x="444383" y="763835"/>
                  <a:pt x="429163" y="671734"/>
                </a:cubicBezTo>
                <a:lnTo>
                  <a:pt x="346155" y="685450"/>
                </a:lnTo>
                <a:cubicBezTo>
                  <a:pt x="355448" y="741682"/>
                  <a:pt x="327569" y="797520"/>
                  <a:pt x="277040" y="823885"/>
                </a:cubicBezTo>
                <a:cubicBezTo>
                  <a:pt x="226510" y="850250"/>
                  <a:pt x="164762" y="841175"/>
                  <a:pt x="123955" y="801387"/>
                </a:cubicBezTo>
                <a:cubicBezTo>
                  <a:pt x="83148" y="761599"/>
                  <a:pt x="72514" y="700100"/>
                  <a:pt x="97592" y="648920"/>
                </a:cubicBezTo>
                <a:cubicBezTo>
                  <a:pt x="110131" y="623330"/>
                  <a:pt x="130179" y="603215"/>
                  <a:pt x="154149" y="590480"/>
                </a:cubicBezTo>
                <a:lnTo>
                  <a:pt x="202194" y="581988"/>
                </a:lnTo>
                <a:lnTo>
                  <a:pt x="253475" y="581988"/>
                </a:lnTo>
                <a:lnTo>
                  <a:pt x="253475" y="0"/>
                </a:lnTo>
                <a:close/>
              </a:path>
            </a:pathLst>
          </a:cu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509" name="Group 5"/>
          <p:cNvGrpSpPr/>
          <p:nvPr/>
        </p:nvGrpSpPr>
        <p:grpSpPr bwMode="auto">
          <a:xfrm>
            <a:off x="2944813" y="1619250"/>
            <a:ext cx="3255962" cy="2576513"/>
            <a:chOff x="0" y="0"/>
            <a:chExt cx="3851441" cy="3048006"/>
          </a:xfrm>
        </p:grpSpPr>
        <p:sp>
          <p:nvSpPr>
            <p:cNvPr id="21533" name="矩形 1"/>
            <p:cNvSpPr>
              <a:spLocks noChangeArrowheads="1"/>
            </p:cNvSpPr>
            <p:nvPr/>
          </p:nvSpPr>
          <p:spPr bwMode="auto">
            <a:xfrm>
              <a:off x="82517" y="85861"/>
              <a:ext cx="3656678" cy="2007609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21534" name="Group 7"/>
            <p:cNvGrpSpPr/>
            <p:nvPr/>
          </p:nvGrpSpPr>
          <p:grpSpPr bwMode="auto">
            <a:xfrm>
              <a:off x="0" y="0"/>
              <a:ext cx="3851441" cy="3048006"/>
              <a:chOff x="0" y="0"/>
              <a:chExt cx="3851441" cy="3048006"/>
            </a:xfrm>
          </p:grpSpPr>
          <p:grpSp>
            <p:nvGrpSpPr>
              <p:cNvPr id="21535" name="Group 8"/>
              <p:cNvGrpSpPr/>
              <p:nvPr/>
            </p:nvGrpSpPr>
            <p:grpSpPr bwMode="auto">
              <a:xfrm>
                <a:off x="0" y="0"/>
                <a:ext cx="3851441" cy="3048006"/>
                <a:chOff x="0" y="0"/>
                <a:chExt cx="3732582" cy="2953942"/>
              </a:xfrm>
            </p:grpSpPr>
            <p:sp>
              <p:nvSpPr>
                <p:cNvPr id="21537" name="圆角矩形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447190"/>
                </a:xfrm>
                <a:custGeom>
                  <a:avLst/>
                  <a:gdLst>
                    <a:gd name="T0" fmla="*/ 110325 w 5436000"/>
                    <a:gd name="T1" fmla="*/ 105407 h 3564000"/>
                    <a:gd name="T2" fmla="*/ 110325 w 5436000"/>
                    <a:gd name="T3" fmla="*/ 1344447 h 3564000"/>
                    <a:gd name="T4" fmla="*/ 2452619 w 5436000"/>
                    <a:gd name="T5" fmla="*/ 1344447 h 3564000"/>
                    <a:gd name="T6" fmla="*/ 2452619 w 5436000"/>
                    <a:gd name="T7" fmla="*/ 105407 h 3564000"/>
                    <a:gd name="T8" fmla="*/ 110325 w 5436000"/>
                    <a:gd name="T9" fmla="*/ 105407 h 3564000"/>
                    <a:gd name="T10" fmla="*/ 91444 w 5436000"/>
                    <a:gd name="T11" fmla="*/ 0 h 3564000"/>
                    <a:gd name="T12" fmla="*/ 2471501 w 5436000"/>
                    <a:gd name="T13" fmla="*/ 0 h 3564000"/>
                    <a:gd name="T14" fmla="*/ 2562945 w 5436000"/>
                    <a:gd name="T15" fmla="*/ 91444 h 3564000"/>
                    <a:gd name="T16" fmla="*/ 2562945 w 5436000"/>
                    <a:gd name="T17" fmla="*/ 1588898 h 3564000"/>
                    <a:gd name="T18" fmla="*/ 2471501 w 5436000"/>
                    <a:gd name="T19" fmla="*/ 1680342 h 3564000"/>
                    <a:gd name="T20" fmla="*/ 91444 w 5436000"/>
                    <a:gd name="T21" fmla="*/ 1680342 h 3564000"/>
                    <a:gd name="T22" fmla="*/ 0 w 5436000"/>
                    <a:gd name="T23" fmla="*/ 1588898 h 3564000"/>
                    <a:gd name="T24" fmla="*/ 0 w 5436000"/>
                    <a:gd name="T25" fmla="*/ 91444 h 3564000"/>
                    <a:gd name="T26" fmla="*/ 91444 w 5436000"/>
                    <a:gd name="T27" fmla="*/ 0 h 35640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36000"/>
                    <a:gd name="T43" fmla="*/ 0 h 3564000"/>
                    <a:gd name="T44" fmla="*/ 5436000 w 5436000"/>
                    <a:gd name="T45" fmla="*/ 3564000 h 35640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153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111515"/>
                </a:xfrm>
                <a:custGeom>
                  <a:avLst/>
                  <a:gdLst>
                    <a:gd name="T0" fmla="*/ 110325 w 5436000"/>
                    <a:gd name="T1" fmla="*/ 105407 h 3075136"/>
                    <a:gd name="T2" fmla="*/ 110325 w 5436000"/>
                    <a:gd name="T3" fmla="*/ 1344446 h 3075136"/>
                    <a:gd name="T4" fmla="*/ 2452619 w 5436000"/>
                    <a:gd name="T5" fmla="*/ 1344446 h 3075136"/>
                    <a:gd name="T6" fmla="*/ 2452619 w 5436000"/>
                    <a:gd name="T7" fmla="*/ 105407 h 3075136"/>
                    <a:gd name="T8" fmla="*/ 110325 w 5436000"/>
                    <a:gd name="T9" fmla="*/ 105407 h 3075136"/>
                    <a:gd name="T10" fmla="*/ 91444 w 5436000"/>
                    <a:gd name="T11" fmla="*/ 0 h 3075136"/>
                    <a:gd name="T12" fmla="*/ 2471501 w 5436000"/>
                    <a:gd name="T13" fmla="*/ 0 h 3075136"/>
                    <a:gd name="T14" fmla="*/ 2562945 w 5436000"/>
                    <a:gd name="T15" fmla="*/ 91444 h 3075136"/>
                    <a:gd name="T16" fmla="*/ 2562945 w 5436000"/>
                    <a:gd name="T17" fmla="*/ 1449853 h 3075136"/>
                    <a:gd name="T18" fmla="*/ 0 w 5436000"/>
                    <a:gd name="T19" fmla="*/ 1449853 h 3075136"/>
                    <a:gd name="T20" fmla="*/ 0 w 5436000"/>
                    <a:gd name="T21" fmla="*/ 91444 h 3075136"/>
                    <a:gd name="T22" fmla="*/ 91444 w 5436000"/>
                    <a:gd name="T23" fmla="*/ 0 h 3075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36000"/>
                    <a:gd name="T37" fmla="*/ 0 h 3075136"/>
                    <a:gd name="T38" fmla="*/ 5436000 w 5436000"/>
                    <a:gd name="T39" fmla="*/ 3075136 h 3075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rgbClr val="292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1539" name="矩形 14"/>
                <p:cNvSpPr>
                  <a:spLocks noChangeArrowheads="1"/>
                </p:cNvSpPr>
                <p:nvPr/>
              </p:nvSpPr>
              <p:spPr bwMode="auto">
                <a:xfrm>
                  <a:off x="160674" y="153511"/>
                  <a:ext cx="3411234" cy="1804493"/>
                </a:xfrm>
                <a:custGeom>
                  <a:avLst/>
                  <a:gdLst>
                    <a:gd name="T0" fmla="*/ 8487 w 4968000"/>
                    <a:gd name="T1" fmla="*/ 8487 h 2628000"/>
                    <a:gd name="T2" fmla="*/ 8487 w 4968000"/>
                    <a:gd name="T3" fmla="*/ 1230552 h 2628000"/>
                    <a:gd name="T4" fmla="*/ 2333807 w 4968000"/>
                    <a:gd name="T5" fmla="*/ 1230552 h 2628000"/>
                    <a:gd name="T6" fmla="*/ 2333807 w 4968000"/>
                    <a:gd name="T7" fmla="*/ 8487 h 2628000"/>
                    <a:gd name="T8" fmla="*/ 8487 w 4968000"/>
                    <a:gd name="T9" fmla="*/ 8487 h 2628000"/>
                    <a:gd name="T10" fmla="*/ 0 w 4968000"/>
                    <a:gd name="T11" fmla="*/ 0 h 2628000"/>
                    <a:gd name="T12" fmla="*/ 2342294 w 4968000"/>
                    <a:gd name="T13" fmla="*/ 0 h 2628000"/>
                    <a:gd name="T14" fmla="*/ 2342294 w 4968000"/>
                    <a:gd name="T15" fmla="*/ 1239039 h 2628000"/>
                    <a:gd name="T16" fmla="*/ 0 w 4968000"/>
                    <a:gd name="T17" fmla="*/ 1239039 h 2628000"/>
                    <a:gd name="T18" fmla="*/ 0 w 4968000"/>
                    <a:gd name="T19" fmla="*/ 0 h 2628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68000"/>
                    <a:gd name="T31" fmla="*/ 0 h 2628000"/>
                    <a:gd name="T32" fmla="*/ 4968000 w 4968000"/>
                    <a:gd name="T33" fmla="*/ 2628000 h 2628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lnTo>
                        <a:pt x="18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1540" name="矩形 39"/>
                <p:cNvSpPr>
                  <a:spLocks noChangeArrowheads="1"/>
                </p:cNvSpPr>
                <p:nvPr/>
              </p:nvSpPr>
              <p:spPr bwMode="auto"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541" name="矩形 40"/>
                <p:cNvSpPr>
                  <a:spLocks noChangeArrowheads="1"/>
                </p:cNvSpPr>
                <p:nvPr/>
              </p:nvSpPr>
              <p:spPr bwMode="auto"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542" name="圆角矩形 41"/>
                <p:cNvSpPr>
                  <a:spLocks noChangeArrowheads="1"/>
                </p:cNvSpPr>
                <p:nvPr/>
              </p:nvSpPr>
              <p:spPr bwMode="auto"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543" name="椭圆 42"/>
                <p:cNvSpPr>
                  <a:spLocks noChangeArrowheads="1"/>
                </p:cNvSpPr>
                <p:nvPr/>
              </p:nvSpPr>
              <p:spPr bwMode="auto"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544" name="矩形 23"/>
                <p:cNvSpPr>
                  <a:spLocks noChangeArrowheads="1"/>
                </p:cNvSpPr>
                <p:nvPr/>
              </p:nvSpPr>
              <p:spPr bwMode="auto">
                <a:xfrm>
                  <a:off x="2042559" y="0"/>
                  <a:ext cx="1690023" cy="2447190"/>
                </a:xfrm>
                <a:custGeom>
                  <a:avLst/>
                  <a:gdLst>
                    <a:gd name="T0" fmla="*/ 0 w 2461290"/>
                    <a:gd name="T1" fmla="*/ 0 h 3564000"/>
                    <a:gd name="T2" fmla="*/ 1068995 w 2461290"/>
                    <a:gd name="T3" fmla="*/ 0 h 3564000"/>
                    <a:gd name="T4" fmla="*/ 1160439 w 2461290"/>
                    <a:gd name="T5" fmla="*/ 91444 h 3564000"/>
                    <a:gd name="T6" fmla="*/ 1160439 w 2461290"/>
                    <a:gd name="T7" fmla="*/ 1588898 h 3564000"/>
                    <a:gd name="T8" fmla="*/ 1068995 w 2461290"/>
                    <a:gd name="T9" fmla="*/ 1680342 h 3564000"/>
                    <a:gd name="T10" fmla="*/ 782140 w 2461290"/>
                    <a:gd name="T11" fmla="*/ 1680342 h 3564000"/>
                    <a:gd name="T12" fmla="*/ 0 w 2461290"/>
                    <a:gd name="T13" fmla="*/ 0 h 3564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1290"/>
                    <a:gd name="T22" fmla="*/ 0 h 3564000"/>
                    <a:gd name="T23" fmla="*/ 2461290 w 2461290"/>
                    <a:gd name="T24" fmla="*/ 3564000 h 3564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21536" name="图片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10" name="Group 18"/>
          <p:cNvGrpSpPr/>
          <p:nvPr/>
        </p:nvGrpSpPr>
        <p:grpSpPr bwMode="auto">
          <a:xfrm>
            <a:off x="0" y="4195763"/>
            <a:ext cx="9144000" cy="947737"/>
            <a:chOff x="0" y="0"/>
            <a:chExt cx="9144000" cy="947265"/>
          </a:xfrm>
        </p:grpSpPr>
        <p:sp>
          <p:nvSpPr>
            <p:cNvPr id="21529" name="梯形 52"/>
            <p:cNvSpPr>
              <a:spLocks noChangeArrowheads="1"/>
            </p:cNvSpPr>
            <p:nvPr/>
          </p:nvSpPr>
          <p:spPr bwMode="auto">
            <a:xfrm flipV="1">
              <a:off x="0" y="0"/>
              <a:ext cx="9144000" cy="947265"/>
            </a:xfrm>
            <a:custGeom>
              <a:avLst/>
              <a:gdLst>
                <a:gd name="T0" fmla="*/ 2147483646 w 21600"/>
                <a:gd name="T1" fmla="*/ 910914100 h 21600"/>
                <a:gd name="T2" fmla="*/ 2147483646 w 21600"/>
                <a:gd name="T3" fmla="*/ 1821826315 h 21600"/>
                <a:gd name="T4" fmla="*/ 2147483646 w 21600"/>
                <a:gd name="T5" fmla="*/ 910914100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75 w 21600"/>
                <a:gd name="T13" fmla="*/ 2575 h 21600"/>
                <a:gd name="T14" fmla="*/ 19025 w 21600"/>
                <a:gd name="T15" fmla="*/ 190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550" y="21600"/>
                  </a:lnTo>
                  <a:lnTo>
                    <a:pt x="200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1530" name="Group 20"/>
            <p:cNvGrpSpPr/>
            <p:nvPr/>
          </p:nvGrpSpPr>
          <p:grpSpPr bwMode="auto">
            <a:xfrm>
              <a:off x="2158627" y="146402"/>
              <a:ext cx="4826746" cy="533368"/>
              <a:chOff x="0" y="0"/>
              <a:chExt cx="4826746" cy="533368"/>
            </a:xfrm>
          </p:grpSpPr>
          <p:sp>
            <p:nvSpPr>
              <p:cNvPr id="21531" name="矩形 53"/>
              <p:cNvSpPr>
                <a:spLocks noChangeArrowheads="1"/>
              </p:cNvSpPr>
              <p:nvPr/>
            </p:nvSpPr>
            <p:spPr bwMode="auto">
              <a:xfrm>
                <a:off x="580279" y="0"/>
                <a:ext cx="366618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insert title here</a:t>
                </a:r>
                <a:endParaRPr lang="zh-CN" altLang="en-US" sz="1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32" name="矩形 54"/>
              <p:cNvSpPr>
                <a:spLocks noChangeArrowheads="1"/>
              </p:cNvSpPr>
              <p:nvPr/>
            </p:nvSpPr>
            <p:spPr bwMode="auto">
              <a:xfrm>
                <a:off x="0" y="256369"/>
                <a:ext cx="48267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5E5E5E"/>
                    </a:solidFill>
                    <a:sym typeface="微软雅黑" panose="020B0503020204020204" pitchFamily="34" charset="-122"/>
                  </a:rPr>
                  <a:t>Please add the title here illustrated text</a:t>
                </a:r>
                <a:endParaRPr lang="zh-CN" altLang="en-US" sz="1200">
                  <a:solidFill>
                    <a:srgbClr val="5E5E5E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1511" name="椭圆 6"/>
          <p:cNvSpPr>
            <a:spLocks noChangeArrowheads="1"/>
          </p:cNvSpPr>
          <p:nvPr/>
        </p:nvSpPr>
        <p:spPr bwMode="auto">
          <a:xfrm>
            <a:off x="3352800" y="2500313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512" name="Group 24"/>
          <p:cNvGrpSpPr/>
          <p:nvPr/>
        </p:nvGrpSpPr>
        <p:grpSpPr bwMode="auto">
          <a:xfrm>
            <a:off x="619125" y="1270000"/>
            <a:ext cx="1879600" cy="1809750"/>
            <a:chOff x="0" y="0"/>
            <a:chExt cx="1879472" cy="1809581"/>
          </a:xfrm>
        </p:grpSpPr>
        <p:sp>
          <p:nvSpPr>
            <p:cNvPr id="21526" name="矩形 10"/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1527" name="矩形 55"/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8" name="矩形 56"/>
            <p:cNvSpPr>
              <a:spLocks noChangeArrowheads="1"/>
            </p:cNvSpPr>
            <p:nvPr/>
          </p:nvSpPr>
          <p:spPr bwMode="auto">
            <a:xfrm>
              <a:off x="0" y="294999"/>
              <a:ext cx="1879472" cy="151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21513" name="直接连接符 13"/>
          <p:cNvCxnSpPr>
            <a:cxnSpLocks noChangeShapeType="1"/>
            <a:stCxn id="21511" idx="1"/>
            <a:endCxn id="21526" idx="3"/>
          </p:cNvCxnSpPr>
          <p:nvPr/>
        </p:nvCxnSpPr>
        <p:spPr bwMode="auto">
          <a:xfrm flipH="1" flipV="1">
            <a:off x="2498725" y="1555750"/>
            <a:ext cx="869950" cy="960438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椭圆 57"/>
          <p:cNvSpPr>
            <a:spLocks noChangeArrowheads="1"/>
          </p:cNvSpPr>
          <p:nvPr/>
        </p:nvSpPr>
        <p:spPr bwMode="auto">
          <a:xfrm>
            <a:off x="4711700" y="2116138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1515" name="椭圆 58"/>
          <p:cNvSpPr>
            <a:spLocks noChangeArrowheads="1"/>
          </p:cNvSpPr>
          <p:nvPr/>
        </p:nvSpPr>
        <p:spPr bwMode="auto">
          <a:xfrm>
            <a:off x="5535613" y="2787650"/>
            <a:ext cx="107950" cy="107950"/>
          </a:xfrm>
          <a:prstGeom prst="ellipse">
            <a:avLst/>
          </a:prstGeom>
          <a:solidFill>
            <a:srgbClr val="282828"/>
          </a:solidFill>
          <a:ln w="25400">
            <a:solidFill>
              <a:srgbClr val="FF8607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1516" name="Group 31"/>
          <p:cNvGrpSpPr/>
          <p:nvPr/>
        </p:nvGrpSpPr>
        <p:grpSpPr bwMode="auto">
          <a:xfrm>
            <a:off x="5500688" y="431800"/>
            <a:ext cx="1879600" cy="987425"/>
            <a:chOff x="0" y="0"/>
            <a:chExt cx="1879472" cy="988074"/>
          </a:xfrm>
        </p:grpSpPr>
        <p:sp>
          <p:nvSpPr>
            <p:cNvPr id="21523" name="矩形 62"/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1524" name="矩形 63"/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5" name="矩形 64"/>
            <p:cNvSpPr>
              <a:spLocks noChangeArrowheads="1"/>
            </p:cNvSpPr>
            <p:nvPr/>
          </p:nvSpPr>
          <p:spPr bwMode="auto">
            <a:xfrm>
              <a:off x="0" y="294999"/>
              <a:ext cx="1879472" cy="69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21517" name="直接连接符 16"/>
          <p:cNvCxnSpPr>
            <a:cxnSpLocks noChangeShapeType="1"/>
            <a:stCxn id="21514" idx="0"/>
            <a:endCxn id="21523" idx="1"/>
          </p:cNvCxnSpPr>
          <p:nvPr/>
        </p:nvCxnSpPr>
        <p:spPr bwMode="auto">
          <a:xfrm flipV="1">
            <a:off x="4765675" y="717550"/>
            <a:ext cx="742950" cy="1398588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18" name="Group 36"/>
          <p:cNvGrpSpPr/>
          <p:nvPr/>
        </p:nvGrpSpPr>
        <p:grpSpPr bwMode="auto">
          <a:xfrm>
            <a:off x="6724650" y="2016125"/>
            <a:ext cx="1879600" cy="987425"/>
            <a:chOff x="0" y="0"/>
            <a:chExt cx="1879472" cy="988074"/>
          </a:xfrm>
        </p:grpSpPr>
        <p:sp>
          <p:nvSpPr>
            <p:cNvPr id="21520" name="矩形 70"/>
            <p:cNvSpPr>
              <a:spLocks noChangeArrowheads="1"/>
            </p:cNvSpPr>
            <p:nvPr/>
          </p:nvSpPr>
          <p:spPr bwMode="auto">
            <a:xfrm>
              <a:off x="7264" y="276999"/>
              <a:ext cx="1872208" cy="18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1521" name="矩形 71"/>
            <p:cNvSpPr>
              <a:spLocks noChangeArrowheads="1"/>
            </p:cNvSpPr>
            <p:nvPr/>
          </p:nvSpPr>
          <p:spPr bwMode="auto">
            <a:xfrm>
              <a:off x="7264" y="0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b="1">
                  <a:solidFill>
                    <a:srgbClr val="131313"/>
                  </a:solidFill>
                  <a:sym typeface="微软雅黑" panose="020B0503020204020204" pitchFamily="34" charset="-122"/>
                </a:rPr>
                <a:t>Add title in here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2" name="矩形 72"/>
            <p:cNvSpPr>
              <a:spLocks noChangeArrowheads="1"/>
            </p:cNvSpPr>
            <p:nvPr/>
          </p:nvSpPr>
          <p:spPr bwMode="auto">
            <a:xfrm>
              <a:off x="0" y="294999"/>
              <a:ext cx="1879472" cy="69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sym typeface="微软雅黑" panose="020B0503020204020204" pitchFamily="34" charset="-122"/>
                </a:rPr>
                <a:t>Please add a comment here. According to adjust the font and font size. </a:t>
              </a:r>
              <a:endParaRPr lang="zh-CN" altLang="en-US" sz="11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21519" name="直接连接符 22"/>
          <p:cNvCxnSpPr>
            <a:cxnSpLocks noChangeShapeType="1"/>
            <a:stCxn id="21515" idx="7"/>
            <a:endCxn id="21520" idx="1"/>
          </p:cNvCxnSpPr>
          <p:nvPr/>
        </p:nvCxnSpPr>
        <p:spPr bwMode="auto">
          <a:xfrm flipV="1">
            <a:off x="5627688" y="2301875"/>
            <a:ext cx="1104900" cy="501650"/>
          </a:xfrm>
          <a:prstGeom prst="line">
            <a:avLst/>
          </a:prstGeom>
          <a:noFill/>
          <a:ln w="9525">
            <a:solidFill>
              <a:srgbClr val="282828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531" name="Group 3"/>
          <p:cNvGrpSpPr/>
          <p:nvPr/>
        </p:nvGrpSpPr>
        <p:grpSpPr bwMode="auto">
          <a:xfrm flipH="1">
            <a:off x="0" y="0"/>
            <a:ext cx="9144000" cy="5143500"/>
            <a:chOff x="0" y="0"/>
            <a:chExt cx="9144001" cy="5143500"/>
          </a:xfrm>
        </p:grpSpPr>
        <p:sp>
          <p:nvSpPr>
            <p:cNvPr id="22545" name="直接连接符 39"/>
            <p:cNvSpPr>
              <a:spLocks noChangeShapeType="1"/>
            </p:cNvSpPr>
            <p:nvPr/>
          </p:nvSpPr>
          <p:spPr bwMode="auto">
            <a:xfrm flipH="1">
              <a:off x="1331640" y="555526"/>
              <a:ext cx="7812361" cy="4587974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直接连接符 40"/>
            <p:cNvSpPr>
              <a:spLocks noChangeShapeType="1"/>
            </p:cNvSpPr>
            <p:nvPr/>
          </p:nvSpPr>
          <p:spPr bwMode="auto">
            <a:xfrm flipH="1">
              <a:off x="7092280" y="0"/>
              <a:ext cx="1872208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直接连接符 41"/>
            <p:cNvSpPr>
              <a:spLocks noChangeShapeType="1"/>
            </p:cNvSpPr>
            <p:nvPr/>
          </p:nvSpPr>
          <p:spPr bwMode="auto">
            <a:xfrm flipH="1">
              <a:off x="5652120" y="0"/>
              <a:ext cx="1656184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直接连接符 42"/>
            <p:cNvSpPr>
              <a:spLocks noChangeShapeType="1"/>
            </p:cNvSpPr>
            <p:nvPr/>
          </p:nvSpPr>
          <p:spPr bwMode="auto">
            <a:xfrm flipH="1">
              <a:off x="5940152" y="1779662"/>
              <a:ext cx="3203848" cy="336383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直接连接符 43"/>
            <p:cNvSpPr>
              <a:spLocks noChangeShapeType="1"/>
            </p:cNvSpPr>
            <p:nvPr/>
          </p:nvSpPr>
          <p:spPr bwMode="auto">
            <a:xfrm flipH="1" flipV="1">
              <a:off x="5004048" y="0"/>
              <a:ext cx="4139952" cy="3723878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直接连接符 44"/>
            <p:cNvSpPr>
              <a:spLocks noChangeShapeType="1"/>
            </p:cNvSpPr>
            <p:nvPr/>
          </p:nvSpPr>
          <p:spPr bwMode="auto">
            <a:xfrm flipH="1" flipV="1">
              <a:off x="7150224" y="0"/>
              <a:ext cx="1993776" cy="301309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直接连接符 45"/>
            <p:cNvSpPr>
              <a:spLocks noChangeShapeType="1"/>
            </p:cNvSpPr>
            <p:nvPr/>
          </p:nvSpPr>
          <p:spPr bwMode="auto">
            <a:xfrm flipH="1">
              <a:off x="0" y="1285875"/>
              <a:ext cx="9144000" cy="3446115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直接连接符 46"/>
            <p:cNvSpPr>
              <a:spLocks noChangeShapeType="1"/>
            </p:cNvSpPr>
            <p:nvPr/>
          </p:nvSpPr>
          <p:spPr bwMode="auto">
            <a:xfrm>
              <a:off x="6804248" y="0"/>
              <a:ext cx="934033" cy="5143500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直接连接符 47"/>
            <p:cNvSpPr>
              <a:spLocks noChangeShapeType="1"/>
            </p:cNvSpPr>
            <p:nvPr/>
          </p:nvSpPr>
          <p:spPr bwMode="auto">
            <a:xfrm flipH="1">
              <a:off x="6300193" y="3461581"/>
              <a:ext cx="2843808" cy="1681919"/>
            </a:xfrm>
            <a:prstGeom prst="line">
              <a:avLst/>
            </a:prstGeom>
            <a:noFill/>
            <a:ln w="9525">
              <a:solidFill>
                <a:srgbClr val="FFFFFF">
                  <a:alpha val="58823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2" name="Group 13"/>
          <p:cNvGrpSpPr/>
          <p:nvPr/>
        </p:nvGrpSpPr>
        <p:grpSpPr bwMode="auto">
          <a:xfrm>
            <a:off x="5457825" y="0"/>
            <a:ext cx="3686175" cy="5143500"/>
            <a:chOff x="0" y="0"/>
            <a:chExt cx="3686274" cy="5143500"/>
          </a:xfrm>
        </p:grpSpPr>
        <p:sp>
          <p:nvSpPr>
            <p:cNvPr id="22541" name="矩形 35"/>
            <p:cNvSpPr>
              <a:spLocks noChangeArrowheads="1"/>
            </p:cNvSpPr>
            <p:nvPr/>
          </p:nvSpPr>
          <p:spPr bwMode="auto">
            <a:xfrm>
              <a:off x="0" y="0"/>
              <a:ext cx="3686274" cy="5143500"/>
            </a:xfrm>
            <a:custGeom>
              <a:avLst/>
              <a:gdLst>
                <a:gd name="T0" fmla="*/ 0 w 3686274"/>
                <a:gd name="T1" fmla="*/ 0 h 5143500"/>
                <a:gd name="T2" fmla="*/ 3686274 w 3686274"/>
                <a:gd name="T3" fmla="*/ 0 h 5143500"/>
                <a:gd name="T4" fmla="*/ 3686274 w 3686274"/>
                <a:gd name="T5" fmla="*/ 5143500 h 5143500"/>
                <a:gd name="T6" fmla="*/ 2431900 w 3686274"/>
                <a:gd name="T7" fmla="*/ 5143500 h 5143500"/>
                <a:gd name="T8" fmla="*/ 0 w 3686274"/>
                <a:gd name="T9" fmla="*/ 0 h 5143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6274"/>
                <a:gd name="T16" fmla="*/ 0 h 5143500"/>
                <a:gd name="T17" fmla="*/ 3686274 w 3686274"/>
                <a:gd name="T18" fmla="*/ 5143500 h 5143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6274" h="5143500">
                  <a:moveTo>
                    <a:pt x="0" y="0"/>
                  </a:moveTo>
                  <a:lnTo>
                    <a:pt x="3686274" y="0"/>
                  </a:lnTo>
                  <a:lnTo>
                    <a:pt x="3686274" y="5143500"/>
                  </a:lnTo>
                  <a:lnTo>
                    <a:pt x="243190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2542" name="Group 15"/>
            <p:cNvGrpSpPr/>
            <p:nvPr/>
          </p:nvGrpSpPr>
          <p:grpSpPr bwMode="auto">
            <a:xfrm>
              <a:off x="1242162" y="632757"/>
              <a:ext cx="1904560" cy="1866985"/>
              <a:chOff x="0" y="0"/>
              <a:chExt cx="1904560" cy="1866985"/>
            </a:xfrm>
          </p:grpSpPr>
          <p:sp>
            <p:nvSpPr>
              <p:cNvPr id="22543" name="矩形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456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Add title in here</a:t>
                </a:r>
                <a:endParaRPr lang="zh-CN" altLang="en-US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4" name="矩形 53"/>
              <p:cNvSpPr>
                <a:spLocks noChangeArrowheads="1"/>
              </p:cNvSpPr>
              <p:nvPr/>
            </p:nvSpPr>
            <p:spPr bwMode="auto">
              <a:xfrm>
                <a:off x="37407" y="389657"/>
                <a:ext cx="1867153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ts val="18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909090"/>
                    </a:solidFill>
                    <a:sym typeface="微软雅黑" panose="020B0503020204020204" pitchFamily="34" charset="-122"/>
                  </a:rPr>
                  <a:t>Please add a comment here. According to adjust the font and font size. Recommended justified. Please add a comment here. </a:t>
                </a:r>
                <a:endParaRPr lang="en-US" altLang="zh-CN" sz="1100">
                  <a:solidFill>
                    <a:srgbClr val="909090"/>
                  </a:solidFill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2533" name="矩形 3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等腰三角形 4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2535" name="矩形 5"/>
          <p:cNvSpPr>
            <a:spLocks noChangeArrowheads="1"/>
          </p:cNvSpPr>
          <p:nvPr/>
        </p:nvSpPr>
        <p:spPr bwMode="auto">
          <a:xfrm>
            <a:off x="611188" y="2932113"/>
            <a:ext cx="2268537" cy="1511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2536" name="矩形 36"/>
          <p:cNvSpPr>
            <a:spLocks noChangeArrowheads="1"/>
          </p:cNvSpPr>
          <p:nvPr/>
        </p:nvSpPr>
        <p:spPr bwMode="auto">
          <a:xfrm>
            <a:off x="3032125" y="2932113"/>
            <a:ext cx="2268538" cy="1511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2537" name="矩形 37"/>
          <p:cNvSpPr>
            <a:spLocks noChangeArrowheads="1"/>
          </p:cNvSpPr>
          <p:nvPr/>
        </p:nvSpPr>
        <p:spPr bwMode="auto">
          <a:xfrm>
            <a:off x="5453063" y="2932113"/>
            <a:ext cx="2268537" cy="1511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175">
            <a:solidFill>
              <a:srgbClr val="282828"/>
            </a:solidFill>
            <a:miter lim="800000"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2538" name="矩形 48"/>
          <p:cNvSpPr>
            <a:spLocks noChangeArrowheads="1"/>
          </p:cNvSpPr>
          <p:nvPr/>
        </p:nvSpPr>
        <p:spPr bwMode="auto">
          <a:xfrm>
            <a:off x="611188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矩形 50"/>
          <p:cNvSpPr>
            <a:spLocks noChangeArrowheads="1"/>
          </p:cNvSpPr>
          <p:nvPr/>
        </p:nvSpPr>
        <p:spPr bwMode="auto">
          <a:xfrm>
            <a:off x="3021013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矩形 51"/>
          <p:cNvSpPr>
            <a:spLocks noChangeArrowheads="1"/>
          </p:cNvSpPr>
          <p:nvPr/>
        </p:nvSpPr>
        <p:spPr bwMode="auto">
          <a:xfrm>
            <a:off x="5453063" y="4470400"/>
            <a:ext cx="2166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sym typeface="微软雅黑" panose="020B0503020204020204" pitchFamily="34" charset="-122"/>
              </a:rPr>
              <a:t>Please insert title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9"/>
          <p:cNvSpPr>
            <a:spLocks noChangeArrowheads="1"/>
          </p:cNvSpPr>
          <p:nvPr/>
        </p:nvSpPr>
        <p:spPr bwMode="auto">
          <a:xfrm>
            <a:off x="0" y="3724275"/>
            <a:ext cx="9144000" cy="1419225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3555" name="矩形 27"/>
          <p:cNvSpPr>
            <a:spLocks noChangeArrowheads="1"/>
          </p:cNvSpPr>
          <p:nvPr/>
        </p:nvSpPr>
        <p:spPr bwMode="auto">
          <a:xfrm>
            <a:off x="476250" y="17780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8607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Add title in here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等腰三角形 28"/>
          <p:cNvSpPr>
            <a:spLocks noChangeArrowheads="1"/>
          </p:cNvSpPr>
          <p:nvPr/>
        </p:nvSpPr>
        <p:spPr bwMode="auto">
          <a:xfrm rot="5400000">
            <a:off x="-39688" y="157163"/>
            <a:ext cx="581025" cy="501650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3557" name="Group 5"/>
          <p:cNvGrpSpPr/>
          <p:nvPr/>
        </p:nvGrpSpPr>
        <p:grpSpPr bwMode="auto">
          <a:xfrm>
            <a:off x="3060700" y="4011613"/>
            <a:ext cx="314325" cy="288925"/>
            <a:chOff x="0" y="0"/>
            <a:chExt cx="315129" cy="288032"/>
          </a:xfrm>
        </p:grpSpPr>
        <p:sp>
          <p:nvSpPr>
            <p:cNvPr id="23588" name="燕尾形 30"/>
            <p:cNvSpPr>
              <a:spLocks noChangeArrowheads="1"/>
            </p:cNvSpPr>
            <p:nvPr/>
          </p:nvSpPr>
          <p:spPr bwMode="auto">
            <a:xfrm>
              <a:off x="0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23589" name="燕尾形 31"/>
            <p:cNvSpPr>
              <a:spLocks noChangeArrowheads="1"/>
            </p:cNvSpPr>
            <p:nvPr/>
          </p:nvSpPr>
          <p:spPr bwMode="auto">
            <a:xfrm>
              <a:off x="135281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558" name="Group 8"/>
          <p:cNvGrpSpPr/>
          <p:nvPr/>
        </p:nvGrpSpPr>
        <p:grpSpPr bwMode="auto">
          <a:xfrm>
            <a:off x="5776913" y="4011613"/>
            <a:ext cx="315912" cy="288925"/>
            <a:chOff x="0" y="0"/>
            <a:chExt cx="315129" cy="288032"/>
          </a:xfrm>
        </p:grpSpPr>
        <p:sp>
          <p:nvSpPr>
            <p:cNvPr id="23586" name="燕尾形 37"/>
            <p:cNvSpPr>
              <a:spLocks noChangeArrowheads="1"/>
            </p:cNvSpPr>
            <p:nvPr/>
          </p:nvSpPr>
          <p:spPr bwMode="auto">
            <a:xfrm>
              <a:off x="0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  <p:sp>
          <p:nvSpPr>
            <p:cNvPr id="23587" name="燕尾形 38"/>
            <p:cNvSpPr>
              <a:spLocks noChangeArrowheads="1"/>
            </p:cNvSpPr>
            <p:nvPr/>
          </p:nvSpPr>
          <p:spPr bwMode="auto">
            <a:xfrm>
              <a:off x="135281" y="0"/>
              <a:ext cx="179848" cy="288032"/>
            </a:xfrm>
            <a:prstGeom prst="chevron">
              <a:avLst>
                <a:gd name="adj" fmla="val 57662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559" name="Group 11"/>
          <p:cNvGrpSpPr/>
          <p:nvPr/>
        </p:nvGrpSpPr>
        <p:grpSpPr bwMode="auto">
          <a:xfrm>
            <a:off x="900113" y="1131888"/>
            <a:ext cx="1868487" cy="3168650"/>
            <a:chOff x="0" y="0"/>
            <a:chExt cx="1868690" cy="3168352"/>
          </a:xfrm>
        </p:grpSpPr>
        <p:grpSp>
          <p:nvGrpSpPr>
            <p:cNvPr id="23578" name="Group 12"/>
            <p:cNvGrpSpPr/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23580" name="矩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81" name="五边形 5"/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82" name="矩形 7"/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83" name="五边形 8"/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84" name="矩形 10"/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KEY WORDS</a:t>
                </a:r>
                <a:endParaRPr lang="en-US" altLang="zh-CN" sz="1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85" name="矩形 11"/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3579" name="图片 39"/>
            <p:cNvPicPr>
              <a:picLocks noChangeAspect="1" noChangeArrowheads="1"/>
            </p:cNvPicPr>
            <p:nvPr/>
          </p:nvPicPr>
          <p:blipFill>
            <a:blip r:embed="rId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24" y="2284648"/>
              <a:ext cx="812842" cy="81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20"/>
          <p:cNvGrpSpPr/>
          <p:nvPr/>
        </p:nvGrpSpPr>
        <p:grpSpPr bwMode="auto">
          <a:xfrm>
            <a:off x="3638550" y="1131888"/>
            <a:ext cx="1868488" cy="3168650"/>
            <a:chOff x="0" y="0"/>
            <a:chExt cx="1868690" cy="3168352"/>
          </a:xfrm>
        </p:grpSpPr>
        <p:grpSp>
          <p:nvGrpSpPr>
            <p:cNvPr id="23570" name="Group 21"/>
            <p:cNvGrpSpPr/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23572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3" name="五边形 15"/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4" name="矩形 16"/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5" name="五边形 17"/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6" name="矩形 18"/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KEY WORDS</a:t>
                </a:r>
                <a:endParaRPr lang="en-US" altLang="zh-CN" sz="1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77" name="矩形 19"/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3571" name="图片 42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4" y="2360935"/>
              <a:ext cx="756000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29"/>
          <p:cNvGrpSpPr/>
          <p:nvPr/>
        </p:nvGrpSpPr>
        <p:grpSpPr bwMode="auto">
          <a:xfrm>
            <a:off x="6375400" y="1131888"/>
            <a:ext cx="1870075" cy="3168650"/>
            <a:chOff x="0" y="0"/>
            <a:chExt cx="1868690" cy="3168352"/>
          </a:xfrm>
        </p:grpSpPr>
        <p:grpSp>
          <p:nvGrpSpPr>
            <p:cNvPr id="23562" name="Group 30"/>
            <p:cNvGrpSpPr/>
            <p:nvPr/>
          </p:nvGrpSpPr>
          <p:grpSpPr bwMode="auto">
            <a:xfrm>
              <a:off x="0" y="0"/>
              <a:ext cx="1868690" cy="3168352"/>
              <a:chOff x="0" y="0"/>
              <a:chExt cx="1868690" cy="3168352"/>
            </a:xfrm>
          </p:grpSpPr>
          <p:sp>
            <p:nvSpPr>
              <p:cNvPr id="23564" name="矩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8690" cy="3168352"/>
              </a:xfrm>
              <a:prstGeom prst="rect">
                <a:avLst/>
              </a:prstGeom>
              <a:solidFill>
                <a:srgbClr val="FF8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65" name="五边形 22"/>
              <p:cNvSpPr>
                <a:spLocks noChangeArrowheads="1"/>
              </p:cNvSpPr>
              <p:nvPr/>
            </p:nvSpPr>
            <p:spPr bwMode="auto">
              <a:xfrm rot="5400000">
                <a:off x="675494" y="-425500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CC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66" name="矩形 23"/>
              <p:cNvSpPr>
                <a:spLocks noChangeArrowheads="1"/>
              </p:cNvSpPr>
              <p:nvPr/>
            </p:nvSpPr>
            <p:spPr bwMode="auto">
              <a:xfrm rot="5400000">
                <a:off x="898345" y="-898344"/>
                <a:ext cx="72000" cy="1868690"/>
              </a:xfrm>
              <a:prstGeom prst="rect">
                <a:avLst/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67" name="五边形 24"/>
              <p:cNvSpPr>
                <a:spLocks noChangeArrowheads="1"/>
              </p:cNvSpPr>
              <p:nvPr/>
            </p:nvSpPr>
            <p:spPr bwMode="auto">
              <a:xfrm rot="5400000">
                <a:off x="675494" y="-468932"/>
                <a:ext cx="504056" cy="1441919"/>
              </a:xfrm>
              <a:prstGeom prst="homePlate">
                <a:avLst>
                  <a:gd name="adj" fmla="val 35824"/>
                </a:avLst>
              </a:pr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68" name="矩形 25"/>
              <p:cNvSpPr>
                <a:spLocks noChangeArrowheads="1"/>
              </p:cNvSpPr>
              <p:nvPr/>
            </p:nvSpPr>
            <p:spPr bwMode="auto">
              <a:xfrm>
                <a:off x="304596" y="33907"/>
                <a:ext cx="124585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KEY WORDS</a:t>
                </a:r>
                <a:endParaRPr lang="en-US" altLang="zh-CN" sz="14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69" name="矩形 26"/>
              <p:cNvSpPr>
                <a:spLocks noChangeArrowheads="1"/>
              </p:cNvSpPr>
              <p:nvPr/>
            </p:nvSpPr>
            <p:spPr bwMode="auto">
              <a:xfrm>
                <a:off x="88878" y="648072"/>
                <a:ext cx="1690933" cy="1510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 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100">
                    <a:solidFill>
                      <a:srgbClr val="FFFFFF"/>
                    </a:solidFill>
                    <a:sym typeface="微软雅黑" panose="020B0503020204020204" pitchFamily="34" charset="-122"/>
                  </a:rPr>
                  <a:t>Please add text here</a:t>
                </a: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ts val="16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1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3563" name="图片 4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45" y="2304256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9089</Words>
  <Application>WPS 演示</Application>
  <PresentationFormat>全屏显示(16:9)</PresentationFormat>
  <Paragraphs>592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Calibri</vt:lpstr>
      <vt:lpstr>Calibri Light</vt:lpstr>
      <vt:lpstr>Impact</vt:lpstr>
      <vt:lpstr>Arial Unicode MS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Years later</cp:lastModifiedBy>
  <cp:revision>211</cp:revision>
  <dcterms:created xsi:type="dcterms:W3CDTF">2014-02-20T03:23:00Z</dcterms:created>
  <dcterms:modified xsi:type="dcterms:W3CDTF">2024-04-18T18:03:08Z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2B42CEE2F36C44539B25C419C6EAF96D_13</vt:lpwstr>
  </property>
</Properties>
</file>