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5"/>
  </p:notesMasterIdLst>
  <p:sldIdLst>
    <p:sldId id="256" r:id="rId3"/>
    <p:sldId id="258" r:id="rId4"/>
    <p:sldId id="259" r:id="rId5"/>
    <p:sldId id="257" r:id="rId6"/>
    <p:sldId id="263" r:id="rId7"/>
    <p:sldId id="260" r:id="rId8"/>
    <p:sldId id="264" r:id="rId9"/>
    <p:sldId id="261" r:id="rId10"/>
    <p:sldId id="265" r:id="rId11"/>
    <p:sldId id="262" r:id="rId12"/>
    <p:sldId id="268" r:id="rId13"/>
    <p:sldId id="271" r:id="rId14"/>
  </p:sldIdLst>
  <p:sldSz cx="12192000" cy="6858000"/>
  <p:notesSz cx="6858000" cy="9144000"/>
  <p:custDataLst>
    <p:tags r:id="rId19"/>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AE8A57"/>
    <a:srgbClr val="DCBC7C"/>
    <a:srgbClr val="EEDEB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howGuides="1">
      <p:cViewPr varScale="1">
        <p:scale>
          <a:sx n="87" d="100"/>
          <a:sy n="87" d="100"/>
        </p:scale>
        <p:origin x="258" y="84"/>
      </p:cViewPr>
      <p:guideLst>
        <p:guide orient="horz" pos="2160"/>
        <p:guide pos="3840"/>
      </p:guideLst>
    </p:cSldViewPr>
  </p:slideViewPr>
  <p:notesTextViewPr>
    <p:cViewPr>
      <p:scale>
        <a:sx n="1" d="1"/>
        <a:sy n="1" d="1"/>
      </p:scale>
      <p:origin x="0" y="0"/>
    </p:cViewPr>
  </p:notesTextViewPr>
  <p:sorterViewPr>
    <p:cViewPr>
      <p:scale>
        <a:sx n="70" d="100"/>
        <a:sy n="70" d="100"/>
      </p:scale>
      <p:origin x="0" y="0"/>
    </p:cViewPr>
  </p:sorter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 Type="http://schemas.openxmlformats.org/officeDocument/2006/relationships/theme" Target="theme/theme1.xml"/><Relationship Id="rId19" Type="http://schemas.openxmlformats.org/officeDocument/2006/relationships/tags" Target="tags/tag1.xml"/><Relationship Id="rId18" Type="http://schemas.openxmlformats.org/officeDocument/2006/relationships/tableStyles" Target="tableStyles.xml"/><Relationship Id="rId17" Type="http://schemas.openxmlformats.org/officeDocument/2006/relationships/viewProps" Target="viewProps.xml"/><Relationship Id="rId16" Type="http://schemas.openxmlformats.org/officeDocument/2006/relationships/presProps" Target="presProps.xml"/><Relationship Id="rId15" Type="http://schemas.openxmlformats.org/officeDocument/2006/relationships/notesMaster" Target="notesMasters/notesMaster1.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1553486-190E-402C-9243-F330EE19A9DB}"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CB0E049-A7F6-41FE-BED9-44151235C7BB}"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2.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39937" name="幻灯片图像占位符 1"/>
          <p:cNvSpPr>
            <a:spLocks noGrp="1" noRot="1" noChangeAspect="1" noTextEdit="1"/>
          </p:cNvSpPr>
          <p:nvPr>
            <p:ph type="sldImg"/>
          </p:nvPr>
        </p:nvSpPr>
        <p:spPr>
          <a:ln>
            <a:solidFill>
              <a:srgbClr val="000000"/>
            </a:solidFill>
            <a:miter/>
          </a:ln>
        </p:spPr>
      </p:sp>
      <p:sp>
        <p:nvSpPr>
          <p:cNvPr id="39938" name="备注占位符 2"/>
          <p:cNvSpPr>
            <a:spLocks noGrp="1"/>
          </p:cNvSpPr>
          <p:nvPr>
            <p:ph type="body"/>
          </p:nvPr>
        </p:nvSpPr>
        <p:spPr>
          <a:noFill/>
          <a:ln>
            <a:noFill/>
          </a:ln>
        </p:spPr>
        <p:txBody>
          <a:bodyPr wrap="square" lIns="91440" tIns="45720" rIns="91440" bIns="45720" anchor="t"/>
          <a:p>
            <a:pPr lvl="0">
              <a:spcBef>
                <a:spcPct val="0"/>
              </a:spcBef>
            </a:pPr>
            <a:r>
              <a:rPr lang="zh-CN" altLang="en-US" dirty="0"/>
              <a:t>模板来自于 </a:t>
            </a:r>
            <a:r>
              <a:rPr lang="en-US" altLang="zh-CN" dirty="0"/>
              <a:t>https://www.pptying.com    【PPT</a:t>
            </a:r>
            <a:r>
              <a:rPr lang="zh-CN" altLang="en-US" dirty="0"/>
              <a:t>营</a:t>
            </a:r>
            <a:r>
              <a:rPr lang="en-US" altLang="zh-CN" dirty="0"/>
              <a:t>】</a:t>
            </a:r>
            <a:endParaRPr lang="zh-CN" altLang="en-US" dirty="0"/>
          </a:p>
        </p:txBody>
      </p:sp>
      <p:sp>
        <p:nvSpPr>
          <p:cNvPr id="39939" name="灯片编号占位符 3"/>
          <p:cNvSpPr>
            <a:spLocks noGrp="1"/>
          </p:cNvSpPr>
          <p:nvPr>
            <p:ph type="sldNum" sz="quarter"/>
          </p:nvPr>
        </p:nvSpPr>
        <p:spPr>
          <a:xfrm>
            <a:off x="3884613" y="8685213"/>
            <a:ext cx="2971800" cy="458787"/>
          </a:xfrm>
          <a:prstGeom prst="rect">
            <a:avLst/>
          </a:prstGeom>
          <a:noFill/>
          <a:ln w="9525">
            <a:noFill/>
          </a:ln>
        </p:spPr>
        <p:txBody>
          <a:bodyPr vert="horz" wrap="square" lIns="91440" tIns="45720" rIns="91440" bIns="45720" anchor="b"/>
          <a:p>
            <a:pPr lvl="0" algn="r" eaLnBrk="1" hangingPunct="1"/>
            <a:fld id="{9A0DB2DC-4C9A-4742-B13C-FB6460FD3503}" type="slidenum">
              <a:rPr lang="zh-CN" altLang="en-US" sz="1200">
                <a:solidFill>
                  <a:srgbClr val="000000"/>
                </a:solidFill>
                <a:latin typeface="Calibri" panose="020F0502020204030204" pitchFamily="34" charset="0"/>
                <a:ea typeface="宋体" panose="02010600030101010101" pitchFamily="2" charset="-122"/>
              </a:rPr>
            </a:fld>
            <a:endParaRPr lang="zh-CN" altLang="en-US" sz="1200">
              <a:solidFill>
                <a:srgbClr val="000000"/>
              </a:solidFill>
              <a:latin typeface="Calibri" panose="020F0502020204030204" pitchFamily="34" charset="0"/>
              <a:ea typeface="宋体" panose="02010600030101010101" pitchFamily="2" charset="-122"/>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标题幻灯片">
    <p:spTree>
      <p:nvGrpSpPr>
        <p:cNvPr id="1" name=""/>
        <p:cNvGrpSpPr/>
        <p:nvPr/>
      </p:nvGrpSpPr>
      <p:grpSpPr>
        <a:xfrm>
          <a:off x="0" y="0"/>
          <a:ext cx="0" cy="0"/>
          <a:chOff x="0" y="0"/>
          <a:chExt cx="0" cy="0"/>
        </a:xfrm>
      </p:grpSpPr>
      <p:cxnSp>
        <p:nvCxnSpPr>
          <p:cNvPr id="2" name="直接连接符 1"/>
          <p:cNvCxnSpPr/>
          <p:nvPr userDrawn="1"/>
        </p:nvCxnSpPr>
        <p:spPr>
          <a:xfrm>
            <a:off x="286603" y="854302"/>
            <a:ext cx="0" cy="5746186"/>
          </a:xfrm>
          <a:prstGeom prst="line">
            <a:avLst/>
          </a:prstGeom>
          <a:ln>
            <a:solidFill>
              <a:srgbClr val="AE8A57"/>
            </a:solidFill>
            <a:prstDash val="dash"/>
          </a:ln>
        </p:spPr>
        <p:style>
          <a:lnRef idx="1">
            <a:schemeClr val="accent1"/>
          </a:lnRef>
          <a:fillRef idx="0">
            <a:schemeClr val="accent1"/>
          </a:fillRef>
          <a:effectRef idx="0">
            <a:schemeClr val="accent1"/>
          </a:effectRef>
          <a:fontRef idx="minor">
            <a:schemeClr val="tx1"/>
          </a:fontRef>
        </p:style>
      </p:cxnSp>
      <p:cxnSp>
        <p:nvCxnSpPr>
          <p:cNvPr id="3" name="直接连接符 2"/>
          <p:cNvCxnSpPr/>
          <p:nvPr userDrawn="1"/>
        </p:nvCxnSpPr>
        <p:spPr>
          <a:xfrm flipH="1">
            <a:off x="288758" y="6600488"/>
            <a:ext cx="11614484" cy="0"/>
          </a:xfrm>
          <a:prstGeom prst="line">
            <a:avLst/>
          </a:prstGeom>
          <a:ln>
            <a:solidFill>
              <a:srgbClr val="AE8A57"/>
            </a:solidFill>
            <a:prstDash val="dash"/>
          </a:ln>
        </p:spPr>
        <p:style>
          <a:lnRef idx="1">
            <a:schemeClr val="accent1"/>
          </a:lnRef>
          <a:fillRef idx="0">
            <a:schemeClr val="accent1"/>
          </a:fillRef>
          <a:effectRef idx="0">
            <a:schemeClr val="accent1"/>
          </a:effectRef>
          <a:fontRef idx="minor">
            <a:schemeClr val="tx1"/>
          </a:fontRef>
        </p:style>
      </p:cxnSp>
      <p:cxnSp>
        <p:nvCxnSpPr>
          <p:cNvPr id="4" name="直接连接符 3"/>
          <p:cNvCxnSpPr/>
          <p:nvPr userDrawn="1"/>
        </p:nvCxnSpPr>
        <p:spPr>
          <a:xfrm>
            <a:off x="11901088" y="854302"/>
            <a:ext cx="0" cy="5746186"/>
          </a:xfrm>
          <a:prstGeom prst="line">
            <a:avLst/>
          </a:prstGeom>
          <a:ln>
            <a:solidFill>
              <a:srgbClr val="AE8A57"/>
            </a:solidFill>
            <a:prstDash val="dash"/>
          </a:ln>
        </p:spPr>
        <p:style>
          <a:lnRef idx="1">
            <a:schemeClr val="accent1"/>
          </a:lnRef>
          <a:fillRef idx="0">
            <a:schemeClr val="accent1"/>
          </a:fillRef>
          <a:effectRef idx="0">
            <a:schemeClr val="accent1"/>
          </a:effectRef>
          <a:fontRef idx="minor">
            <a:schemeClr val="tx1"/>
          </a:fontRef>
        </p:style>
      </p:cxnSp>
      <p:cxnSp>
        <p:nvCxnSpPr>
          <p:cNvPr id="5" name="直接连接符 4"/>
          <p:cNvCxnSpPr/>
          <p:nvPr userDrawn="1"/>
        </p:nvCxnSpPr>
        <p:spPr>
          <a:xfrm flipH="1">
            <a:off x="8085221" y="854302"/>
            <a:ext cx="3815872" cy="0"/>
          </a:xfrm>
          <a:prstGeom prst="line">
            <a:avLst/>
          </a:prstGeom>
          <a:ln>
            <a:solidFill>
              <a:srgbClr val="AE8A57"/>
            </a:solidFill>
            <a:prstDash val="dash"/>
          </a:ln>
        </p:spPr>
        <p:style>
          <a:lnRef idx="1">
            <a:schemeClr val="accent1"/>
          </a:lnRef>
          <a:fillRef idx="0">
            <a:schemeClr val="accent1"/>
          </a:fillRef>
          <a:effectRef idx="0">
            <a:schemeClr val="accent1"/>
          </a:effectRef>
          <a:fontRef idx="minor">
            <a:schemeClr val="tx1"/>
          </a:fontRef>
        </p:style>
      </p:cxnSp>
      <p:cxnSp>
        <p:nvCxnSpPr>
          <p:cNvPr id="6" name="直接连接符 5"/>
          <p:cNvCxnSpPr/>
          <p:nvPr userDrawn="1"/>
        </p:nvCxnSpPr>
        <p:spPr>
          <a:xfrm flipH="1">
            <a:off x="286603" y="854302"/>
            <a:ext cx="3815872" cy="0"/>
          </a:xfrm>
          <a:prstGeom prst="line">
            <a:avLst/>
          </a:prstGeom>
          <a:ln>
            <a:solidFill>
              <a:srgbClr val="AE8A57"/>
            </a:solidFill>
            <a:prstDash val="dash"/>
          </a:ln>
        </p:spPr>
        <p:style>
          <a:lnRef idx="1">
            <a:schemeClr val="accent1"/>
          </a:lnRef>
          <a:fillRef idx="0">
            <a:schemeClr val="accent1"/>
          </a:fillRef>
          <a:effectRef idx="0">
            <a:schemeClr val="accent1"/>
          </a:effectRef>
          <a:fontRef idx="minor">
            <a:schemeClr val="tx1"/>
          </a:fontRef>
        </p:style>
      </p:cxnSp>
      <p:sp>
        <p:nvSpPr>
          <p:cNvPr id="10" name="任意多边形 9"/>
          <p:cNvSpPr/>
          <p:nvPr/>
        </p:nvSpPr>
        <p:spPr>
          <a:xfrm>
            <a:off x="4313170" y="477313"/>
            <a:ext cx="3565660" cy="753978"/>
          </a:xfrm>
          <a:custGeom>
            <a:avLst/>
            <a:gdLst>
              <a:gd name="connsiteX0" fmla="*/ 1782832 w 3565660"/>
              <a:gd name="connsiteY0" fmla="*/ 0 h 545432"/>
              <a:gd name="connsiteX1" fmla="*/ 3292944 w 3565660"/>
              <a:gd name="connsiteY1" fmla="*/ 0 h 545432"/>
              <a:gd name="connsiteX2" fmla="*/ 3565660 w 3565660"/>
              <a:gd name="connsiteY2" fmla="*/ 272716 h 545432"/>
              <a:gd name="connsiteX3" fmla="*/ 3292944 w 3565660"/>
              <a:gd name="connsiteY3" fmla="*/ 545432 h 545432"/>
              <a:gd name="connsiteX4" fmla="*/ 1782832 w 3565660"/>
              <a:gd name="connsiteY4" fmla="*/ 545432 h 545432"/>
              <a:gd name="connsiteX5" fmla="*/ 272716 w 3565660"/>
              <a:gd name="connsiteY5" fmla="*/ 0 h 545432"/>
              <a:gd name="connsiteX6" fmla="*/ 1782828 w 3565660"/>
              <a:gd name="connsiteY6" fmla="*/ 0 h 545432"/>
              <a:gd name="connsiteX7" fmla="*/ 1782828 w 3565660"/>
              <a:gd name="connsiteY7" fmla="*/ 545432 h 545432"/>
              <a:gd name="connsiteX8" fmla="*/ 272716 w 3565660"/>
              <a:gd name="connsiteY8" fmla="*/ 545432 h 545432"/>
              <a:gd name="connsiteX9" fmla="*/ 0 w 3565660"/>
              <a:gd name="connsiteY9" fmla="*/ 272716 h 545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565660" h="545432">
                <a:moveTo>
                  <a:pt x="1782832" y="0"/>
                </a:moveTo>
                <a:lnTo>
                  <a:pt x="3292944" y="0"/>
                </a:lnTo>
                <a:lnTo>
                  <a:pt x="3565660" y="272716"/>
                </a:lnTo>
                <a:lnTo>
                  <a:pt x="3292944" y="545432"/>
                </a:lnTo>
                <a:lnTo>
                  <a:pt x="1782832" y="545432"/>
                </a:lnTo>
                <a:close/>
                <a:moveTo>
                  <a:pt x="272716" y="0"/>
                </a:moveTo>
                <a:lnTo>
                  <a:pt x="1782828" y="0"/>
                </a:lnTo>
                <a:lnTo>
                  <a:pt x="1782828" y="545432"/>
                </a:lnTo>
                <a:lnTo>
                  <a:pt x="272716" y="545432"/>
                </a:lnTo>
                <a:lnTo>
                  <a:pt x="0" y="272716"/>
                </a:lnTo>
                <a:close/>
              </a:path>
            </a:pathLst>
          </a:custGeom>
          <a:solidFill>
            <a:srgbClr val="AE8A5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3600" dirty="0">
              <a:latin typeface="方正正准黑简体" panose="02000000000000000000" pitchFamily="2" charset="-122"/>
              <a:ea typeface="方正正准黑简体" panose="02000000000000000000" pitchFamily="2" charset="-122"/>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标题和内容">
    <p:spTree>
      <p:nvGrpSpPr>
        <p:cNvPr id="1" name=""/>
        <p:cNvGrpSpPr/>
        <p:nvPr/>
      </p:nvGrpSpPr>
      <p:grpSpPr>
        <a:xfrm>
          <a:off x="0" y="0"/>
          <a:ext cx="0" cy="0"/>
          <a:chOff x="0" y="0"/>
          <a:chExt cx="0" cy="0"/>
        </a:xfrm>
      </p:grpSpPr>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a:xfrm>
            <a:off x="838200" y="6356351"/>
            <a:ext cx="2743200" cy="365125"/>
          </a:xfrm>
        </p:spPr>
        <p:txBody>
          <a:bodyPr/>
          <a:lstStyle/>
          <a:p>
            <a:fld id="{D997B5FA-0921-464F-AAE1-844C04324D75}" type="datetimeFigureOut">
              <a:rPr lang="zh-CN" altLang="en-US" smtClean="0"/>
            </a:fld>
            <a:endParaRPr lang="zh-CN" altLang="en-US"/>
          </a:p>
        </p:txBody>
      </p:sp>
      <p:sp>
        <p:nvSpPr>
          <p:cNvPr id="3" name="页脚占位符 2"/>
          <p:cNvSpPr>
            <a:spLocks noGrp="1"/>
          </p:cNvSpPr>
          <p:nvPr>
            <p:ph type="ftr" sz="quarter" idx="11"/>
          </p:nvPr>
        </p:nvSpPr>
        <p:spPr>
          <a:xfrm>
            <a:off x="4038600" y="6356351"/>
            <a:ext cx="4114800" cy="365125"/>
          </a:xfrm>
        </p:spPr>
        <p:txBody>
          <a:bodyPr/>
          <a:lstStyle/>
          <a:p>
            <a:endParaRPr lang="zh-CN" altLang="en-US"/>
          </a:p>
        </p:txBody>
      </p:sp>
      <p:sp>
        <p:nvSpPr>
          <p:cNvPr id="4" name="灯片编号占位符 3"/>
          <p:cNvSpPr>
            <a:spLocks noGrp="1"/>
          </p:cNvSpPr>
          <p:nvPr>
            <p:ph type="sldNum" sz="quarter" idx="12"/>
          </p:nvPr>
        </p:nvSpPr>
        <p:spPr>
          <a:xfrm>
            <a:off x="8610600" y="6356351"/>
            <a:ext cx="2743200" cy="365125"/>
          </a:xfrm>
        </p:spPr>
        <p:txBody>
          <a:bodyPr/>
          <a:lstStyle/>
          <a:p>
            <a:fld id="{565CE74E-AB26-4998-AD42-012C4C1AD076}" type="slidenum">
              <a:rPr lang="zh-CN" altLang="en-US" smtClean="0"/>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4" Type="http://schemas.openxmlformats.org/officeDocument/2006/relationships/theme" Target="../theme/theme1.xml"/><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8000">
              <a:schemeClr val="accent1">
                <a:lumMod val="5000"/>
                <a:lumOff val="95000"/>
              </a:schemeClr>
            </a:gs>
            <a:gs pos="96000">
              <a:schemeClr val="bg1">
                <a:lumMod val="85000"/>
              </a:schemeClr>
            </a:gs>
          </a:gsLst>
          <a:path path="circle">
            <a:fillToRect l="50000" t="50000" r="50000" b="50000"/>
          </a:path>
          <a:tileRect/>
        </a:gra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2.png"/><Relationship Id="rId1" Type="http://schemas.openxmlformats.org/officeDocument/2006/relationships/image" Target="../media/image1.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2.png"/><Relationship Id="rId1" Type="http://schemas.openxmlformats.org/officeDocument/2006/relationships/image" Target="../media/image1.png"/></Relationships>
</file>

<file path=ppt/slides/_rels/slide12.xml.rels><?xml version="1.0" encoding="UTF-8" standalone="yes"?>
<Relationships xmlns="http://schemas.openxmlformats.org/package/2006/relationships"><Relationship Id="rId4" Type="http://schemas.openxmlformats.org/officeDocument/2006/relationships/notesSlide" Target="../notesSlides/notesSlide1.xml"/><Relationship Id="rId3" Type="http://schemas.openxmlformats.org/officeDocument/2006/relationships/slideLayout" Target="../slideLayouts/slideLayout3.xml"/><Relationship Id="rId2" Type="http://schemas.openxmlformats.org/officeDocument/2006/relationships/hyperlink" Target="https://www.pptying.com" TargetMode="External"/><Relationship Id="rId1" Type="http://schemas.openxmlformats.org/officeDocument/2006/relationships/image" Target="../media/image4.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3.jpe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图片 5"/>
          <p:cNvPicPr>
            <a:picLocks noChangeAspect="1"/>
          </p:cNvPicPr>
          <p:nvPr/>
        </p:nvPicPr>
        <p:blipFill rotWithShape="1">
          <a:blip r:embed="rId1" cstate="print">
            <a:extLst>
              <a:ext uri="{28A0092B-C50C-407E-A947-70E740481C1C}">
                <a14:useLocalDpi xmlns:a14="http://schemas.microsoft.com/office/drawing/2010/main" val="0"/>
              </a:ext>
            </a:extLst>
          </a:blip>
          <a:srcRect t="62708" b="24792"/>
          <a:stretch>
            <a:fillRect/>
          </a:stretch>
        </p:blipFill>
        <p:spPr>
          <a:xfrm>
            <a:off x="1190066" y="5159625"/>
            <a:ext cx="5673014" cy="1079012"/>
          </a:xfrm>
          <a:prstGeom prst="rect">
            <a:avLst/>
          </a:prstGeom>
        </p:spPr>
      </p:pic>
      <p:pic>
        <p:nvPicPr>
          <p:cNvPr id="2" name="图片 1"/>
          <p:cNvPicPr>
            <a:picLocks noChangeAspect="1"/>
          </p:cNvPicPr>
          <p:nvPr/>
        </p:nvPicPr>
        <p:blipFill rotWithShape="1">
          <a:blip r:embed="rId2" cstate="print"/>
          <a:srcRect t="25417" b="29375"/>
          <a:stretch>
            <a:fillRect/>
          </a:stretch>
        </p:blipFill>
        <p:spPr>
          <a:xfrm>
            <a:off x="123043" y="498879"/>
            <a:ext cx="7807060" cy="5370426"/>
          </a:xfrm>
          <a:prstGeom prst="rect">
            <a:avLst/>
          </a:prstGeom>
        </p:spPr>
      </p:pic>
      <p:sp>
        <p:nvSpPr>
          <p:cNvPr id="7" name="文本框 6"/>
          <p:cNvSpPr txBox="1"/>
          <p:nvPr/>
        </p:nvSpPr>
        <p:spPr>
          <a:xfrm>
            <a:off x="2143666" y="2891704"/>
            <a:ext cx="1153457" cy="584775"/>
          </a:xfrm>
          <a:prstGeom prst="rect">
            <a:avLst/>
          </a:prstGeom>
          <a:noFill/>
        </p:spPr>
        <p:txBody>
          <a:bodyPr wrap="none" rtlCol="0">
            <a:spAutoFit/>
          </a:bodyPr>
          <a:lstStyle/>
          <a:p>
            <a:r>
              <a:rPr lang="en-US" altLang="zh-CN" sz="3200" dirty="0" smtClean="0">
                <a:solidFill>
                  <a:srgbClr val="AE8A57"/>
                </a:solidFill>
              </a:rPr>
              <a:t>LOGO</a:t>
            </a:r>
            <a:endParaRPr lang="zh-CN" altLang="en-US" sz="3200" dirty="0">
              <a:solidFill>
                <a:srgbClr val="AE8A57"/>
              </a:solidFill>
            </a:endParaRPr>
          </a:p>
        </p:txBody>
      </p:sp>
      <p:grpSp>
        <p:nvGrpSpPr>
          <p:cNvPr id="45" name="组合 44"/>
          <p:cNvGrpSpPr/>
          <p:nvPr/>
        </p:nvGrpSpPr>
        <p:grpSpPr>
          <a:xfrm>
            <a:off x="4523594" y="790427"/>
            <a:ext cx="2026894" cy="381148"/>
            <a:chOff x="4100513" y="790427"/>
            <a:chExt cx="2026894" cy="381148"/>
          </a:xfrm>
        </p:grpSpPr>
        <p:sp>
          <p:nvSpPr>
            <p:cNvPr id="8" name="矩形 7"/>
            <p:cNvSpPr/>
            <p:nvPr/>
          </p:nvSpPr>
          <p:spPr>
            <a:xfrm>
              <a:off x="5327188" y="790427"/>
              <a:ext cx="800219" cy="276999"/>
            </a:xfrm>
            <a:prstGeom prst="rect">
              <a:avLst/>
            </a:prstGeom>
          </p:spPr>
          <p:txBody>
            <a:bodyPr wrap="none">
              <a:spAutoFit/>
            </a:bodyPr>
            <a:lstStyle/>
            <a:p>
              <a:r>
                <a:rPr lang="zh-CN" altLang="zh-CN" sz="1200" kern="100" dirty="0">
                  <a:solidFill>
                    <a:schemeClr val="bg1">
                      <a:lumMod val="75000"/>
                    </a:schemeClr>
                  </a:solidFill>
                  <a:latin typeface="微软雅黑" panose="020B0503020204020204" pitchFamily="34" charset="-122"/>
                  <a:ea typeface="微软雅黑" panose="020B0503020204020204" pitchFamily="34" charset="-122"/>
                  <a:cs typeface="Times New Roman" panose="02020603050405020304" pitchFamily="18" charset="0"/>
                </a:rPr>
                <a:t>诚信</a:t>
              </a:r>
              <a:r>
                <a:rPr lang="zh-CN" altLang="zh-CN" sz="1200" kern="100" dirty="0" smtClean="0">
                  <a:solidFill>
                    <a:schemeClr val="bg1">
                      <a:lumMod val="75000"/>
                    </a:schemeClr>
                  </a:solidFill>
                  <a:latin typeface="微软雅黑" panose="020B0503020204020204" pitchFamily="34" charset="-122"/>
                  <a:ea typeface="微软雅黑" panose="020B0503020204020204" pitchFamily="34" charset="-122"/>
                  <a:cs typeface="Times New Roman" panose="02020603050405020304" pitchFamily="18" charset="0"/>
                </a:rPr>
                <a:t>立足</a:t>
              </a:r>
              <a:endParaRPr lang="zh-CN" altLang="en-US" sz="1200" dirty="0">
                <a:solidFill>
                  <a:schemeClr val="bg1">
                    <a:lumMod val="75000"/>
                  </a:schemeClr>
                </a:solidFill>
                <a:latin typeface="微软雅黑" panose="020B0503020204020204" pitchFamily="34" charset="-122"/>
                <a:ea typeface="微软雅黑" panose="020B0503020204020204" pitchFamily="34" charset="-122"/>
              </a:endParaRPr>
            </a:p>
          </p:txBody>
        </p:sp>
        <p:grpSp>
          <p:nvGrpSpPr>
            <p:cNvPr id="18" name="组合 17"/>
            <p:cNvGrpSpPr/>
            <p:nvPr/>
          </p:nvGrpSpPr>
          <p:grpSpPr>
            <a:xfrm>
              <a:off x="4100513" y="887105"/>
              <a:ext cx="1258599" cy="284470"/>
              <a:chOff x="4100513" y="887105"/>
              <a:chExt cx="1258599" cy="284470"/>
            </a:xfrm>
            <a:solidFill>
              <a:schemeClr val="bg1">
                <a:lumMod val="75000"/>
              </a:schemeClr>
            </a:solidFill>
          </p:grpSpPr>
          <p:cxnSp>
            <p:nvCxnSpPr>
              <p:cNvPr id="12" name="直接连接符 11"/>
              <p:cNvCxnSpPr/>
              <p:nvPr/>
            </p:nvCxnSpPr>
            <p:spPr>
              <a:xfrm flipV="1">
                <a:off x="4100513" y="928688"/>
                <a:ext cx="242887" cy="242887"/>
              </a:xfrm>
              <a:prstGeom prst="line">
                <a:avLst/>
              </a:prstGeom>
              <a:grpFill/>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4" name="直接连接符 13"/>
              <p:cNvCxnSpPr/>
              <p:nvPr/>
            </p:nvCxnSpPr>
            <p:spPr>
              <a:xfrm>
                <a:off x="4343400" y="928688"/>
                <a:ext cx="902368" cy="0"/>
              </a:xfrm>
              <a:prstGeom prst="line">
                <a:avLst/>
              </a:prstGeom>
              <a:grpFill/>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15" name="椭圆 14"/>
              <p:cNvSpPr/>
              <p:nvPr/>
            </p:nvSpPr>
            <p:spPr>
              <a:xfrm>
                <a:off x="5267078" y="887105"/>
                <a:ext cx="92034" cy="92034"/>
              </a:xfrm>
              <a:prstGeom prst="ellipse">
                <a:avLst/>
              </a:prstGeom>
              <a:grp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grpSp>
        <p:nvGrpSpPr>
          <p:cNvPr id="44" name="组合 43"/>
          <p:cNvGrpSpPr/>
          <p:nvPr/>
        </p:nvGrpSpPr>
        <p:grpSpPr>
          <a:xfrm>
            <a:off x="6550488" y="1680252"/>
            <a:ext cx="1773472" cy="1149002"/>
            <a:chOff x="6127407" y="1680252"/>
            <a:chExt cx="1773472" cy="1149002"/>
          </a:xfrm>
        </p:grpSpPr>
        <p:sp>
          <p:nvSpPr>
            <p:cNvPr id="9" name="矩形 8"/>
            <p:cNvSpPr/>
            <p:nvPr/>
          </p:nvSpPr>
          <p:spPr>
            <a:xfrm>
              <a:off x="7100660" y="1680252"/>
              <a:ext cx="800219" cy="276999"/>
            </a:xfrm>
            <a:prstGeom prst="rect">
              <a:avLst/>
            </a:prstGeom>
          </p:spPr>
          <p:txBody>
            <a:bodyPr wrap="none">
              <a:spAutoFit/>
            </a:bodyPr>
            <a:lstStyle/>
            <a:p>
              <a:r>
                <a:rPr lang="zh-CN" altLang="zh-CN" sz="1200" kern="100" dirty="0">
                  <a:solidFill>
                    <a:schemeClr val="bg1">
                      <a:lumMod val="75000"/>
                    </a:schemeClr>
                  </a:solidFill>
                  <a:latin typeface="微软雅黑" panose="020B0503020204020204" pitchFamily="34" charset="-122"/>
                  <a:ea typeface="微软雅黑" panose="020B0503020204020204" pitchFamily="34" charset="-122"/>
                  <a:cs typeface="Times New Roman" panose="02020603050405020304" pitchFamily="18" charset="0"/>
                </a:rPr>
                <a:t>创新致</a:t>
              </a:r>
              <a:r>
                <a:rPr lang="zh-CN" altLang="zh-CN" sz="1200" kern="100" dirty="0" smtClean="0">
                  <a:solidFill>
                    <a:schemeClr val="bg1">
                      <a:lumMod val="75000"/>
                    </a:schemeClr>
                  </a:solidFill>
                  <a:latin typeface="微软雅黑" panose="020B0503020204020204" pitchFamily="34" charset="-122"/>
                  <a:ea typeface="微软雅黑" panose="020B0503020204020204" pitchFamily="34" charset="-122"/>
                  <a:cs typeface="Times New Roman" panose="02020603050405020304" pitchFamily="18" charset="0"/>
                </a:rPr>
                <a:t>远</a:t>
              </a:r>
              <a:endParaRPr lang="zh-CN" altLang="en-US" sz="1200" dirty="0">
                <a:solidFill>
                  <a:schemeClr val="bg1">
                    <a:lumMod val="75000"/>
                  </a:schemeClr>
                </a:solidFill>
                <a:latin typeface="微软雅黑" panose="020B0503020204020204" pitchFamily="34" charset="-122"/>
                <a:ea typeface="微软雅黑" panose="020B0503020204020204" pitchFamily="34" charset="-122"/>
              </a:endParaRPr>
            </a:p>
          </p:txBody>
        </p:sp>
        <p:grpSp>
          <p:nvGrpSpPr>
            <p:cNvPr id="19" name="组合 18"/>
            <p:cNvGrpSpPr/>
            <p:nvPr/>
          </p:nvGrpSpPr>
          <p:grpSpPr>
            <a:xfrm>
              <a:off x="6127407" y="1772735"/>
              <a:ext cx="1012860" cy="1056519"/>
              <a:chOff x="4100513" y="115059"/>
              <a:chExt cx="1012860" cy="1056519"/>
            </a:xfrm>
            <a:solidFill>
              <a:schemeClr val="bg1">
                <a:lumMod val="75000"/>
              </a:schemeClr>
            </a:solidFill>
          </p:grpSpPr>
          <p:cxnSp>
            <p:nvCxnSpPr>
              <p:cNvPr id="20" name="直接连接符 19"/>
              <p:cNvCxnSpPr/>
              <p:nvPr/>
            </p:nvCxnSpPr>
            <p:spPr>
              <a:xfrm flipV="1">
                <a:off x="4100513" y="161076"/>
                <a:ext cx="469155" cy="1010502"/>
              </a:xfrm>
              <a:prstGeom prst="line">
                <a:avLst/>
              </a:prstGeom>
              <a:grpFill/>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21" name="直接连接符 20"/>
              <p:cNvCxnSpPr/>
              <p:nvPr/>
            </p:nvCxnSpPr>
            <p:spPr>
              <a:xfrm>
                <a:off x="4569668" y="161076"/>
                <a:ext cx="452537" cy="0"/>
              </a:xfrm>
              <a:prstGeom prst="line">
                <a:avLst/>
              </a:prstGeom>
              <a:grpFill/>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22" name="椭圆 21"/>
              <p:cNvSpPr/>
              <p:nvPr/>
            </p:nvSpPr>
            <p:spPr>
              <a:xfrm>
                <a:off x="5021339" y="115059"/>
                <a:ext cx="92034" cy="92034"/>
              </a:xfrm>
              <a:prstGeom prst="ellipse">
                <a:avLst/>
              </a:prstGeom>
              <a:grp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grpSp>
        <p:nvGrpSpPr>
          <p:cNvPr id="46" name="组合 45"/>
          <p:cNvGrpSpPr/>
          <p:nvPr/>
        </p:nvGrpSpPr>
        <p:grpSpPr>
          <a:xfrm>
            <a:off x="4176021" y="5074703"/>
            <a:ext cx="2094844" cy="358765"/>
            <a:chOff x="3752940" y="5074703"/>
            <a:chExt cx="2094844" cy="358765"/>
          </a:xfrm>
        </p:grpSpPr>
        <p:sp>
          <p:nvSpPr>
            <p:cNvPr id="10" name="矩形 9"/>
            <p:cNvSpPr/>
            <p:nvPr/>
          </p:nvSpPr>
          <p:spPr>
            <a:xfrm>
              <a:off x="5047565" y="5156469"/>
              <a:ext cx="800219" cy="276999"/>
            </a:xfrm>
            <a:prstGeom prst="rect">
              <a:avLst/>
            </a:prstGeom>
          </p:spPr>
          <p:txBody>
            <a:bodyPr wrap="none">
              <a:spAutoFit/>
            </a:bodyPr>
            <a:lstStyle/>
            <a:p>
              <a:r>
                <a:rPr lang="zh-CN" altLang="zh-CN" sz="1200" kern="100" dirty="0">
                  <a:solidFill>
                    <a:schemeClr val="bg1">
                      <a:lumMod val="75000"/>
                    </a:schemeClr>
                  </a:solidFill>
                  <a:latin typeface="微软雅黑" panose="020B0503020204020204" pitchFamily="34" charset="-122"/>
                  <a:ea typeface="微软雅黑" panose="020B0503020204020204" pitchFamily="34" charset="-122"/>
                  <a:cs typeface="Times New Roman" panose="02020603050405020304" pitchFamily="18" charset="0"/>
                </a:rPr>
                <a:t>追求卓越</a:t>
              </a:r>
              <a:endParaRPr lang="zh-CN" altLang="en-US" sz="1200" dirty="0">
                <a:solidFill>
                  <a:schemeClr val="bg1">
                    <a:lumMod val="75000"/>
                  </a:schemeClr>
                </a:solidFill>
                <a:latin typeface="微软雅黑" panose="020B0503020204020204" pitchFamily="34" charset="-122"/>
                <a:ea typeface="微软雅黑" panose="020B0503020204020204" pitchFamily="34" charset="-122"/>
              </a:endParaRPr>
            </a:p>
          </p:txBody>
        </p:sp>
        <p:grpSp>
          <p:nvGrpSpPr>
            <p:cNvPr id="40" name="组合 39"/>
            <p:cNvGrpSpPr/>
            <p:nvPr/>
          </p:nvGrpSpPr>
          <p:grpSpPr>
            <a:xfrm>
              <a:off x="3752940" y="5074703"/>
              <a:ext cx="1340642" cy="280189"/>
              <a:chOff x="3752940" y="5074703"/>
              <a:chExt cx="1340642" cy="280189"/>
            </a:xfrm>
            <a:solidFill>
              <a:schemeClr val="bg1">
                <a:lumMod val="75000"/>
              </a:schemeClr>
            </a:solidFill>
          </p:grpSpPr>
          <p:cxnSp>
            <p:nvCxnSpPr>
              <p:cNvPr id="31" name="直接连接符 30"/>
              <p:cNvCxnSpPr/>
              <p:nvPr/>
            </p:nvCxnSpPr>
            <p:spPr>
              <a:xfrm>
                <a:off x="3752940" y="5074703"/>
                <a:ext cx="347573" cy="229738"/>
              </a:xfrm>
              <a:prstGeom prst="line">
                <a:avLst/>
              </a:prstGeom>
              <a:grpFill/>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32" name="直接连接符 31"/>
              <p:cNvCxnSpPr/>
              <p:nvPr/>
            </p:nvCxnSpPr>
            <p:spPr>
              <a:xfrm>
                <a:off x="4103874" y="5304441"/>
                <a:ext cx="902368" cy="0"/>
              </a:xfrm>
              <a:prstGeom prst="line">
                <a:avLst/>
              </a:prstGeom>
              <a:grpFill/>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33" name="椭圆 32"/>
              <p:cNvSpPr/>
              <p:nvPr/>
            </p:nvSpPr>
            <p:spPr>
              <a:xfrm>
                <a:off x="5001548" y="5262858"/>
                <a:ext cx="92034" cy="92034"/>
              </a:xfrm>
              <a:prstGeom prst="ellipse">
                <a:avLst/>
              </a:prstGeom>
              <a:grp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sp>
        <p:nvSpPr>
          <p:cNvPr id="41" name="文本框 40"/>
          <p:cNvSpPr txBox="1"/>
          <p:nvPr/>
        </p:nvSpPr>
        <p:spPr>
          <a:xfrm>
            <a:off x="7471314" y="2438051"/>
            <a:ext cx="4339650" cy="923330"/>
          </a:xfrm>
          <a:prstGeom prst="rect">
            <a:avLst/>
          </a:prstGeom>
          <a:noFill/>
        </p:spPr>
        <p:txBody>
          <a:bodyPr wrap="none" rtlCol="0">
            <a:spAutoFit/>
          </a:bodyPr>
          <a:lstStyle/>
          <a:p>
            <a:r>
              <a:rPr lang="zh-CN" altLang="en-US" sz="5400" dirty="0" smtClean="0">
                <a:solidFill>
                  <a:srgbClr val="AE8A57"/>
                </a:solidFill>
                <a:latin typeface="方正正中黑简体" panose="02000000000000000000" pitchFamily="2" charset="-122"/>
                <a:ea typeface="方正正中黑简体" panose="02000000000000000000" pitchFamily="2" charset="-122"/>
              </a:rPr>
              <a:t>点击输入标题</a:t>
            </a:r>
            <a:endParaRPr lang="zh-CN" altLang="en-US" sz="5400" dirty="0">
              <a:solidFill>
                <a:srgbClr val="AE8A57"/>
              </a:solidFill>
              <a:latin typeface="方正正中黑简体" panose="02000000000000000000" pitchFamily="2" charset="-122"/>
              <a:ea typeface="方正正中黑简体" panose="02000000000000000000" pitchFamily="2" charset="-122"/>
            </a:endParaRPr>
          </a:p>
        </p:txBody>
      </p:sp>
      <p:sp>
        <p:nvSpPr>
          <p:cNvPr id="42" name="文本框 41"/>
          <p:cNvSpPr txBox="1"/>
          <p:nvPr/>
        </p:nvSpPr>
        <p:spPr>
          <a:xfrm>
            <a:off x="7923850" y="3367446"/>
            <a:ext cx="3877985" cy="584775"/>
          </a:xfrm>
          <a:prstGeom prst="rect">
            <a:avLst/>
          </a:prstGeom>
          <a:noFill/>
        </p:spPr>
        <p:txBody>
          <a:bodyPr wrap="none" rtlCol="0">
            <a:spAutoFit/>
          </a:bodyPr>
          <a:lstStyle/>
          <a:p>
            <a:r>
              <a:rPr lang="zh-CN" altLang="en-US" sz="3200" dirty="0" smtClean="0">
                <a:solidFill>
                  <a:srgbClr val="AE8A57"/>
                </a:solidFill>
                <a:latin typeface="方正正中黑简体" panose="02000000000000000000" pitchFamily="2" charset="-122"/>
                <a:ea typeface="方正正中黑简体" panose="02000000000000000000" pitchFamily="2" charset="-122"/>
              </a:rPr>
              <a:t>点击输入副标题文本</a:t>
            </a:r>
            <a:endParaRPr lang="zh-CN" altLang="en-US" sz="3200" dirty="0">
              <a:solidFill>
                <a:srgbClr val="AE8A57"/>
              </a:solidFill>
              <a:latin typeface="方正正中黑简体" panose="02000000000000000000" pitchFamily="2" charset="-122"/>
              <a:ea typeface="方正正中黑简体" panose="02000000000000000000" pitchFamily="2" charset="-122"/>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矩形 17"/>
          <p:cNvSpPr/>
          <p:nvPr/>
        </p:nvSpPr>
        <p:spPr>
          <a:xfrm>
            <a:off x="5080348" y="549261"/>
            <a:ext cx="2031325" cy="646331"/>
          </a:xfrm>
          <a:prstGeom prst="rect">
            <a:avLst/>
          </a:prstGeom>
        </p:spPr>
        <p:txBody>
          <a:bodyPr wrap="none">
            <a:spAutoFit/>
          </a:bodyPr>
          <a:lstStyle/>
          <a:p>
            <a:pPr algn="ctr"/>
            <a:r>
              <a:rPr lang="zh-CN" altLang="en-US" sz="3600" dirty="0" smtClean="0">
                <a:solidFill>
                  <a:schemeClr val="bg1"/>
                </a:solidFill>
                <a:latin typeface="方正正准黑简体" panose="02000000000000000000" pitchFamily="2" charset="-122"/>
                <a:ea typeface="方正正准黑简体" panose="02000000000000000000" pitchFamily="2" charset="-122"/>
              </a:rPr>
              <a:t>优秀团队</a:t>
            </a:r>
            <a:endParaRPr lang="zh-CN" altLang="en-US" sz="3600" dirty="0">
              <a:solidFill>
                <a:schemeClr val="bg1"/>
              </a:solidFill>
              <a:latin typeface="方正正准黑简体" panose="02000000000000000000" pitchFamily="2" charset="-122"/>
              <a:ea typeface="方正正准黑简体" panose="02000000000000000000" pitchFamily="2" charset="-122"/>
            </a:endParaRPr>
          </a:p>
        </p:txBody>
      </p:sp>
      <p:sp>
        <p:nvSpPr>
          <p:cNvPr id="21" name="矩形 20"/>
          <p:cNvSpPr/>
          <p:nvPr/>
        </p:nvSpPr>
        <p:spPr>
          <a:xfrm>
            <a:off x="721895" y="2668415"/>
            <a:ext cx="10940716" cy="1289905"/>
          </a:xfrm>
          <a:prstGeom prst="rect">
            <a:avLst/>
          </a:prstGeom>
        </p:spPr>
        <p:txBody>
          <a:bodyPr wrap="square">
            <a:spAutoFit/>
          </a:bodyPr>
          <a:lstStyle/>
          <a:p>
            <a:pPr algn="ctr">
              <a:lnSpc>
                <a:spcPct val="150000"/>
              </a:lnSpc>
            </a:pPr>
            <a:r>
              <a:rPr lang="zh-CN" altLang="zh-CN" kern="100" dirty="0">
                <a:solidFill>
                  <a:schemeClr val="tx1">
                    <a:lumMod val="75000"/>
                    <a:lumOff val="25000"/>
                  </a:schemeClr>
                </a:solidFill>
                <a:latin typeface="微软雅黑" panose="020B0503020204020204" pitchFamily="34" charset="-122"/>
                <a:ea typeface="微软雅黑" panose="020B0503020204020204" pitchFamily="34" charset="-122"/>
                <a:cs typeface="Times New Roman" panose="02020603050405020304" pitchFamily="18" charset="0"/>
              </a:rPr>
              <a:t> 公司内人才都是从事多年机械加工以及轮毂行业内设计和生产现场工程师，有实战性经验</a:t>
            </a:r>
            <a:r>
              <a:rPr lang="zh-CN" altLang="zh-CN" kern="100" dirty="0" smtClean="0">
                <a:solidFill>
                  <a:schemeClr val="tx1">
                    <a:lumMod val="75000"/>
                    <a:lumOff val="25000"/>
                  </a:schemeClr>
                </a:solidFill>
                <a:latin typeface="微软雅黑" panose="020B0503020204020204" pitchFamily="34" charset="-122"/>
                <a:ea typeface="微软雅黑" panose="020B0503020204020204" pitchFamily="34" charset="-122"/>
                <a:cs typeface="Times New Roman" panose="02020603050405020304" pitchFamily="18" charset="0"/>
              </a:rPr>
              <a:t>。</a:t>
            </a:r>
            <a:endParaRPr lang="en-US" altLang="zh-CN" kern="100" dirty="0" smtClean="0">
              <a:solidFill>
                <a:schemeClr val="tx1">
                  <a:lumMod val="75000"/>
                  <a:lumOff val="25000"/>
                </a:schemeClr>
              </a:solidFill>
              <a:latin typeface="微软雅黑" panose="020B0503020204020204" pitchFamily="34" charset="-122"/>
              <a:ea typeface="微软雅黑" panose="020B0503020204020204" pitchFamily="34" charset="-122"/>
              <a:cs typeface="Times New Roman" panose="02020603050405020304" pitchFamily="18" charset="0"/>
            </a:endParaRPr>
          </a:p>
          <a:p>
            <a:pPr algn="ctr">
              <a:lnSpc>
                <a:spcPct val="150000"/>
              </a:lnSpc>
            </a:pPr>
            <a:r>
              <a:rPr lang="zh-CN" altLang="zh-CN" kern="100" dirty="0" smtClean="0">
                <a:solidFill>
                  <a:schemeClr val="tx1">
                    <a:lumMod val="75000"/>
                    <a:lumOff val="25000"/>
                  </a:schemeClr>
                </a:solidFill>
                <a:latin typeface="微软雅黑" panose="020B0503020204020204" pitchFamily="34" charset="-122"/>
                <a:ea typeface="微软雅黑" panose="020B0503020204020204" pitchFamily="34" charset="-122"/>
                <a:cs typeface="Times New Roman" panose="02020603050405020304" pitchFamily="18" charset="0"/>
              </a:rPr>
              <a:t>为</a:t>
            </a:r>
            <a:r>
              <a:rPr lang="zh-CN" altLang="zh-CN" kern="100" dirty="0">
                <a:solidFill>
                  <a:schemeClr val="tx1">
                    <a:lumMod val="75000"/>
                    <a:lumOff val="25000"/>
                  </a:schemeClr>
                </a:solidFill>
                <a:latin typeface="微软雅黑" panose="020B0503020204020204" pitchFamily="34" charset="-122"/>
                <a:ea typeface="微软雅黑" panose="020B0503020204020204" pitchFamily="34" charset="-122"/>
                <a:cs typeface="Times New Roman" panose="02020603050405020304" pitchFamily="18" charset="0"/>
              </a:rPr>
              <a:t>您设计时便考虑生产过程工艺产生的问题，缩短开发周期，提高良品率</a:t>
            </a:r>
            <a:r>
              <a:rPr lang="zh-CN" altLang="zh-CN" kern="100" dirty="0" smtClean="0">
                <a:solidFill>
                  <a:schemeClr val="tx1">
                    <a:lumMod val="75000"/>
                    <a:lumOff val="25000"/>
                  </a:schemeClr>
                </a:solidFill>
                <a:latin typeface="微软雅黑" panose="020B0503020204020204" pitchFamily="34" charset="-122"/>
                <a:ea typeface="微软雅黑" panose="020B0503020204020204" pitchFamily="34" charset="-122"/>
                <a:cs typeface="Times New Roman" panose="02020603050405020304" pitchFamily="18" charset="0"/>
              </a:rPr>
              <a:t>。</a:t>
            </a:r>
            <a:endParaRPr lang="en-US" altLang="zh-CN" kern="100" dirty="0" smtClean="0">
              <a:solidFill>
                <a:schemeClr val="tx1">
                  <a:lumMod val="75000"/>
                  <a:lumOff val="25000"/>
                </a:schemeClr>
              </a:solidFill>
              <a:latin typeface="微软雅黑" panose="020B0503020204020204" pitchFamily="34" charset="-122"/>
              <a:ea typeface="微软雅黑" panose="020B0503020204020204" pitchFamily="34" charset="-122"/>
              <a:cs typeface="Times New Roman" panose="02020603050405020304" pitchFamily="18" charset="0"/>
            </a:endParaRPr>
          </a:p>
          <a:p>
            <a:pPr algn="ctr">
              <a:lnSpc>
                <a:spcPct val="150000"/>
              </a:lnSpc>
            </a:pPr>
            <a:r>
              <a:rPr lang="zh-CN" altLang="zh-CN" kern="100" dirty="0" smtClean="0">
                <a:solidFill>
                  <a:schemeClr val="tx1">
                    <a:lumMod val="75000"/>
                    <a:lumOff val="25000"/>
                  </a:schemeClr>
                </a:solidFill>
                <a:latin typeface="微软雅黑" panose="020B0503020204020204" pitchFamily="34" charset="-122"/>
                <a:ea typeface="微软雅黑" panose="020B0503020204020204" pitchFamily="34" charset="-122"/>
                <a:cs typeface="Times New Roman" panose="02020603050405020304" pitchFamily="18" charset="0"/>
              </a:rPr>
              <a:t>并</a:t>
            </a:r>
            <a:r>
              <a:rPr lang="zh-CN" altLang="zh-CN" kern="100" dirty="0">
                <a:solidFill>
                  <a:schemeClr val="tx1">
                    <a:lumMod val="75000"/>
                    <a:lumOff val="25000"/>
                  </a:schemeClr>
                </a:solidFill>
                <a:latin typeface="微软雅黑" panose="020B0503020204020204" pitchFamily="34" charset="-122"/>
                <a:ea typeface="微软雅黑" panose="020B0503020204020204" pitchFamily="34" charset="-122"/>
                <a:cs typeface="Times New Roman" panose="02020603050405020304" pitchFamily="18" charset="0"/>
              </a:rPr>
              <a:t>可提供一系列生产工艺解决方案。</a:t>
            </a:r>
            <a:endParaRPr lang="zh-CN" altLang="en-US" dirty="0">
              <a:solidFill>
                <a:schemeClr val="tx1">
                  <a:lumMod val="75000"/>
                  <a:lumOff val="25000"/>
                </a:schemeClr>
              </a:solidFill>
              <a:latin typeface="微软雅黑" panose="020B0503020204020204" pitchFamily="34" charset="-122"/>
              <a:ea typeface="微软雅黑" panose="020B0503020204020204" pitchFamily="34" charset="-122"/>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图片 5"/>
          <p:cNvPicPr>
            <a:picLocks noChangeAspect="1"/>
          </p:cNvPicPr>
          <p:nvPr/>
        </p:nvPicPr>
        <p:blipFill rotWithShape="1">
          <a:blip r:embed="rId1" cstate="print">
            <a:extLst>
              <a:ext uri="{28A0092B-C50C-407E-A947-70E740481C1C}">
                <a14:useLocalDpi xmlns:a14="http://schemas.microsoft.com/office/drawing/2010/main" val="0"/>
              </a:ext>
            </a:extLst>
          </a:blip>
          <a:srcRect t="62708" b="24792"/>
          <a:stretch>
            <a:fillRect/>
          </a:stretch>
        </p:blipFill>
        <p:spPr>
          <a:xfrm>
            <a:off x="1190066" y="5159625"/>
            <a:ext cx="5673014" cy="1079012"/>
          </a:xfrm>
          <a:prstGeom prst="rect">
            <a:avLst/>
          </a:prstGeom>
        </p:spPr>
      </p:pic>
      <p:pic>
        <p:nvPicPr>
          <p:cNvPr id="2" name="图片 1"/>
          <p:cNvPicPr>
            <a:picLocks noChangeAspect="1"/>
          </p:cNvPicPr>
          <p:nvPr/>
        </p:nvPicPr>
        <p:blipFill rotWithShape="1">
          <a:blip r:embed="rId2" cstate="print"/>
          <a:srcRect t="25417" b="29375"/>
          <a:stretch>
            <a:fillRect/>
          </a:stretch>
        </p:blipFill>
        <p:spPr>
          <a:xfrm>
            <a:off x="123043" y="498879"/>
            <a:ext cx="7807060" cy="5370426"/>
          </a:xfrm>
          <a:prstGeom prst="rect">
            <a:avLst/>
          </a:prstGeom>
        </p:spPr>
      </p:pic>
      <p:sp>
        <p:nvSpPr>
          <p:cNvPr id="7" name="文本框 6"/>
          <p:cNvSpPr txBox="1"/>
          <p:nvPr/>
        </p:nvSpPr>
        <p:spPr>
          <a:xfrm>
            <a:off x="2143666" y="2891704"/>
            <a:ext cx="1153457" cy="584775"/>
          </a:xfrm>
          <a:prstGeom prst="rect">
            <a:avLst/>
          </a:prstGeom>
          <a:noFill/>
        </p:spPr>
        <p:txBody>
          <a:bodyPr wrap="none" rtlCol="0">
            <a:spAutoFit/>
          </a:bodyPr>
          <a:lstStyle/>
          <a:p>
            <a:r>
              <a:rPr lang="en-US" altLang="zh-CN" sz="3200" dirty="0" smtClean="0">
                <a:solidFill>
                  <a:srgbClr val="AE8A57"/>
                </a:solidFill>
              </a:rPr>
              <a:t>LOGO</a:t>
            </a:r>
            <a:endParaRPr lang="zh-CN" altLang="en-US" sz="3200" dirty="0">
              <a:solidFill>
                <a:srgbClr val="AE8A57"/>
              </a:solidFill>
            </a:endParaRPr>
          </a:p>
        </p:txBody>
      </p:sp>
      <p:grpSp>
        <p:nvGrpSpPr>
          <p:cNvPr id="45" name="组合 44"/>
          <p:cNvGrpSpPr/>
          <p:nvPr/>
        </p:nvGrpSpPr>
        <p:grpSpPr>
          <a:xfrm>
            <a:off x="4523594" y="790427"/>
            <a:ext cx="2026894" cy="381148"/>
            <a:chOff x="4100513" y="790427"/>
            <a:chExt cx="2026894" cy="381148"/>
          </a:xfrm>
        </p:grpSpPr>
        <p:sp>
          <p:nvSpPr>
            <p:cNvPr id="8" name="矩形 7"/>
            <p:cNvSpPr/>
            <p:nvPr/>
          </p:nvSpPr>
          <p:spPr>
            <a:xfrm>
              <a:off x="5327188" y="790427"/>
              <a:ext cx="800219" cy="276999"/>
            </a:xfrm>
            <a:prstGeom prst="rect">
              <a:avLst/>
            </a:prstGeom>
          </p:spPr>
          <p:txBody>
            <a:bodyPr wrap="none">
              <a:spAutoFit/>
            </a:bodyPr>
            <a:lstStyle/>
            <a:p>
              <a:r>
                <a:rPr lang="zh-CN" altLang="zh-CN" sz="1200" kern="100" dirty="0">
                  <a:solidFill>
                    <a:schemeClr val="bg1">
                      <a:lumMod val="75000"/>
                    </a:schemeClr>
                  </a:solidFill>
                  <a:latin typeface="微软雅黑" panose="020B0503020204020204" pitchFamily="34" charset="-122"/>
                  <a:ea typeface="微软雅黑" panose="020B0503020204020204" pitchFamily="34" charset="-122"/>
                  <a:cs typeface="Times New Roman" panose="02020603050405020304" pitchFamily="18" charset="0"/>
                </a:rPr>
                <a:t>诚信</a:t>
              </a:r>
              <a:r>
                <a:rPr lang="zh-CN" altLang="zh-CN" sz="1200" kern="100" dirty="0" smtClean="0">
                  <a:solidFill>
                    <a:schemeClr val="bg1">
                      <a:lumMod val="75000"/>
                    </a:schemeClr>
                  </a:solidFill>
                  <a:latin typeface="微软雅黑" panose="020B0503020204020204" pitchFamily="34" charset="-122"/>
                  <a:ea typeface="微软雅黑" panose="020B0503020204020204" pitchFamily="34" charset="-122"/>
                  <a:cs typeface="Times New Roman" panose="02020603050405020304" pitchFamily="18" charset="0"/>
                </a:rPr>
                <a:t>立足</a:t>
              </a:r>
              <a:endParaRPr lang="zh-CN" altLang="en-US" sz="1200" dirty="0">
                <a:solidFill>
                  <a:schemeClr val="bg1">
                    <a:lumMod val="75000"/>
                  </a:schemeClr>
                </a:solidFill>
                <a:latin typeface="微软雅黑" panose="020B0503020204020204" pitchFamily="34" charset="-122"/>
                <a:ea typeface="微软雅黑" panose="020B0503020204020204" pitchFamily="34" charset="-122"/>
              </a:endParaRPr>
            </a:p>
          </p:txBody>
        </p:sp>
        <p:grpSp>
          <p:nvGrpSpPr>
            <p:cNvPr id="18" name="组合 17"/>
            <p:cNvGrpSpPr/>
            <p:nvPr/>
          </p:nvGrpSpPr>
          <p:grpSpPr>
            <a:xfrm>
              <a:off x="4100513" y="887105"/>
              <a:ext cx="1258599" cy="284470"/>
              <a:chOff x="4100513" y="887105"/>
              <a:chExt cx="1258599" cy="284470"/>
            </a:xfrm>
            <a:solidFill>
              <a:schemeClr val="bg1">
                <a:lumMod val="75000"/>
              </a:schemeClr>
            </a:solidFill>
          </p:grpSpPr>
          <p:cxnSp>
            <p:nvCxnSpPr>
              <p:cNvPr id="12" name="直接连接符 11"/>
              <p:cNvCxnSpPr/>
              <p:nvPr/>
            </p:nvCxnSpPr>
            <p:spPr>
              <a:xfrm flipV="1">
                <a:off x="4100513" y="928688"/>
                <a:ext cx="242887" cy="242887"/>
              </a:xfrm>
              <a:prstGeom prst="line">
                <a:avLst/>
              </a:prstGeom>
              <a:grpFill/>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4" name="直接连接符 13"/>
              <p:cNvCxnSpPr/>
              <p:nvPr/>
            </p:nvCxnSpPr>
            <p:spPr>
              <a:xfrm>
                <a:off x="4343400" y="928688"/>
                <a:ext cx="902368" cy="0"/>
              </a:xfrm>
              <a:prstGeom prst="line">
                <a:avLst/>
              </a:prstGeom>
              <a:grpFill/>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15" name="椭圆 14"/>
              <p:cNvSpPr/>
              <p:nvPr/>
            </p:nvSpPr>
            <p:spPr>
              <a:xfrm>
                <a:off x="5267078" y="887105"/>
                <a:ext cx="92034" cy="92034"/>
              </a:xfrm>
              <a:prstGeom prst="ellipse">
                <a:avLst/>
              </a:prstGeom>
              <a:grp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grpSp>
        <p:nvGrpSpPr>
          <p:cNvPr id="44" name="组合 43"/>
          <p:cNvGrpSpPr/>
          <p:nvPr/>
        </p:nvGrpSpPr>
        <p:grpSpPr>
          <a:xfrm>
            <a:off x="6550488" y="1680252"/>
            <a:ext cx="1773472" cy="1149002"/>
            <a:chOff x="6127407" y="1680252"/>
            <a:chExt cx="1773472" cy="1149002"/>
          </a:xfrm>
        </p:grpSpPr>
        <p:sp>
          <p:nvSpPr>
            <p:cNvPr id="9" name="矩形 8"/>
            <p:cNvSpPr/>
            <p:nvPr/>
          </p:nvSpPr>
          <p:spPr>
            <a:xfrm>
              <a:off x="7100660" y="1680252"/>
              <a:ext cx="800219" cy="276999"/>
            </a:xfrm>
            <a:prstGeom prst="rect">
              <a:avLst/>
            </a:prstGeom>
          </p:spPr>
          <p:txBody>
            <a:bodyPr wrap="none">
              <a:spAutoFit/>
            </a:bodyPr>
            <a:lstStyle/>
            <a:p>
              <a:r>
                <a:rPr lang="zh-CN" altLang="zh-CN" sz="1200" kern="100" dirty="0">
                  <a:solidFill>
                    <a:schemeClr val="bg1">
                      <a:lumMod val="75000"/>
                    </a:schemeClr>
                  </a:solidFill>
                  <a:latin typeface="微软雅黑" panose="020B0503020204020204" pitchFamily="34" charset="-122"/>
                  <a:ea typeface="微软雅黑" panose="020B0503020204020204" pitchFamily="34" charset="-122"/>
                  <a:cs typeface="Times New Roman" panose="02020603050405020304" pitchFamily="18" charset="0"/>
                </a:rPr>
                <a:t>创新致</a:t>
              </a:r>
              <a:r>
                <a:rPr lang="zh-CN" altLang="zh-CN" sz="1200" kern="100" dirty="0" smtClean="0">
                  <a:solidFill>
                    <a:schemeClr val="bg1">
                      <a:lumMod val="75000"/>
                    </a:schemeClr>
                  </a:solidFill>
                  <a:latin typeface="微软雅黑" panose="020B0503020204020204" pitchFamily="34" charset="-122"/>
                  <a:ea typeface="微软雅黑" panose="020B0503020204020204" pitchFamily="34" charset="-122"/>
                  <a:cs typeface="Times New Roman" panose="02020603050405020304" pitchFamily="18" charset="0"/>
                </a:rPr>
                <a:t>远</a:t>
              </a:r>
              <a:endParaRPr lang="zh-CN" altLang="en-US" sz="1200" dirty="0">
                <a:solidFill>
                  <a:schemeClr val="bg1">
                    <a:lumMod val="75000"/>
                  </a:schemeClr>
                </a:solidFill>
                <a:latin typeface="微软雅黑" panose="020B0503020204020204" pitchFamily="34" charset="-122"/>
                <a:ea typeface="微软雅黑" panose="020B0503020204020204" pitchFamily="34" charset="-122"/>
              </a:endParaRPr>
            </a:p>
          </p:txBody>
        </p:sp>
        <p:grpSp>
          <p:nvGrpSpPr>
            <p:cNvPr id="19" name="组合 18"/>
            <p:cNvGrpSpPr/>
            <p:nvPr/>
          </p:nvGrpSpPr>
          <p:grpSpPr>
            <a:xfrm>
              <a:off x="6127407" y="1772735"/>
              <a:ext cx="1012860" cy="1056519"/>
              <a:chOff x="4100513" y="115059"/>
              <a:chExt cx="1012860" cy="1056519"/>
            </a:xfrm>
            <a:solidFill>
              <a:schemeClr val="bg1">
                <a:lumMod val="75000"/>
              </a:schemeClr>
            </a:solidFill>
          </p:grpSpPr>
          <p:cxnSp>
            <p:nvCxnSpPr>
              <p:cNvPr id="20" name="直接连接符 19"/>
              <p:cNvCxnSpPr/>
              <p:nvPr/>
            </p:nvCxnSpPr>
            <p:spPr>
              <a:xfrm flipV="1">
                <a:off x="4100513" y="161076"/>
                <a:ext cx="469155" cy="1010502"/>
              </a:xfrm>
              <a:prstGeom prst="line">
                <a:avLst/>
              </a:prstGeom>
              <a:grpFill/>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21" name="直接连接符 20"/>
              <p:cNvCxnSpPr/>
              <p:nvPr/>
            </p:nvCxnSpPr>
            <p:spPr>
              <a:xfrm>
                <a:off x="4569668" y="161076"/>
                <a:ext cx="452537" cy="0"/>
              </a:xfrm>
              <a:prstGeom prst="line">
                <a:avLst/>
              </a:prstGeom>
              <a:grpFill/>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22" name="椭圆 21"/>
              <p:cNvSpPr/>
              <p:nvPr/>
            </p:nvSpPr>
            <p:spPr>
              <a:xfrm>
                <a:off x="5021339" y="115059"/>
                <a:ext cx="92034" cy="92034"/>
              </a:xfrm>
              <a:prstGeom prst="ellipse">
                <a:avLst/>
              </a:prstGeom>
              <a:grp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grpSp>
        <p:nvGrpSpPr>
          <p:cNvPr id="46" name="组合 45"/>
          <p:cNvGrpSpPr/>
          <p:nvPr/>
        </p:nvGrpSpPr>
        <p:grpSpPr>
          <a:xfrm>
            <a:off x="4176021" y="5074703"/>
            <a:ext cx="2094844" cy="358765"/>
            <a:chOff x="3752940" y="5074703"/>
            <a:chExt cx="2094844" cy="358765"/>
          </a:xfrm>
        </p:grpSpPr>
        <p:sp>
          <p:nvSpPr>
            <p:cNvPr id="10" name="矩形 9"/>
            <p:cNvSpPr/>
            <p:nvPr/>
          </p:nvSpPr>
          <p:spPr>
            <a:xfrm>
              <a:off x="5047565" y="5156469"/>
              <a:ext cx="800219" cy="276999"/>
            </a:xfrm>
            <a:prstGeom prst="rect">
              <a:avLst/>
            </a:prstGeom>
          </p:spPr>
          <p:txBody>
            <a:bodyPr wrap="none">
              <a:spAutoFit/>
            </a:bodyPr>
            <a:lstStyle/>
            <a:p>
              <a:r>
                <a:rPr lang="zh-CN" altLang="zh-CN" sz="1200" kern="100" dirty="0">
                  <a:solidFill>
                    <a:schemeClr val="bg1">
                      <a:lumMod val="75000"/>
                    </a:schemeClr>
                  </a:solidFill>
                  <a:latin typeface="微软雅黑" panose="020B0503020204020204" pitchFamily="34" charset="-122"/>
                  <a:ea typeface="微软雅黑" panose="020B0503020204020204" pitchFamily="34" charset="-122"/>
                  <a:cs typeface="Times New Roman" panose="02020603050405020304" pitchFamily="18" charset="0"/>
                </a:rPr>
                <a:t>追求卓越</a:t>
              </a:r>
              <a:endParaRPr lang="zh-CN" altLang="en-US" sz="1200" dirty="0">
                <a:solidFill>
                  <a:schemeClr val="bg1">
                    <a:lumMod val="75000"/>
                  </a:schemeClr>
                </a:solidFill>
                <a:latin typeface="微软雅黑" panose="020B0503020204020204" pitchFamily="34" charset="-122"/>
                <a:ea typeface="微软雅黑" panose="020B0503020204020204" pitchFamily="34" charset="-122"/>
              </a:endParaRPr>
            </a:p>
          </p:txBody>
        </p:sp>
        <p:grpSp>
          <p:nvGrpSpPr>
            <p:cNvPr id="40" name="组合 39"/>
            <p:cNvGrpSpPr/>
            <p:nvPr/>
          </p:nvGrpSpPr>
          <p:grpSpPr>
            <a:xfrm>
              <a:off x="3752940" y="5074703"/>
              <a:ext cx="1340642" cy="280189"/>
              <a:chOff x="3752940" y="5074703"/>
              <a:chExt cx="1340642" cy="280189"/>
            </a:xfrm>
            <a:solidFill>
              <a:schemeClr val="bg1">
                <a:lumMod val="75000"/>
              </a:schemeClr>
            </a:solidFill>
          </p:grpSpPr>
          <p:cxnSp>
            <p:nvCxnSpPr>
              <p:cNvPr id="31" name="直接连接符 30"/>
              <p:cNvCxnSpPr/>
              <p:nvPr/>
            </p:nvCxnSpPr>
            <p:spPr>
              <a:xfrm>
                <a:off x="3752940" y="5074703"/>
                <a:ext cx="347573" cy="229738"/>
              </a:xfrm>
              <a:prstGeom prst="line">
                <a:avLst/>
              </a:prstGeom>
              <a:grpFill/>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32" name="直接连接符 31"/>
              <p:cNvCxnSpPr/>
              <p:nvPr/>
            </p:nvCxnSpPr>
            <p:spPr>
              <a:xfrm>
                <a:off x="4103874" y="5304441"/>
                <a:ext cx="902368" cy="0"/>
              </a:xfrm>
              <a:prstGeom prst="line">
                <a:avLst/>
              </a:prstGeom>
              <a:grpFill/>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33" name="椭圆 32"/>
              <p:cNvSpPr/>
              <p:nvPr/>
            </p:nvSpPr>
            <p:spPr>
              <a:xfrm>
                <a:off x="5001548" y="5262858"/>
                <a:ext cx="92034" cy="92034"/>
              </a:xfrm>
              <a:prstGeom prst="ellipse">
                <a:avLst/>
              </a:prstGeom>
              <a:grp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sp>
        <p:nvSpPr>
          <p:cNvPr id="41" name="文本框 40"/>
          <p:cNvSpPr txBox="1"/>
          <p:nvPr/>
        </p:nvSpPr>
        <p:spPr>
          <a:xfrm>
            <a:off x="8856309" y="2438051"/>
            <a:ext cx="2954655" cy="923330"/>
          </a:xfrm>
          <a:prstGeom prst="rect">
            <a:avLst/>
          </a:prstGeom>
          <a:noFill/>
        </p:spPr>
        <p:txBody>
          <a:bodyPr wrap="none" rtlCol="0">
            <a:spAutoFit/>
          </a:bodyPr>
          <a:lstStyle/>
          <a:p>
            <a:pPr algn="r"/>
            <a:r>
              <a:rPr lang="zh-CN" altLang="en-US" sz="5400" dirty="0" smtClean="0">
                <a:solidFill>
                  <a:srgbClr val="AE8A57"/>
                </a:solidFill>
                <a:latin typeface="方正正中黑简体" panose="02000000000000000000" pitchFamily="2" charset="-122"/>
                <a:ea typeface="方正正中黑简体" panose="02000000000000000000" pitchFamily="2" charset="-122"/>
              </a:rPr>
              <a:t>感谢观看</a:t>
            </a:r>
            <a:endParaRPr lang="zh-CN" altLang="en-US" sz="5400" dirty="0">
              <a:solidFill>
                <a:srgbClr val="AE8A57"/>
              </a:solidFill>
              <a:latin typeface="方正正中黑简体" panose="02000000000000000000" pitchFamily="2" charset="-122"/>
              <a:ea typeface="方正正中黑简体" panose="02000000000000000000" pitchFamily="2" charset="-122"/>
            </a:endParaRPr>
          </a:p>
        </p:txBody>
      </p:sp>
      <p:sp>
        <p:nvSpPr>
          <p:cNvPr id="42" name="文本框 41"/>
          <p:cNvSpPr txBox="1"/>
          <p:nvPr/>
        </p:nvSpPr>
        <p:spPr>
          <a:xfrm>
            <a:off x="9578149" y="3367446"/>
            <a:ext cx="2223686" cy="584775"/>
          </a:xfrm>
          <a:prstGeom prst="rect">
            <a:avLst/>
          </a:prstGeom>
          <a:noFill/>
        </p:spPr>
        <p:txBody>
          <a:bodyPr wrap="none" rtlCol="0">
            <a:spAutoFit/>
          </a:bodyPr>
          <a:lstStyle/>
          <a:p>
            <a:pPr algn="r"/>
            <a:r>
              <a:rPr lang="en-US" altLang="zh-CN" sz="3200" dirty="0" smtClean="0">
                <a:solidFill>
                  <a:srgbClr val="AE8A57"/>
                </a:solidFill>
                <a:latin typeface="方正正中黑简体" panose="02000000000000000000" pitchFamily="2" charset="-122"/>
                <a:ea typeface="方正正中黑简体" panose="02000000000000000000" pitchFamily="2" charset="-122"/>
              </a:rPr>
              <a:t>THANKS</a:t>
            </a:r>
            <a:endParaRPr lang="zh-CN" altLang="en-US" sz="3200" dirty="0">
              <a:solidFill>
                <a:srgbClr val="AE8A57"/>
              </a:solidFill>
              <a:latin typeface="方正正中黑简体" panose="02000000000000000000" pitchFamily="2" charset="-122"/>
              <a:ea typeface="方正正中黑简体" panose="02000000000000000000" pitchFamily="2" charset="-122"/>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矩形 2"/>
          <p:cNvSpPr/>
          <p:nvPr/>
        </p:nvSpPr>
        <p:spPr>
          <a:xfrm>
            <a:off x="9525" y="-36195"/>
            <a:ext cx="12182475" cy="689419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sz="1400"/>
          </a:p>
        </p:txBody>
      </p:sp>
      <p:sp>
        <p:nvSpPr>
          <p:cNvPr id="7" name="矩形 6"/>
          <p:cNvSpPr/>
          <p:nvPr/>
        </p:nvSpPr>
        <p:spPr>
          <a:xfrm>
            <a:off x="635" y="2586991"/>
            <a:ext cx="12191365" cy="1237615"/>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marL="0" marR="0" indent="0" algn="ctr" defTabSz="914400" rtl="0" eaLnBrk="0" fontAlgn="base" latinLnBrk="0" hangingPunct="0">
              <a:lnSpc>
                <a:spcPct val="100000"/>
              </a:lnSpc>
              <a:spcBef>
                <a:spcPct val="0"/>
              </a:spcBef>
              <a:spcAft>
                <a:spcPct val="0"/>
              </a:spcAft>
              <a:buClrTx/>
              <a:buSzTx/>
              <a:buFont typeface="Arial" panose="020B0604020202020204" pitchFamily="34" charset="0"/>
              <a:buNone/>
              <a:defRPr/>
            </a:pPr>
            <a:r>
              <a:rPr kumimoji="0" lang="zh-CN" altLang="en-US" sz="2800" b="1" i="0" u="none" strike="noStrike" kern="1200" cap="none" spc="200" normalizeH="0" baseline="0" noProof="1"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10000+套</a:t>
            </a:r>
            <a:r>
              <a:rPr kumimoji="0" lang="zh-CN" altLang="en-US" sz="2775" b="1" i="0" u="none" strike="noStrike" kern="1200" cap="none" spc="200" normalizeH="0" baseline="0" noProof="1"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精品</a:t>
            </a:r>
            <a:r>
              <a:rPr kumimoji="0" lang="en-US" altLang="zh-CN" sz="2775" b="1" i="0" u="none" strike="noStrike" kern="1200" cap="none" spc="200" normalizeH="0" baseline="0" noProof="1"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PPT</a:t>
            </a:r>
            <a:r>
              <a:rPr kumimoji="0" lang="zh-CN" altLang="en-US" sz="2775" b="1" i="0" u="none" strike="noStrike" kern="1200" cap="none" spc="200" normalizeH="0" baseline="0" noProof="1"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模板</a:t>
            </a:r>
            <a:r>
              <a:rPr kumimoji="0" lang="zh-CN" altLang="en-US" sz="2780" b="1" i="0" u="none" strike="noStrike" kern="1200" cap="none" spc="200" normalizeH="0" baseline="0" noProof="1" dirty="0">
                <a:solidFill>
                  <a:srgbClr val="FFC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全部免费</a:t>
            </a:r>
            <a:r>
              <a:rPr kumimoji="0" lang="zh-CN" altLang="en-US" sz="2775" b="1" i="0" u="none" strike="noStrike" kern="1200" cap="none" spc="200" normalizeH="0" baseline="0" noProof="1"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下载</a:t>
            </a:r>
            <a:endParaRPr kumimoji="0" lang="en-US" altLang="zh-CN" sz="2775" b="1" i="0" u="none" strike="noStrike" kern="1200" cap="none" spc="200" normalizeH="0" baseline="0" noProof="1"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endParaRPr>
          </a:p>
        </p:txBody>
      </p:sp>
      <p:pic>
        <p:nvPicPr>
          <p:cNvPr id="4" name="图片 3" descr="logo"/>
          <p:cNvPicPr>
            <a:picLocks noChangeAspect="1"/>
          </p:cNvPicPr>
          <p:nvPr/>
        </p:nvPicPr>
        <p:blipFill>
          <a:blip r:embed="rId1"/>
          <a:stretch>
            <a:fillRect/>
          </a:stretch>
        </p:blipFill>
        <p:spPr>
          <a:xfrm>
            <a:off x="4843145" y="1400175"/>
            <a:ext cx="2505075" cy="762000"/>
          </a:xfrm>
          <a:prstGeom prst="rect">
            <a:avLst/>
          </a:prstGeom>
        </p:spPr>
      </p:pic>
      <p:sp>
        <p:nvSpPr>
          <p:cNvPr id="5" name="文本框 4"/>
          <p:cNvSpPr txBox="1"/>
          <p:nvPr/>
        </p:nvSpPr>
        <p:spPr>
          <a:xfrm>
            <a:off x="4200525" y="4134485"/>
            <a:ext cx="3800475" cy="1076325"/>
          </a:xfrm>
          <a:prstGeom prst="rect">
            <a:avLst/>
          </a:prstGeom>
          <a:noFill/>
        </p:spPr>
        <p:txBody>
          <a:bodyPr wrap="square" rtlCol="0">
            <a:spAutoFit/>
          </a:bodyPr>
          <a:p>
            <a:pPr algn="ctr"/>
            <a:r>
              <a:rPr lang="en-US" altLang="zh-CN" sz="3200" b="1">
                <a:solidFill>
                  <a:schemeClr val="accent6"/>
                </a:solidFill>
                <a:hlinkClick r:id="rId2" action="ppaction://hlinkfile">
                  <a:extLst>
                    <a:ext uri="{DAF060AB-1E55-43B9-8AAB-6FB025537F2F}">
                      <wpsdc:hlinkClr xmlns:wpsdc="http://www.wps.cn/officeDocument/2017/drawingmlCustomData" val="E94520"/>
                      <wpsdc:folHlinkClr xmlns:wpsdc="http://www.wps.cn/officeDocument/2017/drawingmlCustomData" val="954D72"/>
                      <wpsdc:hlinkUnderline xmlns:wpsdc="http://www.wps.cn/officeDocument/2017/drawingmlCustomData" val="1"/>
                    </a:ext>
                  </a:extLst>
                </a:hlinkClick>
              </a:rPr>
              <a:t>PPT</a:t>
            </a:r>
            <a:r>
              <a:rPr lang="zh-CN" altLang="en-US" sz="3200" b="1">
                <a:solidFill>
                  <a:schemeClr val="accent6"/>
                </a:solidFill>
                <a:hlinkClick r:id="rId2" action="ppaction://hlinkfile">
                  <a:extLst>
                    <a:ext uri="{DAF060AB-1E55-43B9-8AAB-6FB025537F2F}">
                      <wpsdc:hlinkClr xmlns:wpsdc="http://www.wps.cn/officeDocument/2017/drawingmlCustomData" val="E94520"/>
                      <wpsdc:folHlinkClr xmlns:wpsdc="http://www.wps.cn/officeDocument/2017/drawingmlCustomData" val="954D72"/>
                      <wpsdc:hlinkUnderline xmlns:wpsdc="http://www.wps.cn/officeDocument/2017/drawingmlCustomData" val="1"/>
                    </a:ext>
                  </a:extLst>
                </a:hlinkClick>
              </a:rPr>
              <a:t>营</a:t>
            </a:r>
            <a:endParaRPr lang="zh-CN" altLang="en-US" sz="3200" b="1">
              <a:solidFill>
                <a:schemeClr val="accent6"/>
              </a:solidFill>
              <a:hlinkClick r:id="rId2" action="ppaction://hlinkfile">
                <a:extLst>
                  <a:ext uri="{DAF060AB-1E55-43B9-8AAB-6FB025537F2F}">
                    <wpsdc:hlinkClr xmlns:wpsdc="http://www.wps.cn/officeDocument/2017/drawingmlCustomData" val="E94520"/>
                    <wpsdc:folHlinkClr xmlns:wpsdc="http://www.wps.cn/officeDocument/2017/drawingmlCustomData" val="954D72"/>
                    <wpsdc:hlinkUnderline xmlns:wpsdc="http://www.wps.cn/officeDocument/2017/drawingmlCustomData" val="1"/>
                  </a:ext>
                </a:extLst>
              </a:hlinkClick>
            </a:endParaRPr>
          </a:p>
          <a:p>
            <a:pPr algn="ctr"/>
            <a:r>
              <a:rPr lang="en-US" altLang="zh-CN" sz="3200" b="1">
                <a:solidFill>
                  <a:schemeClr val="accent6"/>
                </a:solidFill>
                <a:hlinkClick r:id="rId2" action="ppaction://hlinkfile">
                  <a:extLst>
                    <a:ext uri="{DAF060AB-1E55-43B9-8AAB-6FB025537F2F}">
                      <wpsdc:hlinkClr xmlns:wpsdc="http://www.wps.cn/officeDocument/2017/drawingmlCustomData" val="E94520"/>
                      <wpsdc:folHlinkClr xmlns:wpsdc="http://www.wps.cn/officeDocument/2017/drawingmlCustomData" val="954D72"/>
                      <wpsdc:hlinkUnderline xmlns:wpsdc="http://www.wps.cn/officeDocument/2017/drawingmlCustomData" val="1"/>
                    </a:ext>
                  </a:extLst>
                </a:hlinkClick>
              </a:rPr>
              <a:t>www.pptying.com</a:t>
            </a:r>
            <a:endParaRPr lang="en-US" altLang="zh-CN" sz="3200" b="1">
              <a:solidFill>
                <a:schemeClr val="accent6"/>
              </a:solidFill>
              <a:hlinkClick r:id="rId2" action="ppaction://hlinkfile">
                <a:extLst>
                  <a:ext uri="{DAF060AB-1E55-43B9-8AAB-6FB025537F2F}">
                    <wpsdc:hlinkClr xmlns:wpsdc="http://www.wps.cn/officeDocument/2017/drawingmlCustomData" val="E94520"/>
                    <wpsdc:folHlinkClr xmlns:wpsdc="http://www.wps.cn/officeDocument/2017/drawingmlCustomData" val="954D72"/>
                    <wpsdc:hlinkUnderline xmlns:wpsdc="http://www.wps.cn/officeDocument/2017/drawingmlCustomData" val="1"/>
                  </a:ext>
                </a:extLst>
              </a:hlinkClick>
            </a:endParaRPr>
          </a:p>
        </p:txBody>
      </p:sp>
    </p:spTree>
  </p:cSld>
  <p:clrMapOvr>
    <a:masterClrMapping/>
  </p:clrMapOvr>
  <p:transition spd="med" advClick="0" advTm="0">
    <p:push dir="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文本框 7"/>
          <p:cNvSpPr txBox="1"/>
          <p:nvPr/>
        </p:nvSpPr>
        <p:spPr>
          <a:xfrm>
            <a:off x="5311170" y="400703"/>
            <a:ext cx="1569660" cy="923330"/>
          </a:xfrm>
          <a:prstGeom prst="rect">
            <a:avLst/>
          </a:prstGeom>
          <a:noFill/>
        </p:spPr>
        <p:txBody>
          <a:bodyPr wrap="none" rtlCol="0">
            <a:spAutoFit/>
          </a:bodyPr>
          <a:lstStyle/>
          <a:p>
            <a:r>
              <a:rPr lang="zh-CN" altLang="en-US" sz="5400" dirty="0" smtClean="0">
                <a:solidFill>
                  <a:schemeClr val="tx1">
                    <a:lumMod val="65000"/>
                    <a:lumOff val="35000"/>
                  </a:schemeClr>
                </a:solidFill>
                <a:latin typeface="方正正中黑简体" panose="02000000000000000000" pitchFamily="2" charset="-122"/>
                <a:ea typeface="方正正中黑简体" panose="02000000000000000000" pitchFamily="2" charset="-122"/>
              </a:rPr>
              <a:t>目录</a:t>
            </a:r>
            <a:endParaRPr lang="zh-CN" altLang="en-US" sz="5400" dirty="0">
              <a:solidFill>
                <a:schemeClr val="tx1">
                  <a:lumMod val="65000"/>
                  <a:lumOff val="35000"/>
                </a:schemeClr>
              </a:solidFill>
              <a:latin typeface="方正正中黑简体" panose="02000000000000000000" pitchFamily="2" charset="-122"/>
              <a:ea typeface="方正正中黑简体" panose="02000000000000000000" pitchFamily="2" charset="-122"/>
            </a:endParaRPr>
          </a:p>
        </p:txBody>
      </p:sp>
      <p:sp>
        <p:nvSpPr>
          <p:cNvPr id="4" name="KSO_Shape"/>
          <p:cNvSpPr/>
          <p:nvPr/>
        </p:nvSpPr>
        <p:spPr bwMode="auto">
          <a:xfrm>
            <a:off x="3232204" y="2522829"/>
            <a:ext cx="1452092" cy="1430311"/>
          </a:xfrm>
          <a:custGeom>
            <a:avLst/>
            <a:gdLst>
              <a:gd name="T0" fmla="*/ 578881 w 2443615"/>
              <a:gd name="T1" fmla="*/ 210056 h 2406492"/>
              <a:gd name="T2" fmla="*/ 209403 w 2443615"/>
              <a:gd name="T3" fmla="*/ 579678 h 2406492"/>
              <a:gd name="T4" fmla="*/ 578881 w 2443615"/>
              <a:gd name="T5" fmla="*/ 949300 h 2406492"/>
              <a:gd name="T6" fmla="*/ 948359 w 2443615"/>
              <a:gd name="T7" fmla="*/ 579678 h 2406492"/>
              <a:gd name="T8" fmla="*/ 578881 w 2443615"/>
              <a:gd name="T9" fmla="*/ 210056 h 2406492"/>
              <a:gd name="T10" fmla="*/ 531473 w 2443615"/>
              <a:gd name="T11" fmla="*/ 0 h 2406492"/>
              <a:gd name="T12" fmla="*/ 626289 w 2443615"/>
              <a:gd name="T13" fmla="*/ 0 h 2406492"/>
              <a:gd name="T14" fmla="*/ 646896 w 2443615"/>
              <a:gd name="T15" fmla="*/ 116931 h 2406492"/>
              <a:gd name="T16" fmla="*/ 824112 w 2443615"/>
              <a:gd name="T17" fmla="*/ 181457 h 2406492"/>
              <a:gd name="T18" fmla="*/ 915030 w 2443615"/>
              <a:gd name="T19" fmla="*/ 105134 h 2406492"/>
              <a:gd name="T20" fmla="*/ 987663 w 2443615"/>
              <a:gd name="T21" fmla="*/ 166105 h 2406492"/>
              <a:gd name="T22" fmla="*/ 928315 w 2443615"/>
              <a:gd name="T23" fmla="*/ 268929 h 2406492"/>
              <a:gd name="T24" fmla="*/ 1022610 w 2443615"/>
              <a:gd name="T25" fmla="*/ 432315 h 2406492"/>
              <a:gd name="T26" fmla="*/ 1141298 w 2443615"/>
              <a:gd name="T27" fmla="*/ 432312 h 2406492"/>
              <a:gd name="T28" fmla="*/ 1157762 w 2443615"/>
              <a:gd name="T29" fmla="*/ 525724 h 2406492"/>
              <a:gd name="T30" fmla="*/ 1046231 w 2443615"/>
              <a:gd name="T31" fmla="*/ 566331 h 2406492"/>
              <a:gd name="T32" fmla="*/ 1013483 w 2443615"/>
              <a:gd name="T33" fmla="*/ 752127 h 2406492"/>
              <a:gd name="T34" fmla="*/ 1104405 w 2443615"/>
              <a:gd name="T35" fmla="*/ 828445 h 2406492"/>
              <a:gd name="T36" fmla="*/ 1056998 w 2443615"/>
              <a:gd name="T37" fmla="*/ 910590 h 2406492"/>
              <a:gd name="T38" fmla="*/ 945469 w 2443615"/>
              <a:gd name="T39" fmla="*/ 869977 h 2406492"/>
              <a:gd name="T40" fmla="*/ 801001 w 2443615"/>
              <a:gd name="T41" fmla="*/ 991247 h 2406492"/>
              <a:gd name="T42" fmla="*/ 821615 w 2443615"/>
              <a:gd name="T43" fmla="*/ 1108177 h 2406492"/>
              <a:gd name="T44" fmla="*/ 732517 w 2443615"/>
              <a:gd name="T45" fmla="*/ 1140619 h 2406492"/>
              <a:gd name="T46" fmla="*/ 673175 w 2443615"/>
              <a:gd name="T47" fmla="*/ 1037791 h 2406492"/>
              <a:gd name="T48" fmla="*/ 484586 w 2443615"/>
              <a:gd name="T49" fmla="*/ 1037791 h 2406492"/>
              <a:gd name="T50" fmla="*/ 425246 w 2443615"/>
              <a:gd name="T51" fmla="*/ 1140619 h 2406492"/>
              <a:gd name="T52" fmla="*/ 336148 w 2443615"/>
              <a:gd name="T53" fmla="*/ 1108177 h 2406492"/>
              <a:gd name="T54" fmla="*/ 356761 w 2443615"/>
              <a:gd name="T55" fmla="*/ 991247 h 2406492"/>
              <a:gd name="T56" fmla="*/ 212294 w 2443615"/>
              <a:gd name="T57" fmla="*/ 869977 h 2406492"/>
              <a:gd name="T58" fmla="*/ 100765 w 2443615"/>
              <a:gd name="T59" fmla="*/ 910590 h 2406492"/>
              <a:gd name="T60" fmla="*/ 53357 w 2443615"/>
              <a:gd name="T61" fmla="*/ 828445 h 2406492"/>
              <a:gd name="T62" fmla="*/ 144279 w 2443615"/>
              <a:gd name="T63" fmla="*/ 752127 h 2406492"/>
              <a:gd name="T64" fmla="*/ 111531 w 2443615"/>
              <a:gd name="T65" fmla="*/ 566331 h 2406492"/>
              <a:gd name="T66" fmla="*/ 0 w 2443615"/>
              <a:gd name="T67" fmla="*/ 525724 h 2406492"/>
              <a:gd name="T68" fmla="*/ 16464 w 2443615"/>
              <a:gd name="T69" fmla="*/ 432312 h 2406492"/>
              <a:gd name="T70" fmla="*/ 135152 w 2443615"/>
              <a:gd name="T71" fmla="*/ 432315 h 2406492"/>
              <a:gd name="T72" fmla="*/ 229447 w 2443615"/>
              <a:gd name="T73" fmla="*/ 268929 h 2406492"/>
              <a:gd name="T74" fmla="*/ 170100 w 2443615"/>
              <a:gd name="T75" fmla="*/ 166105 h 2406492"/>
              <a:gd name="T76" fmla="*/ 242733 w 2443615"/>
              <a:gd name="T77" fmla="*/ 105134 h 2406492"/>
              <a:gd name="T78" fmla="*/ 333651 w 2443615"/>
              <a:gd name="T79" fmla="*/ 181457 h 2406492"/>
              <a:gd name="T80" fmla="*/ 510866 w 2443615"/>
              <a:gd name="T81" fmla="*/ 116931 h 2406492"/>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0" t="0" r="r" b="b"/>
            <a:pathLst>
              <a:path w="2443615" h="2406492">
                <a:moveTo>
                  <a:pt x="1221807" y="443178"/>
                </a:moveTo>
                <a:cubicBezTo>
                  <a:pt x="791117" y="443178"/>
                  <a:pt x="441973" y="792322"/>
                  <a:pt x="441973" y="1223012"/>
                </a:cubicBezTo>
                <a:cubicBezTo>
                  <a:pt x="441973" y="1653702"/>
                  <a:pt x="791117" y="2002846"/>
                  <a:pt x="1221807" y="2002846"/>
                </a:cubicBezTo>
                <a:cubicBezTo>
                  <a:pt x="1652497" y="2002846"/>
                  <a:pt x="2001641" y="1653702"/>
                  <a:pt x="2001641" y="1223012"/>
                </a:cubicBezTo>
                <a:cubicBezTo>
                  <a:pt x="2001641" y="792322"/>
                  <a:pt x="1652497" y="443178"/>
                  <a:pt x="1221807" y="443178"/>
                </a:cubicBezTo>
                <a:close/>
                <a:moveTo>
                  <a:pt x="1121747" y="0"/>
                </a:moveTo>
                <a:lnTo>
                  <a:pt x="1321868" y="0"/>
                </a:lnTo>
                <a:lnTo>
                  <a:pt x="1365362" y="246702"/>
                </a:lnTo>
                <a:cubicBezTo>
                  <a:pt x="1497994" y="266203"/>
                  <a:pt x="1625261" y="312525"/>
                  <a:pt x="1739400" y="382840"/>
                </a:cubicBezTo>
                <a:lnTo>
                  <a:pt x="1931295" y="221813"/>
                </a:lnTo>
                <a:lnTo>
                  <a:pt x="2084596" y="350449"/>
                </a:lnTo>
                <a:lnTo>
                  <a:pt x="1959337" y="567390"/>
                </a:lnTo>
                <a:cubicBezTo>
                  <a:pt x="2048403" y="667584"/>
                  <a:pt x="2116120" y="784874"/>
                  <a:pt x="2158357" y="912104"/>
                </a:cubicBezTo>
                <a:lnTo>
                  <a:pt x="2408865" y="912098"/>
                </a:lnTo>
                <a:lnTo>
                  <a:pt x="2443615" y="1109179"/>
                </a:lnTo>
                <a:lnTo>
                  <a:pt x="2208214" y="1194851"/>
                </a:lnTo>
                <a:cubicBezTo>
                  <a:pt x="2212040" y="1328854"/>
                  <a:pt x="2188522" y="1462233"/>
                  <a:pt x="2139095" y="1586846"/>
                </a:cubicBezTo>
                <a:lnTo>
                  <a:pt x="2330998" y="1747864"/>
                </a:lnTo>
                <a:lnTo>
                  <a:pt x="2230938" y="1921175"/>
                </a:lnTo>
                <a:lnTo>
                  <a:pt x="1995541" y="1835490"/>
                </a:lnTo>
                <a:cubicBezTo>
                  <a:pt x="1912336" y="1940602"/>
                  <a:pt x="1808586" y="2027658"/>
                  <a:pt x="1690623" y="2091346"/>
                </a:cubicBezTo>
                <a:lnTo>
                  <a:pt x="1734130" y="2338046"/>
                </a:lnTo>
                <a:lnTo>
                  <a:pt x="1546077" y="2406492"/>
                </a:lnTo>
                <a:lnTo>
                  <a:pt x="1420828" y="2189544"/>
                </a:lnTo>
                <a:cubicBezTo>
                  <a:pt x="1289525" y="2216580"/>
                  <a:pt x="1154089" y="2216580"/>
                  <a:pt x="1022786" y="2189544"/>
                </a:cubicBezTo>
                <a:lnTo>
                  <a:pt x="897539" y="2406492"/>
                </a:lnTo>
                <a:lnTo>
                  <a:pt x="709486" y="2338046"/>
                </a:lnTo>
                <a:lnTo>
                  <a:pt x="752993" y="2091346"/>
                </a:lnTo>
                <a:cubicBezTo>
                  <a:pt x="635030" y="2027658"/>
                  <a:pt x="531280" y="1940601"/>
                  <a:pt x="448076" y="1835490"/>
                </a:cubicBezTo>
                <a:lnTo>
                  <a:pt x="212678" y="1921175"/>
                </a:lnTo>
                <a:lnTo>
                  <a:pt x="112617" y="1747864"/>
                </a:lnTo>
                <a:lnTo>
                  <a:pt x="304520" y="1586846"/>
                </a:lnTo>
                <a:cubicBezTo>
                  <a:pt x="255094" y="1462233"/>
                  <a:pt x="231575" y="1328854"/>
                  <a:pt x="235401" y="1194851"/>
                </a:cubicBezTo>
                <a:lnTo>
                  <a:pt x="0" y="1109179"/>
                </a:lnTo>
                <a:lnTo>
                  <a:pt x="34750" y="912098"/>
                </a:lnTo>
                <a:lnTo>
                  <a:pt x="285257" y="912104"/>
                </a:lnTo>
                <a:cubicBezTo>
                  <a:pt x="327494" y="784874"/>
                  <a:pt x="395211" y="667583"/>
                  <a:pt x="484278" y="567390"/>
                </a:cubicBezTo>
                <a:lnTo>
                  <a:pt x="359019" y="350449"/>
                </a:lnTo>
                <a:lnTo>
                  <a:pt x="512321" y="221813"/>
                </a:lnTo>
                <a:lnTo>
                  <a:pt x="704216" y="382840"/>
                </a:lnTo>
                <a:cubicBezTo>
                  <a:pt x="818353" y="312525"/>
                  <a:pt x="945621" y="266204"/>
                  <a:pt x="1078253" y="246702"/>
                </a:cubicBezTo>
                <a:lnTo>
                  <a:pt x="1121747" y="0"/>
                </a:lnTo>
                <a:close/>
              </a:path>
            </a:pathLst>
          </a:custGeom>
          <a:gradFill flip="none" rotWithShape="1">
            <a:gsLst>
              <a:gs pos="100000">
                <a:srgbClr val="AE8A57"/>
              </a:gs>
              <a:gs pos="46000">
                <a:srgbClr val="DCBC7C"/>
              </a:gs>
              <a:gs pos="0">
                <a:schemeClr val="bg1"/>
              </a:gs>
            </a:gsLst>
            <a:path path="circle">
              <a:fillToRect l="50000" t="50000" r="50000" b="50000"/>
            </a:path>
            <a:tileRect/>
          </a:gradFill>
          <a:ln>
            <a:noFill/>
          </a:ln>
        </p:spPr>
        <p:txBody>
          <a:bodyPr lIns="501445" tIns="575655" rIns="501445" bIns="614746" anchor="ctr"/>
          <a:lstStyle/>
          <a:p>
            <a:r>
              <a:rPr lang="en-US" altLang="zh-CN" sz="3200" dirty="0" smtClean="0">
                <a:solidFill>
                  <a:srgbClr val="AE8A57"/>
                </a:solidFill>
              </a:rPr>
              <a:t>01</a:t>
            </a:r>
            <a:endParaRPr lang="zh-CN" altLang="en-US" sz="3200" dirty="0">
              <a:solidFill>
                <a:srgbClr val="AE8A57"/>
              </a:solidFill>
            </a:endParaRPr>
          </a:p>
        </p:txBody>
      </p:sp>
      <p:sp>
        <p:nvSpPr>
          <p:cNvPr id="5" name="KSO_Shape"/>
          <p:cNvSpPr/>
          <p:nvPr/>
        </p:nvSpPr>
        <p:spPr bwMode="auto">
          <a:xfrm>
            <a:off x="4659216" y="2275457"/>
            <a:ext cx="1452092" cy="1430311"/>
          </a:xfrm>
          <a:custGeom>
            <a:avLst/>
            <a:gdLst>
              <a:gd name="T0" fmla="*/ 578881 w 2443615"/>
              <a:gd name="T1" fmla="*/ 210056 h 2406492"/>
              <a:gd name="T2" fmla="*/ 209403 w 2443615"/>
              <a:gd name="T3" fmla="*/ 579678 h 2406492"/>
              <a:gd name="T4" fmla="*/ 578881 w 2443615"/>
              <a:gd name="T5" fmla="*/ 949300 h 2406492"/>
              <a:gd name="T6" fmla="*/ 948359 w 2443615"/>
              <a:gd name="T7" fmla="*/ 579678 h 2406492"/>
              <a:gd name="T8" fmla="*/ 578881 w 2443615"/>
              <a:gd name="T9" fmla="*/ 210056 h 2406492"/>
              <a:gd name="T10" fmla="*/ 531473 w 2443615"/>
              <a:gd name="T11" fmla="*/ 0 h 2406492"/>
              <a:gd name="T12" fmla="*/ 626289 w 2443615"/>
              <a:gd name="T13" fmla="*/ 0 h 2406492"/>
              <a:gd name="T14" fmla="*/ 646896 w 2443615"/>
              <a:gd name="T15" fmla="*/ 116931 h 2406492"/>
              <a:gd name="T16" fmla="*/ 824112 w 2443615"/>
              <a:gd name="T17" fmla="*/ 181457 h 2406492"/>
              <a:gd name="T18" fmla="*/ 915030 w 2443615"/>
              <a:gd name="T19" fmla="*/ 105134 h 2406492"/>
              <a:gd name="T20" fmla="*/ 987663 w 2443615"/>
              <a:gd name="T21" fmla="*/ 166105 h 2406492"/>
              <a:gd name="T22" fmla="*/ 928315 w 2443615"/>
              <a:gd name="T23" fmla="*/ 268929 h 2406492"/>
              <a:gd name="T24" fmla="*/ 1022610 w 2443615"/>
              <a:gd name="T25" fmla="*/ 432315 h 2406492"/>
              <a:gd name="T26" fmla="*/ 1141298 w 2443615"/>
              <a:gd name="T27" fmla="*/ 432312 h 2406492"/>
              <a:gd name="T28" fmla="*/ 1157762 w 2443615"/>
              <a:gd name="T29" fmla="*/ 525724 h 2406492"/>
              <a:gd name="T30" fmla="*/ 1046231 w 2443615"/>
              <a:gd name="T31" fmla="*/ 566331 h 2406492"/>
              <a:gd name="T32" fmla="*/ 1013483 w 2443615"/>
              <a:gd name="T33" fmla="*/ 752127 h 2406492"/>
              <a:gd name="T34" fmla="*/ 1104405 w 2443615"/>
              <a:gd name="T35" fmla="*/ 828445 h 2406492"/>
              <a:gd name="T36" fmla="*/ 1056998 w 2443615"/>
              <a:gd name="T37" fmla="*/ 910590 h 2406492"/>
              <a:gd name="T38" fmla="*/ 945469 w 2443615"/>
              <a:gd name="T39" fmla="*/ 869977 h 2406492"/>
              <a:gd name="T40" fmla="*/ 801001 w 2443615"/>
              <a:gd name="T41" fmla="*/ 991247 h 2406492"/>
              <a:gd name="T42" fmla="*/ 821615 w 2443615"/>
              <a:gd name="T43" fmla="*/ 1108177 h 2406492"/>
              <a:gd name="T44" fmla="*/ 732517 w 2443615"/>
              <a:gd name="T45" fmla="*/ 1140619 h 2406492"/>
              <a:gd name="T46" fmla="*/ 673175 w 2443615"/>
              <a:gd name="T47" fmla="*/ 1037791 h 2406492"/>
              <a:gd name="T48" fmla="*/ 484586 w 2443615"/>
              <a:gd name="T49" fmla="*/ 1037791 h 2406492"/>
              <a:gd name="T50" fmla="*/ 425246 w 2443615"/>
              <a:gd name="T51" fmla="*/ 1140619 h 2406492"/>
              <a:gd name="T52" fmla="*/ 336148 w 2443615"/>
              <a:gd name="T53" fmla="*/ 1108177 h 2406492"/>
              <a:gd name="T54" fmla="*/ 356761 w 2443615"/>
              <a:gd name="T55" fmla="*/ 991247 h 2406492"/>
              <a:gd name="T56" fmla="*/ 212294 w 2443615"/>
              <a:gd name="T57" fmla="*/ 869977 h 2406492"/>
              <a:gd name="T58" fmla="*/ 100765 w 2443615"/>
              <a:gd name="T59" fmla="*/ 910590 h 2406492"/>
              <a:gd name="T60" fmla="*/ 53357 w 2443615"/>
              <a:gd name="T61" fmla="*/ 828445 h 2406492"/>
              <a:gd name="T62" fmla="*/ 144279 w 2443615"/>
              <a:gd name="T63" fmla="*/ 752127 h 2406492"/>
              <a:gd name="T64" fmla="*/ 111531 w 2443615"/>
              <a:gd name="T65" fmla="*/ 566331 h 2406492"/>
              <a:gd name="T66" fmla="*/ 0 w 2443615"/>
              <a:gd name="T67" fmla="*/ 525724 h 2406492"/>
              <a:gd name="T68" fmla="*/ 16464 w 2443615"/>
              <a:gd name="T69" fmla="*/ 432312 h 2406492"/>
              <a:gd name="T70" fmla="*/ 135152 w 2443615"/>
              <a:gd name="T71" fmla="*/ 432315 h 2406492"/>
              <a:gd name="T72" fmla="*/ 229447 w 2443615"/>
              <a:gd name="T73" fmla="*/ 268929 h 2406492"/>
              <a:gd name="T74" fmla="*/ 170100 w 2443615"/>
              <a:gd name="T75" fmla="*/ 166105 h 2406492"/>
              <a:gd name="T76" fmla="*/ 242733 w 2443615"/>
              <a:gd name="T77" fmla="*/ 105134 h 2406492"/>
              <a:gd name="T78" fmla="*/ 333651 w 2443615"/>
              <a:gd name="T79" fmla="*/ 181457 h 2406492"/>
              <a:gd name="T80" fmla="*/ 510866 w 2443615"/>
              <a:gd name="T81" fmla="*/ 116931 h 2406492"/>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0" t="0" r="r" b="b"/>
            <a:pathLst>
              <a:path w="2443615" h="2406492">
                <a:moveTo>
                  <a:pt x="1221807" y="443178"/>
                </a:moveTo>
                <a:cubicBezTo>
                  <a:pt x="791117" y="443178"/>
                  <a:pt x="441973" y="792322"/>
                  <a:pt x="441973" y="1223012"/>
                </a:cubicBezTo>
                <a:cubicBezTo>
                  <a:pt x="441973" y="1653702"/>
                  <a:pt x="791117" y="2002846"/>
                  <a:pt x="1221807" y="2002846"/>
                </a:cubicBezTo>
                <a:cubicBezTo>
                  <a:pt x="1652497" y="2002846"/>
                  <a:pt x="2001641" y="1653702"/>
                  <a:pt x="2001641" y="1223012"/>
                </a:cubicBezTo>
                <a:cubicBezTo>
                  <a:pt x="2001641" y="792322"/>
                  <a:pt x="1652497" y="443178"/>
                  <a:pt x="1221807" y="443178"/>
                </a:cubicBezTo>
                <a:close/>
                <a:moveTo>
                  <a:pt x="1121747" y="0"/>
                </a:moveTo>
                <a:lnTo>
                  <a:pt x="1321868" y="0"/>
                </a:lnTo>
                <a:lnTo>
                  <a:pt x="1365362" y="246702"/>
                </a:lnTo>
                <a:cubicBezTo>
                  <a:pt x="1497994" y="266203"/>
                  <a:pt x="1625261" y="312525"/>
                  <a:pt x="1739400" y="382840"/>
                </a:cubicBezTo>
                <a:lnTo>
                  <a:pt x="1931295" y="221813"/>
                </a:lnTo>
                <a:lnTo>
                  <a:pt x="2084596" y="350449"/>
                </a:lnTo>
                <a:lnTo>
                  <a:pt x="1959337" y="567390"/>
                </a:lnTo>
                <a:cubicBezTo>
                  <a:pt x="2048403" y="667584"/>
                  <a:pt x="2116120" y="784874"/>
                  <a:pt x="2158357" y="912104"/>
                </a:cubicBezTo>
                <a:lnTo>
                  <a:pt x="2408865" y="912098"/>
                </a:lnTo>
                <a:lnTo>
                  <a:pt x="2443615" y="1109179"/>
                </a:lnTo>
                <a:lnTo>
                  <a:pt x="2208214" y="1194851"/>
                </a:lnTo>
                <a:cubicBezTo>
                  <a:pt x="2212040" y="1328854"/>
                  <a:pt x="2188522" y="1462233"/>
                  <a:pt x="2139095" y="1586846"/>
                </a:cubicBezTo>
                <a:lnTo>
                  <a:pt x="2330998" y="1747864"/>
                </a:lnTo>
                <a:lnTo>
                  <a:pt x="2230938" y="1921175"/>
                </a:lnTo>
                <a:lnTo>
                  <a:pt x="1995541" y="1835490"/>
                </a:lnTo>
                <a:cubicBezTo>
                  <a:pt x="1912336" y="1940602"/>
                  <a:pt x="1808586" y="2027658"/>
                  <a:pt x="1690623" y="2091346"/>
                </a:cubicBezTo>
                <a:lnTo>
                  <a:pt x="1734130" y="2338046"/>
                </a:lnTo>
                <a:lnTo>
                  <a:pt x="1546077" y="2406492"/>
                </a:lnTo>
                <a:lnTo>
                  <a:pt x="1420828" y="2189544"/>
                </a:lnTo>
                <a:cubicBezTo>
                  <a:pt x="1289525" y="2216580"/>
                  <a:pt x="1154089" y="2216580"/>
                  <a:pt x="1022786" y="2189544"/>
                </a:cubicBezTo>
                <a:lnTo>
                  <a:pt x="897539" y="2406492"/>
                </a:lnTo>
                <a:lnTo>
                  <a:pt x="709486" y="2338046"/>
                </a:lnTo>
                <a:lnTo>
                  <a:pt x="752993" y="2091346"/>
                </a:lnTo>
                <a:cubicBezTo>
                  <a:pt x="635030" y="2027658"/>
                  <a:pt x="531280" y="1940601"/>
                  <a:pt x="448076" y="1835490"/>
                </a:cubicBezTo>
                <a:lnTo>
                  <a:pt x="212678" y="1921175"/>
                </a:lnTo>
                <a:lnTo>
                  <a:pt x="112617" y="1747864"/>
                </a:lnTo>
                <a:lnTo>
                  <a:pt x="304520" y="1586846"/>
                </a:lnTo>
                <a:cubicBezTo>
                  <a:pt x="255094" y="1462233"/>
                  <a:pt x="231575" y="1328854"/>
                  <a:pt x="235401" y="1194851"/>
                </a:cubicBezTo>
                <a:lnTo>
                  <a:pt x="0" y="1109179"/>
                </a:lnTo>
                <a:lnTo>
                  <a:pt x="34750" y="912098"/>
                </a:lnTo>
                <a:lnTo>
                  <a:pt x="285257" y="912104"/>
                </a:lnTo>
                <a:cubicBezTo>
                  <a:pt x="327494" y="784874"/>
                  <a:pt x="395211" y="667583"/>
                  <a:pt x="484278" y="567390"/>
                </a:cubicBezTo>
                <a:lnTo>
                  <a:pt x="359019" y="350449"/>
                </a:lnTo>
                <a:lnTo>
                  <a:pt x="512321" y="221813"/>
                </a:lnTo>
                <a:lnTo>
                  <a:pt x="704216" y="382840"/>
                </a:lnTo>
                <a:cubicBezTo>
                  <a:pt x="818353" y="312525"/>
                  <a:pt x="945621" y="266204"/>
                  <a:pt x="1078253" y="246702"/>
                </a:cubicBezTo>
                <a:lnTo>
                  <a:pt x="1121747" y="0"/>
                </a:lnTo>
                <a:close/>
              </a:path>
            </a:pathLst>
          </a:custGeom>
          <a:gradFill flip="none" rotWithShape="1">
            <a:gsLst>
              <a:gs pos="0">
                <a:srgbClr val="AE8A57"/>
              </a:gs>
              <a:gs pos="46000">
                <a:srgbClr val="DCBC7C"/>
              </a:gs>
              <a:gs pos="100000">
                <a:schemeClr val="accent1">
                  <a:lumMod val="20000"/>
                  <a:lumOff val="80000"/>
                </a:schemeClr>
              </a:gs>
            </a:gsLst>
            <a:path path="circle">
              <a:fillToRect l="50000" t="50000" r="50000" b="50000"/>
            </a:path>
            <a:tileRect/>
          </a:gradFill>
          <a:ln>
            <a:noFill/>
          </a:ln>
        </p:spPr>
        <p:txBody>
          <a:bodyPr lIns="501445" tIns="575655" rIns="501445" bIns="614746" anchor="ctr"/>
          <a:lstStyle/>
          <a:p>
            <a:r>
              <a:rPr lang="en-US" altLang="zh-CN" sz="3200" dirty="0" smtClean="0">
                <a:solidFill>
                  <a:srgbClr val="AE8A57"/>
                </a:solidFill>
              </a:rPr>
              <a:t>02</a:t>
            </a:r>
            <a:endParaRPr lang="zh-CN" altLang="en-US" sz="3200" dirty="0">
              <a:solidFill>
                <a:srgbClr val="AE8A57"/>
              </a:solidFill>
            </a:endParaRPr>
          </a:p>
        </p:txBody>
      </p:sp>
      <p:sp>
        <p:nvSpPr>
          <p:cNvPr id="6" name="KSO_Shape"/>
          <p:cNvSpPr/>
          <p:nvPr/>
        </p:nvSpPr>
        <p:spPr bwMode="auto">
          <a:xfrm>
            <a:off x="6086228" y="2522829"/>
            <a:ext cx="1452092" cy="1430311"/>
          </a:xfrm>
          <a:custGeom>
            <a:avLst/>
            <a:gdLst>
              <a:gd name="T0" fmla="*/ 578881 w 2443615"/>
              <a:gd name="T1" fmla="*/ 210056 h 2406492"/>
              <a:gd name="T2" fmla="*/ 209403 w 2443615"/>
              <a:gd name="T3" fmla="*/ 579678 h 2406492"/>
              <a:gd name="T4" fmla="*/ 578881 w 2443615"/>
              <a:gd name="T5" fmla="*/ 949300 h 2406492"/>
              <a:gd name="T6" fmla="*/ 948359 w 2443615"/>
              <a:gd name="T7" fmla="*/ 579678 h 2406492"/>
              <a:gd name="T8" fmla="*/ 578881 w 2443615"/>
              <a:gd name="T9" fmla="*/ 210056 h 2406492"/>
              <a:gd name="T10" fmla="*/ 531473 w 2443615"/>
              <a:gd name="T11" fmla="*/ 0 h 2406492"/>
              <a:gd name="T12" fmla="*/ 626289 w 2443615"/>
              <a:gd name="T13" fmla="*/ 0 h 2406492"/>
              <a:gd name="T14" fmla="*/ 646896 w 2443615"/>
              <a:gd name="T15" fmla="*/ 116931 h 2406492"/>
              <a:gd name="T16" fmla="*/ 824112 w 2443615"/>
              <a:gd name="T17" fmla="*/ 181457 h 2406492"/>
              <a:gd name="T18" fmla="*/ 915030 w 2443615"/>
              <a:gd name="T19" fmla="*/ 105134 h 2406492"/>
              <a:gd name="T20" fmla="*/ 987663 w 2443615"/>
              <a:gd name="T21" fmla="*/ 166105 h 2406492"/>
              <a:gd name="T22" fmla="*/ 928315 w 2443615"/>
              <a:gd name="T23" fmla="*/ 268929 h 2406492"/>
              <a:gd name="T24" fmla="*/ 1022610 w 2443615"/>
              <a:gd name="T25" fmla="*/ 432315 h 2406492"/>
              <a:gd name="T26" fmla="*/ 1141298 w 2443615"/>
              <a:gd name="T27" fmla="*/ 432312 h 2406492"/>
              <a:gd name="T28" fmla="*/ 1157762 w 2443615"/>
              <a:gd name="T29" fmla="*/ 525724 h 2406492"/>
              <a:gd name="T30" fmla="*/ 1046231 w 2443615"/>
              <a:gd name="T31" fmla="*/ 566331 h 2406492"/>
              <a:gd name="T32" fmla="*/ 1013483 w 2443615"/>
              <a:gd name="T33" fmla="*/ 752127 h 2406492"/>
              <a:gd name="T34" fmla="*/ 1104405 w 2443615"/>
              <a:gd name="T35" fmla="*/ 828445 h 2406492"/>
              <a:gd name="T36" fmla="*/ 1056998 w 2443615"/>
              <a:gd name="T37" fmla="*/ 910590 h 2406492"/>
              <a:gd name="T38" fmla="*/ 945469 w 2443615"/>
              <a:gd name="T39" fmla="*/ 869977 h 2406492"/>
              <a:gd name="T40" fmla="*/ 801001 w 2443615"/>
              <a:gd name="T41" fmla="*/ 991247 h 2406492"/>
              <a:gd name="T42" fmla="*/ 821615 w 2443615"/>
              <a:gd name="T43" fmla="*/ 1108177 h 2406492"/>
              <a:gd name="T44" fmla="*/ 732517 w 2443615"/>
              <a:gd name="T45" fmla="*/ 1140619 h 2406492"/>
              <a:gd name="T46" fmla="*/ 673175 w 2443615"/>
              <a:gd name="T47" fmla="*/ 1037791 h 2406492"/>
              <a:gd name="T48" fmla="*/ 484586 w 2443615"/>
              <a:gd name="T49" fmla="*/ 1037791 h 2406492"/>
              <a:gd name="T50" fmla="*/ 425246 w 2443615"/>
              <a:gd name="T51" fmla="*/ 1140619 h 2406492"/>
              <a:gd name="T52" fmla="*/ 336148 w 2443615"/>
              <a:gd name="T53" fmla="*/ 1108177 h 2406492"/>
              <a:gd name="T54" fmla="*/ 356761 w 2443615"/>
              <a:gd name="T55" fmla="*/ 991247 h 2406492"/>
              <a:gd name="T56" fmla="*/ 212294 w 2443615"/>
              <a:gd name="T57" fmla="*/ 869977 h 2406492"/>
              <a:gd name="T58" fmla="*/ 100765 w 2443615"/>
              <a:gd name="T59" fmla="*/ 910590 h 2406492"/>
              <a:gd name="T60" fmla="*/ 53357 w 2443615"/>
              <a:gd name="T61" fmla="*/ 828445 h 2406492"/>
              <a:gd name="T62" fmla="*/ 144279 w 2443615"/>
              <a:gd name="T63" fmla="*/ 752127 h 2406492"/>
              <a:gd name="T64" fmla="*/ 111531 w 2443615"/>
              <a:gd name="T65" fmla="*/ 566331 h 2406492"/>
              <a:gd name="T66" fmla="*/ 0 w 2443615"/>
              <a:gd name="T67" fmla="*/ 525724 h 2406492"/>
              <a:gd name="T68" fmla="*/ 16464 w 2443615"/>
              <a:gd name="T69" fmla="*/ 432312 h 2406492"/>
              <a:gd name="T70" fmla="*/ 135152 w 2443615"/>
              <a:gd name="T71" fmla="*/ 432315 h 2406492"/>
              <a:gd name="T72" fmla="*/ 229447 w 2443615"/>
              <a:gd name="T73" fmla="*/ 268929 h 2406492"/>
              <a:gd name="T74" fmla="*/ 170100 w 2443615"/>
              <a:gd name="T75" fmla="*/ 166105 h 2406492"/>
              <a:gd name="T76" fmla="*/ 242733 w 2443615"/>
              <a:gd name="T77" fmla="*/ 105134 h 2406492"/>
              <a:gd name="T78" fmla="*/ 333651 w 2443615"/>
              <a:gd name="T79" fmla="*/ 181457 h 2406492"/>
              <a:gd name="T80" fmla="*/ 510866 w 2443615"/>
              <a:gd name="T81" fmla="*/ 116931 h 2406492"/>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0" t="0" r="r" b="b"/>
            <a:pathLst>
              <a:path w="2443615" h="2406492">
                <a:moveTo>
                  <a:pt x="1221807" y="443178"/>
                </a:moveTo>
                <a:cubicBezTo>
                  <a:pt x="791117" y="443178"/>
                  <a:pt x="441973" y="792322"/>
                  <a:pt x="441973" y="1223012"/>
                </a:cubicBezTo>
                <a:cubicBezTo>
                  <a:pt x="441973" y="1653702"/>
                  <a:pt x="791117" y="2002846"/>
                  <a:pt x="1221807" y="2002846"/>
                </a:cubicBezTo>
                <a:cubicBezTo>
                  <a:pt x="1652497" y="2002846"/>
                  <a:pt x="2001641" y="1653702"/>
                  <a:pt x="2001641" y="1223012"/>
                </a:cubicBezTo>
                <a:cubicBezTo>
                  <a:pt x="2001641" y="792322"/>
                  <a:pt x="1652497" y="443178"/>
                  <a:pt x="1221807" y="443178"/>
                </a:cubicBezTo>
                <a:close/>
                <a:moveTo>
                  <a:pt x="1121747" y="0"/>
                </a:moveTo>
                <a:lnTo>
                  <a:pt x="1321868" y="0"/>
                </a:lnTo>
                <a:lnTo>
                  <a:pt x="1365362" y="246702"/>
                </a:lnTo>
                <a:cubicBezTo>
                  <a:pt x="1497994" y="266203"/>
                  <a:pt x="1625261" y="312525"/>
                  <a:pt x="1739400" y="382840"/>
                </a:cubicBezTo>
                <a:lnTo>
                  <a:pt x="1931295" y="221813"/>
                </a:lnTo>
                <a:lnTo>
                  <a:pt x="2084596" y="350449"/>
                </a:lnTo>
                <a:lnTo>
                  <a:pt x="1959337" y="567390"/>
                </a:lnTo>
                <a:cubicBezTo>
                  <a:pt x="2048403" y="667584"/>
                  <a:pt x="2116120" y="784874"/>
                  <a:pt x="2158357" y="912104"/>
                </a:cubicBezTo>
                <a:lnTo>
                  <a:pt x="2408865" y="912098"/>
                </a:lnTo>
                <a:lnTo>
                  <a:pt x="2443615" y="1109179"/>
                </a:lnTo>
                <a:lnTo>
                  <a:pt x="2208214" y="1194851"/>
                </a:lnTo>
                <a:cubicBezTo>
                  <a:pt x="2212040" y="1328854"/>
                  <a:pt x="2188522" y="1462233"/>
                  <a:pt x="2139095" y="1586846"/>
                </a:cubicBezTo>
                <a:lnTo>
                  <a:pt x="2330998" y="1747864"/>
                </a:lnTo>
                <a:lnTo>
                  <a:pt x="2230938" y="1921175"/>
                </a:lnTo>
                <a:lnTo>
                  <a:pt x="1995541" y="1835490"/>
                </a:lnTo>
                <a:cubicBezTo>
                  <a:pt x="1912336" y="1940602"/>
                  <a:pt x="1808586" y="2027658"/>
                  <a:pt x="1690623" y="2091346"/>
                </a:cubicBezTo>
                <a:lnTo>
                  <a:pt x="1734130" y="2338046"/>
                </a:lnTo>
                <a:lnTo>
                  <a:pt x="1546077" y="2406492"/>
                </a:lnTo>
                <a:lnTo>
                  <a:pt x="1420828" y="2189544"/>
                </a:lnTo>
                <a:cubicBezTo>
                  <a:pt x="1289525" y="2216580"/>
                  <a:pt x="1154089" y="2216580"/>
                  <a:pt x="1022786" y="2189544"/>
                </a:cubicBezTo>
                <a:lnTo>
                  <a:pt x="897539" y="2406492"/>
                </a:lnTo>
                <a:lnTo>
                  <a:pt x="709486" y="2338046"/>
                </a:lnTo>
                <a:lnTo>
                  <a:pt x="752993" y="2091346"/>
                </a:lnTo>
                <a:cubicBezTo>
                  <a:pt x="635030" y="2027658"/>
                  <a:pt x="531280" y="1940601"/>
                  <a:pt x="448076" y="1835490"/>
                </a:cubicBezTo>
                <a:lnTo>
                  <a:pt x="212678" y="1921175"/>
                </a:lnTo>
                <a:lnTo>
                  <a:pt x="112617" y="1747864"/>
                </a:lnTo>
                <a:lnTo>
                  <a:pt x="304520" y="1586846"/>
                </a:lnTo>
                <a:cubicBezTo>
                  <a:pt x="255094" y="1462233"/>
                  <a:pt x="231575" y="1328854"/>
                  <a:pt x="235401" y="1194851"/>
                </a:cubicBezTo>
                <a:lnTo>
                  <a:pt x="0" y="1109179"/>
                </a:lnTo>
                <a:lnTo>
                  <a:pt x="34750" y="912098"/>
                </a:lnTo>
                <a:lnTo>
                  <a:pt x="285257" y="912104"/>
                </a:lnTo>
                <a:cubicBezTo>
                  <a:pt x="327494" y="784874"/>
                  <a:pt x="395211" y="667583"/>
                  <a:pt x="484278" y="567390"/>
                </a:cubicBezTo>
                <a:lnTo>
                  <a:pt x="359019" y="350449"/>
                </a:lnTo>
                <a:lnTo>
                  <a:pt x="512321" y="221813"/>
                </a:lnTo>
                <a:lnTo>
                  <a:pt x="704216" y="382840"/>
                </a:lnTo>
                <a:cubicBezTo>
                  <a:pt x="818353" y="312525"/>
                  <a:pt x="945621" y="266204"/>
                  <a:pt x="1078253" y="246702"/>
                </a:cubicBezTo>
                <a:lnTo>
                  <a:pt x="1121747" y="0"/>
                </a:lnTo>
                <a:close/>
              </a:path>
            </a:pathLst>
          </a:custGeom>
          <a:gradFill flip="none" rotWithShape="1">
            <a:gsLst>
              <a:gs pos="100000">
                <a:srgbClr val="AE8A57"/>
              </a:gs>
              <a:gs pos="46000">
                <a:srgbClr val="DCBC7C"/>
              </a:gs>
              <a:gs pos="0">
                <a:schemeClr val="bg1"/>
              </a:gs>
            </a:gsLst>
            <a:path path="circle">
              <a:fillToRect l="50000" t="50000" r="50000" b="50000"/>
            </a:path>
            <a:tileRect/>
          </a:gradFill>
          <a:ln>
            <a:noFill/>
          </a:ln>
        </p:spPr>
        <p:txBody>
          <a:bodyPr lIns="501445" tIns="575655" rIns="501445" bIns="614746" anchor="ctr"/>
          <a:lstStyle/>
          <a:p>
            <a:r>
              <a:rPr lang="en-US" altLang="zh-CN" sz="3200" dirty="0" smtClean="0">
                <a:solidFill>
                  <a:srgbClr val="AE8A57"/>
                </a:solidFill>
              </a:rPr>
              <a:t>03</a:t>
            </a:r>
            <a:endParaRPr lang="zh-CN" altLang="en-US" sz="3200" dirty="0">
              <a:solidFill>
                <a:srgbClr val="AE8A57"/>
              </a:solidFill>
            </a:endParaRPr>
          </a:p>
        </p:txBody>
      </p:sp>
      <p:sp>
        <p:nvSpPr>
          <p:cNvPr id="7" name="KSO_Shape"/>
          <p:cNvSpPr/>
          <p:nvPr/>
        </p:nvSpPr>
        <p:spPr bwMode="auto">
          <a:xfrm>
            <a:off x="7513240" y="2275458"/>
            <a:ext cx="1452092" cy="1430311"/>
          </a:xfrm>
          <a:custGeom>
            <a:avLst/>
            <a:gdLst>
              <a:gd name="T0" fmla="*/ 578881 w 2443615"/>
              <a:gd name="T1" fmla="*/ 210056 h 2406492"/>
              <a:gd name="T2" fmla="*/ 209403 w 2443615"/>
              <a:gd name="T3" fmla="*/ 579678 h 2406492"/>
              <a:gd name="T4" fmla="*/ 578881 w 2443615"/>
              <a:gd name="T5" fmla="*/ 949300 h 2406492"/>
              <a:gd name="T6" fmla="*/ 948359 w 2443615"/>
              <a:gd name="T7" fmla="*/ 579678 h 2406492"/>
              <a:gd name="T8" fmla="*/ 578881 w 2443615"/>
              <a:gd name="T9" fmla="*/ 210056 h 2406492"/>
              <a:gd name="T10" fmla="*/ 531473 w 2443615"/>
              <a:gd name="T11" fmla="*/ 0 h 2406492"/>
              <a:gd name="T12" fmla="*/ 626289 w 2443615"/>
              <a:gd name="T13" fmla="*/ 0 h 2406492"/>
              <a:gd name="T14" fmla="*/ 646896 w 2443615"/>
              <a:gd name="T15" fmla="*/ 116931 h 2406492"/>
              <a:gd name="T16" fmla="*/ 824112 w 2443615"/>
              <a:gd name="T17" fmla="*/ 181457 h 2406492"/>
              <a:gd name="T18" fmla="*/ 915030 w 2443615"/>
              <a:gd name="T19" fmla="*/ 105134 h 2406492"/>
              <a:gd name="T20" fmla="*/ 987663 w 2443615"/>
              <a:gd name="T21" fmla="*/ 166105 h 2406492"/>
              <a:gd name="T22" fmla="*/ 928315 w 2443615"/>
              <a:gd name="T23" fmla="*/ 268929 h 2406492"/>
              <a:gd name="T24" fmla="*/ 1022610 w 2443615"/>
              <a:gd name="T25" fmla="*/ 432315 h 2406492"/>
              <a:gd name="T26" fmla="*/ 1141298 w 2443615"/>
              <a:gd name="T27" fmla="*/ 432312 h 2406492"/>
              <a:gd name="T28" fmla="*/ 1157762 w 2443615"/>
              <a:gd name="T29" fmla="*/ 525724 h 2406492"/>
              <a:gd name="T30" fmla="*/ 1046231 w 2443615"/>
              <a:gd name="T31" fmla="*/ 566331 h 2406492"/>
              <a:gd name="T32" fmla="*/ 1013483 w 2443615"/>
              <a:gd name="T33" fmla="*/ 752127 h 2406492"/>
              <a:gd name="T34" fmla="*/ 1104405 w 2443615"/>
              <a:gd name="T35" fmla="*/ 828445 h 2406492"/>
              <a:gd name="T36" fmla="*/ 1056998 w 2443615"/>
              <a:gd name="T37" fmla="*/ 910590 h 2406492"/>
              <a:gd name="T38" fmla="*/ 945469 w 2443615"/>
              <a:gd name="T39" fmla="*/ 869977 h 2406492"/>
              <a:gd name="T40" fmla="*/ 801001 w 2443615"/>
              <a:gd name="T41" fmla="*/ 991247 h 2406492"/>
              <a:gd name="T42" fmla="*/ 821615 w 2443615"/>
              <a:gd name="T43" fmla="*/ 1108177 h 2406492"/>
              <a:gd name="T44" fmla="*/ 732517 w 2443615"/>
              <a:gd name="T45" fmla="*/ 1140619 h 2406492"/>
              <a:gd name="T46" fmla="*/ 673175 w 2443615"/>
              <a:gd name="T47" fmla="*/ 1037791 h 2406492"/>
              <a:gd name="T48" fmla="*/ 484586 w 2443615"/>
              <a:gd name="T49" fmla="*/ 1037791 h 2406492"/>
              <a:gd name="T50" fmla="*/ 425246 w 2443615"/>
              <a:gd name="T51" fmla="*/ 1140619 h 2406492"/>
              <a:gd name="T52" fmla="*/ 336148 w 2443615"/>
              <a:gd name="T53" fmla="*/ 1108177 h 2406492"/>
              <a:gd name="T54" fmla="*/ 356761 w 2443615"/>
              <a:gd name="T55" fmla="*/ 991247 h 2406492"/>
              <a:gd name="T56" fmla="*/ 212294 w 2443615"/>
              <a:gd name="T57" fmla="*/ 869977 h 2406492"/>
              <a:gd name="T58" fmla="*/ 100765 w 2443615"/>
              <a:gd name="T59" fmla="*/ 910590 h 2406492"/>
              <a:gd name="T60" fmla="*/ 53357 w 2443615"/>
              <a:gd name="T61" fmla="*/ 828445 h 2406492"/>
              <a:gd name="T62" fmla="*/ 144279 w 2443615"/>
              <a:gd name="T63" fmla="*/ 752127 h 2406492"/>
              <a:gd name="T64" fmla="*/ 111531 w 2443615"/>
              <a:gd name="T65" fmla="*/ 566331 h 2406492"/>
              <a:gd name="T66" fmla="*/ 0 w 2443615"/>
              <a:gd name="T67" fmla="*/ 525724 h 2406492"/>
              <a:gd name="T68" fmla="*/ 16464 w 2443615"/>
              <a:gd name="T69" fmla="*/ 432312 h 2406492"/>
              <a:gd name="T70" fmla="*/ 135152 w 2443615"/>
              <a:gd name="T71" fmla="*/ 432315 h 2406492"/>
              <a:gd name="T72" fmla="*/ 229447 w 2443615"/>
              <a:gd name="T73" fmla="*/ 268929 h 2406492"/>
              <a:gd name="T74" fmla="*/ 170100 w 2443615"/>
              <a:gd name="T75" fmla="*/ 166105 h 2406492"/>
              <a:gd name="T76" fmla="*/ 242733 w 2443615"/>
              <a:gd name="T77" fmla="*/ 105134 h 2406492"/>
              <a:gd name="T78" fmla="*/ 333651 w 2443615"/>
              <a:gd name="T79" fmla="*/ 181457 h 2406492"/>
              <a:gd name="T80" fmla="*/ 510866 w 2443615"/>
              <a:gd name="T81" fmla="*/ 116931 h 2406492"/>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0" t="0" r="r" b="b"/>
            <a:pathLst>
              <a:path w="2443615" h="2406492">
                <a:moveTo>
                  <a:pt x="1221807" y="443178"/>
                </a:moveTo>
                <a:cubicBezTo>
                  <a:pt x="791117" y="443178"/>
                  <a:pt x="441973" y="792322"/>
                  <a:pt x="441973" y="1223012"/>
                </a:cubicBezTo>
                <a:cubicBezTo>
                  <a:pt x="441973" y="1653702"/>
                  <a:pt x="791117" y="2002846"/>
                  <a:pt x="1221807" y="2002846"/>
                </a:cubicBezTo>
                <a:cubicBezTo>
                  <a:pt x="1652497" y="2002846"/>
                  <a:pt x="2001641" y="1653702"/>
                  <a:pt x="2001641" y="1223012"/>
                </a:cubicBezTo>
                <a:cubicBezTo>
                  <a:pt x="2001641" y="792322"/>
                  <a:pt x="1652497" y="443178"/>
                  <a:pt x="1221807" y="443178"/>
                </a:cubicBezTo>
                <a:close/>
                <a:moveTo>
                  <a:pt x="1121747" y="0"/>
                </a:moveTo>
                <a:lnTo>
                  <a:pt x="1321868" y="0"/>
                </a:lnTo>
                <a:lnTo>
                  <a:pt x="1365362" y="246702"/>
                </a:lnTo>
                <a:cubicBezTo>
                  <a:pt x="1497994" y="266203"/>
                  <a:pt x="1625261" y="312525"/>
                  <a:pt x="1739400" y="382840"/>
                </a:cubicBezTo>
                <a:lnTo>
                  <a:pt x="1931295" y="221813"/>
                </a:lnTo>
                <a:lnTo>
                  <a:pt x="2084596" y="350449"/>
                </a:lnTo>
                <a:lnTo>
                  <a:pt x="1959337" y="567390"/>
                </a:lnTo>
                <a:cubicBezTo>
                  <a:pt x="2048403" y="667584"/>
                  <a:pt x="2116120" y="784874"/>
                  <a:pt x="2158357" y="912104"/>
                </a:cubicBezTo>
                <a:lnTo>
                  <a:pt x="2408865" y="912098"/>
                </a:lnTo>
                <a:lnTo>
                  <a:pt x="2443615" y="1109179"/>
                </a:lnTo>
                <a:lnTo>
                  <a:pt x="2208214" y="1194851"/>
                </a:lnTo>
                <a:cubicBezTo>
                  <a:pt x="2212040" y="1328854"/>
                  <a:pt x="2188522" y="1462233"/>
                  <a:pt x="2139095" y="1586846"/>
                </a:cubicBezTo>
                <a:lnTo>
                  <a:pt x="2330998" y="1747864"/>
                </a:lnTo>
                <a:lnTo>
                  <a:pt x="2230938" y="1921175"/>
                </a:lnTo>
                <a:lnTo>
                  <a:pt x="1995541" y="1835490"/>
                </a:lnTo>
                <a:cubicBezTo>
                  <a:pt x="1912336" y="1940602"/>
                  <a:pt x="1808586" y="2027658"/>
                  <a:pt x="1690623" y="2091346"/>
                </a:cubicBezTo>
                <a:lnTo>
                  <a:pt x="1734130" y="2338046"/>
                </a:lnTo>
                <a:lnTo>
                  <a:pt x="1546077" y="2406492"/>
                </a:lnTo>
                <a:lnTo>
                  <a:pt x="1420828" y="2189544"/>
                </a:lnTo>
                <a:cubicBezTo>
                  <a:pt x="1289525" y="2216580"/>
                  <a:pt x="1154089" y="2216580"/>
                  <a:pt x="1022786" y="2189544"/>
                </a:cubicBezTo>
                <a:lnTo>
                  <a:pt x="897539" y="2406492"/>
                </a:lnTo>
                <a:lnTo>
                  <a:pt x="709486" y="2338046"/>
                </a:lnTo>
                <a:lnTo>
                  <a:pt x="752993" y="2091346"/>
                </a:lnTo>
                <a:cubicBezTo>
                  <a:pt x="635030" y="2027658"/>
                  <a:pt x="531280" y="1940601"/>
                  <a:pt x="448076" y="1835490"/>
                </a:cubicBezTo>
                <a:lnTo>
                  <a:pt x="212678" y="1921175"/>
                </a:lnTo>
                <a:lnTo>
                  <a:pt x="112617" y="1747864"/>
                </a:lnTo>
                <a:lnTo>
                  <a:pt x="304520" y="1586846"/>
                </a:lnTo>
                <a:cubicBezTo>
                  <a:pt x="255094" y="1462233"/>
                  <a:pt x="231575" y="1328854"/>
                  <a:pt x="235401" y="1194851"/>
                </a:cubicBezTo>
                <a:lnTo>
                  <a:pt x="0" y="1109179"/>
                </a:lnTo>
                <a:lnTo>
                  <a:pt x="34750" y="912098"/>
                </a:lnTo>
                <a:lnTo>
                  <a:pt x="285257" y="912104"/>
                </a:lnTo>
                <a:cubicBezTo>
                  <a:pt x="327494" y="784874"/>
                  <a:pt x="395211" y="667583"/>
                  <a:pt x="484278" y="567390"/>
                </a:cubicBezTo>
                <a:lnTo>
                  <a:pt x="359019" y="350449"/>
                </a:lnTo>
                <a:lnTo>
                  <a:pt x="512321" y="221813"/>
                </a:lnTo>
                <a:lnTo>
                  <a:pt x="704216" y="382840"/>
                </a:lnTo>
                <a:cubicBezTo>
                  <a:pt x="818353" y="312525"/>
                  <a:pt x="945621" y="266204"/>
                  <a:pt x="1078253" y="246702"/>
                </a:cubicBezTo>
                <a:lnTo>
                  <a:pt x="1121747" y="0"/>
                </a:lnTo>
                <a:close/>
              </a:path>
            </a:pathLst>
          </a:custGeom>
          <a:gradFill flip="none" rotWithShape="1">
            <a:gsLst>
              <a:gs pos="0">
                <a:srgbClr val="AE8A57"/>
              </a:gs>
              <a:gs pos="46000">
                <a:srgbClr val="DCBC7C"/>
              </a:gs>
              <a:gs pos="100000">
                <a:schemeClr val="accent1">
                  <a:lumMod val="20000"/>
                  <a:lumOff val="80000"/>
                </a:schemeClr>
              </a:gs>
            </a:gsLst>
            <a:path path="circle">
              <a:fillToRect l="50000" t="50000" r="50000" b="50000"/>
            </a:path>
            <a:tileRect/>
          </a:gradFill>
          <a:ln>
            <a:noFill/>
          </a:ln>
        </p:spPr>
        <p:txBody>
          <a:bodyPr lIns="501445" tIns="575655" rIns="501445" bIns="614746" anchor="ctr"/>
          <a:lstStyle/>
          <a:p>
            <a:r>
              <a:rPr lang="en-US" altLang="zh-CN" sz="3200" dirty="0" smtClean="0">
                <a:solidFill>
                  <a:srgbClr val="AE8A57"/>
                </a:solidFill>
              </a:rPr>
              <a:t>04</a:t>
            </a:r>
            <a:endParaRPr lang="zh-CN" altLang="en-US" sz="3200" dirty="0">
              <a:solidFill>
                <a:srgbClr val="AE8A57"/>
              </a:solidFill>
            </a:endParaRPr>
          </a:p>
        </p:txBody>
      </p:sp>
      <p:sp>
        <p:nvSpPr>
          <p:cNvPr id="15" name="文本框 14"/>
          <p:cNvSpPr txBox="1"/>
          <p:nvPr/>
        </p:nvSpPr>
        <p:spPr>
          <a:xfrm>
            <a:off x="3352956" y="4175360"/>
            <a:ext cx="1210588" cy="400110"/>
          </a:xfrm>
          <a:prstGeom prst="rect">
            <a:avLst/>
          </a:prstGeom>
          <a:noFill/>
        </p:spPr>
        <p:txBody>
          <a:bodyPr wrap="none" rtlCol="0">
            <a:spAutoFit/>
          </a:bodyPr>
          <a:lstStyle/>
          <a:p>
            <a:r>
              <a:rPr lang="zh-CN" altLang="en-US" sz="2000" dirty="0" smtClean="0">
                <a:solidFill>
                  <a:schemeClr val="tx1">
                    <a:lumMod val="65000"/>
                    <a:lumOff val="35000"/>
                  </a:schemeClr>
                </a:solidFill>
                <a:latin typeface="方正正纤黑简体" panose="02000000000000000000" pitchFamily="2" charset="-122"/>
                <a:ea typeface="方正正纤黑简体" panose="02000000000000000000" pitchFamily="2" charset="-122"/>
              </a:rPr>
              <a:t>公司简介</a:t>
            </a:r>
            <a:endParaRPr lang="zh-CN" altLang="en-US" sz="2000" dirty="0">
              <a:solidFill>
                <a:schemeClr val="tx1">
                  <a:lumMod val="65000"/>
                  <a:lumOff val="35000"/>
                </a:schemeClr>
              </a:solidFill>
              <a:latin typeface="方正正纤黑简体" panose="02000000000000000000" pitchFamily="2" charset="-122"/>
              <a:ea typeface="方正正纤黑简体" panose="02000000000000000000" pitchFamily="2" charset="-122"/>
            </a:endParaRPr>
          </a:p>
        </p:txBody>
      </p:sp>
      <p:sp>
        <p:nvSpPr>
          <p:cNvPr id="16" name="文本框 15"/>
          <p:cNvSpPr txBox="1"/>
          <p:nvPr/>
        </p:nvSpPr>
        <p:spPr>
          <a:xfrm>
            <a:off x="6206980" y="4175360"/>
            <a:ext cx="1210588" cy="400110"/>
          </a:xfrm>
          <a:prstGeom prst="rect">
            <a:avLst/>
          </a:prstGeom>
          <a:noFill/>
        </p:spPr>
        <p:txBody>
          <a:bodyPr wrap="none" rtlCol="0">
            <a:spAutoFit/>
          </a:bodyPr>
          <a:lstStyle/>
          <a:p>
            <a:r>
              <a:rPr lang="zh-CN" altLang="en-US" sz="2000" dirty="0" smtClean="0">
                <a:solidFill>
                  <a:schemeClr val="tx1">
                    <a:lumMod val="65000"/>
                    <a:lumOff val="35000"/>
                  </a:schemeClr>
                </a:solidFill>
                <a:latin typeface="方正正纤黑简体" panose="02000000000000000000" pitchFamily="2" charset="-122"/>
                <a:ea typeface="方正正纤黑简体" panose="02000000000000000000" pitchFamily="2" charset="-122"/>
              </a:rPr>
              <a:t>企业文化</a:t>
            </a:r>
            <a:endParaRPr lang="zh-CN" altLang="en-US" sz="2000" dirty="0">
              <a:solidFill>
                <a:schemeClr val="tx1">
                  <a:lumMod val="65000"/>
                  <a:lumOff val="35000"/>
                </a:schemeClr>
              </a:solidFill>
              <a:latin typeface="方正正纤黑简体" panose="02000000000000000000" pitchFamily="2" charset="-122"/>
              <a:ea typeface="方正正纤黑简体" panose="02000000000000000000" pitchFamily="2" charset="-122"/>
            </a:endParaRPr>
          </a:p>
        </p:txBody>
      </p:sp>
      <p:sp>
        <p:nvSpPr>
          <p:cNvPr id="17" name="文本框 16"/>
          <p:cNvSpPr txBox="1"/>
          <p:nvPr/>
        </p:nvSpPr>
        <p:spPr>
          <a:xfrm>
            <a:off x="4779968" y="4182434"/>
            <a:ext cx="1210588" cy="400110"/>
          </a:xfrm>
          <a:prstGeom prst="rect">
            <a:avLst/>
          </a:prstGeom>
          <a:noFill/>
        </p:spPr>
        <p:txBody>
          <a:bodyPr wrap="none" rtlCol="0">
            <a:spAutoFit/>
          </a:bodyPr>
          <a:lstStyle/>
          <a:p>
            <a:r>
              <a:rPr lang="zh-CN" altLang="en-US" sz="2000" dirty="0" smtClean="0">
                <a:solidFill>
                  <a:schemeClr val="tx1">
                    <a:lumMod val="65000"/>
                    <a:lumOff val="35000"/>
                  </a:schemeClr>
                </a:solidFill>
                <a:latin typeface="方正正纤黑简体" panose="02000000000000000000" pitchFamily="2" charset="-122"/>
                <a:ea typeface="方正正纤黑简体" panose="02000000000000000000" pitchFamily="2" charset="-122"/>
              </a:rPr>
              <a:t>主营业务</a:t>
            </a:r>
            <a:endParaRPr lang="zh-CN" altLang="en-US" sz="2000" dirty="0">
              <a:solidFill>
                <a:schemeClr val="tx1">
                  <a:lumMod val="65000"/>
                  <a:lumOff val="35000"/>
                </a:schemeClr>
              </a:solidFill>
              <a:latin typeface="方正正纤黑简体" panose="02000000000000000000" pitchFamily="2" charset="-122"/>
              <a:ea typeface="方正正纤黑简体" panose="02000000000000000000" pitchFamily="2" charset="-122"/>
            </a:endParaRPr>
          </a:p>
        </p:txBody>
      </p:sp>
      <p:sp>
        <p:nvSpPr>
          <p:cNvPr id="18" name="文本框 17"/>
          <p:cNvSpPr txBox="1"/>
          <p:nvPr/>
        </p:nvSpPr>
        <p:spPr>
          <a:xfrm>
            <a:off x="7633992" y="4175360"/>
            <a:ext cx="1210588" cy="400110"/>
          </a:xfrm>
          <a:prstGeom prst="rect">
            <a:avLst/>
          </a:prstGeom>
          <a:noFill/>
        </p:spPr>
        <p:txBody>
          <a:bodyPr wrap="none" rtlCol="0">
            <a:spAutoFit/>
          </a:bodyPr>
          <a:lstStyle/>
          <a:p>
            <a:r>
              <a:rPr lang="zh-CN" altLang="en-US" sz="2000" dirty="0" smtClean="0">
                <a:solidFill>
                  <a:schemeClr val="tx1">
                    <a:lumMod val="65000"/>
                    <a:lumOff val="35000"/>
                  </a:schemeClr>
                </a:solidFill>
                <a:latin typeface="方正正纤黑简体" panose="02000000000000000000" pitchFamily="2" charset="-122"/>
                <a:ea typeface="方正正纤黑简体" panose="02000000000000000000" pitchFamily="2" charset="-122"/>
              </a:rPr>
              <a:t>优秀团队</a:t>
            </a:r>
            <a:endParaRPr lang="zh-CN" altLang="en-US" sz="2000" dirty="0">
              <a:solidFill>
                <a:schemeClr val="tx1">
                  <a:lumMod val="65000"/>
                  <a:lumOff val="35000"/>
                </a:schemeClr>
              </a:solidFill>
              <a:latin typeface="方正正纤黑简体" panose="02000000000000000000" pitchFamily="2" charset="-122"/>
              <a:ea typeface="方正正纤黑简体" panose="02000000000000000000" pitchFamily="2" charset="-122"/>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KSO_Shape"/>
          <p:cNvSpPr/>
          <p:nvPr/>
        </p:nvSpPr>
        <p:spPr bwMode="auto">
          <a:xfrm>
            <a:off x="4978998" y="1834648"/>
            <a:ext cx="2234004" cy="2200495"/>
          </a:xfrm>
          <a:custGeom>
            <a:avLst/>
            <a:gdLst>
              <a:gd name="T0" fmla="*/ 578881 w 2443615"/>
              <a:gd name="T1" fmla="*/ 210056 h 2406492"/>
              <a:gd name="T2" fmla="*/ 209403 w 2443615"/>
              <a:gd name="T3" fmla="*/ 579678 h 2406492"/>
              <a:gd name="T4" fmla="*/ 578881 w 2443615"/>
              <a:gd name="T5" fmla="*/ 949300 h 2406492"/>
              <a:gd name="T6" fmla="*/ 948359 w 2443615"/>
              <a:gd name="T7" fmla="*/ 579678 h 2406492"/>
              <a:gd name="T8" fmla="*/ 578881 w 2443615"/>
              <a:gd name="T9" fmla="*/ 210056 h 2406492"/>
              <a:gd name="T10" fmla="*/ 531473 w 2443615"/>
              <a:gd name="T11" fmla="*/ 0 h 2406492"/>
              <a:gd name="T12" fmla="*/ 626289 w 2443615"/>
              <a:gd name="T13" fmla="*/ 0 h 2406492"/>
              <a:gd name="T14" fmla="*/ 646896 w 2443615"/>
              <a:gd name="T15" fmla="*/ 116931 h 2406492"/>
              <a:gd name="T16" fmla="*/ 824112 w 2443615"/>
              <a:gd name="T17" fmla="*/ 181457 h 2406492"/>
              <a:gd name="T18" fmla="*/ 915030 w 2443615"/>
              <a:gd name="T19" fmla="*/ 105134 h 2406492"/>
              <a:gd name="T20" fmla="*/ 987663 w 2443615"/>
              <a:gd name="T21" fmla="*/ 166105 h 2406492"/>
              <a:gd name="T22" fmla="*/ 928315 w 2443615"/>
              <a:gd name="T23" fmla="*/ 268929 h 2406492"/>
              <a:gd name="T24" fmla="*/ 1022610 w 2443615"/>
              <a:gd name="T25" fmla="*/ 432315 h 2406492"/>
              <a:gd name="T26" fmla="*/ 1141298 w 2443615"/>
              <a:gd name="T27" fmla="*/ 432312 h 2406492"/>
              <a:gd name="T28" fmla="*/ 1157762 w 2443615"/>
              <a:gd name="T29" fmla="*/ 525724 h 2406492"/>
              <a:gd name="T30" fmla="*/ 1046231 w 2443615"/>
              <a:gd name="T31" fmla="*/ 566331 h 2406492"/>
              <a:gd name="T32" fmla="*/ 1013483 w 2443615"/>
              <a:gd name="T33" fmla="*/ 752127 h 2406492"/>
              <a:gd name="T34" fmla="*/ 1104405 w 2443615"/>
              <a:gd name="T35" fmla="*/ 828445 h 2406492"/>
              <a:gd name="T36" fmla="*/ 1056998 w 2443615"/>
              <a:gd name="T37" fmla="*/ 910590 h 2406492"/>
              <a:gd name="T38" fmla="*/ 945469 w 2443615"/>
              <a:gd name="T39" fmla="*/ 869977 h 2406492"/>
              <a:gd name="T40" fmla="*/ 801001 w 2443615"/>
              <a:gd name="T41" fmla="*/ 991247 h 2406492"/>
              <a:gd name="T42" fmla="*/ 821615 w 2443615"/>
              <a:gd name="T43" fmla="*/ 1108177 h 2406492"/>
              <a:gd name="T44" fmla="*/ 732517 w 2443615"/>
              <a:gd name="T45" fmla="*/ 1140619 h 2406492"/>
              <a:gd name="T46" fmla="*/ 673175 w 2443615"/>
              <a:gd name="T47" fmla="*/ 1037791 h 2406492"/>
              <a:gd name="T48" fmla="*/ 484586 w 2443615"/>
              <a:gd name="T49" fmla="*/ 1037791 h 2406492"/>
              <a:gd name="T50" fmla="*/ 425246 w 2443615"/>
              <a:gd name="T51" fmla="*/ 1140619 h 2406492"/>
              <a:gd name="T52" fmla="*/ 336148 w 2443615"/>
              <a:gd name="T53" fmla="*/ 1108177 h 2406492"/>
              <a:gd name="T54" fmla="*/ 356761 w 2443615"/>
              <a:gd name="T55" fmla="*/ 991247 h 2406492"/>
              <a:gd name="T56" fmla="*/ 212294 w 2443615"/>
              <a:gd name="T57" fmla="*/ 869977 h 2406492"/>
              <a:gd name="T58" fmla="*/ 100765 w 2443615"/>
              <a:gd name="T59" fmla="*/ 910590 h 2406492"/>
              <a:gd name="T60" fmla="*/ 53357 w 2443615"/>
              <a:gd name="T61" fmla="*/ 828445 h 2406492"/>
              <a:gd name="T62" fmla="*/ 144279 w 2443615"/>
              <a:gd name="T63" fmla="*/ 752127 h 2406492"/>
              <a:gd name="T64" fmla="*/ 111531 w 2443615"/>
              <a:gd name="T65" fmla="*/ 566331 h 2406492"/>
              <a:gd name="T66" fmla="*/ 0 w 2443615"/>
              <a:gd name="T67" fmla="*/ 525724 h 2406492"/>
              <a:gd name="T68" fmla="*/ 16464 w 2443615"/>
              <a:gd name="T69" fmla="*/ 432312 h 2406492"/>
              <a:gd name="T70" fmla="*/ 135152 w 2443615"/>
              <a:gd name="T71" fmla="*/ 432315 h 2406492"/>
              <a:gd name="T72" fmla="*/ 229447 w 2443615"/>
              <a:gd name="T73" fmla="*/ 268929 h 2406492"/>
              <a:gd name="T74" fmla="*/ 170100 w 2443615"/>
              <a:gd name="T75" fmla="*/ 166105 h 2406492"/>
              <a:gd name="T76" fmla="*/ 242733 w 2443615"/>
              <a:gd name="T77" fmla="*/ 105134 h 2406492"/>
              <a:gd name="T78" fmla="*/ 333651 w 2443615"/>
              <a:gd name="T79" fmla="*/ 181457 h 2406492"/>
              <a:gd name="T80" fmla="*/ 510866 w 2443615"/>
              <a:gd name="T81" fmla="*/ 116931 h 2406492"/>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0" t="0" r="r" b="b"/>
            <a:pathLst>
              <a:path w="2443615" h="2406492">
                <a:moveTo>
                  <a:pt x="1221807" y="443178"/>
                </a:moveTo>
                <a:cubicBezTo>
                  <a:pt x="791117" y="443178"/>
                  <a:pt x="441973" y="792322"/>
                  <a:pt x="441973" y="1223012"/>
                </a:cubicBezTo>
                <a:cubicBezTo>
                  <a:pt x="441973" y="1653702"/>
                  <a:pt x="791117" y="2002846"/>
                  <a:pt x="1221807" y="2002846"/>
                </a:cubicBezTo>
                <a:cubicBezTo>
                  <a:pt x="1652497" y="2002846"/>
                  <a:pt x="2001641" y="1653702"/>
                  <a:pt x="2001641" y="1223012"/>
                </a:cubicBezTo>
                <a:cubicBezTo>
                  <a:pt x="2001641" y="792322"/>
                  <a:pt x="1652497" y="443178"/>
                  <a:pt x="1221807" y="443178"/>
                </a:cubicBezTo>
                <a:close/>
                <a:moveTo>
                  <a:pt x="1121747" y="0"/>
                </a:moveTo>
                <a:lnTo>
                  <a:pt x="1321868" y="0"/>
                </a:lnTo>
                <a:lnTo>
                  <a:pt x="1365362" y="246702"/>
                </a:lnTo>
                <a:cubicBezTo>
                  <a:pt x="1497994" y="266203"/>
                  <a:pt x="1625261" y="312525"/>
                  <a:pt x="1739400" y="382840"/>
                </a:cubicBezTo>
                <a:lnTo>
                  <a:pt x="1931295" y="221813"/>
                </a:lnTo>
                <a:lnTo>
                  <a:pt x="2084596" y="350449"/>
                </a:lnTo>
                <a:lnTo>
                  <a:pt x="1959337" y="567390"/>
                </a:lnTo>
                <a:cubicBezTo>
                  <a:pt x="2048403" y="667584"/>
                  <a:pt x="2116120" y="784874"/>
                  <a:pt x="2158357" y="912104"/>
                </a:cubicBezTo>
                <a:lnTo>
                  <a:pt x="2408865" y="912098"/>
                </a:lnTo>
                <a:lnTo>
                  <a:pt x="2443615" y="1109179"/>
                </a:lnTo>
                <a:lnTo>
                  <a:pt x="2208214" y="1194851"/>
                </a:lnTo>
                <a:cubicBezTo>
                  <a:pt x="2212040" y="1328854"/>
                  <a:pt x="2188522" y="1462233"/>
                  <a:pt x="2139095" y="1586846"/>
                </a:cubicBezTo>
                <a:lnTo>
                  <a:pt x="2330998" y="1747864"/>
                </a:lnTo>
                <a:lnTo>
                  <a:pt x="2230938" y="1921175"/>
                </a:lnTo>
                <a:lnTo>
                  <a:pt x="1995541" y="1835490"/>
                </a:lnTo>
                <a:cubicBezTo>
                  <a:pt x="1912336" y="1940602"/>
                  <a:pt x="1808586" y="2027658"/>
                  <a:pt x="1690623" y="2091346"/>
                </a:cubicBezTo>
                <a:lnTo>
                  <a:pt x="1734130" y="2338046"/>
                </a:lnTo>
                <a:lnTo>
                  <a:pt x="1546077" y="2406492"/>
                </a:lnTo>
                <a:lnTo>
                  <a:pt x="1420828" y="2189544"/>
                </a:lnTo>
                <a:cubicBezTo>
                  <a:pt x="1289525" y="2216580"/>
                  <a:pt x="1154089" y="2216580"/>
                  <a:pt x="1022786" y="2189544"/>
                </a:cubicBezTo>
                <a:lnTo>
                  <a:pt x="897539" y="2406492"/>
                </a:lnTo>
                <a:lnTo>
                  <a:pt x="709486" y="2338046"/>
                </a:lnTo>
                <a:lnTo>
                  <a:pt x="752993" y="2091346"/>
                </a:lnTo>
                <a:cubicBezTo>
                  <a:pt x="635030" y="2027658"/>
                  <a:pt x="531280" y="1940601"/>
                  <a:pt x="448076" y="1835490"/>
                </a:cubicBezTo>
                <a:lnTo>
                  <a:pt x="212678" y="1921175"/>
                </a:lnTo>
                <a:lnTo>
                  <a:pt x="112617" y="1747864"/>
                </a:lnTo>
                <a:lnTo>
                  <a:pt x="304520" y="1586846"/>
                </a:lnTo>
                <a:cubicBezTo>
                  <a:pt x="255094" y="1462233"/>
                  <a:pt x="231575" y="1328854"/>
                  <a:pt x="235401" y="1194851"/>
                </a:cubicBezTo>
                <a:lnTo>
                  <a:pt x="0" y="1109179"/>
                </a:lnTo>
                <a:lnTo>
                  <a:pt x="34750" y="912098"/>
                </a:lnTo>
                <a:lnTo>
                  <a:pt x="285257" y="912104"/>
                </a:lnTo>
                <a:cubicBezTo>
                  <a:pt x="327494" y="784874"/>
                  <a:pt x="395211" y="667583"/>
                  <a:pt x="484278" y="567390"/>
                </a:cubicBezTo>
                <a:lnTo>
                  <a:pt x="359019" y="350449"/>
                </a:lnTo>
                <a:lnTo>
                  <a:pt x="512321" y="221813"/>
                </a:lnTo>
                <a:lnTo>
                  <a:pt x="704216" y="382840"/>
                </a:lnTo>
                <a:cubicBezTo>
                  <a:pt x="818353" y="312525"/>
                  <a:pt x="945621" y="266204"/>
                  <a:pt x="1078253" y="246702"/>
                </a:cubicBezTo>
                <a:lnTo>
                  <a:pt x="1121747" y="0"/>
                </a:lnTo>
                <a:close/>
              </a:path>
            </a:pathLst>
          </a:custGeom>
          <a:gradFill flip="none" rotWithShape="1">
            <a:gsLst>
              <a:gs pos="100000">
                <a:srgbClr val="AE8A57"/>
              </a:gs>
              <a:gs pos="46000">
                <a:srgbClr val="DCBC7C"/>
              </a:gs>
              <a:gs pos="0">
                <a:schemeClr val="accent1">
                  <a:lumMod val="20000"/>
                  <a:lumOff val="80000"/>
                </a:schemeClr>
              </a:gs>
            </a:gsLst>
            <a:path path="circle">
              <a:fillToRect l="50000" t="50000" r="50000" b="50000"/>
            </a:path>
            <a:tileRect/>
          </a:gradFill>
          <a:ln>
            <a:noFill/>
          </a:ln>
        </p:spPr>
        <p:txBody>
          <a:bodyPr lIns="501445" tIns="575655" rIns="501445" bIns="614746" anchor="ctr"/>
          <a:lstStyle/>
          <a:p>
            <a:pPr algn="ctr"/>
            <a:r>
              <a:rPr lang="en-US" altLang="zh-CN" sz="4800" dirty="0" smtClean="0">
                <a:solidFill>
                  <a:srgbClr val="AE8A57"/>
                </a:solidFill>
              </a:rPr>
              <a:t>01</a:t>
            </a:r>
            <a:endParaRPr lang="zh-CN" altLang="en-US" sz="4800" dirty="0">
              <a:solidFill>
                <a:srgbClr val="AE8A57"/>
              </a:solidFill>
            </a:endParaRPr>
          </a:p>
        </p:txBody>
      </p:sp>
      <p:sp>
        <p:nvSpPr>
          <p:cNvPr id="3" name="文本框 2"/>
          <p:cNvSpPr txBox="1"/>
          <p:nvPr/>
        </p:nvSpPr>
        <p:spPr>
          <a:xfrm>
            <a:off x="5080337" y="4377022"/>
            <a:ext cx="2031326" cy="646331"/>
          </a:xfrm>
          <a:prstGeom prst="rect">
            <a:avLst/>
          </a:prstGeom>
          <a:noFill/>
        </p:spPr>
        <p:txBody>
          <a:bodyPr wrap="none" rtlCol="0">
            <a:spAutoFit/>
          </a:bodyPr>
          <a:lstStyle/>
          <a:p>
            <a:pPr algn="ctr"/>
            <a:r>
              <a:rPr lang="zh-CN" altLang="en-US" sz="3600" b="1" dirty="0" smtClean="0">
                <a:solidFill>
                  <a:schemeClr val="tx1">
                    <a:lumMod val="65000"/>
                    <a:lumOff val="35000"/>
                  </a:schemeClr>
                </a:solidFill>
                <a:latin typeface="方正正准黑简体" panose="02000000000000000000" pitchFamily="2" charset="-122"/>
                <a:ea typeface="方正正准黑简体" panose="02000000000000000000" pitchFamily="2" charset="-122"/>
              </a:rPr>
              <a:t>公司简介</a:t>
            </a:r>
            <a:endParaRPr lang="zh-CN" altLang="en-US" sz="3600" b="1" dirty="0">
              <a:solidFill>
                <a:schemeClr val="tx1">
                  <a:lumMod val="65000"/>
                  <a:lumOff val="35000"/>
                </a:schemeClr>
              </a:solidFill>
              <a:latin typeface="方正正准黑简体" panose="02000000000000000000" pitchFamily="2" charset="-122"/>
              <a:ea typeface="方正正准黑简体" panose="02000000000000000000" pitchFamily="2" charset="-122"/>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 name="矩形 65"/>
          <p:cNvSpPr/>
          <p:nvPr/>
        </p:nvSpPr>
        <p:spPr>
          <a:xfrm>
            <a:off x="5080340" y="549261"/>
            <a:ext cx="2031325" cy="646331"/>
          </a:xfrm>
          <a:prstGeom prst="rect">
            <a:avLst/>
          </a:prstGeom>
        </p:spPr>
        <p:txBody>
          <a:bodyPr wrap="none">
            <a:spAutoFit/>
          </a:bodyPr>
          <a:lstStyle/>
          <a:p>
            <a:pPr algn="ctr"/>
            <a:r>
              <a:rPr lang="zh-CN" altLang="en-US" sz="3600" dirty="0">
                <a:solidFill>
                  <a:schemeClr val="bg1"/>
                </a:solidFill>
                <a:latin typeface="方正正准黑简体" panose="02000000000000000000" pitchFamily="2" charset="-122"/>
                <a:ea typeface="方正正准黑简体" panose="02000000000000000000" pitchFamily="2" charset="-122"/>
              </a:rPr>
              <a:t>公司简介</a:t>
            </a:r>
            <a:endParaRPr lang="zh-CN" altLang="en-US" sz="3600" dirty="0">
              <a:solidFill>
                <a:schemeClr val="bg1"/>
              </a:solidFill>
              <a:latin typeface="方正正准黑简体" panose="02000000000000000000" pitchFamily="2" charset="-122"/>
              <a:ea typeface="方正正准黑简体" panose="02000000000000000000" pitchFamily="2" charset="-122"/>
            </a:endParaRPr>
          </a:p>
        </p:txBody>
      </p:sp>
      <p:pic>
        <p:nvPicPr>
          <p:cNvPr id="8" name="Picture 2" descr="http://img.taopic.com/uploads/allimg/120530/188024-120530061F366.jpg"/>
          <p:cNvPicPr>
            <a:picLocks noChangeAspect="1" noChangeArrowheads="1"/>
          </p:cNvPicPr>
          <p:nvPr/>
        </p:nvPicPr>
        <p:blipFill rotWithShape="1">
          <a:blip r:embed="rId1">
            <a:extLst>
              <a:ext uri="{28A0092B-C50C-407E-A947-70E740481C1C}">
                <a14:useLocalDpi xmlns:a14="http://schemas.microsoft.com/office/drawing/2010/main" val="0"/>
              </a:ext>
            </a:extLst>
          </a:blip>
          <a:srcRect l="2892" r="5412"/>
          <a:stretch>
            <a:fillRect/>
          </a:stretch>
        </p:blipFill>
        <p:spPr bwMode="auto">
          <a:xfrm>
            <a:off x="1323036" y="1551343"/>
            <a:ext cx="3223163" cy="4438178"/>
          </a:xfrm>
          <a:prstGeom prst="rect">
            <a:avLst/>
          </a:prstGeom>
          <a:noFill/>
          <a:ln>
            <a:solidFill>
              <a:schemeClr val="bg1"/>
            </a:solidFill>
          </a:ln>
          <a:extLst>
            <a:ext uri="{909E8E84-426E-40DD-AFC4-6F175D3DCCD1}">
              <a14:hiddenFill xmlns:a14="http://schemas.microsoft.com/office/drawing/2010/main">
                <a:solidFill>
                  <a:srgbClr val="FFFFFF"/>
                </a:solidFill>
              </a14:hiddenFill>
            </a:ext>
          </a:extLst>
        </p:spPr>
      </p:pic>
      <p:sp>
        <p:nvSpPr>
          <p:cNvPr id="9" name="矩形 8"/>
          <p:cNvSpPr/>
          <p:nvPr/>
        </p:nvSpPr>
        <p:spPr>
          <a:xfrm>
            <a:off x="4769621" y="1562395"/>
            <a:ext cx="6034641" cy="4426454"/>
          </a:xfrm>
          <a:prstGeom prst="rect">
            <a:avLst/>
          </a:prstGeom>
          <a:solidFill>
            <a:srgbClr val="AE8A57"/>
          </a:solidFill>
          <a:ln w="69850">
            <a:noFill/>
            <a:miter lim="800000"/>
          </a:ln>
          <a:effectLst>
            <a:outerShdw dist="114300" dir="2280000" algn="tl" rotWithShape="0">
              <a:schemeClr val="tx1">
                <a:lumMod val="75000"/>
                <a:lumOff val="2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
        <p:nvSpPr>
          <p:cNvPr id="10" name="直角三角形 9"/>
          <p:cNvSpPr/>
          <p:nvPr/>
        </p:nvSpPr>
        <p:spPr>
          <a:xfrm rot="2700000">
            <a:off x="4688477" y="1757432"/>
            <a:ext cx="180000" cy="180000"/>
          </a:xfrm>
          <a:prstGeom prst="rtTriangle">
            <a:avLst/>
          </a:prstGeom>
          <a:solidFill>
            <a:srgbClr val="AE8A5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
        <p:nvSpPr>
          <p:cNvPr id="11" name="Rectangle 11"/>
          <p:cNvSpPr>
            <a:spLocks noChangeArrowheads="1"/>
          </p:cNvSpPr>
          <p:nvPr/>
        </p:nvSpPr>
        <p:spPr bwMode="auto">
          <a:xfrm>
            <a:off x="5129179" y="1847432"/>
            <a:ext cx="5246848" cy="3707369"/>
          </a:xfrm>
          <a:prstGeom prst="rect">
            <a:avLst/>
          </a:prstGeom>
          <a:noFill/>
          <a:ln>
            <a:noFill/>
          </a:ln>
          <a:effectLst/>
        </p:spPr>
        <p:txBody>
          <a:bodyPr vert="horz" wrap="square" lIns="0" tIns="133308" rIns="0" bIns="44436" numCol="1" anchor="ctr" anchorCtr="0" compatLnSpc="1">
            <a:spAutoFit/>
          </a:bodyPr>
          <a:lstStyle>
            <a:lvl1pPr indent="317500"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317500" algn="l" defTabSz="914400" rtl="0" eaLnBrk="0" fontAlgn="base" latinLnBrk="0" hangingPunct="0">
              <a:lnSpc>
                <a:spcPct val="150000"/>
              </a:lnSpc>
              <a:spcBef>
                <a:spcPct val="0"/>
              </a:spcBef>
              <a:spcAft>
                <a:spcPct val="0"/>
              </a:spcAft>
              <a:buClrTx/>
              <a:buSzTx/>
              <a:buFontTx/>
              <a:buNone/>
            </a:pPr>
            <a:r>
              <a:rPr kumimoji="0" lang="zh-CN" altLang="zh-CN" sz="1400" b="0" i="0" u="none" strike="noStrike" cap="none" normalizeH="0" baseline="0" dirty="0" smtClean="0">
                <a:ln>
                  <a:noFill/>
                </a:ln>
                <a:solidFill>
                  <a:schemeClr val="bg1"/>
                </a:solidFill>
                <a:effectLst/>
                <a:latin typeface="方正正中黑简体" panose="02000000000000000000" pitchFamily="2" charset="-122"/>
                <a:ea typeface="方正正中黑简体" panose="02000000000000000000" pitchFamily="2" charset="-122"/>
                <a:cs typeface="Arial" panose="020B0604020202020204" pitchFamily="34" charset="0"/>
              </a:rPr>
              <a:t>在面对用户的搜索产品不断丰富的同时，百度还创新性地推出了基于搜索的营销推广服务，并成为最受企业青睐的互联网营销推广平台。如今，中国已有数十万家企业使用了百度的搜索推广服务，不断提升企业自身的品牌及运营效率。通过持续的商业模式创新，百度正进一步带动整个互联网行业和中小企业的经济增长，推动社会经济的发展和转型。</a:t>
            </a:r>
            <a:endParaRPr kumimoji="0" lang="zh-CN" altLang="zh-CN" sz="1400" b="0" i="0" u="none" strike="noStrike" cap="none" normalizeH="0" baseline="0" dirty="0" smtClean="0">
              <a:ln>
                <a:noFill/>
              </a:ln>
              <a:solidFill>
                <a:schemeClr val="bg1"/>
              </a:solidFill>
              <a:effectLst/>
              <a:latin typeface="方正正中黑简体" panose="02000000000000000000" pitchFamily="2" charset="-122"/>
              <a:ea typeface="方正正中黑简体" panose="02000000000000000000" pitchFamily="2" charset="-122"/>
            </a:endParaRPr>
          </a:p>
          <a:p>
            <a:pPr marL="0" marR="0" lvl="0" indent="317500" algn="l" defTabSz="914400" rtl="0" eaLnBrk="0" fontAlgn="base" latinLnBrk="0" hangingPunct="0">
              <a:lnSpc>
                <a:spcPct val="150000"/>
              </a:lnSpc>
              <a:spcBef>
                <a:spcPct val="0"/>
              </a:spcBef>
              <a:spcAft>
                <a:spcPct val="0"/>
              </a:spcAft>
              <a:buClrTx/>
              <a:buSzTx/>
              <a:buFontTx/>
              <a:buNone/>
            </a:pPr>
            <a:r>
              <a:rPr kumimoji="0" lang="zh-CN" altLang="zh-CN" sz="1400" b="0" i="0" u="none" strike="noStrike" cap="none" normalizeH="0" baseline="0" dirty="0" smtClean="0">
                <a:ln>
                  <a:noFill/>
                </a:ln>
                <a:solidFill>
                  <a:schemeClr val="bg1"/>
                </a:solidFill>
                <a:effectLst/>
                <a:latin typeface="方正正中黑简体" panose="02000000000000000000" pitchFamily="2" charset="-122"/>
                <a:ea typeface="方正正中黑简体" panose="02000000000000000000" pitchFamily="2" charset="-122"/>
                <a:cs typeface="Arial" panose="020B0604020202020204" pitchFamily="34" charset="0"/>
              </a:rPr>
              <a:t>为推动中国数百万中小网站的发展，百度借助超大流量的平台优势，联合所有优质的各类网站，建立了世界上最大的网络联盟，使各类企业的搜索推广、品牌营销的价值、覆盖面均大面积提升。与此同时，各网站也在联盟大家庭的互助下，获得最大的生存与发展机会。</a:t>
            </a:r>
            <a:endParaRPr kumimoji="0" lang="zh-CN" altLang="zh-CN" sz="1400" b="0" i="0" u="none" strike="noStrike" cap="none" normalizeH="0" baseline="0" dirty="0" smtClean="0">
              <a:ln>
                <a:noFill/>
              </a:ln>
              <a:solidFill>
                <a:schemeClr val="bg1"/>
              </a:solidFill>
              <a:effectLst/>
              <a:latin typeface="方正正中黑简体" panose="02000000000000000000" pitchFamily="2" charset="-122"/>
              <a:ea typeface="方正正中黑简体" panose="02000000000000000000" pitchFamily="2" charset="-122"/>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KSO_Shape"/>
          <p:cNvSpPr/>
          <p:nvPr/>
        </p:nvSpPr>
        <p:spPr bwMode="auto">
          <a:xfrm>
            <a:off x="4978998" y="1834648"/>
            <a:ext cx="2234004" cy="2200495"/>
          </a:xfrm>
          <a:custGeom>
            <a:avLst/>
            <a:gdLst>
              <a:gd name="T0" fmla="*/ 578881 w 2443615"/>
              <a:gd name="T1" fmla="*/ 210056 h 2406492"/>
              <a:gd name="T2" fmla="*/ 209403 w 2443615"/>
              <a:gd name="T3" fmla="*/ 579678 h 2406492"/>
              <a:gd name="T4" fmla="*/ 578881 w 2443615"/>
              <a:gd name="T5" fmla="*/ 949300 h 2406492"/>
              <a:gd name="T6" fmla="*/ 948359 w 2443615"/>
              <a:gd name="T7" fmla="*/ 579678 h 2406492"/>
              <a:gd name="T8" fmla="*/ 578881 w 2443615"/>
              <a:gd name="T9" fmla="*/ 210056 h 2406492"/>
              <a:gd name="T10" fmla="*/ 531473 w 2443615"/>
              <a:gd name="T11" fmla="*/ 0 h 2406492"/>
              <a:gd name="T12" fmla="*/ 626289 w 2443615"/>
              <a:gd name="T13" fmla="*/ 0 h 2406492"/>
              <a:gd name="T14" fmla="*/ 646896 w 2443615"/>
              <a:gd name="T15" fmla="*/ 116931 h 2406492"/>
              <a:gd name="T16" fmla="*/ 824112 w 2443615"/>
              <a:gd name="T17" fmla="*/ 181457 h 2406492"/>
              <a:gd name="T18" fmla="*/ 915030 w 2443615"/>
              <a:gd name="T19" fmla="*/ 105134 h 2406492"/>
              <a:gd name="T20" fmla="*/ 987663 w 2443615"/>
              <a:gd name="T21" fmla="*/ 166105 h 2406492"/>
              <a:gd name="T22" fmla="*/ 928315 w 2443615"/>
              <a:gd name="T23" fmla="*/ 268929 h 2406492"/>
              <a:gd name="T24" fmla="*/ 1022610 w 2443615"/>
              <a:gd name="T25" fmla="*/ 432315 h 2406492"/>
              <a:gd name="T26" fmla="*/ 1141298 w 2443615"/>
              <a:gd name="T27" fmla="*/ 432312 h 2406492"/>
              <a:gd name="T28" fmla="*/ 1157762 w 2443615"/>
              <a:gd name="T29" fmla="*/ 525724 h 2406492"/>
              <a:gd name="T30" fmla="*/ 1046231 w 2443615"/>
              <a:gd name="T31" fmla="*/ 566331 h 2406492"/>
              <a:gd name="T32" fmla="*/ 1013483 w 2443615"/>
              <a:gd name="T33" fmla="*/ 752127 h 2406492"/>
              <a:gd name="T34" fmla="*/ 1104405 w 2443615"/>
              <a:gd name="T35" fmla="*/ 828445 h 2406492"/>
              <a:gd name="T36" fmla="*/ 1056998 w 2443615"/>
              <a:gd name="T37" fmla="*/ 910590 h 2406492"/>
              <a:gd name="T38" fmla="*/ 945469 w 2443615"/>
              <a:gd name="T39" fmla="*/ 869977 h 2406492"/>
              <a:gd name="T40" fmla="*/ 801001 w 2443615"/>
              <a:gd name="T41" fmla="*/ 991247 h 2406492"/>
              <a:gd name="T42" fmla="*/ 821615 w 2443615"/>
              <a:gd name="T43" fmla="*/ 1108177 h 2406492"/>
              <a:gd name="T44" fmla="*/ 732517 w 2443615"/>
              <a:gd name="T45" fmla="*/ 1140619 h 2406492"/>
              <a:gd name="T46" fmla="*/ 673175 w 2443615"/>
              <a:gd name="T47" fmla="*/ 1037791 h 2406492"/>
              <a:gd name="T48" fmla="*/ 484586 w 2443615"/>
              <a:gd name="T49" fmla="*/ 1037791 h 2406492"/>
              <a:gd name="T50" fmla="*/ 425246 w 2443615"/>
              <a:gd name="T51" fmla="*/ 1140619 h 2406492"/>
              <a:gd name="T52" fmla="*/ 336148 w 2443615"/>
              <a:gd name="T53" fmla="*/ 1108177 h 2406492"/>
              <a:gd name="T54" fmla="*/ 356761 w 2443615"/>
              <a:gd name="T55" fmla="*/ 991247 h 2406492"/>
              <a:gd name="T56" fmla="*/ 212294 w 2443615"/>
              <a:gd name="T57" fmla="*/ 869977 h 2406492"/>
              <a:gd name="T58" fmla="*/ 100765 w 2443615"/>
              <a:gd name="T59" fmla="*/ 910590 h 2406492"/>
              <a:gd name="T60" fmla="*/ 53357 w 2443615"/>
              <a:gd name="T61" fmla="*/ 828445 h 2406492"/>
              <a:gd name="T62" fmla="*/ 144279 w 2443615"/>
              <a:gd name="T63" fmla="*/ 752127 h 2406492"/>
              <a:gd name="T64" fmla="*/ 111531 w 2443615"/>
              <a:gd name="T65" fmla="*/ 566331 h 2406492"/>
              <a:gd name="T66" fmla="*/ 0 w 2443615"/>
              <a:gd name="T67" fmla="*/ 525724 h 2406492"/>
              <a:gd name="T68" fmla="*/ 16464 w 2443615"/>
              <a:gd name="T69" fmla="*/ 432312 h 2406492"/>
              <a:gd name="T70" fmla="*/ 135152 w 2443615"/>
              <a:gd name="T71" fmla="*/ 432315 h 2406492"/>
              <a:gd name="T72" fmla="*/ 229447 w 2443615"/>
              <a:gd name="T73" fmla="*/ 268929 h 2406492"/>
              <a:gd name="T74" fmla="*/ 170100 w 2443615"/>
              <a:gd name="T75" fmla="*/ 166105 h 2406492"/>
              <a:gd name="T76" fmla="*/ 242733 w 2443615"/>
              <a:gd name="T77" fmla="*/ 105134 h 2406492"/>
              <a:gd name="T78" fmla="*/ 333651 w 2443615"/>
              <a:gd name="T79" fmla="*/ 181457 h 2406492"/>
              <a:gd name="T80" fmla="*/ 510866 w 2443615"/>
              <a:gd name="T81" fmla="*/ 116931 h 2406492"/>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0" t="0" r="r" b="b"/>
            <a:pathLst>
              <a:path w="2443615" h="2406492">
                <a:moveTo>
                  <a:pt x="1221807" y="443178"/>
                </a:moveTo>
                <a:cubicBezTo>
                  <a:pt x="791117" y="443178"/>
                  <a:pt x="441973" y="792322"/>
                  <a:pt x="441973" y="1223012"/>
                </a:cubicBezTo>
                <a:cubicBezTo>
                  <a:pt x="441973" y="1653702"/>
                  <a:pt x="791117" y="2002846"/>
                  <a:pt x="1221807" y="2002846"/>
                </a:cubicBezTo>
                <a:cubicBezTo>
                  <a:pt x="1652497" y="2002846"/>
                  <a:pt x="2001641" y="1653702"/>
                  <a:pt x="2001641" y="1223012"/>
                </a:cubicBezTo>
                <a:cubicBezTo>
                  <a:pt x="2001641" y="792322"/>
                  <a:pt x="1652497" y="443178"/>
                  <a:pt x="1221807" y="443178"/>
                </a:cubicBezTo>
                <a:close/>
                <a:moveTo>
                  <a:pt x="1121747" y="0"/>
                </a:moveTo>
                <a:lnTo>
                  <a:pt x="1321868" y="0"/>
                </a:lnTo>
                <a:lnTo>
                  <a:pt x="1365362" y="246702"/>
                </a:lnTo>
                <a:cubicBezTo>
                  <a:pt x="1497994" y="266203"/>
                  <a:pt x="1625261" y="312525"/>
                  <a:pt x="1739400" y="382840"/>
                </a:cubicBezTo>
                <a:lnTo>
                  <a:pt x="1931295" y="221813"/>
                </a:lnTo>
                <a:lnTo>
                  <a:pt x="2084596" y="350449"/>
                </a:lnTo>
                <a:lnTo>
                  <a:pt x="1959337" y="567390"/>
                </a:lnTo>
                <a:cubicBezTo>
                  <a:pt x="2048403" y="667584"/>
                  <a:pt x="2116120" y="784874"/>
                  <a:pt x="2158357" y="912104"/>
                </a:cubicBezTo>
                <a:lnTo>
                  <a:pt x="2408865" y="912098"/>
                </a:lnTo>
                <a:lnTo>
                  <a:pt x="2443615" y="1109179"/>
                </a:lnTo>
                <a:lnTo>
                  <a:pt x="2208214" y="1194851"/>
                </a:lnTo>
                <a:cubicBezTo>
                  <a:pt x="2212040" y="1328854"/>
                  <a:pt x="2188522" y="1462233"/>
                  <a:pt x="2139095" y="1586846"/>
                </a:cubicBezTo>
                <a:lnTo>
                  <a:pt x="2330998" y="1747864"/>
                </a:lnTo>
                <a:lnTo>
                  <a:pt x="2230938" y="1921175"/>
                </a:lnTo>
                <a:lnTo>
                  <a:pt x="1995541" y="1835490"/>
                </a:lnTo>
                <a:cubicBezTo>
                  <a:pt x="1912336" y="1940602"/>
                  <a:pt x="1808586" y="2027658"/>
                  <a:pt x="1690623" y="2091346"/>
                </a:cubicBezTo>
                <a:lnTo>
                  <a:pt x="1734130" y="2338046"/>
                </a:lnTo>
                <a:lnTo>
                  <a:pt x="1546077" y="2406492"/>
                </a:lnTo>
                <a:lnTo>
                  <a:pt x="1420828" y="2189544"/>
                </a:lnTo>
                <a:cubicBezTo>
                  <a:pt x="1289525" y="2216580"/>
                  <a:pt x="1154089" y="2216580"/>
                  <a:pt x="1022786" y="2189544"/>
                </a:cubicBezTo>
                <a:lnTo>
                  <a:pt x="897539" y="2406492"/>
                </a:lnTo>
                <a:lnTo>
                  <a:pt x="709486" y="2338046"/>
                </a:lnTo>
                <a:lnTo>
                  <a:pt x="752993" y="2091346"/>
                </a:lnTo>
                <a:cubicBezTo>
                  <a:pt x="635030" y="2027658"/>
                  <a:pt x="531280" y="1940601"/>
                  <a:pt x="448076" y="1835490"/>
                </a:cubicBezTo>
                <a:lnTo>
                  <a:pt x="212678" y="1921175"/>
                </a:lnTo>
                <a:lnTo>
                  <a:pt x="112617" y="1747864"/>
                </a:lnTo>
                <a:lnTo>
                  <a:pt x="304520" y="1586846"/>
                </a:lnTo>
                <a:cubicBezTo>
                  <a:pt x="255094" y="1462233"/>
                  <a:pt x="231575" y="1328854"/>
                  <a:pt x="235401" y="1194851"/>
                </a:cubicBezTo>
                <a:lnTo>
                  <a:pt x="0" y="1109179"/>
                </a:lnTo>
                <a:lnTo>
                  <a:pt x="34750" y="912098"/>
                </a:lnTo>
                <a:lnTo>
                  <a:pt x="285257" y="912104"/>
                </a:lnTo>
                <a:cubicBezTo>
                  <a:pt x="327494" y="784874"/>
                  <a:pt x="395211" y="667583"/>
                  <a:pt x="484278" y="567390"/>
                </a:cubicBezTo>
                <a:lnTo>
                  <a:pt x="359019" y="350449"/>
                </a:lnTo>
                <a:lnTo>
                  <a:pt x="512321" y="221813"/>
                </a:lnTo>
                <a:lnTo>
                  <a:pt x="704216" y="382840"/>
                </a:lnTo>
                <a:cubicBezTo>
                  <a:pt x="818353" y="312525"/>
                  <a:pt x="945621" y="266204"/>
                  <a:pt x="1078253" y="246702"/>
                </a:cubicBezTo>
                <a:lnTo>
                  <a:pt x="1121747" y="0"/>
                </a:lnTo>
                <a:close/>
              </a:path>
            </a:pathLst>
          </a:custGeom>
          <a:gradFill flip="none" rotWithShape="1">
            <a:gsLst>
              <a:gs pos="100000">
                <a:srgbClr val="AE8A57"/>
              </a:gs>
              <a:gs pos="46000">
                <a:srgbClr val="DCBC7C"/>
              </a:gs>
              <a:gs pos="0">
                <a:schemeClr val="accent1">
                  <a:lumMod val="20000"/>
                  <a:lumOff val="80000"/>
                </a:schemeClr>
              </a:gs>
            </a:gsLst>
            <a:path path="circle">
              <a:fillToRect l="50000" t="50000" r="50000" b="50000"/>
            </a:path>
            <a:tileRect/>
          </a:gradFill>
          <a:ln>
            <a:noFill/>
          </a:ln>
        </p:spPr>
        <p:txBody>
          <a:bodyPr lIns="501445" tIns="575655" rIns="501445" bIns="614746" anchor="ctr"/>
          <a:lstStyle/>
          <a:p>
            <a:pPr algn="ctr"/>
            <a:r>
              <a:rPr lang="en-US" altLang="zh-CN" sz="4800" dirty="0">
                <a:solidFill>
                  <a:srgbClr val="AE8A57"/>
                </a:solidFill>
              </a:rPr>
              <a:t>02</a:t>
            </a:r>
            <a:endParaRPr lang="zh-CN" altLang="en-US" sz="4800" dirty="0">
              <a:solidFill>
                <a:srgbClr val="AE8A57"/>
              </a:solidFill>
            </a:endParaRPr>
          </a:p>
        </p:txBody>
      </p:sp>
      <p:sp>
        <p:nvSpPr>
          <p:cNvPr id="3" name="文本框 2"/>
          <p:cNvSpPr txBox="1"/>
          <p:nvPr/>
        </p:nvSpPr>
        <p:spPr>
          <a:xfrm>
            <a:off x="5077134" y="4377022"/>
            <a:ext cx="2037737" cy="646331"/>
          </a:xfrm>
          <a:prstGeom prst="rect">
            <a:avLst/>
          </a:prstGeom>
          <a:noFill/>
        </p:spPr>
        <p:txBody>
          <a:bodyPr wrap="none" rtlCol="0">
            <a:spAutoFit/>
          </a:bodyPr>
          <a:lstStyle/>
          <a:p>
            <a:pPr algn="ctr"/>
            <a:r>
              <a:rPr lang="zh-CN" altLang="en-US" sz="3600" b="1" dirty="0" smtClean="0">
                <a:solidFill>
                  <a:schemeClr val="tx1">
                    <a:lumMod val="65000"/>
                    <a:lumOff val="35000"/>
                  </a:schemeClr>
                </a:solidFill>
                <a:latin typeface="方正正准黑简体" panose="02000000000000000000" pitchFamily="2" charset="-122"/>
                <a:ea typeface="方正正准黑简体" panose="02000000000000000000" pitchFamily="2" charset="-122"/>
              </a:rPr>
              <a:t>主营业务</a:t>
            </a:r>
            <a:endParaRPr lang="zh-CN" altLang="en-US" sz="3600" b="1" dirty="0">
              <a:solidFill>
                <a:schemeClr val="tx1">
                  <a:lumMod val="65000"/>
                  <a:lumOff val="35000"/>
                </a:schemeClr>
              </a:solidFill>
              <a:latin typeface="方正正准黑简体" panose="02000000000000000000" pitchFamily="2" charset="-122"/>
              <a:ea typeface="方正正准黑简体" panose="02000000000000000000" pitchFamily="2" charset="-122"/>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1" name="直接连接符 30"/>
          <p:cNvCxnSpPr>
            <a:stCxn id="2" idx="2"/>
          </p:cNvCxnSpPr>
          <p:nvPr/>
        </p:nvCxnSpPr>
        <p:spPr>
          <a:xfrm flipH="1">
            <a:off x="6062596" y="1195592"/>
            <a:ext cx="33408" cy="5404896"/>
          </a:xfrm>
          <a:prstGeom prst="line">
            <a:avLst/>
          </a:prstGeom>
          <a:ln>
            <a:solidFill>
              <a:srgbClr val="0070C0"/>
            </a:solidFill>
            <a:prstDash val="dash"/>
          </a:ln>
        </p:spPr>
        <p:style>
          <a:lnRef idx="1">
            <a:schemeClr val="accent1"/>
          </a:lnRef>
          <a:fillRef idx="0">
            <a:schemeClr val="accent1"/>
          </a:fillRef>
          <a:effectRef idx="0">
            <a:schemeClr val="accent1"/>
          </a:effectRef>
          <a:fontRef idx="minor">
            <a:schemeClr val="tx1"/>
          </a:fontRef>
        </p:style>
      </p:cxnSp>
      <p:sp>
        <p:nvSpPr>
          <p:cNvPr id="2" name="矩形 1"/>
          <p:cNvSpPr/>
          <p:nvPr/>
        </p:nvSpPr>
        <p:spPr>
          <a:xfrm>
            <a:off x="5080341" y="549261"/>
            <a:ext cx="2031325" cy="646331"/>
          </a:xfrm>
          <a:prstGeom prst="rect">
            <a:avLst/>
          </a:prstGeom>
        </p:spPr>
        <p:txBody>
          <a:bodyPr wrap="none">
            <a:spAutoFit/>
          </a:bodyPr>
          <a:lstStyle/>
          <a:p>
            <a:pPr algn="ctr"/>
            <a:r>
              <a:rPr lang="zh-CN" altLang="en-US" sz="3600" dirty="0" smtClean="0">
                <a:solidFill>
                  <a:schemeClr val="bg1"/>
                </a:solidFill>
                <a:latin typeface="方正正准黑简体" panose="02000000000000000000" pitchFamily="2" charset="-122"/>
                <a:ea typeface="方正正准黑简体" panose="02000000000000000000" pitchFamily="2" charset="-122"/>
              </a:rPr>
              <a:t>主营业务</a:t>
            </a:r>
            <a:endParaRPr lang="zh-CN" altLang="en-US" sz="3600" dirty="0">
              <a:solidFill>
                <a:schemeClr val="bg1"/>
              </a:solidFill>
              <a:latin typeface="方正正准黑简体" panose="02000000000000000000" pitchFamily="2" charset="-122"/>
              <a:ea typeface="方正正准黑简体" panose="02000000000000000000" pitchFamily="2" charset="-122"/>
            </a:endParaRPr>
          </a:p>
        </p:txBody>
      </p:sp>
      <p:sp>
        <p:nvSpPr>
          <p:cNvPr id="5" name="六边形 4"/>
          <p:cNvSpPr/>
          <p:nvPr/>
        </p:nvSpPr>
        <p:spPr>
          <a:xfrm>
            <a:off x="688975" y="2934369"/>
            <a:ext cx="1974850" cy="1701800"/>
          </a:xfrm>
          <a:prstGeom prst="hexagon">
            <a:avLst/>
          </a:prstGeom>
          <a:solidFill>
            <a:srgbClr val="AE8A57"/>
          </a:solidFill>
          <a:ln w="25400" cap="flat" cmpd="sng" algn="ctr">
            <a:solidFill>
              <a:sysClr val="window" lastClr="FFFFFF"/>
            </a:solidFill>
            <a:prstDash val="solid"/>
          </a:ln>
          <a:effectLst/>
        </p:spPr>
        <p:txBody>
          <a:bodyPr lIns="0" tIns="720000" rIns="0" bIns="0" anchor="ctr"/>
          <a:lstStyle/>
          <a:p>
            <a:pPr algn="ctr">
              <a:lnSpc>
                <a:spcPct val="120000"/>
              </a:lnSpc>
              <a:defRPr/>
            </a:pPr>
            <a:r>
              <a:rPr lang="en-US" altLang="zh-CN" sz="1600" kern="0" dirty="0" smtClean="0">
                <a:solidFill>
                  <a:schemeClr val="bg1"/>
                </a:solidFill>
                <a:latin typeface="幼圆" panose="02010509060101010101" pitchFamily="49" charset="-122"/>
                <a:ea typeface="幼圆" panose="02010509060101010101" pitchFamily="49" charset="-122"/>
              </a:rPr>
              <a:t>3</a:t>
            </a:r>
            <a:r>
              <a:rPr lang="zh-CN" altLang="en-US" sz="1600" kern="0" dirty="0" smtClean="0">
                <a:solidFill>
                  <a:schemeClr val="bg1"/>
                </a:solidFill>
                <a:latin typeface="幼圆" panose="02010509060101010101" pitchFamily="49" charset="-122"/>
                <a:ea typeface="幼圆" panose="02010509060101010101" pitchFamily="49" charset="-122"/>
              </a:rPr>
              <a:t>台</a:t>
            </a:r>
            <a:endParaRPr lang="en-US" altLang="zh-CN" sz="1600" kern="0" dirty="0" smtClean="0">
              <a:solidFill>
                <a:schemeClr val="bg1"/>
              </a:solidFill>
              <a:latin typeface="幼圆" panose="02010509060101010101" pitchFamily="49" charset="-122"/>
              <a:ea typeface="幼圆" panose="02010509060101010101" pitchFamily="49" charset="-122"/>
            </a:endParaRPr>
          </a:p>
          <a:p>
            <a:pPr algn="ctr">
              <a:lnSpc>
                <a:spcPct val="120000"/>
              </a:lnSpc>
              <a:defRPr/>
            </a:pPr>
            <a:r>
              <a:rPr lang="zh-CN" altLang="en-US" sz="1600" kern="0" dirty="0" smtClean="0">
                <a:solidFill>
                  <a:schemeClr val="bg1"/>
                </a:solidFill>
                <a:latin typeface="幼圆" panose="02010509060101010101" pitchFamily="49" charset="-122"/>
                <a:ea typeface="幼圆" panose="02010509060101010101" pitchFamily="49" charset="-122"/>
              </a:rPr>
              <a:t>加工中心</a:t>
            </a:r>
            <a:endParaRPr lang="en-US" altLang="zh-CN" sz="1600" kern="0" dirty="0">
              <a:solidFill>
                <a:schemeClr val="bg1"/>
              </a:solidFill>
              <a:latin typeface="幼圆" panose="02010509060101010101" pitchFamily="49" charset="-122"/>
              <a:ea typeface="幼圆" panose="02010509060101010101" pitchFamily="49" charset="-122"/>
            </a:endParaRPr>
          </a:p>
        </p:txBody>
      </p:sp>
      <p:sp>
        <p:nvSpPr>
          <p:cNvPr id="6" name="六边形 3"/>
          <p:cNvSpPr/>
          <p:nvPr/>
        </p:nvSpPr>
        <p:spPr>
          <a:xfrm>
            <a:off x="866775" y="3035969"/>
            <a:ext cx="1612900" cy="685800"/>
          </a:xfrm>
          <a:custGeom>
            <a:avLst/>
            <a:gdLst/>
            <a:ahLst/>
            <a:cxnLst/>
            <a:rect l="l" t="t" r="r" b="b"/>
            <a:pathLst>
              <a:path w="2464867" h="1047262">
                <a:moveTo>
                  <a:pt x="523631" y="0"/>
                </a:moveTo>
                <a:lnTo>
                  <a:pt x="1941236" y="0"/>
                </a:lnTo>
                <a:lnTo>
                  <a:pt x="2464867" y="1047262"/>
                </a:lnTo>
                <a:lnTo>
                  <a:pt x="0" y="1047262"/>
                </a:lnTo>
                <a:close/>
              </a:path>
            </a:pathLst>
          </a:custGeom>
          <a:solidFill>
            <a:sysClr val="window" lastClr="FFFFFF"/>
          </a:solidFill>
          <a:ln w="25400" cap="flat" cmpd="sng" algn="ctr">
            <a:noFill/>
            <a:prstDash val="solid"/>
          </a:ln>
          <a:effectLst/>
        </p:spPr>
        <p:txBody>
          <a:bodyPr lIns="0" tIns="0" rIns="0" bIns="0" anchor="ctr"/>
          <a:lstStyle/>
          <a:p>
            <a:pPr algn="ctr">
              <a:defRPr/>
            </a:pPr>
            <a:r>
              <a:rPr lang="zh-CN" altLang="en-US" sz="2000" kern="0" dirty="0" smtClean="0">
                <a:ln w="18415" cmpd="sng">
                  <a:noFill/>
                  <a:prstDash val="solid"/>
                </a:ln>
                <a:solidFill>
                  <a:srgbClr val="AE8A57"/>
                </a:solidFill>
                <a:latin typeface="Arial Rounded MT Bold" pitchFamily="34" charset="0"/>
                <a:ea typeface="微软雅黑" panose="020B0503020204020204" pitchFamily="34" charset="-122"/>
                <a:cs typeface="Times New Roman" panose="02020603050405020304" pitchFamily="18" charset="0"/>
              </a:rPr>
              <a:t>公司设备</a:t>
            </a:r>
            <a:endParaRPr lang="en-US" sz="2000" kern="0" dirty="0">
              <a:ln w="18415" cmpd="sng">
                <a:noFill/>
                <a:prstDash val="solid"/>
              </a:ln>
              <a:solidFill>
                <a:srgbClr val="AE8A57"/>
              </a:solidFill>
              <a:latin typeface="Arial Rounded MT Bold" pitchFamily="34" charset="0"/>
              <a:ea typeface="微软雅黑" panose="020B0503020204020204" pitchFamily="34" charset="-122"/>
              <a:cs typeface="Times New Roman" panose="02020603050405020304" pitchFamily="18" charset="0"/>
            </a:endParaRPr>
          </a:p>
        </p:txBody>
      </p:sp>
      <p:sp>
        <p:nvSpPr>
          <p:cNvPr id="8" name="六边形 7"/>
          <p:cNvSpPr/>
          <p:nvPr/>
        </p:nvSpPr>
        <p:spPr>
          <a:xfrm>
            <a:off x="2365375" y="3836069"/>
            <a:ext cx="1974850" cy="1701800"/>
          </a:xfrm>
          <a:prstGeom prst="hexagon">
            <a:avLst/>
          </a:prstGeom>
          <a:solidFill>
            <a:srgbClr val="AE8A57"/>
          </a:solidFill>
          <a:ln w="25400" cap="flat" cmpd="sng" algn="ctr">
            <a:solidFill>
              <a:sysClr val="window" lastClr="FFFFFF"/>
            </a:solidFill>
            <a:prstDash val="solid"/>
          </a:ln>
          <a:effectLst/>
        </p:spPr>
        <p:txBody>
          <a:bodyPr lIns="0" tIns="720000" rIns="0" bIns="0" anchor="ctr"/>
          <a:lstStyle/>
          <a:p>
            <a:pPr algn="ctr">
              <a:lnSpc>
                <a:spcPct val="120000"/>
              </a:lnSpc>
              <a:defRPr/>
            </a:pPr>
            <a:r>
              <a:rPr lang="zh-CN" altLang="en-US" sz="1600" kern="0" dirty="0" smtClean="0">
                <a:solidFill>
                  <a:schemeClr val="bg1"/>
                </a:solidFill>
                <a:latin typeface="幼圆" panose="02010509060101010101" pitchFamily="49" charset="-122"/>
                <a:ea typeface="幼圆" panose="02010509060101010101" pitchFamily="49" charset="-122"/>
              </a:rPr>
              <a:t>铣床，钻床</a:t>
            </a:r>
            <a:endParaRPr lang="en-US" altLang="zh-CN" sz="1600" kern="0" dirty="0">
              <a:solidFill>
                <a:schemeClr val="bg1"/>
              </a:solidFill>
              <a:latin typeface="幼圆" panose="02010509060101010101" pitchFamily="49" charset="-122"/>
              <a:ea typeface="幼圆" panose="02010509060101010101" pitchFamily="49" charset="-122"/>
            </a:endParaRPr>
          </a:p>
        </p:txBody>
      </p:sp>
      <p:sp>
        <p:nvSpPr>
          <p:cNvPr id="9" name="六边形 3"/>
          <p:cNvSpPr/>
          <p:nvPr/>
        </p:nvSpPr>
        <p:spPr>
          <a:xfrm>
            <a:off x="2543175" y="3937669"/>
            <a:ext cx="1612900" cy="685800"/>
          </a:xfrm>
          <a:custGeom>
            <a:avLst/>
            <a:gdLst/>
            <a:ahLst/>
            <a:cxnLst/>
            <a:rect l="l" t="t" r="r" b="b"/>
            <a:pathLst>
              <a:path w="2464867" h="1047262">
                <a:moveTo>
                  <a:pt x="523631" y="0"/>
                </a:moveTo>
                <a:lnTo>
                  <a:pt x="1941236" y="0"/>
                </a:lnTo>
                <a:lnTo>
                  <a:pt x="2464867" y="1047262"/>
                </a:lnTo>
                <a:lnTo>
                  <a:pt x="0" y="1047262"/>
                </a:lnTo>
                <a:close/>
              </a:path>
            </a:pathLst>
          </a:custGeom>
          <a:solidFill>
            <a:sysClr val="window" lastClr="FFFFFF"/>
          </a:solidFill>
          <a:ln w="25400" cap="flat" cmpd="sng" algn="ctr">
            <a:noFill/>
            <a:prstDash val="solid"/>
          </a:ln>
          <a:effectLst/>
        </p:spPr>
        <p:txBody>
          <a:bodyPr lIns="0" tIns="0" rIns="0" bIns="0" anchor="ctr"/>
          <a:lstStyle/>
          <a:p>
            <a:pPr algn="ctr">
              <a:defRPr/>
            </a:pPr>
            <a:r>
              <a:rPr lang="zh-CN" altLang="en-US" sz="2000" kern="0" dirty="0" smtClean="0">
                <a:ln w="18415" cmpd="sng">
                  <a:noFill/>
                  <a:prstDash val="solid"/>
                </a:ln>
                <a:solidFill>
                  <a:srgbClr val="AE8A57"/>
                </a:solidFill>
                <a:latin typeface="Arial Rounded MT Bold" pitchFamily="34" charset="0"/>
                <a:ea typeface="微软雅黑" panose="020B0503020204020204" pitchFamily="34" charset="-122"/>
                <a:cs typeface="Times New Roman" panose="02020603050405020304" pitchFamily="18" charset="0"/>
              </a:rPr>
              <a:t>公司设备</a:t>
            </a:r>
            <a:endParaRPr lang="en-US" sz="2000" kern="0" dirty="0">
              <a:ln w="18415" cmpd="sng">
                <a:noFill/>
                <a:prstDash val="solid"/>
              </a:ln>
              <a:solidFill>
                <a:srgbClr val="AE8A57"/>
              </a:solidFill>
              <a:latin typeface="Arial Rounded MT Bold" pitchFamily="34" charset="0"/>
              <a:ea typeface="微软雅黑" panose="020B0503020204020204" pitchFamily="34" charset="-122"/>
              <a:cs typeface="Times New Roman" panose="02020603050405020304" pitchFamily="18" charset="0"/>
            </a:endParaRPr>
          </a:p>
        </p:txBody>
      </p:sp>
      <p:sp>
        <p:nvSpPr>
          <p:cNvPr id="11" name="六边形 10"/>
          <p:cNvSpPr/>
          <p:nvPr/>
        </p:nvSpPr>
        <p:spPr>
          <a:xfrm>
            <a:off x="2365375" y="2058069"/>
            <a:ext cx="1974850" cy="1701800"/>
          </a:xfrm>
          <a:prstGeom prst="hexagon">
            <a:avLst/>
          </a:prstGeom>
          <a:solidFill>
            <a:srgbClr val="AE8A57"/>
          </a:solidFill>
          <a:ln w="25400" cap="flat" cmpd="sng" algn="ctr">
            <a:solidFill>
              <a:sysClr val="window" lastClr="FFFFFF"/>
            </a:solidFill>
            <a:prstDash val="solid"/>
          </a:ln>
          <a:effectLst/>
        </p:spPr>
        <p:txBody>
          <a:bodyPr lIns="0" tIns="720000" rIns="0" bIns="0" anchor="ctr"/>
          <a:lstStyle/>
          <a:p>
            <a:pPr algn="ctr">
              <a:lnSpc>
                <a:spcPct val="120000"/>
              </a:lnSpc>
              <a:defRPr/>
            </a:pPr>
            <a:r>
              <a:rPr lang="zh-CN" altLang="en-US" sz="1600" kern="0" dirty="0" smtClean="0">
                <a:solidFill>
                  <a:schemeClr val="bg1"/>
                </a:solidFill>
                <a:latin typeface="幼圆" panose="02010509060101010101" pitchFamily="49" charset="-122"/>
                <a:ea typeface="幼圆" panose="02010509060101010101" pitchFamily="49" charset="-122"/>
              </a:rPr>
              <a:t>大型数控车床</a:t>
            </a:r>
            <a:endParaRPr lang="en-US" altLang="zh-CN" sz="1600" kern="0" dirty="0">
              <a:solidFill>
                <a:schemeClr val="bg1"/>
              </a:solidFill>
              <a:latin typeface="幼圆" panose="02010509060101010101" pitchFamily="49" charset="-122"/>
              <a:ea typeface="幼圆" panose="02010509060101010101" pitchFamily="49" charset="-122"/>
            </a:endParaRPr>
          </a:p>
        </p:txBody>
      </p:sp>
      <p:sp>
        <p:nvSpPr>
          <p:cNvPr id="12" name="六边形 3"/>
          <p:cNvSpPr/>
          <p:nvPr/>
        </p:nvSpPr>
        <p:spPr>
          <a:xfrm>
            <a:off x="2543175" y="2159669"/>
            <a:ext cx="1612900" cy="685800"/>
          </a:xfrm>
          <a:custGeom>
            <a:avLst/>
            <a:gdLst/>
            <a:ahLst/>
            <a:cxnLst/>
            <a:rect l="l" t="t" r="r" b="b"/>
            <a:pathLst>
              <a:path w="2464867" h="1047262">
                <a:moveTo>
                  <a:pt x="523631" y="0"/>
                </a:moveTo>
                <a:lnTo>
                  <a:pt x="1941236" y="0"/>
                </a:lnTo>
                <a:lnTo>
                  <a:pt x="2464867" y="1047262"/>
                </a:lnTo>
                <a:lnTo>
                  <a:pt x="0" y="1047262"/>
                </a:lnTo>
                <a:close/>
              </a:path>
            </a:pathLst>
          </a:custGeom>
          <a:solidFill>
            <a:sysClr val="window" lastClr="FFFFFF"/>
          </a:solidFill>
          <a:ln w="25400" cap="flat" cmpd="sng" algn="ctr">
            <a:noFill/>
            <a:prstDash val="solid"/>
          </a:ln>
          <a:effectLst/>
        </p:spPr>
        <p:txBody>
          <a:bodyPr lIns="0" tIns="0" rIns="0" bIns="0" anchor="ctr"/>
          <a:lstStyle/>
          <a:p>
            <a:pPr algn="ctr">
              <a:defRPr/>
            </a:pPr>
            <a:r>
              <a:rPr lang="zh-CN" altLang="en-US" sz="2000" kern="0" dirty="0" smtClean="0">
                <a:ln w="18415" cmpd="sng">
                  <a:noFill/>
                  <a:prstDash val="solid"/>
                </a:ln>
                <a:solidFill>
                  <a:srgbClr val="AE8A57"/>
                </a:solidFill>
                <a:latin typeface="Arial Rounded MT Bold" pitchFamily="34" charset="0"/>
                <a:ea typeface="微软雅黑" panose="020B0503020204020204" pitchFamily="34" charset="-122"/>
                <a:cs typeface="Times New Roman" panose="02020603050405020304" pitchFamily="18" charset="0"/>
              </a:rPr>
              <a:t>公司设备</a:t>
            </a:r>
            <a:endParaRPr lang="en-US" sz="2000" kern="0" dirty="0">
              <a:ln w="18415" cmpd="sng">
                <a:noFill/>
                <a:prstDash val="solid"/>
              </a:ln>
              <a:solidFill>
                <a:srgbClr val="AE8A57"/>
              </a:solidFill>
              <a:latin typeface="Arial Rounded MT Bold" pitchFamily="34" charset="0"/>
              <a:ea typeface="微软雅黑" panose="020B0503020204020204" pitchFamily="34" charset="-122"/>
              <a:cs typeface="Times New Roman" panose="02020603050405020304" pitchFamily="18" charset="0"/>
            </a:endParaRPr>
          </a:p>
        </p:txBody>
      </p:sp>
      <p:sp>
        <p:nvSpPr>
          <p:cNvPr id="14" name="六边形 13"/>
          <p:cNvSpPr/>
          <p:nvPr/>
        </p:nvSpPr>
        <p:spPr>
          <a:xfrm>
            <a:off x="4041775" y="2934369"/>
            <a:ext cx="1974850" cy="1701800"/>
          </a:xfrm>
          <a:prstGeom prst="hexagon">
            <a:avLst/>
          </a:prstGeom>
          <a:solidFill>
            <a:srgbClr val="AE8A57"/>
          </a:solidFill>
          <a:ln w="25400" cap="flat" cmpd="sng" algn="ctr">
            <a:solidFill>
              <a:sysClr val="window" lastClr="FFFFFF"/>
            </a:solidFill>
            <a:prstDash val="solid"/>
          </a:ln>
          <a:effectLst/>
        </p:spPr>
        <p:txBody>
          <a:bodyPr lIns="0" tIns="720000" rIns="0" bIns="0" anchor="ctr"/>
          <a:lstStyle/>
          <a:p>
            <a:pPr algn="ctr">
              <a:lnSpc>
                <a:spcPct val="120000"/>
              </a:lnSpc>
              <a:defRPr/>
            </a:pPr>
            <a:r>
              <a:rPr lang="zh-CN" altLang="en-US" sz="1600" kern="0" dirty="0" smtClean="0">
                <a:solidFill>
                  <a:schemeClr val="bg1"/>
                </a:solidFill>
                <a:latin typeface="幼圆" panose="02010509060101010101" pitchFamily="49" charset="-122"/>
                <a:ea typeface="幼圆" panose="02010509060101010101" pitchFamily="49" charset="-122"/>
              </a:rPr>
              <a:t>线切割等</a:t>
            </a:r>
            <a:endParaRPr lang="en-US" altLang="zh-CN" sz="1600" kern="0" dirty="0" smtClean="0">
              <a:solidFill>
                <a:schemeClr val="bg1"/>
              </a:solidFill>
              <a:latin typeface="幼圆" panose="02010509060101010101" pitchFamily="49" charset="-122"/>
              <a:ea typeface="幼圆" panose="02010509060101010101" pitchFamily="49" charset="-122"/>
            </a:endParaRPr>
          </a:p>
          <a:p>
            <a:pPr algn="ctr">
              <a:lnSpc>
                <a:spcPct val="120000"/>
              </a:lnSpc>
              <a:defRPr/>
            </a:pPr>
            <a:r>
              <a:rPr lang="en-US" altLang="zh-CN" sz="1600" kern="0" dirty="0" smtClean="0">
                <a:solidFill>
                  <a:schemeClr val="bg1"/>
                </a:solidFill>
                <a:latin typeface="幼圆" panose="02010509060101010101" pitchFamily="49" charset="-122"/>
                <a:ea typeface="幼圆" panose="02010509060101010101" pitchFamily="49" charset="-122"/>
              </a:rPr>
              <a:t>10</a:t>
            </a:r>
            <a:r>
              <a:rPr lang="zh-CN" altLang="en-US" sz="1600" kern="0" dirty="0" smtClean="0">
                <a:solidFill>
                  <a:schemeClr val="bg1"/>
                </a:solidFill>
                <a:latin typeface="幼圆" panose="02010509060101010101" pitchFamily="49" charset="-122"/>
                <a:ea typeface="幼圆" panose="02010509060101010101" pitchFamily="49" charset="-122"/>
              </a:rPr>
              <a:t>余台</a:t>
            </a:r>
            <a:endParaRPr lang="en-US" altLang="zh-CN" sz="1600" kern="0" dirty="0">
              <a:solidFill>
                <a:schemeClr val="bg1"/>
              </a:solidFill>
              <a:latin typeface="幼圆" panose="02010509060101010101" pitchFamily="49" charset="-122"/>
              <a:ea typeface="幼圆" panose="02010509060101010101" pitchFamily="49" charset="-122"/>
            </a:endParaRPr>
          </a:p>
        </p:txBody>
      </p:sp>
      <p:sp>
        <p:nvSpPr>
          <p:cNvPr id="15" name="六边形 3"/>
          <p:cNvSpPr/>
          <p:nvPr/>
        </p:nvSpPr>
        <p:spPr>
          <a:xfrm>
            <a:off x="4219575" y="3035969"/>
            <a:ext cx="1612900" cy="685800"/>
          </a:xfrm>
          <a:custGeom>
            <a:avLst/>
            <a:gdLst/>
            <a:ahLst/>
            <a:cxnLst/>
            <a:rect l="l" t="t" r="r" b="b"/>
            <a:pathLst>
              <a:path w="2464867" h="1047262">
                <a:moveTo>
                  <a:pt x="523631" y="0"/>
                </a:moveTo>
                <a:lnTo>
                  <a:pt x="1941236" y="0"/>
                </a:lnTo>
                <a:lnTo>
                  <a:pt x="2464867" y="1047262"/>
                </a:lnTo>
                <a:lnTo>
                  <a:pt x="0" y="1047262"/>
                </a:lnTo>
                <a:close/>
              </a:path>
            </a:pathLst>
          </a:custGeom>
          <a:solidFill>
            <a:sysClr val="window" lastClr="FFFFFF"/>
          </a:solidFill>
          <a:ln w="25400" cap="flat" cmpd="sng" algn="ctr">
            <a:noFill/>
            <a:prstDash val="solid"/>
          </a:ln>
          <a:effectLst/>
        </p:spPr>
        <p:txBody>
          <a:bodyPr lIns="0" tIns="0" rIns="0" bIns="0" anchor="ctr"/>
          <a:lstStyle/>
          <a:p>
            <a:pPr algn="ctr">
              <a:defRPr/>
            </a:pPr>
            <a:r>
              <a:rPr lang="zh-CN" altLang="en-US" sz="2000" kern="0" dirty="0" smtClean="0">
                <a:ln w="18415" cmpd="sng">
                  <a:noFill/>
                  <a:prstDash val="solid"/>
                </a:ln>
                <a:solidFill>
                  <a:srgbClr val="AE8A57"/>
                </a:solidFill>
                <a:latin typeface="Arial Rounded MT Bold" pitchFamily="34" charset="0"/>
                <a:ea typeface="微软雅黑" panose="020B0503020204020204" pitchFamily="34" charset="-122"/>
                <a:cs typeface="Times New Roman" panose="02020603050405020304" pitchFamily="18" charset="0"/>
              </a:rPr>
              <a:t>公司设备</a:t>
            </a:r>
            <a:endParaRPr lang="en-US" sz="2000" kern="0" dirty="0">
              <a:ln w="18415" cmpd="sng">
                <a:noFill/>
                <a:prstDash val="solid"/>
              </a:ln>
              <a:solidFill>
                <a:srgbClr val="AE8A57"/>
              </a:solidFill>
              <a:latin typeface="Arial Rounded MT Bold" pitchFamily="34" charset="0"/>
              <a:ea typeface="微软雅黑" panose="020B0503020204020204" pitchFamily="34" charset="-122"/>
              <a:cs typeface="Times New Roman" panose="02020603050405020304" pitchFamily="18" charset="0"/>
            </a:endParaRPr>
          </a:p>
        </p:txBody>
      </p:sp>
      <p:sp>
        <p:nvSpPr>
          <p:cNvPr id="17" name="六边形 16"/>
          <p:cNvSpPr/>
          <p:nvPr/>
        </p:nvSpPr>
        <p:spPr>
          <a:xfrm>
            <a:off x="6175375" y="2934369"/>
            <a:ext cx="1974850" cy="1701800"/>
          </a:xfrm>
          <a:prstGeom prst="hexagon">
            <a:avLst/>
          </a:prstGeom>
          <a:solidFill>
            <a:schemeClr val="bg1"/>
          </a:solidFill>
          <a:ln w="25400" cap="flat" cmpd="sng" algn="ctr">
            <a:solidFill>
              <a:srgbClr val="AE8A57"/>
            </a:solidFill>
            <a:prstDash val="solid"/>
          </a:ln>
          <a:effectLst/>
        </p:spPr>
        <p:txBody>
          <a:bodyPr lIns="0" tIns="720000" rIns="0" bIns="0" anchor="ctr"/>
          <a:lstStyle/>
          <a:p>
            <a:pPr algn="ctr">
              <a:lnSpc>
                <a:spcPct val="120000"/>
              </a:lnSpc>
              <a:defRPr/>
            </a:pPr>
            <a:r>
              <a:rPr lang="zh-CN" altLang="en-US" sz="1600" kern="0" dirty="0" smtClean="0">
                <a:solidFill>
                  <a:srgbClr val="AE8A57"/>
                </a:solidFill>
                <a:latin typeface="幼圆" panose="02010509060101010101" pitchFamily="49" charset="-122"/>
                <a:ea typeface="幼圆" panose="02010509060101010101" pitchFamily="49" charset="-122"/>
              </a:rPr>
              <a:t>机械加工</a:t>
            </a:r>
            <a:endParaRPr lang="en-US" altLang="zh-CN" sz="1600" kern="0" dirty="0">
              <a:solidFill>
                <a:srgbClr val="AE8A57"/>
              </a:solidFill>
              <a:latin typeface="幼圆" panose="02010509060101010101" pitchFamily="49" charset="-122"/>
              <a:ea typeface="幼圆" panose="02010509060101010101" pitchFamily="49" charset="-122"/>
            </a:endParaRPr>
          </a:p>
        </p:txBody>
      </p:sp>
      <p:sp>
        <p:nvSpPr>
          <p:cNvPr id="18" name="六边形 3"/>
          <p:cNvSpPr/>
          <p:nvPr/>
        </p:nvSpPr>
        <p:spPr>
          <a:xfrm>
            <a:off x="6353175" y="3035969"/>
            <a:ext cx="1612900" cy="685800"/>
          </a:xfrm>
          <a:custGeom>
            <a:avLst/>
            <a:gdLst/>
            <a:ahLst/>
            <a:cxnLst/>
            <a:rect l="l" t="t" r="r" b="b"/>
            <a:pathLst>
              <a:path w="2464867" h="1047262">
                <a:moveTo>
                  <a:pt x="523631" y="0"/>
                </a:moveTo>
                <a:lnTo>
                  <a:pt x="1941236" y="0"/>
                </a:lnTo>
                <a:lnTo>
                  <a:pt x="2464867" y="1047262"/>
                </a:lnTo>
                <a:lnTo>
                  <a:pt x="0" y="1047262"/>
                </a:lnTo>
                <a:close/>
              </a:path>
            </a:pathLst>
          </a:custGeom>
          <a:solidFill>
            <a:srgbClr val="AE8A57"/>
          </a:solidFill>
          <a:ln w="25400" cap="flat" cmpd="sng" algn="ctr">
            <a:noFill/>
            <a:prstDash val="solid"/>
          </a:ln>
          <a:effectLst/>
        </p:spPr>
        <p:txBody>
          <a:bodyPr lIns="0" tIns="0" rIns="0" bIns="0" anchor="ctr"/>
          <a:lstStyle/>
          <a:p>
            <a:pPr algn="ctr">
              <a:defRPr/>
            </a:pPr>
            <a:r>
              <a:rPr lang="zh-CN" altLang="en-US" sz="2000" kern="0" dirty="0" smtClean="0">
                <a:ln w="18415" cmpd="sng">
                  <a:noFill/>
                  <a:prstDash val="solid"/>
                </a:ln>
                <a:solidFill>
                  <a:schemeClr val="bg1"/>
                </a:solidFill>
                <a:latin typeface="Arial Rounded MT Bold" pitchFamily="34" charset="0"/>
                <a:ea typeface="微软雅黑" panose="020B0503020204020204" pitchFamily="34" charset="-122"/>
                <a:cs typeface="Times New Roman" panose="02020603050405020304" pitchFamily="18" charset="0"/>
              </a:rPr>
              <a:t>主营业务</a:t>
            </a:r>
            <a:endParaRPr lang="en-US" sz="2000" kern="0" dirty="0">
              <a:ln w="18415" cmpd="sng">
                <a:noFill/>
                <a:prstDash val="solid"/>
              </a:ln>
              <a:solidFill>
                <a:schemeClr val="bg1"/>
              </a:solidFill>
              <a:latin typeface="Arial Rounded MT Bold" pitchFamily="34" charset="0"/>
              <a:ea typeface="微软雅黑" panose="020B0503020204020204" pitchFamily="34" charset="-122"/>
              <a:cs typeface="Times New Roman" panose="02020603050405020304" pitchFamily="18" charset="0"/>
            </a:endParaRPr>
          </a:p>
        </p:txBody>
      </p:sp>
      <p:sp>
        <p:nvSpPr>
          <p:cNvPr id="20" name="六边形 19"/>
          <p:cNvSpPr/>
          <p:nvPr/>
        </p:nvSpPr>
        <p:spPr>
          <a:xfrm>
            <a:off x="7851775" y="3836069"/>
            <a:ext cx="1974850" cy="1701800"/>
          </a:xfrm>
          <a:prstGeom prst="hexagon">
            <a:avLst/>
          </a:prstGeom>
          <a:solidFill>
            <a:schemeClr val="bg1"/>
          </a:solidFill>
          <a:ln w="25400" cap="flat" cmpd="sng" algn="ctr">
            <a:solidFill>
              <a:srgbClr val="AE8A57"/>
            </a:solidFill>
            <a:prstDash val="solid"/>
          </a:ln>
          <a:effectLst/>
        </p:spPr>
        <p:txBody>
          <a:bodyPr lIns="0" tIns="720000" rIns="0" bIns="0" anchor="ctr"/>
          <a:lstStyle/>
          <a:p>
            <a:pPr algn="ctr">
              <a:lnSpc>
                <a:spcPct val="120000"/>
              </a:lnSpc>
              <a:defRPr/>
            </a:pPr>
            <a:r>
              <a:rPr lang="zh-CN" altLang="en-US" sz="1600" kern="0" dirty="0" smtClean="0">
                <a:solidFill>
                  <a:srgbClr val="AE8A57"/>
                </a:solidFill>
                <a:latin typeface="幼圆" panose="02010509060101010101" pitchFamily="49" charset="-122"/>
                <a:ea typeface="幼圆" panose="02010509060101010101" pitchFamily="49" charset="-122"/>
              </a:rPr>
              <a:t>生产轮毂模具</a:t>
            </a:r>
            <a:endParaRPr lang="en-US" altLang="zh-CN" sz="1600" kern="0" dirty="0" smtClean="0">
              <a:solidFill>
                <a:srgbClr val="AE8A57"/>
              </a:solidFill>
              <a:latin typeface="幼圆" panose="02010509060101010101" pitchFamily="49" charset="-122"/>
              <a:ea typeface="幼圆" panose="02010509060101010101" pitchFamily="49" charset="-122"/>
            </a:endParaRPr>
          </a:p>
          <a:p>
            <a:pPr algn="ctr">
              <a:lnSpc>
                <a:spcPct val="120000"/>
              </a:lnSpc>
              <a:defRPr/>
            </a:pPr>
            <a:r>
              <a:rPr lang="zh-CN" altLang="en-US" sz="1600" kern="0" dirty="0" smtClean="0">
                <a:solidFill>
                  <a:srgbClr val="AE8A57"/>
                </a:solidFill>
                <a:latin typeface="幼圆" panose="02010509060101010101" pitchFamily="49" charset="-122"/>
                <a:ea typeface="幼圆" panose="02010509060101010101" pitchFamily="49" charset="-122"/>
              </a:rPr>
              <a:t>塑胶模具</a:t>
            </a:r>
            <a:endParaRPr lang="en-US" altLang="zh-CN" sz="1600" kern="0" dirty="0">
              <a:solidFill>
                <a:srgbClr val="AE8A57"/>
              </a:solidFill>
              <a:latin typeface="幼圆" panose="02010509060101010101" pitchFamily="49" charset="-122"/>
              <a:ea typeface="幼圆" panose="02010509060101010101" pitchFamily="49" charset="-122"/>
            </a:endParaRPr>
          </a:p>
        </p:txBody>
      </p:sp>
      <p:sp>
        <p:nvSpPr>
          <p:cNvPr id="21" name="六边形 3"/>
          <p:cNvSpPr/>
          <p:nvPr/>
        </p:nvSpPr>
        <p:spPr>
          <a:xfrm>
            <a:off x="8029575" y="3937669"/>
            <a:ext cx="1612900" cy="685800"/>
          </a:xfrm>
          <a:custGeom>
            <a:avLst/>
            <a:gdLst/>
            <a:ahLst/>
            <a:cxnLst/>
            <a:rect l="l" t="t" r="r" b="b"/>
            <a:pathLst>
              <a:path w="2464867" h="1047262">
                <a:moveTo>
                  <a:pt x="523631" y="0"/>
                </a:moveTo>
                <a:lnTo>
                  <a:pt x="1941236" y="0"/>
                </a:lnTo>
                <a:lnTo>
                  <a:pt x="2464867" y="1047262"/>
                </a:lnTo>
                <a:lnTo>
                  <a:pt x="0" y="1047262"/>
                </a:lnTo>
                <a:close/>
              </a:path>
            </a:pathLst>
          </a:custGeom>
          <a:solidFill>
            <a:srgbClr val="AE8A57"/>
          </a:solidFill>
          <a:ln w="25400" cap="flat" cmpd="sng" algn="ctr">
            <a:noFill/>
            <a:prstDash val="solid"/>
          </a:ln>
          <a:effectLst/>
        </p:spPr>
        <p:txBody>
          <a:bodyPr lIns="0" tIns="0" rIns="0" bIns="0" anchor="ctr"/>
          <a:lstStyle/>
          <a:p>
            <a:pPr algn="ctr">
              <a:defRPr/>
            </a:pPr>
            <a:r>
              <a:rPr lang="zh-CN" altLang="en-US" sz="2000" kern="0" dirty="0" smtClean="0">
                <a:ln w="18415" cmpd="sng">
                  <a:noFill/>
                  <a:prstDash val="solid"/>
                </a:ln>
                <a:solidFill>
                  <a:schemeClr val="bg1"/>
                </a:solidFill>
                <a:latin typeface="Arial Rounded MT Bold" pitchFamily="34" charset="0"/>
                <a:ea typeface="微软雅黑" panose="020B0503020204020204" pitchFamily="34" charset="-122"/>
                <a:cs typeface="Times New Roman" panose="02020603050405020304" pitchFamily="18" charset="0"/>
              </a:rPr>
              <a:t>主营业务</a:t>
            </a:r>
            <a:endParaRPr lang="en-US" sz="2000" kern="0" dirty="0">
              <a:ln w="18415" cmpd="sng">
                <a:noFill/>
                <a:prstDash val="solid"/>
              </a:ln>
              <a:solidFill>
                <a:schemeClr val="bg1"/>
              </a:solidFill>
              <a:latin typeface="Arial Rounded MT Bold" pitchFamily="34" charset="0"/>
              <a:ea typeface="微软雅黑" panose="020B0503020204020204" pitchFamily="34" charset="-122"/>
              <a:cs typeface="Times New Roman" panose="02020603050405020304" pitchFamily="18" charset="0"/>
            </a:endParaRPr>
          </a:p>
        </p:txBody>
      </p:sp>
      <p:sp>
        <p:nvSpPr>
          <p:cNvPr id="23" name="六边形 22"/>
          <p:cNvSpPr/>
          <p:nvPr/>
        </p:nvSpPr>
        <p:spPr>
          <a:xfrm>
            <a:off x="7851775" y="2058069"/>
            <a:ext cx="1974850" cy="1701800"/>
          </a:xfrm>
          <a:prstGeom prst="hexagon">
            <a:avLst/>
          </a:prstGeom>
          <a:solidFill>
            <a:schemeClr val="bg1"/>
          </a:solidFill>
          <a:ln w="25400" cap="flat" cmpd="sng" algn="ctr">
            <a:solidFill>
              <a:srgbClr val="AE8A57"/>
            </a:solidFill>
            <a:prstDash val="solid"/>
          </a:ln>
          <a:effectLst/>
        </p:spPr>
        <p:txBody>
          <a:bodyPr lIns="0" tIns="720000" rIns="0" bIns="0" anchor="ctr"/>
          <a:lstStyle/>
          <a:p>
            <a:pPr algn="ctr">
              <a:lnSpc>
                <a:spcPct val="120000"/>
              </a:lnSpc>
              <a:defRPr/>
            </a:pPr>
            <a:r>
              <a:rPr lang="zh-CN" altLang="en-US" sz="1600" kern="0" dirty="0" smtClean="0">
                <a:solidFill>
                  <a:srgbClr val="AE8A57"/>
                </a:solidFill>
                <a:latin typeface="幼圆" panose="02010509060101010101" pitchFamily="49" charset="-122"/>
                <a:ea typeface="幼圆" panose="02010509060101010101" pitchFamily="49" charset="-122"/>
              </a:rPr>
              <a:t>夹治具加工</a:t>
            </a:r>
            <a:endParaRPr lang="en-US" altLang="zh-CN" sz="1600" kern="0" dirty="0">
              <a:solidFill>
                <a:srgbClr val="AE8A57"/>
              </a:solidFill>
              <a:latin typeface="幼圆" panose="02010509060101010101" pitchFamily="49" charset="-122"/>
              <a:ea typeface="幼圆" panose="02010509060101010101" pitchFamily="49" charset="-122"/>
            </a:endParaRPr>
          </a:p>
        </p:txBody>
      </p:sp>
      <p:sp>
        <p:nvSpPr>
          <p:cNvPr id="24" name="六边形 3"/>
          <p:cNvSpPr/>
          <p:nvPr/>
        </p:nvSpPr>
        <p:spPr>
          <a:xfrm>
            <a:off x="8029575" y="2159669"/>
            <a:ext cx="1612900" cy="685800"/>
          </a:xfrm>
          <a:custGeom>
            <a:avLst/>
            <a:gdLst/>
            <a:ahLst/>
            <a:cxnLst/>
            <a:rect l="l" t="t" r="r" b="b"/>
            <a:pathLst>
              <a:path w="2464867" h="1047262">
                <a:moveTo>
                  <a:pt x="523631" y="0"/>
                </a:moveTo>
                <a:lnTo>
                  <a:pt x="1941236" y="0"/>
                </a:lnTo>
                <a:lnTo>
                  <a:pt x="2464867" y="1047262"/>
                </a:lnTo>
                <a:lnTo>
                  <a:pt x="0" y="1047262"/>
                </a:lnTo>
                <a:close/>
              </a:path>
            </a:pathLst>
          </a:custGeom>
          <a:solidFill>
            <a:srgbClr val="AE8A57"/>
          </a:solidFill>
          <a:ln w="25400" cap="flat" cmpd="sng" algn="ctr">
            <a:noFill/>
            <a:prstDash val="solid"/>
          </a:ln>
          <a:effectLst/>
        </p:spPr>
        <p:txBody>
          <a:bodyPr lIns="0" tIns="0" rIns="0" bIns="0" anchor="ctr"/>
          <a:lstStyle/>
          <a:p>
            <a:pPr algn="ctr">
              <a:defRPr/>
            </a:pPr>
            <a:r>
              <a:rPr lang="zh-CN" altLang="en-US" sz="2000" kern="0" dirty="0" smtClean="0">
                <a:ln w="18415" cmpd="sng">
                  <a:noFill/>
                  <a:prstDash val="solid"/>
                </a:ln>
                <a:solidFill>
                  <a:schemeClr val="bg1"/>
                </a:solidFill>
                <a:latin typeface="Arial Rounded MT Bold" pitchFamily="34" charset="0"/>
                <a:ea typeface="微软雅黑" panose="020B0503020204020204" pitchFamily="34" charset="-122"/>
                <a:cs typeface="Times New Roman" panose="02020603050405020304" pitchFamily="18" charset="0"/>
              </a:rPr>
              <a:t>主营业务</a:t>
            </a:r>
            <a:endParaRPr lang="en-US" sz="2000" kern="0" dirty="0">
              <a:ln w="18415" cmpd="sng">
                <a:noFill/>
                <a:prstDash val="solid"/>
              </a:ln>
              <a:solidFill>
                <a:schemeClr val="bg1"/>
              </a:solidFill>
              <a:latin typeface="Arial Rounded MT Bold" pitchFamily="34" charset="0"/>
              <a:ea typeface="微软雅黑" panose="020B0503020204020204" pitchFamily="34" charset="-122"/>
              <a:cs typeface="Times New Roman" panose="02020603050405020304" pitchFamily="18" charset="0"/>
            </a:endParaRPr>
          </a:p>
        </p:txBody>
      </p:sp>
      <p:sp>
        <p:nvSpPr>
          <p:cNvPr id="26" name="六边形 25"/>
          <p:cNvSpPr/>
          <p:nvPr/>
        </p:nvSpPr>
        <p:spPr>
          <a:xfrm>
            <a:off x="9528175" y="2934369"/>
            <a:ext cx="1974850" cy="1701800"/>
          </a:xfrm>
          <a:prstGeom prst="hexagon">
            <a:avLst/>
          </a:prstGeom>
          <a:solidFill>
            <a:schemeClr val="bg1"/>
          </a:solidFill>
          <a:ln w="25400" cap="flat" cmpd="sng" algn="ctr">
            <a:solidFill>
              <a:srgbClr val="AE8A57"/>
            </a:solidFill>
            <a:prstDash val="solid"/>
          </a:ln>
          <a:effectLst/>
        </p:spPr>
        <p:txBody>
          <a:bodyPr lIns="0" tIns="720000" rIns="0" bIns="0" anchor="ctr"/>
          <a:lstStyle/>
          <a:p>
            <a:pPr algn="ctr">
              <a:lnSpc>
                <a:spcPct val="120000"/>
              </a:lnSpc>
              <a:defRPr/>
            </a:pPr>
            <a:r>
              <a:rPr lang="zh-CN" altLang="en-US" sz="1600" kern="0" dirty="0" smtClean="0">
                <a:solidFill>
                  <a:srgbClr val="AE8A57"/>
                </a:solidFill>
                <a:latin typeface="幼圆" panose="02010509060101010101" pitchFamily="49" charset="-122"/>
                <a:ea typeface="幼圆" panose="02010509060101010101" pitchFamily="49" charset="-122"/>
              </a:rPr>
              <a:t>专业设计</a:t>
            </a:r>
            <a:endParaRPr lang="en-US" altLang="zh-CN" sz="1600" kern="0" dirty="0">
              <a:solidFill>
                <a:srgbClr val="AE8A57"/>
              </a:solidFill>
              <a:latin typeface="幼圆" panose="02010509060101010101" pitchFamily="49" charset="-122"/>
              <a:ea typeface="幼圆" panose="02010509060101010101" pitchFamily="49" charset="-122"/>
            </a:endParaRPr>
          </a:p>
        </p:txBody>
      </p:sp>
      <p:sp>
        <p:nvSpPr>
          <p:cNvPr id="27" name="六边形 3"/>
          <p:cNvSpPr/>
          <p:nvPr/>
        </p:nvSpPr>
        <p:spPr>
          <a:xfrm>
            <a:off x="9705975" y="3035969"/>
            <a:ext cx="1612900" cy="685800"/>
          </a:xfrm>
          <a:custGeom>
            <a:avLst/>
            <a:gdLst/>
            <a:ahLst/>
            <a:cxnLst/>
            <a:rect l="l" t="t" r="r" b="b"/>
            <a:pathLst>
              <a:path w="2464867" h="1047262">
                <a:moveTo>
                  <a:pt x="523631" y="0"/>
                </a:moveTo>
                <a:lnTo>
                  <a:pt x="1941236" y="0"/>
                </a:lnTo>
                <a:lnTo>
                  <a:pt x="2464867" y="1047262"/>
                </a:lnTo>
                <a:lnTo>
                  <a:pt x="0" y="1047262"/>
                </a:lnTo>
                <a:close/>
              </a:path>
            </a:pathLst>
          </a:custGeom>
          <a:solidFill>
            <a:srgbClr val="AE8A57"/>
          </a:solidFill>
          <a:ln w="25400" cap="flat" cmpd="sng" algn="ctr">
            <a:noFill/>
            <a:prstDash val="solid"/>
          </a:ln>
          <a:effectLst/>
        </p:spPr>
        <p:txBody>
          <a:bodyPr lIns="0" tIns="0" rIns="0" bIns="0" anchor="ctr"/>
          <a:lstStyle/>
          <a:p>
            <a:pPr algn="ctr">
              <a:defRPr/>
            </a:pPr>
            <a:r>
              <a:rPr lang="zh-CN" altLang="en-US" sz="2000" kern="0" dirty="0" smtClean="0">
                <a:ln w="18415" cmpd="sng">
                  <a:noFill/>
                  <a:prstDash val="solid"/>
                </a:ln>
                <a:solidFill>
                  <a:schemeClr val="bg1"/>
                </a:solidFill>
                <a:latin typeface="Arial Rounded MT Bold" pitchFamily="34" charset="0"/>
                <a:ea typeface="微软雅黑" panose="020B0503020204020204" pitchFamily="34" charset="-122"/>
                <a:cs typeface="Times New Roman" panose="02020603050405020304" pitchFamily="18" charset="0"/>
              </a:rPr>
              <a:t>主营业务</a:t>
            </a:r>
            <a:endParaRPr lang="en-US" sz="2000" kern="0" dirty="0">
              <a:ln w="18415" cmpd="sng">
                <a:noFill/>
                <a:prstDash val="solid"/>
              </a:ln>
              <a:solidFill>
                <a:schemeClr val="bg1"/>
              </a:solidFill>
              <a:latin typeface="Arial Rounded MT Bold" pitchFamily="34" charset="0"/>
              <a:ea typeface="微软雅黑" panose="020B0503020204020204" pitchFamily="34" charset="-122"/>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KSO_Shape"/>
          <p:cNvSpPr/>
          <p:nvPr/>
        </p:nvSpPr>
        <p:spPr bwMode="auto">
          <a:xfrm>
            <a:off x="4978998" y="1834648"/>
            <a:ext cx="2234004" cy="2200495"/>
          </a:xfrm>
          <a:custGeom>
            <a:avLst/>
            <a:gdLst>
              <a:gd name="T0" fmla="*/ 578881 w 2443615"/>
              <a:gd name="T1" fmla="*/ 210056 h 2406492"/>
              <a:gd name="T2" fmla="*/ 209403 w 2443615"/>
              <a:gd name="T3" fmla="*/ 579678 h 2406492"/>
              <a:gd name="T4" fmla="*/ 578881 w 2443615"/>
              <a:gd name="T5" fmla="*/ 949300 h 2406492"/>
              <a:gd name="T6" fmla="*/ 948359 w 2443615"/>
              <a:gd name="T7" fmla="*/ 579678 h 2406492"/>
              <a:gd name="T8" fmla="*/ 578881 w 2443615"/>
              <a:gd name="T9" fmla="*/ 210056 h 2406492"/>
              <a:gd name="T10" fmla="*/ 531473 w 2443615"/>
              <a:gd name="T11" fmla="*/ 0 h 2406492"/>
              <a:gd name="T12" fmla="*/ 626289 w 2443615"/>
              <a:gd name="T13" fmla="*/ 0 h 2406492"/>
              <a:gd name="T14" fmla="*/ 646896 w 2443615"/>
              <a:gd name="T15" fmla="*/ 116931 h 2406492"/>
              <a:gd name="T16" fmla="*/ 824112 w 2443615"/>
              <a:gd name="T17" fmla="*/ 181457 h 2406492"/>
              <a:gd name="T18" fmla="*/ 915030 w 2443615"/>
              <a:gd name="T19" fmla="*/ 105134 h 2406492"/>
              <a:gd name="T20" fmla="*/ 987663 w 2443615"/>
              <a:gd name="T21" fmla="*/ 166105 h 2406492"/>
              <a:gd name="T22" fmla="*/ 928315 w 2443615"/>
              <a:gd name="T23" fmla="*/ 268929 h 2406492"/>
              <a:gd name="T24" fmla="*/ 1022610 w 2443615"/>
              <a:gd name="T25" fmla="*/ 432315 h 2406492"/>
              <a:gd name="T26" fmla="*/ 1141298 w 2443615"/>
              <a:gd name="T27" fmla="*/ 432312 h 2406492"/>
              <a:gd name="T28" fmla="*/ 1157762 w 2443615"/>
              <a:gd name="T29" fmla="*/ 525724 h 2406492"/>
              <a:gd name="T30" fmla="*/ 1046231 w 2443615"/>
              <a:gd name="T31" fmla="*/ 566331 h 2406492"/>
              <a:gd name="T32" fmla="*/ 1013483 w 2443615"/>
              <a:gd name="T33" fmla="*/ 752127 h 2406492"/>
              <a:gd name="T34" fmla="*/ 1104405 w 2443615"/>
              <a:gd name="T35" fmla="*/ 828445 h 2406492"/>
              <a:gd name="T36" fmla="*/ 1056998 w 2443615"/>
              <a:gd name="T37" fmla="*/ 910590 h 2406492"/>
              <a:gd name="T38" fmla="*/ 945469 w 2443615"/>
              <a:gd name="T39" fmla="*/ 869977 h 2406492"/>
              <a:gd name="T40" fmla="*/ 801001 w 2443615"/>
              <a:gd name="T41" fmla="*/ 991247 h 2406492"/>
              <a:gd name="T42" fmla="*/ 821615 w 2443615"/>
              <a:gd name="T43" fmla="*/ 1108177 h 2406492"/>
              <a:gd name="T44" fmla="*/ 732517 w 2443615"/>
              <a:gd name="T45" fmla="*/ 1140619 h 2406492"/>
              <a:gd name="T46" fmla="*/ 673175 w 2443615"/>
              <a:gd name="T47" fmla="*/ 1037791 h 2406492"/>
              <a:gd name="T48" fmla="*/ 484586 w 2443615"/>
              <a:gd name="T49" fmla="*/ 1037791 h 2406492"/>
              <a:gd name="T50" fmla="*/ 425246 w 2443615"/>
              <a:gd name="T51" fmla="*/ 1140619 h 2406492"/>
              <a:gd name="T52" fmla="*/ 336148 w 2443615"/>
              <a:gd name="T53" fmla="*/ 1108177 h 2406492"/>
              <a:gd name="T54" fmla="*/ 356761 w 2443615"/>
              <a:gd name="T55" fmla="*/ 991247 h 2406492"/>
              <a:gd name="T56" fmla="*/ 212294 w 2443615"/>
              <a:gd name="T57" fmla="*/ 869977 h 2406492"/>
              <a:gd name="T58" fmla="*/ 100765 w 2443615"/>
              <a:gd name="T59" fmla="*/ 910590 h 2406492"/>
              <a:gd name="T60" fmla="*/ 53357 w 2443615"/>
              <a:gd name="T61" fmla="*/ 828445 h 2406492"/>
              <a:gd name="T62" fmla="*/ 144279 w 2443615"/>
              <a:gd name="T63" fmla="*/ 752127 h 2406492"/>
              <a:gd name="T64" fmla="*/ 111531 w 2443615"/>
              <a:gd name="T65" fmla="*/ 566331 h 2406492"/>
              <a:gd name="T66" fmla="*/ 0 w 2443615"/>
              <a:gd name="T67" fmla="*/ 525724 h 2406492"/>
              <a:gd name="T68" fmla="*/ 16464 w 2443615"/>
              <a:gd name="T69" fmla="*/ 432312 h 2406492"/>
              <a:gd name="T70" fmla="*/ 135152 w 2443615"/>
              <a:gd name="T71" fmla="*/ 432315 h 2406492"/>
              <a:gd name="T72" fmla="*/ 229447 w 2443615"/>
              <a:gd name="T73" fmla="*/ 268929 h 2406492"/>
              <a:gd name="T74" fmla="*/ 170100 w 2443615"/>
              <a:gd name="T75" fmla="*/ 166105 h 2406492"/>
              <a:gd name="T76" fmla="*/ 242733 w 2443615"/>
              <a:gd name="T77" fmla="*/ 105134 h 2406492"/>
              <a:gd name="T78" fmla="*/ 333651 w 2443615"/>
              <a:gd name="T79" fmla="*/ 181457 h 2406492"/>
              <a:gd name="T80" fmla="*/ 510866 w 2443615"/>
              <a:gd name="T81" fmla="*/ 116931 h 2406492"/>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0" t="0" r="r" b="b"/>
            <a:pathLst>
              <a:path w="2443615" h="2406492">
                <a:moveTo>
                  <a:pt x="1221807" y="443178"/>
                </a:moveTo>
                <a:cubicBezTo>
                  <a:pt x="791117" y="443178"/>
                  <a:pt x="441973" y="792322"/>
                  <a:pt x="441973" y="1223012"/>
                </a:cubicBezTo>
                <a:cubicBezTo>
                  <a:pt x="441973" y="1653702"/>
                  <a:pt x="791117" y="2002846"/>
                  <a:pt x="1221807" y="2002846"/>
                </a:cubicBezTo>
                <a:cubicBezTo>
                  <a:pt x="1652497" y="2002846"/>
                  <a:pt x="2001641" y="1653702"/>
                  <a:pt x="2001641" y="1223012"/>
                </a:cubicBezTo>
                <a:cubicBezTo>
                  <a:pt x="2001641" y="792322"/>
                  <a:pt x="1652497" y="443178"/>
                  <a:pt x="1221807" y="443178"/>
                </a:cubicBezTo>
                <a:close/>
                <a:moveTo>
                  <a:pt x="1121747" y="0"/>
                </a:moveTo>
                <a:lnTo>
                  <a:pt x="1321868" y="0"/>
                </a:lnTo>
                <a:lnTo>
                  <a:pt x="1365362" y="246702"/>
                </a:lnTo>
                <a:cubicBezTo>
                  <a:pt x="1497994" y="266203"/>
                  <a:pt x="1625261" y="312525"/>
                  <a:pt x="1739400" y="382840"/>
                </a:cubicBezTo>
                <a:lnTo>
                  <a:pt x="1931295" y="221813"/>
                </a:lnTo>
                <a:lnTo>
                  <a:pt x="2084596" y="350449"/>
                </a:lnTo>
                <a:lnTo>
                  <a:pt x="1959337" y="567390"/>
                </a:lnTo>
                <a:cubicBezTo>
                  <a:pt x="2048403" y="667584"/>
                  <a:pt x="2116120" y="784874"/>
                  <a:pt x="2158357" y="912104"/>
                </a:cubicBezTo>
                <a:lnTo>
                  <a:pt x="2408865" y="912098"/>
                </a:lnTo>
                <a:lnTo>
                  <a:pt x="2443615" y="1109179"/>
                </a:lnTo>
                <a:lnTo>
                  <a:pt x="2208214" y="1194851"/>
                </a:lnTo>
                <a:cubicBezTo>
                  <a:pt x="2212040" y="1328854"/>
                  <a:pt x="2188522" y="1462233"/>
                  <a:pt x="2139095" y="1586846"/>
                </a:cubicBezTo>
                <a:lnTo>
                  <a:pt x="2330998" y="1747864"/>
                </a:lnTo>
                <a:lnTo>
                  <a:pt x="2230938" y="1921175"/>
                </a:lnTo>
                <a:lnTo>
                  <a:pt x="1995541" y="1835490"/>
                </a:lnTo>
                <a:cubicBezTo>
                  <a:pt x="1912336" y="1940602"/>
                  <a:pt x="1808586" y="2027658"/>
                  <a:pt x="1690623" y="2091346"/>
                </a:cubicBezTo>
                <a:lnTo>
                  <a:pt x="1734130" y="2338046"/>
                </a:lnTo>
                <a:lnTo>
                  <a:pt x="1546077" y="2406492"/>
                </a:lnTo>
                <a:lnTo>
                  <a:pt x="1420828" y="2189544"/>
                </a:lnTo>
                <a:cubicBezTo>
                  <a:pt x="1289525" y="2216580"/>
                  <a:pt x="1154089" y="2216580"/>
                  <a:pt x="1022786" y="2189544"/>
                </a:cubicBezTo>
                <a:lnTo>
                  <a:pt x="897539" y="2406492"/>
                </a:lnTo>
                <a:lnTo>
                  <a:pt x="709486" y="2338046"/>
                </a:lnTo>
                <a:lnTo>
                  <a:pt x="752993" y="2091346"/>
                </a:lnTo>
                <a:cubicBezTo>
                  <a:pt x="635030" y="2027658"/>
                  <a:pt x="531280" y="1940601"/>
                  <a:pt x="448076" y="1835490"/>
                </a:cubicBezTo>
                <a:lnTo>
                  <a:pt x="212678" y="1921175"/>
                </a:lnTo>
                <a:lnTo>
                  <a:pt x="112617" y="1747864"/>
                </a:lnTo>
                <a:lnTo>
                  <a:pt x="304520" y="1586846"/>
                </a:lnTo>
                <a:cubicBezTo>
                  <a:pt x="255094" y="1462233"/>
                  <a:pt x="231575" y="1328854"/>
                  <a:pt x="235401" y="1194851"/>
                </a:cubicBezTo>
                <a:lnTo>
                  <a:pt x="0" y="1109179"/>
                </a:lnTo>
                <a:lnTo>
                  <a:pt x="34750" y="912098"/>
                </a:lnTo>
                <a:lnTo>
                  <a:pt x="285257" y="912104"/>
                </a:lnTo>
                <a:cubicBezTo>
                  <a:pt x="327494" y="784874"/>
                  <a:pt x="395211" y="667583"/>
                  <a:pt x="484278" y="567390"/>
                </a:cubicBezTo>
                <a:lnTo>
                  <a:pt x="359019" y="350449"/>
                </a:lnTo>
                <a:lnTo>
                  <a:pt x="512321" y="221813"/>
                </a:lnTo>
                <a:lnTo>
                  <a:pt x="704216" y="382840"/>
                </a:lnTo>
                <a:cubicBezTo>
                  <a:pt x="818353" y="312525"/>
                  <a:pt x="945621" y="266204"/>
                  <a:pt x="1078253" y="246702"/>
                </a:cubicBezTo>
                <a:lnTo>
                  <a:pt x="1121747" y="0"/>
                </a:lnTo>
                <a:close/>
              </a:path>
            </a:pathLst>
          </a:custGeom>
          <a:gradFill>
            <a:gsLst>
              <a:gs pos="100000">
                <a:srgbClr val="AE8A57"/>
              </a:gs>
              <a:gs pos="46000">
                <a:srgbClr val="DCBC7C"/>
              </a:gs>
              <a:gs pos="0">
                <a:schemeClr val="accent1">
                  <a:lumMod val="20000"/>
                  <a:lumOff val="80000"/>
                </a:schemeClr>
              </a:gs>
            </a:gsLst>
            <a:path path="circle">
              <a:fillToRect l="50000" t="50000" r="50000" b="50000"/>
            </a:path>
          </a:gradFill>
          <a:ln>
            <a:noFill/>
          </a:ln>
        </p:spPr>
        <p:txBody>
          <a:bodyPr lIns="501445" tIns="575655" rIns="501445" bIns="614746" anchor="ctr"/>
          <a:lstStyle/>
          <a:p>
            <a:pPr algn="ctr"/>
            <a:r>
              <a:rPr lang="en-US" altLang="zh-CN" sz="4800" dirty="0" smtClean="0">
                <a:solidFill>
                  <a:srgbClr val="AE8A57"/>
                </a:solidFill>
              </a:rPr>
              <a:t>03</a:t>
            </a:r>
            <a:endParaRPr lang="zh-CN" altLang="en-US" sz="4800" dirty="0">
              <a:solidFill>
                <a:srgbClr val="AE8A57"/>
              </a:solidFill>
            </a:endParaRPr>
          </a:p>
        </p:txBody>
      </p:sp>
      <p:sp>
        <p:nvSpPr>
          <p:cNvPr id="3" name="文本框 2"/>
          <p:cNvSpPr txBox="1"/>
          <p:nvPr/>
        </p:nvSpPr>
        <p:spPr>
          <a:xfrm>
            <a:off x="5077136" y="4377022"/>
            <a:ext cx="2037737" cy="646331"/>
          </a:xfrm>
          <a:prstGeom prst="rect">
            <a:avLst/>
          </a:prstGeom>
          <a:noFill/>
        </p:spPr>
        <p:txBody>
          <a:bodyPr wrap="none" rtlCol="0">
            <a:spAutoFit/>
          </a:bodyPr>
          <a:lstStyle/>
          <a:p>
            <a:pPr algn="ctr"/>
            <a:r>
              <a:rPr lang="zh-CN" altLang="en-US" sz="3600" b="1" dirty="0" smtClean="0">
                <a:solidFill>
                  <a:schemeClr val="tx1">
                    <a:lumMod val="65000"/>
                    <a:lumOff val="35000"/>
                  </a:schemeClr>
                </a:solidFill>
                <a:latin typeface="方正正准黑简体" panose="02000000000000000000" pitchFamily="2" charset="-122"/>
                <a:ea typeface="方正正准黑简体" panose="02000000000000000000" pitchFamily="2" charset="-122"/>
              </a:rPr>
              <a:t>企业文化</a:t>
            </a:r>
            <a:endParaRPr lang="zh-CN" altLang="en-US" sz="3600" b="1" dirty="0">
              <a:solidFill>
                <a:schemeClr val="tx1">
                  <a:lumMod val="65000"/>
                  <a:lumOff val="35000"/>
                </a:schemeClr>
              </a:solidFill>
              <a:latin typeface="方正正准黑简体" panose="02000000000000000000" pitchFamily="2" charset="-122"/>
              <a:ea typeface="方正正准黑简体" panose="02000000000000000000" pitchFamily="2" charset="-122"/>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5080346" y="549261"/>
            <a:ext cx="2031325" cy="646331"/>
          </a:xfrm>
          <a:prstGeom prst="rect">
            <a:avLst/>
          </a:prstGeom>
        </p:spPr>
        <p:txBody>
          <a:bodyPr wrap="none">
            <a:spAutoFit/>
          </a:bodyPr>
          <a:lstStyle/>
          <a:p>
            <a:pPr algn="ctr"/>
            <a:r>
              <a:rPr lang="zh-CN" altLang="en-US" sz="3600" dirty="0" smtClean="0">
                <a:solidFill>
                  <a:schemeClr val="bg1"/>
                </a:solidFill>
                <a:latin typeface="方正正准黑简体" panose="02000000000000000000" pitchFamily="2" charset="-122"/>
                <a:ea typeface="方正正准黑简体" panose="02000000000000000000" pitchFamily="2" charset="-122"/>
              </a:rPr>
              <a:t>企业文化</a:t>
            </a:r>
            <a:endParaRPr lang="zh-CN" altLang="en-US" sz="3600" dirty="0">
              <a:solidFill>
                <a:schemeClr val="bg1"/>
              </a:solidFill>
              <a:latin typeface="方正正准黑简体" panose="02000000000000000000" pitchFamily="2" charset="-122"/>
              <a:ea typeface="方正正准黑简体" panose="02000000000000000000" pitchFamily="2" charset="-122"/>
            </a:endParaRPr>
          </a:p>
        </p:txBody>
      </p:sp>
      <p:sp>
        <p:nvSpPr>
          <p:cNvPr id="5" name="矩形 4"/>
          <p:cNvSpPr/>
          <p:nvPr/>
        </p:nvSpPr>
        <p:spPr>
          <a:xfrm>
            <a:off x="7632428" y="2321863"/>
            <a:ext cx="1107996" cy="369332"/>
          </a:xfrm>
          <a:prstGeom prst="rect">
            <a:avLst/>
          </a:prstGeom>
          <a:noFill/>
          <a:ln>
            <a:noFill/>
          </a:ln>
        </p:spPr>
        <p:txBody>
          <a:bodyPr wrap="none">
            <a:spAutoFit/>
          </a:bodyPr>
          <a:lstStyle/>
          <a:p>
            <a:r>
              <a:rPr lang="zh-CN" altLang="zh-CN" kern="100" dirty="0">
                <a:solidFill>
                  <a:srgbClr val="AE8A57"/>
                </a:solidFill>
                <a:latin typeface="微软雅黑" panose="020B0503020204020204" pitchFamily="34" charset="-122"/>
                <a:ea typeface="微软雅黑" panose="020B0503020204020204" pitchFamily="34" charset="-122"/>
                <a:cs typeface="Times New Roman" panose="02020603050405020304" pitchFamily="18" charset="0"/>
              </a:rPr>
              <a:t>诚信</a:t>
            </a:r>
            <a:r>
              <a:rPr lang="zh-CN" altLang="zh-CN" kern="100" dirty="0" smtClean="0">
                <a:solidFill>
                  <a:srgbClr val="AE8A57"/>
                </a:solidFill>
                <a:latin typeface="微软雅黑" panose="020B0503020204020204" pitchFamily="34" charset="-122"/>
                <a:ea typeface="微软雅黑" panose="020B0503020204020204" pitchFamily="34" charset="-122"/>
                <a:cs typeface="Times New Roman" panose="02020603050405020304" pitchFamily="18" charset="0"/>
              </a:rPr>
              <a:t>立足</a:t>
            </a:r>
            <a:endParaRPr lang="zh-CN" altLang="en-US" dirty="0">
              <a:solidFill>
                <a:srgbClr val="AE8A57"/>
              </a:solidFill>
              <a:latin typeface="微软雅黑" panose="020B0503020204020204" pitchFamily="34" charset="-122"/>
              <a:ea typeface="微软雅黑" panose="020B0503020204020204" pitchFamily="34" charset="-122"/>
            </a:endParaRPr>
          </a:p>
        </p:txBody>
      </p:sp>
      <p:grpSp>
        <p:nvGrpSpPr>
          <p:cNvPr id="6" name="组合 5"/>
          <p:cNvGrpSpPr/>
          <p:nvPr/>
        </p:nvGrpSpPr>
        <p:grpSpPr>
          <a:xfrm>
            <a:off x="6285453" y="2464946"/>
            <a:ext cx="1258599" cy="284470"/>
            <a:chOff x="4100513" y="887105"/>
            <a:chExt cx="1258599" cy="284470"/>
          </a:xfrm>
          <a:solidFill>
            <a:srgbClr val="AE8A57"/>
          </a:solidFill>
        </p:grpSpPr>
        <p:cxnSp>
          <p:nvCxnSpPr>
            <p:cNvPr id="7" name="直接连接符 6"/>
            <p:cNvCxnSpPr/>
            <p:nvPr/>
          </p:nvCxnSpPr>
          <p:spPr>
            <a:xfrm flipV="1">
              <a:off x="4100513" y="928688"/>
              <a:ext cx="242887" cy="242887"/>
            </a:xfrm>
            <a:prstGeom prst="line">
              <a:avLst/>
            </a:prstGeom>
            <a:grpFill/>
            <a:ln>
              <a:solidFill>
                <a:srgbClr val="AE8A57"/>
              </a:solidFill>
            </a:ln>
          </p:spPr>
          <p:style>
            <a:lnRef idx="1">
              <a:schemeClr val="accent1"/>
            </a:lnRef>
            <a:fillRef idx="0">
              <a:schemeClr val="accent1"/>
            </a:fillRef>
            <a:effectRef idx="0">
              <a:schemeClr val="accent1"/>
            </a:effectRef>
            <a:fontRef idx="minor">
              <a:schemeClr val="tx1"/>
            </a:fontRef>
          </p:style>
        </p:cxnSp>
        <p:cxnSp>
          <p:nvCxnSpPr>
            <p:cNvPr id="8" name="直接连接符 7"/>
            <p:cNvCxnSpPr/>
            <p:nvPr/>
          </p:nvCxnSpPr>
          <p:spPr>
            <a:xfrm>
              <a:off x="4343400" y="928688"/>
              <a:ext cx="902368" cy="0"/>
            </a:xfrm>
            <a:prstGeom prst="line">
              <a:avLst/>
            </a:prstGeom>
            <a:grpFill/>
            <a:ln>
              <a:solidFill>
                <a:srgbClr val="AE8A57"/>
              </a:solidFill>
            </a:ln>
          </p:spPr>
          <p:style>
            <a:lnRef idx="1">
              <a:schemeClr val="accent1"/>
            </a:lnRef>
            <a:fillRef idx="0">
              <a:schemeClr val="accent1"/>
            </a:fillRef>
            <a:effectRef idx="0">
              <a:schemeClr val="accent1"/>
            </a:effectRef>
            <a:fontRef idx="minor">
              <a:schemeClr val="tx1"/>
            </a:fontRef>
          </p:style>
        </p:cxnSp>
        <p:sp>
          <p:nvSpPr>
            <p:cNvPr id="9" name="椭圆 8"/>
            <p:cNvSpPr/>
            <p:nvPr/>
          </p:nvSpPr>
          <p:spPr>
            <a:xfrm>
              <a:off x="5267078" y="887105"/>
              <a:ext cx="92034" cy="92034"/>
            </a:xfrm>
            <a:prstGeom prst="ellipse">
              <a:avLst/>
            </a:prstGeom>
            <a:grpFill/>
            <a:ln>
              <a:solidFill>
                <a:srgbClr val="AE8A5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11" name="矩形 10"/>
          <p:cNvSpPr/>
          <p:nvPr/>
        </p:nvSpPr>
        <p:spPr>
          <a:xfrm>
            <a:off x="9178604" y="3528289"/>
            <a:ext cx="1107996" cy="369332"/>
          </a:xfrm>
          <a:prstGeom prst="rect">
            <a:avLst/>
          </a:prstGeom>
          <a:noFill/>
          <a:ln>
            <a:noFill/>
          </a:ln>
        </p:spPr>
        <p:txBody>
          <a:bodyPr wrap="none">
            <a:spAutoFit/>
          </a:bodyPr>
          <a:lstStyle/>
          <a:p>
            <a:r>
              <a:rPr lang="zh-CN" altLang="zh-CN" kern="100" dirty="0">
                <a:solidFill>
                  <a:srgbClr val="AE8A57"/>
                </a:solidFill>
                <a:latin typeface="微软雅黑" panose="020B0503020204020204" pitchFamily="34" charset="-122"/>
                <a:ea typeface="微软雅黑" panose="020B0503020204020204" pitchFamily="34" charset="-122"/>
                <a:cs typeface="Times New Roman" panose="02020603050405020304" pitchFamily="18" charset="0"/>
              </a:rPr>
              <a:t>创新致</a:t>
            </a:r>
            <a:r>
              <a:rPr lang="zh-CN" altLang="zh-CN" kern="100" dirty="0" smtClean="0">
                <a:solidFill>
                  <a:srgbClr val="AE8A57"/>
                </a:solidFill>
                <a:latin typeface="微软雅黑" panose="020B0503020204020204" pitchFamily="34" charset="-122"/>
                <a:ea typeface="微软雅黑" panose="020B0503020204020204" pitchFamily="34" charset="-122"/>
                <a:cs typeface="Times New Roman" panose="02020603050405020304" pitchFamily="18" charset="0"/>
              </a:rPr>
              <a:t>远</a:t>
            </a:r>
            <a:endParaRPr lang="zh-CN" altLang="en-US" dirty="0">
              <a:solidFill>
                <a:srgbClr val="AE8A57"/>
              </a:solidFill>
              <a:latin typeface="微软雅黑" panose="020B0503020204020204" pitchFamily="34" charset="-122"/>
              <a:ea typeface="微软雅黑" panose="020B0503020204020204" pitchFamily="34" charset="-122"/>
            </a:endParaRPr>
          </a:p>
        </p:txBody>
      </p:sp>
      <p:grpSp>
        <p:nvGrpSpPr>
          <p:cNvPr id="12" name="组合 11"/>
          <p:cNvGrpSpPr/>
          <p:nvPr/>
        </p:nvGrpSpPr>
        <p:grpSpPr>
          <a:xfrm>
            <a:off x="7298307" y="3666938"/>
            <a:ext cx="1747777" cy="92034"/>
            <a:chOff x="3365596" y="115059"/>
            <a:chExt cx="1747777" cy="92034"/>
          </a:xfrm>
          <a:solidFill>
            <a:srgbClr val="AE8A57"/>
          </a:solidFill>
        </p:grpSpPr>
        <p:cxnSp>
          <p:nvCxnSpPr>
            <p:cNvPr id="14" name="直接连接符 13"/>
            <p:cNvCxnSpPr/>
            <p:nvPr/>
          </p:nvCxnSpPr>
          <p:spPr>
            <a:xfrm>
              <a:off x="3365596" y="161076"/>
              <a:ext cx="1656609" cy="0"/>
            </a:xfrm>
            <a:prstGeom prst="line">
              <a:avLst/>
            </a:prstGeom>
            <a:grpFill/>
            <a:ln>
              <a:solidFill>
                <a:srgbClr val="AE8A57"/>
              </a:solidFill>
            </a:ln>
          </p:spPr>
          <p:style>
            <a:lnRef idx="1">
              <a:schemeClr val="accent1"/>
            </a:lnRef>
            <a:fillRef idx="0">
              <a:schemeClr val="accent1"/>
            </a:fillRef>
            <a:effectRef idx="0">
              <a:schemeClr val="accent1"/>
            </a:effectRef>
            <a:fontRef idx="minor">
              <a:schemeClr val="tx1"/>
            </a:fontRef>
          </p:style>
        </p:cxnSp>
        <p:sp>
          <p:nvSpPr>
            <p:cNvPr id="15" name="椭圆 14"/>
            <p:cNvSpPr/>
            <p:nvPr/>
          </p:nvSpPr>
          <p:spPr>
            <a:xfrm>
              <a:off x="5021339" y="115059"/>
              <a:ext cx="92034" cy="92034"/>
            </a:xfrm>
            <a:prstGeom prst="ellipse">
              <a:avLst/>
            </a:prstGeom>
            <a:grpFill/>
            <a:ln>
              <a:solidFill>
                <a:srgbClr val="AE8A5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17" name="矩形 16"/>
          <p:cNvSpPr/>
          <p:nvPr/>
        </p:nvSpPr>
        <p:spPr>
          <a:xfrm>
            <a:off x="8065528" y="4927213"/>
            <a:ext cx="1107996" cy="369332"/>
          </a:xfrm>
          <a:prstGeom prst="rect">
            <a:avLst/>
          </a:prstGeom>
          <a:noFill/>
          <a:ln>
            <a:noFill/>
          </a:ln>
        </p:spPr>
        <p:txBody>
          <a:bodyPr wrap="none">
            <a:spAutoFit/>
          </a:bodyPr>
          <a:lstStyle/>
          <a:p>
            <a:r>
              <a:rPr lang="zh-CN" altLang="zh-CN" kern="100" dirty="0">
                <a:solidFill>
                  <a:srgbClr val="AE8A57"/>
                </a:solidFill>
                <a:latin typeface="微软雅黑" panose="020B0503020204020204" pitchFamily="34" charset="-122"/>
                <a:ea typeface="微软雅黑" panose="020B0503020204020204" pitchFamily="34" charset="-122"/>
                <a:cs typeface="Times New Roman" panose="02020603050405020304" pitchFamily="18" charset="0"/>
              </a:rPr>
              <a:t>追求卓越</a:t>
            </a:r>
            <a:endParaRPr lang="zh-CN" altLang="en-US" dirty="0">
              <a:solidFill>
                <a:srgbClr val="AE8A57"/>
              </a:solidFill>
              <a:latin typeface="微软雅黑" panose="020B0503020204020204" pitchFamily="34" charset="-122"/>
              <a:ea typeface="微软雅黑" panose="020B0503020204020204" pitchFamily="34" charset="-122"/>
            </a:endParaRPr>
          </a:p>
        </p:txBody>
      </p:sp>
      <p:grpSp>
        <p:nvGrpSpPr>
          <p:cNvPr id="18" name="组合 17"/>
          <p:cNvGrpSpPr/>
          <p:nvPr/>
        </p:nvGrpSpPr>
        <p:grpSpPr>
          <a:xfrm>
            <a:off x="6634750" y="4882141"/>
            <a:ext cx="1340642" cy="280189"/>
            <a:chOff x="3752940" y="5074703"/>
            <a:chExt cx="1340642" cy="280189"/>
          </a:xfrm>
          <a:solidFill>
            <a:srgbClr val="AE8A57"/>
          </a:solidFill>
        </p:grpSpPr>
        <p:cxnSp>
          <p:nvCxnSpPr>
            <p:cNvPr id="19" name="直接连接符 18"/>
            <p:cNvCxnSpPr/>
            <p:nvPr/>
          </p:nvCxnSpPr>
          <p:spPr>
            <a:xfrm>
              <a:off x="3752940" y="5074703"/>
              <a:ext cx="347573" cy="229738"/>
            </a:xfrm>
            <a:prstGeom prst="line">
              <a:avLst/>
            </a:prstGeom>
            <a:grpFill/>
            <a:ln>
              <a:solidFill>
                <a:srgbClr val="AE8A57"/>
              </a:solidFill>
            </a:ln>
          </p:spPr>
          <p:style>
            <a:lnRef idx="1">
              <a:schemeClr val="accent1"/>
            </a:lnRef>
            <a:fillRef idx="0">
              <a:schemeClr val="accent1"/>
            </a:fillRef>
            <a:effectRef idx="0">
              <a:schemeClr val="accent1"/>
            </a:effectRef>
            <a:fontRef idx="minor">
              <a:schemeClr val="tx1"/>
            </a:fontRef>
          </p:style>
        </p:cxnSp>
        <p:cxnSp>
          <p:nvCxnSpPr>
            <p:cNvPr id="20" name="直接连接符 19"/>
            <p:cNvCxnSpPr/>
            <p:nvPr/>
          </p:nvCxnSpPr>
          <p:spPr>
            <a:xfrm>
              <a:off x="4103874" y="5304441"/>
              <a:ext cx="902368" cy="0"/>
            </a:xfrm>
            <a:prstGeom prst="line">
              <a:avLst/>
            </a:prstGeom>
            <a:grpFill/>
            <a:ln>
              <a:solidFill>
                <a:srgbClr val="AE8A57"/>
              </a:solidFill>
            </a:ln>
          </p:spPr>
          <p:style>
            <a:lnRef idx="1">
              <a:schemeClr val="accent1"/>
            </a:lnRef>
            <a:fillRef idx="0">
              <a:schemeClr val="accent1"/>
            </a:fillRef>
            <a:effectRef idx="0">
              <a:schemeClr val="accent1"/>
            </a:effectRef>
            <a:fontRef idx="minor">
              <a:schemeClr val="tx1"/>
            </a:fontRef>
          </p:style>
        </p:cxnSp>
        <p:sp>
          <p:nvSpPr>
            <p:cNvPr id="21" name="椭圆 20"/>
            <p:cNvSpPr/>
            <p:nvPr/>
          </p:nvSpPr>
          <p:spPr>
            <a:xfrm>
              <a:off x="5001548" y="5262858"/>
              <a:ext cx="92034" cy="92034"/>
            </a:xfrm>
            <a:prstGeom prst="ellipse">
              <a:avLst/>
            </a:prstGeom>
            <a:grpFill/>
            <a:ln>
              <a:solidFill>
                <a:srgbClr val="AE8A5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22" name="KSO_Shape"/>
          <p:cNvSpPr/>
          <p:nvPr/>
        </p:nvSpPr>
        <p:spPr bwMode="auto">
          <a:xfrm>
            <a:off x="5080345" y="2743314"/>
            <a:ext cx="2234004" cy="2200495"/>
          </a:xfrm>
          <a:custGeom>
            <a:avLst/>
            <a:gdLst>
              <a:gd name="T0" fmla="*/ 578881 w 2443615"/>
              <a:gd name="T1" fmla="*/ 210056 h 2406492"/>
              <a:gd name="T2" fmla="*/ 209403 w 2443615"/>
              <a:gd name="T3" fmla="*/ 579678 h 2406492"/>
              <a:gd name="T4" fmla="*/ 578881 w 2443615"/>
              <a:gd name="T5" fmla="*/ 949300 h 2406492"/>
              <a:gd name="T6" fmla="*/ 948359 w 2443615"/>
              <a:gd name="T7" fmla="*/ 579678 h 2406492"/>
              <a:gd name="T8" fmla="*/ 578881 w 2443615"/>
              <a:gd name="T9" fmla="*/ 210056 h 2406492"/>
              <a:gd name="T10" fmla="*/ 531473 w 2443615"/>
              <a:gd name="T11" fmla="*/ 0 h 2406492"/>
              <a:gd name="T12" fmla="*/ 626289 w 2443615"/>
              <a:gd name="T13" fmla="*/ 0 h 2406492"/>
              <a:gd name="T14" fmla="*/ 646896 w 2443615"/>
              <a:gd name="T15" fmla="*/ 116931 h 2406492"/>
              <a:gd name="T16" fmla="*/ 824112 w 2443615"/>
              <a:gd name="T17" fmla="*/ 181457 h 2406492"/>
              <a:gd name="T18" fmla="*/ 915030 w 2443615"/>
              <a:gd name="T19" fmla="*/ 105134 h 2406492"/>
              <a:gd name="T20" fmla="*/ 987663 w 2443615"/>
              <a:gd name="T21" fmla="*/ 166105 h 2406492"/>
              <a:gd name="T22" fmla="*/ 928315 w 2443615"/>
              <a:gd name="T23" fmla="*/ 268929 h 2406492"/>
              <a:gd name="T24" fmla="*/ 1022610 w 2443615"/>
              <a:gd name="T25" fmla="*/ 432315 h 2406492"/>
              <a:gd name="T26" fmla="*/ 1141298 w 2443615"/>
              <a:gd name="T27" fmla="*/ 432312 h 2406492"/>
              <a:gd name="T28" fmla="*/ 1157762 w 2443615"/>
              <a:gd name="T29" fmla="*/ 525724 h 2406492"/>
              <a:gd name="T30" fmla="*/ 1046231 w 2443615"/>
              <a:gd name="T31" fmla="*/ 566331 h 2406492"/>
              <a:gd name="T32" fmla="*/ 1013483 w 2443615"/>
              <a:gd name="T33" fmla="*/ 752127 h 2406492"/>
              <a:gd name="T34" fmla="*/ 1104405 w 2443615"/>
              <a:gd name="T35" fmla="*/ 828445 h 2406492"/>
              <a:gd name="T36" fmla="*/ 1056998 w 2443615"/>
              <a:gd name="T37" fmla="*/ 910590 h 2406492"/>
              <a:gd name="T38" fmla="*/ 945469 w 2443615"/>
              <a:gd name="T39" fmla="*/ 869977 h 2406492"/>
              <a:gd name="T40" fmla="*/ 801001 w 2443615"/>
              <a:gd name="T41" fmla="*/ 991247 h 2406492"/>
              <a:gd name="T42" fmla="*/ 821615 w 2443615"/>
              <a:gd name="T43" fmla="*/ 1108177 h 2406492"/>
              <a:gd name="T44" fmla="*/ 732517 w 2443615"/>
              <a:gd name="T45" fmla="*/ 1140619 h 2406492"/>
              <a:gd name="T46" fmla="*/ 673175 w 2443615"/>
              <a:gd name="T47" fmla="*/ 1037791 h 2406492"/>
              <a:gd name="T48" fmla="*/ 484586 w 2443615"/>
              <a:gd name="T49" fmla="*/ 1037791 h 2406492"/>
              <a:gd name="T50" fmla="*/ 425246 w 2443615"/>
              <a:gd name="T51" fmla="*/ 1140619 h 2406492"/>
              <a:gd name="T52" fmla="*/ 336148 w 2443615"/>
              <a:gd name="T53" fmla="*/ 1108177 h 2406492"/>
              <a:gd name="T54" fmla="*/ 356761 w 2443615"/>
              <a:gd name="T55" fmla="*/ 991247 h 2406492"/>
              <a:gd name="T56" fmla="*/ 212294 w 2443615"/>
              <a:gd name="T57" fmla="*/ 869977 h 2406492"/>
              <a:gd name="T58" fmla="*/ 100765 w 2443615"/>
              <a:gd name="T59" fmla="*/ 910590 h 2406492"/>
              <a:gd name="T60" fmla="*/ 53357 w 2443615"/>
              <a:gd name="T61" fmla="*/ 828445 h 2406492"/>
              <a:gd name="T62" fmla="*/ 144279 w 2443615"/>
              <a:gd name="T63" fmla="*/ 752127 h 2406492"/>
              <a:gd name="T64" fmla="*/ 111531 w 2443615"/>
              <a:gd name="T65" fmla="*/ 566331 h 2406492"/>
              <a:gd name="T66" fmla="*/ 0 w 2443615"/>
              <a:gd name="T67" fmla="*/ 525724 h 2406492"/>
              <a:gd name="T68" fmla="*/ 16464 w 2443615"/>
              <a:gd name="T69" fmla="*/ 432312 h 2406492"/>
              <a:gd name="T70" fmla="*/ 135152 w 2443615"/>
              <a:gd name="T71" fmla="*/ 432315 h 2406492"/>
              <a:gd name="T72" fmla="*/ 229447 w 2443615"/>
              <a:gd name="T73" fmla="*/ 268929 h 2406492"/>
              <a:gd name="T74" fmla="*/ 170100 w 2443615"/>
              <a:gd name="T75" fmla="*/ 166105 h 2406492"/>
              <a:gd name="T76" fmla="*/ 242733 w 2443615"/>
              <a:gd name="T77" fmla="*/ 105134 h 2406492"/>
              <a:gd name="T78" fmla="*/ 333651 w 2443615"/>
              <a:gd name="T79" fmla="*/ 181457 h 2406492"/>
              <a:gd name="T80" fmla="*/ 510866 w 2443615"/>
              <a:gd name="T81" fmla="*/ 116931 h 2406492"/>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0" t="0" r="r" b="b"/>
            <a:pathLst>
              <a:path w="2443615" h="2406492">
                <a:moveTo>
                  <a:pt x="1221807" y="443178"/>
                </a:moveTo>
                <a:cubicBezTo>
                  <a:pt x="791117" y="443178"/>
                  <a:pt x="441973" y="792322"/>
                  <a:pt x="441973" y="1223012"/>
                </a:cubicBezTo>
                <a:cubicBezTo>
                  <a:pt x="441973" y="1653702"/>
                  <a:pt x="791117" y="2002846"/>
                  <a:pt x="1221807" y="2002846"/>
                </a:cubicBezTo>
                <a:cubicBezTo>
                  <a:pt x="1652497" y="2002846"/>
                  <a:pt x="2001641" y="1653702"/>
                  <a:pt x="2001641" y="1223012"/>
                </a:cubicBezTo>
                <a:cubicBezTo>
                  <a:pt x="2001641" y="792322"/>
                  <a:pt x="1652497" y="443178"/>
                  <a:pt x="1221807" y="443178"/>
                </a:cubicBezTo>
                <a:close/>
                <a:moveTo>
                  <a:pt x="1121747" y="0"/>
                </a:moveTo>
                <a:lnTo>
                  <a:pt x="1321868" y="0"/>
                </a:lnTo>
                <a:lnTo>
                  <a:pt x="1365362" y="246702"/>
                </a:lnTo>
                <a:cubicBezTo>
                  <a:pt x="1497994" y="266203"/>
                  <a:pt x="1625261" y="312525"/>
                  <a:pt x="1739400" y="382840"/>
                </a:cubicBezTo>
                <a:lnTo>
                  <a:pt x="1931295" y="221813"/>
                </a:lnTo>
                <a:lnTo>
                  <a:pt x="2084596" y="350449"/>
                </a:lnTo>
                <a:lnTo>
                  <a:pt x="1959337" y="567390"/>
                </a:lnTo>
                <a:cubicBezTo>
                  <a:pt x="2048403" y="667584"/>
                  <a:pt x="2116120" y="784874"/>
                  <a:pt x="2158357" y="912104"/>
                </a:cubicBezTo>
                <a:lnTo>
                  <a:pt x="2408865" y="912098"/>
                </a:lnTo>
                <a:lnTo>
                  <a:pt x="2443615" y="1109179"/>
                </a:lnTo>
                <a:lnTo>
                  <a:pt x="2208214" y="1194851"/>
                </a:lnTo>
                <a:cubicBezTo>
                  <a:pt x="2212040" y="1328854"/>
                  <a:pt x="2188522" y="1462233"/>
                  <a:pt x="2139095" y="1586846"/>
                </a:cubicBezTo>
                <a:lnTo>
                  <a:pt x="2330998" y="1747864"/>
                </a:lnTo>
                <a:lnTo>
                  <a:pt x="2230938" y="1921175"/>
                </a:lnTo>
                <a:lnTo>
                  <a:pt x="1995541" y="1835490"/>
                </a:lnTo>
                <a:cubicBezTo>
                  <a:pt x="1912336" y="1940602"/>
                  <a:pt x="1808586" y="2027658"/>
                  <a:pt x="1690623" y="2091346"/>
                </a:cubicBezTo>
                <a:lnTo>
                  <a:pt x="1734130" y="2338046"/>
                </a:lnTo>
                <a:lnTo>
                  <a:pt x="1546077" y="2406492"/>
                </a:lnTo>
                <a:lnTo>
                  <a:pt x="1420828" y="2189544"/>
                </a:lnTo>
                <a:cubicBezTo>
                  <a:pt x="1289525" y="2216580"/>
                  <a:pt x="1154089" y="2216580"/>
                  <a:pt x="1022786" y="2189544"/>
                </a:cubicBezTo>
                <a:lnTo>
                  <a:pt x="897539" y="2406492"/>
                </a:lnTo>
                <a:lnTo>
                  <a:pt x="709486" y="2338046"/>
                </a:lnTo>
                <a:lnTo>
                  <a:pt x="752993" y="2091346"/>
                </a:lnTo>
                <a:cubicBezTo>
                  <a:pt x="635030" y="2027658"/>
                  <a:pt x="531280" y="1940601"/>
                  <a:pt x="448076" y="1835490"/>
                </a:cubicBezTo>
                <a:lnTo>
                  <a:pt x="212678" y="1921175"/>
                </a:lnTo>
                <a:lnTo>
                  <a:pt x="112617" y="1747864"/>
                </a:lnTo>
                <a:lnTo>
                  <a:pt x="304520" y="1586846"/>
                </a:lnTo>
                <a:cubicBezTo>
                  <a:pt x="255094" y="1462233"/>
                  <a:pt x="231575" y="1328854"/>
                  <a:pt x="235401" y="1194851"/>
                </a:cubicBezTo>
                <a:lnTo>
                  <a:pt x="0" y="1109179"/>
                </a:lnTo>
                <a:lnTo>
                  <a:pt x="34750" y="912098"/>
                </a:lnTo>
                <a:lnTo>
                  <a:pt x="285257" y="912104"/>
                </a:lnTo>
                <a:cubicBezTo>
                  <a:pt x="327494" y="784874"/>
                  <a:pt x="395211" y="667583"/>
                  <a:pt x="484278" y="567390"/>
                </a:cubicBezTo>
                <a:lnTo>
                  <a:pt x="359019" y="350449"/>
                </a:lnTo>
                <a:lnTo>
                  <a:pt x="512321" y="221813"/>
                </a:lnTo>
                <a:lnTo>
                  <a:pt x="704216" y="382840"/>
                </a:lnTo>
                <a:cubicBezTo>
                  <a:pt x="818353" y="312525"/>
                  <a:pt x="945621" y="266204"/>
                  <a:pt x="1078253" y="246702"/>
                </a:cubicBezTo>
                <a:lnTo>
                  <a:pt x="1121747" y="0"/>
                </a:lnTo>
                <a:close/>
              </a:path>
            </a:pathLst>
          </a:custGeom>
          <a:solidFill>
            <a:srgbClr val="AE8A57"/>
          </a:solidFill>
          <a:ln>
            <a:noFill/>
          </a:ln>
        </p:spPr>
        <p:txBody>
          <a:bodyPr lIns="501445" tIns="575655" rIns="501445" bIns="614746" anchor="ctr"/>
          <a:lstStyle/>
          <a:p>
            <a:pPr algn="ctr"/>
            <a:endParaRPr lang="zh-CN" altLang="en-US" sz="4800" dirty="0">
              <a:solidFill>
                <a:srgbClr val="AE8A57"/>
              </a:solidFill>
            </a:endParaRPr>
          </a:p>
        </p:txBody>
      </p:sp>
      <p:sp>
        <p:nvSpPr>
          <p:cNvPr id="26" name="矩形 25"/>
          <p:cNvSpPr/>
          <p:nvPr/>
        </p:nvSpPr>
        <p:spPr>
          <a:xfrm flipH="1">
            <a:off x="3638176" y="2305821"/>
            <a:ext cx="1107996" cy="369332"/>
          </a:xfrm>
          <a:prstGeom prst="rect">
            <a:avLst/>
          </a:prstGeom>
          <a:noFill/>
          <a:ln>
            <a:noFill/>
          </a:ln>
        </p:spPr>
        <p:txBody>
          <a:bodyPr wrap="none">
            <a:spAutoFit/>
          </a:bodyPr>
          <a:lstStyle/>
          <a:p>
            <a:r>
              <a:rPr lang="zh-CN" altLang="en-US" kern="100" dirty="0" smtClean="0">
                <a:solidFill>
                  <a:srgbClr val="AE8A57"/>
                </a:solidFill>
                <a:latin typeface="微软雅黑" panose="020B0503020204020204" pitchFamily="34" charset="-122"/>
                <a:ea typeface="微软雅黑" panose="020B0503020204020204" pitchFamily="34" charset="-122"/>
                <a:cs typeface="Times New Roman" panose="02020603050405020304" pitchFamily="18" charset="0"/>
              </a:rPr>
              <a:t>顾客至上</a:t>
            </a:r>
            <a:endParaRPr lang="zh-CN" altLang="en-US" dirty="0">
              <a:solidFill>
                <a:srgbClr val="AE8A57"/>
              </a:solidFill>
              <a:latin typeface="微软雅黑" panose="020B0503020204020204" pitchFamily="34" charset="-122"/>
              <a:ea typeface="微软雅黑" panose="020B0503020204020204" pitchFamily="34" charset="-122"/>
            </a:endParaRPr>
          </a:p>
        </p:txBody>
      </p:sp>
      <p:grpSp>
        <p:nvGrpSpPr>
          <p:cNvPr id="27" name="组合 26"/>
          <p:cNvGrpSpPr/>
          <p:nvPr/>
        </p:nvGrpSpPr>
        <p:grpSpPr>
          <a:xfrm flipH="1">
            <a:off x="4834548" y="2448904"/>
            <a:ext cx="1258599" cy="284470"/>
            <a:chOff x="4100513" y="887105"/>
            <a:chExt cx="1258599" cy="284470"/>
          </a:xfrm>
          <a:solidFill>
            <a:srgbClr val="AE8A57"/>
          </a:solidFill>
        </p:grpSpPr>
        <p:cxnSp>
          <p:nvCxnSpPr>
            <p:cNvPr id="37" name="直接连接符 36"/>
            <p:cNvCxnSpPr/>
            <p:nvPr/>
          </p:nvCxnSpPr>
          <p:spPr>
            <a:xfrm flipV="1">
              <a:off x="4100513" y="928688"/>
              <a:ext cx="242887" cy="242887"/>
            </a:xfrm>
            <a:prstGeom prst="line">
              <a:avLst/>
            </a:prstGeom>
            <a:grpFill/>
            <a:ln>
              <a:solidFill>
                <a:srgbClr val="AE8A57"/>
              </a:solidFill>
            </a:ln>
          </p:spPr>
          <p:style>
            <a:lnRef idx="1">
              <a:schemeClr val="accent1"/>
            </a:lnRef>
            <a:fillRef idx="0">
              <a:schemeClr val="accent1"/>
            </a:fillRef>
            <a:effectRef idx="0">
              <a:schemeClr val="accent1"/>
            </a:effectRef>
            <a:fontRef idx="minor">
              <a:schemeClr val="tx1"/>
            </a:fontRef>
          </p:style>
        </p:cxnSp>
        <p:cxnSp>
          <p:nvCxnSpPr>
            <p:cNvPr id="38" name="直接连接符 37"/>
            <p:cNvCxnSpPr/>
            <p:nvPr/>
          </p:nvCxnSpPr>
          <p:spPr>
            <a:xfrm>
              <a:off x="4343400" y="928688"/>
              <a:ext cx="902368" cy="0"/>
            </a:xfrm>
            <a:prstGeom prst="line">
              <a:avLst/>
            </a:prstGeom>
            <a:grpFill/>
            <a:ln>
              <a:solidFill>
                <a:srgbClr val="AE8A57"/>
              </a:solidFill>
            </a:ln>
          </p:spPr>
          <p:style>
            <a:lnRef idx="1">
              <a:schemeClr val="accent1"/>
            </a:lnRef>
            <a:fillRef idx="0">
              <a:schemeClr val="accent1"/>
            </a:fillRef>
            <a:effectRef idx="0">
              <a:schemeClr val="accent1"/>
            </a:effectRef>
            <a:fontRef idx="minor">
              <a:schemeClr val="tx1"/>
            </a:fontRef>
          </p:style>
        </p:cxnSp>
        <p:sp>
          <p:nvSpPr>
            <p:cNvPr id="39" name="椭圆 38"/>
            <p:cNvSpPr/>
            <p:nvPr/>
          </p:nvSpPr>
          <p:spPr>
            <a:xfrm>
              <a:off x="5267078" y="887105"/>
              <a:ext cx="92034" cy="92034"/>
            </a:xfrm>
            <a:prstGeom prst="ellipse">
              <a:avLst/>
            </a:prstGeom>
            <a:grpFill/>
            <a:ln>
              <a:solidFill>
                <a:srgbClr val="AE8A5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28" name="矩形 27"/>
          <p:cNvSpPr/>
          <p:nvPr/>
        </p:nvSpPr>
        <p:spPr>
          <a:xfrm flipH="1">
            <a:off x="2092000" y="3512247"/>
            <a:ext cx="1107996" cy="369332"/>
          </a:xfrm>
          <a:prstGeom prst="rect">
            <a:avLst/>
          </a:prstGeom>
          <a:noFill/>
          <a:ln>
            <a:noFill/>
          </a:ln>
        </p:spPr>
        <p:txBody>
          <a:bodyPr wrap="none">
            <a:spAutoFit/>
          </a:bodyPr>
          <a:lstStyle/>
          <a:p>
            <a:r>
              <a:rPr lang="zh-CN" altLang="en-US" kern="100" dirty="0" smtClean="0">
                <a:solidFill>
                  <a:srgbClr val="AE8A57"/>
                </a:solidFill>
                <a:latin typeface="微软雅黑" panose="020B0503020204020204" pitchFamily="34" charset="-122"/>
                <a:ea typeface="微软雅黑" panose="020B0503020204020204" pitchFamily="34" charset="-122"/>
                <a:cs typeface="Times New Roman" panose="02020603050405020304" pitchFamily="18" charset="0"/>
              </a:rPr>
              <a:t>品质第一</a:t>
            </a:r>
            <a:endParaRPr lang="zh-CN" altLang="en-US" dirty="0">
              <a:solidFill>
                <a:srgbClr val="AE8A57"/>
              </a:solidFill>
              <a:latin typeface="微软雅黑" panose="020B0503020204020204" pitchFamily="34" charset="-122"/>
              <a:ea typeface="微软雅黑" panose="020B0503020204020204" pitchFamily="34" charset="-122"/>
            </a:endParaRPr>
          </a:p>
        </p:txBody>
      </p:sp>
      <p:grpSp>
        <p:nvGrpSpPr>
          <p:cNvPr id="29" name="组合 28"/>
          <p:cNvGrpSpPr/>
          <p:nvPr/>
        </p:nvGrpSpPr>
        <p:grpSpPr>
          <a:xfrm flipH="1">
            <a:off x="3332516" y="3650896"/>
            <a:ext cx="1747777" cy="92034"/>
            <a:chOff x="3365596" y="115059"/>
            <a:chExt cx="1747777" cy="92034"/>
          </a:xfrm>
          <a:solidFill>
            <a:srgbClr val="AE8A57"/>
          </a:solidFill>
        </p:grpSpPr>
        <p:cxnSp>
          <p:nvCxnSpPr>
            <p:cNvPr id="35" name="直接连接符 34"/>
            <p:cNvCxnSpPr/>
            <p:nvPr/>
          </p:nvCxnSpPr>
          <p:spPr>
            <a:xfrm>
              <a:off x="3365596" y="161076"/>
              <a:ext cx="1656609" cy="0"/>
            </a:xfrm>
            <a:prstGeom prst="line">
              <a:avLst/>
            </a:prstGeom>
            <a:grpFill/>
            <a:ln>
              <a:solidFill>
                <a:srgbClr val="AE8A57"/>
              </a:solidFill>
            </a:ln>
          </p:spPr>
          <p:style>
            <a:lnRef idx="1">
              <a:schemeClr val="accent1"/>
            </a:lnRef>
            <a:fillRef idx="0">
              <a:schemeClr val="accent1"/>
            </a:fillRef>
            <a:effectRef idx="0">
              <a:schemeClr val="accent1"/>
            </a:effectRef>
            <a:fontRef idx="minor">
              <a:schemeClr val="tx1"/>
            </a:fontRef>
          </p:style>
        </p:cxnSp>
        <p:sp>
          <p:nvSpPr>
            <p:cNvPr id="36" name="椭圆 35"/>
            <p:cNvSpPr/>
            <p:nvPr/>
          </p:nvSpPr>
          <p:spPr>
            <a:xfrm>
              <a:off x="5021339" y="115059"/>
              <a:ext cx="92034" cy="92034"/>
            </a:xfrm>
            <a:prstGeom prst="ellipse">
              <a:avLst/>
            </a:prstGeom>
            <a:grpFill/>
            <a:ln>
              <a:solidFill>
                <a:srgbClr val="AE8A5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30" name="矩形 29"/>
          <p:cNvSpPr/>
          <p:nvPr/>
        </p:nvSpPr>
        <p:spPr>
          <a:xfrm flipH="1">
            <a:off x="3205076" y="4911171"/>
            <a:ext cx="1107996" cy="369332"/>
          </a:xfrm>
          <a:prstGeom prst="rect">
            <a:avLst/>
          </a:prstGeom>
          <a:noFill/>
          <a:ln>
            <a:noFill/>
          </a:ln>
        </p:spPr>
        <p:txBody>
          <a:bodyPr wrap="none">
            <a:spAutoFit/>
          </a:bodyPr>
          <a:lstStyle/>
          <a:p>
            <a:r>
              <a:rPr lang="zh-CN" altLang="en-US" dirty="0" smtClean="0">
                <a:solidFill>
                  <a:srgbClr val="AE8A57"/>
                </a:solidFill>
                <a:latin typeface="微软雅黑" panose="020B0503020204020204" pitchFamily="34" charset="-122"/>
                <a:ea typeface="微软雅黑" panose="020B0503020204020204" pitchFamily="34" charset="-122"/>
              </a:rPr>
              <a:t>持续改善</a:t>
            </a:r>
            <a:endParaRPr lang="zh-CN" altLang="en-US" dirty="0">
              <a:solidFill>
                <a:srgbClr val="AE8A57"/>
              </a:solidFill>
              <a:latin typeface="微软雅黑" panose="020B0503020204020204" pitchFamily="34" charset="-122"/>
              <a:ea typeface="微软雅黑" panose="020B0503020204020204" pitchFamily="34" charset="-122"/>
            </a:endParaRPr>
          </a:p>
        </p:txBody>
      </p:sp>
      <p:grpSp>
        <p:nvGrpSpPr>
          <p:cNvPr id="31" name="组合 30"/>
          <p:cNvGrpSpPr/>
          <p:nvPr/>
        </p:nvGrpSpPr>
        <p:grpSpPr>
          <a:xfrm flipH="1">
            <a:off x="4403208" y="4866099"/>
            <a:ext cx="1340642" cy="280189"/>
            <a:chOff x="3752940" y="5074703"/>
            <a:chExt cx="1340642" cy="280189"/>
          </a:xfrm>
          <a:solidFill>
            <a:srgbClr val="AE8A57"/>
          </a:solidFill>
        </p:grpSpPr>
        <p:cxnSp>
          <p:nvCxnSpPr>
            <p:cNvPr id="32" name="直接连接符 31"/>
            <p:cNvCxnSpPr/>
            <p:nvPr/>
          </p:nvCxnSpPr>
          <p:spPr>
            <a:xfrm>
              <a:off x="3752940" y="5074703"/>
              <a:ext cx="347573" cy="229738"/>
            </a:xfrm>
            <a:prstGeom prst="line">
              <a:avLst/>
            </a:prstGeom>
            <a:grpFill/>
            <a:ln>
              <a:solidFill>
                <a:srgbClr val="AE8A57"/>
              </a:solidFill>
            </a:ln>
          </p:spPr>
          <p:style>
            <a:lnRef idx="1">
              <a:schemeClr val="accent1"/>
            </a:lnRef>
            <a:fillRef idx="0">
              <a:schemeClr val="accent1"/>
            </a:fillRef>
            <a:effectRef idx="0">
              <a:schemeClr val="accent1"/>
            </a:effectRef>
            <a:fontRef idx="minor">
              <a:schemeClr val="tx1"/>
            </a:fontRef>
          </p:style>
        </p:cxnSp>
        <p:cxnSp>
          <p:nvCxnSpPr>
            <p:cNvPr id="33" name="直接连接符 32"/>
            <p:cNvCxnSpPr/>
            <p:nvPr/>
          </p:nvCxnSpPr>
          <p:spPr>
            <a:xfrm>
              <a:off x="4103874" y="5304441"/>
              <a:ext cx="902368" cy="0"/>
            </a:xfrm>
            <a:prstGeom prst="line">
              <a:avLst/>
            </a:prstGeom>
            <a:grpFill/>
            <a:ln>
              <a:solidFill>
                <a:srgbClr val="AE8A57"/>
              </a:solidFill>
            </a:ln>
          </p:spPr>
          <p:style>
            <a:lnRef idx="1">
              <a:schemeClr val="accent1"/>
            </a:lnRef>
            <a:fillRef idx="0">
              <a:schemeClr val="accent1"/>
            </a:fillRef>
            <a:effectRef idx="0">
              <a:schemeClr val="accent1"/>
            </a:effectRef>
            <a:fontRef idx="minor">
              <a:schemeClr val="tx1"/>
            </a:fontRef>
          </p:style>
        </p:cxnSp>
        <p:sp>
          <p:nvSpPr>
            <p:cNvPr id="34" name="椭圆 33"/>
            <p:cNvSpPr/>
            <p:nvPr/>
          </p:nvSpPr>
          <p:spPr>
            <a:xfrm>
              <a:off x="5001548" y="5262858"/>
              <a:ext cx="92034" cy="92034"/>
            </a:xfrm>
            <a:prstGeom prst="ellipse">
              <a:avLst/>
            </a:prstGeom>
            <a:grpFill/>
            <a:ln>
              <a:solidFill>
                <a:srgbClr val="AE8A5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41" name="椭圆 3"/>
          <p:cNvSpPr/>
          <p:nvPr/>
        </p:nvSpPr>
        <p:spPr>
          <a:xfrm rot="5400000">
            <a:off x="5001866" y="3440458"/>
            <a:ext cx="1610814" cy="806128"/>
          </a:xfrm>
          <a:custGeom>
            <a:avLst/>
            <a:gdLst/>
            <a:ahLst/>
            <a:cxnLst/>
            <a:rect l="l" t="t" r="r" b="b"/>
            <a:pathLst>
              <a:path w="3600400" h="1800200">
                <a:moveTo>
                  <a:pt x="0" y="0"/>
                </a:moveTo>
                <a:lnTo>
                  <a:pt x="3600400" y="0"/>
                </a:lnTo>
                <a:cubicBezTo>
                  <a:pt x="3600400" y="994223"/>
                  <a:pt x="2794423" y="1800200"/>
                  <a:pt x="1800200" y="1800200"/>
                </a:cubicBezTo>
                <a:cubicBezTo>
                  <a:pt x="805977" y="1800200"/>
                  <a:pt x="0" y="994223"/>
                  <a:pt x="0" y="0"/>
                </a:cubicBezTo>
                <a:close/>
              </a:path>
            </a:pathLst>
          </a:custGeom>
          <a:solidFill>
            <a:schemeClr val="bg1"/>
          </a:solidFill>
          <a:ln w="25400" cap="flat" cmpd="sng" algn="ctr">
            <a:noFill/>
            <a:prstDash val="solid"/>
          </a:ln>
          <a:effectLst/>
        </p:spPr>
        <p:txBody>
          <a:bodyPr lIns="144000" bIns="252000" anchor="ctr"/>
          <a:lstStyle/>
          <a:p>
            <a:pPr algn="ctr">
              <a:defRPr/>
            </a:pPr>
            <a:endParaRPr lang="en-US" sz="2000" kern="0" dirty="0">
              <a:solidFill>
                <a:srgbClr val="AE8A57"/>
              </a:solidFill>
              <a:latin typeface="微软雅黑" panose="020B0503020204020204" pitchFamily="34" charset="-122"/>
              <a:ea typeface="微软雅黑" panose="020B0503020204020204" pitchFamily="34" charset="-122"/>
            </a:endParaRPr>
          </a:p>
        </p:txBody>
      </p:sp>
      <p:sp>
        <p:nvSpPr>
          <p:cNvPr id="42" name="椭圆 3"/>
          <p:cNvSpPr/>
          <p:nvPr/>
        </p:nvSpPr>
        <p:spPr>
          <a:xfrm rot="16200000" flipH="1">
            <a:off x="5807994" y="3436886"/>
            <a:ext cx="1610814" cy="806128"/>
          </a:xfrm>
          <a:custGeom>
            <a:avLst/>
            <a:gdLst/>
            <a:ahLst/>
            <a:cxnLst/>
            <a:rect l="l" t="t" r="r" b="b"/>
            <a:pathLst>
              <a:path w="3600400" h="1800200">
                <a:moveTo>
                  <a:pt x="0" y="0"/>
                </a:moveTo>
                <a:lnTo>
                  <a:pt x="3600400" y="0"/>
                </a:lnTo>
                <a:cubicBezTo>
                  <a:pt x="3600400" y="994223"/>
                  <a:pt x="2794423" y="1800200"/>
                  <a:pt x="1800200" y="1800200"/>
                </a:cubicBezTo>
                <a:cubicBezTo>
                  <a:pt x="805977" y="1800200"/>
                  <a:pt x="0" y="994223"/>
                  <a:pt x="0" y="0"/>
                </a:cubicBezTo>
                <a:close/>
              </a:path>
            </a:pathLst>
          </a:custGeom>
          <a:solidFill>
            <a:srgbClr val="DCBC7C"/>
          </a:solidFill>
          <a:ln w="25400" cap="flat" cmpd="sng" algn="ctr">
            <a:noFill/>
            <a:prstDash val="solid"/>
          </a:ln>
          <a:effectLst/>
        </p:spPr>
        <p:txBody>
          <a:bodyPr lIns="144000" bIns="252000" anchor="ctr"/>
          <a:lstStyle/>
          <a:p>
            <a:pPr algn="ctr">
              <a:defRPr/>
            </a:pPr>
            <a:endParaRPr lang="en-US" sz="2000" kern="0" dirty="0">
              <a:solidFill>
                <a:srgbClr val="AE8A57"/>
              </a:solidFill>
              <a:latin typeface="微软雅黑" panose="020B0503020204020204" pitchFamily="34" charset="-122"/>
              <a:ea typeface="微软雅黑" panose="020B0503020204020204" pitchFamily="34" charset="-122"/>
            </a:endParaRPr>
          </a:p>
        </p:txBody>
      </p:sp>
      <p:sp>
        <p:nvSpPr>
          <p:cNvPr id="43" name="文本框 42"/>
          <p:cNvSpPr txBox="1"/>
          <p:nvPr/>
        </p:nvSpPr>
        <p:spPr>
          <a:xfrm>
            <a:off x="5697256" y="3235901"/>
            <a:ext cx="441146" cy="1323439"/>
          </a:xfrm>
          <a:prstGeom prst="rect">
            <a:avLst/>
          </a:prstGeom>
          <a:noFill/>
        </p:spPr>
        <p:txBody>
          <a:bodyPr wrap="none" rtlCol="0">
            <a:spAutoFit/>
          </a:bodyPr>
          <a:lstStyle/>
          <a:p>
            <a:r>
              <a:rPr lang="zh-CN" altLang="en-US" sz="2000" dirty="0" smtClean="0">
                <a:solidFill>
                  <a:srgbClr val="AE8A57"/>
                </a:solidFill>
                <a:latin typeface="方正正准黑简体" panose="02000000000000000000" pitchFamily="2" charset="-122"/>
                <a:ea typeface="方正正准黑简体" panose="02000000000000000000" pitchFamily="2" charset="-122"/>
              </a:rPr>
              <a:t>企</a:t>
            </a:r>
            <a:endParaRPr lang="en-US" altLang="zh-CN" sz="2000" dirty="0" smtClean="0">
              <a:solidFill>
                <a:srgbClr val="AE8A57"/>
              </a:solidFill>
              <a:latin typeface="方正正准黑简体" panose="02000000000000000000" pitchFamily="2" charset="-122"/>
              <a:ea typeface="方正正准黑简体" panose="02000000000000000000" pitchFamily="2" charset="-122"/>
            </a:endParaRPr>
          </a:p>
          <a:p>
            <a:r>
              <a:rPr lang="zh-CN" altLang="en-US" sz="2000" dirty="0" smtClean="0">
                <a:solidFill>
                  <a:srgbClr val="AE8A57"/>
                </a:solidFill>
                <a:latin typeface="方正正准黑简体" panose="02000000000000000000" pitchFamily="2" charset="-122"/>
                <a:ea typeface="方正正准黑简体" panose="02000000000000000000" pitchFamily="2" charset="-122"/>
              </a:rPr>
              <a:t>业</a:t>
            </a:r>
            <a:endParaRPr lang="en-US" altLang="zh-CN" sz="2000" dirty="0" smtClean="0">
              <a:solidFill>
                <a:srgbClr val="AE8A57"/>
              </a:solidFill>
              <a:latin typeface="方正正准黑简体" panose="02000000000000000000" pitchFamily="2" charset="-122"/>
              <a:ea typeface="方正正准黑简体" panose="02000000000000000000" pitchFamily="2" charset="-122"/>
            </a:endParaRPr>
          </a:p>
          <a:p>
            <a:r>
              <a:rPr lang="zh-CN" altLang="en-US" sz="2000" dirty="0" smtClean="0">
                <a:solidFill>
                  <a:srgbClr val="AE8A57"/>
                </a:solidFill>
                <a:latin typeface="方正正准黑简体" panose="02000000000000000000" pitchFamily="2" charset="-122"/>
                <a:ea typeface="方正正准黑简体" panose="02000000000000000000" pitchFamily="2" charset="-122"/>
              </a:rPr>
              <a:t>精</a:t>
            </a:r>
            <a:endParaRPr lang="en-US" altLang="zh-CN" sz="2000" dirty="0" smtClean="0">
              <a:solidFill>
                <a:srgbClr val="AE8A57"/>
              </a:solidFill>
              <a:latin typeface="方正正准黑简体" panose="02000000000000000000" pitchFamily="2" charset="-122"/>
              <a:ea typeface="方正正准黑简体" panose="02000000000000000000" pitchFamily="2" charset="-122"/>
            </a:endParaRPr>
          </a:p>
          <a:p>
            <a:r>
              <a:rPr lang="zh-CN" altLang="en-US" sz="2000" dirty="0" smtClean="0">
                <a:solidFill>
                  <a:srgbClr val="AE8A57"/>
                </a:solidFill>
                <a:latin typeface="方正正准黑简体" panose="02000000000000000000" pitchFamily="2" charset="-122"/>
                <a:ea typeface="方正正准黑简体" panose="02000000000000000000" pitchFamily="2" charset="-122"/>
              </a:rPr>
              <a:t>神</a:t>
            </a:r>
            <a:endParaRPr lang="zh-CN" altLang="en-US" sz="2000" dirty="0">
              <a:solidFill>
                <a:srgbClr val="AE8A57"/>
              </a:solidFill>
              <a:latin typeface="方正正准黑简体" panose="02000000000000000000" pitchFamily="2" charset="-122"/>
              <a:ea typeface="方正正准黑简体" panose="02000000000000000000" pitchFamily="2" charset="-122"/>
            </a:endParaRPr>
          </a:p>
        </p:txBody>
      </p:sp>
      <p:sp>
        <p:nvSpPr>
          <p:cNvPr id="44" name="文本框 43"/>
          <p:cNvSpPr txBox="1"/>
          <p:nvPr/>
        </p:nvSpPr>
        <p:spPr>
          <a:xfrm>
            <a:off x="6288305" y="3235901"/>
            <a:ext cx="441146" cy="1323439"/>
          </a:xfrm>
          <a:prstGeom prst="rect">
            <a:avLst/>
          </a:prstGeom>
          <a:noFill/>
        </p:spPr>
        <p:txBody>
          <a:bodyPr wrap="none" rtlCol="0">
            <a:spAutoFit/>
          </a:bodyPr>
          <a:lstStyle/>
          <a:p>
            <a:r>
              <a:rPr lang="zh-CN" altLang="en-US" sz="2000" dirty="0" smtClean="0">
                <a:solidFill>
                  <a:schemeClr val="tx1">
                    <a:lumMod val="85000"/>
                    <a:lumOff val="15000"/>
                  </a:schemeClr>
                </a:solidFill>
                <a:latin typeface="方正正准黑简体" panose="02000000000000000000" pitchFamily="2" charset="-122"/>
                <a:ea typeface="方正正准黑简体" panose="02000000000000000000" pitchFamily="2" charset="-122"/>
              </a:rPr>
              <a:t>服</a:t>
            </a:r>
            <a:endParaRPr lang="en-US" altLang="zh-CN" sz="2000" dirty="0" smtClean="0">
              <a:solidFill>
                <a:schemeClr val="tx1">
                  <a:lumMod val="85000"/>
                  <a:lumOff val="15000"/>
                </a:schemeClr>
              </a:solidFill>
              <a:latin typeface="方正正准黑简体" panose="02000000000000000000" pitchFamily="2" charset="-122"/>
              <a:ea typeface="方正正准黑简体" panose="02000000000000000000" pitchFamily="2" charset="-122"/>
            </a:endParaRPr>
          </a:p>
          <a:p>
            <a:r>
              <a:rPr lang="zh-CN" altLang="en-US" sz="2000" dirty="0" smtClean="0">
                <a:solidFill>
                  <a:schemeClr val="tx1">
                    <a:lumMod val="85000"/>
                    <a:lumOff val="15000"/>
                  </a:schemeClr>
                </a:solidFill>
                <a:latin typeface="方正正准黑简体" panose="02000000000000000000" pitchFamily="2" charset="-122"/>
                <a:ea typeface="方正正准黑简体" panose="02000000000000000000" pitchFamily="2" charset="-122"/>
              </a:rPr>
              <a:t>务</a:t>
            </a:r>
            <a:endParaRPr lang="en-US" altLang="zh-CN" sz="2000" dirty="0" smtClean="0">
              <a:solidFill>
                <a:schemeClr val="tx1">
                  <a:lumMod val="85000"/>
                  <a:lumOff val="15000"/>
                </a:schemeClr>
              </a:solidFill>
              <a:latin typeface="方正正准黑简体" panose="02000000000000000000" pitchFamily="2" charset="-122"/>
              <a:ea typeface="方正正准黑简体" panose="02000000000000000000" pitchFamily="2" charset="-122"/>
            </a:endParaRPr>
          </a:p>
          <a:p>
            <a:r>
              <a:rPr lang="zh-CN" altLang="en-US" sz="2000" dirty="0" smtClean="0">
                <a:solidFill>
                  <a:schemeClr val="tx1">
                    <a:lumMod val="85000"/>
                    <a:lumOff val="15000"/>
                  </a:schemeClr>
                </a:solidFill>
                <a:latin typeface="方正正准黑简体" panose="02000000000000000000" pitchFamily="2" charset="-122"/>
                <a:ea typeface="方正正准黑简体" panose="02000000000000000000" pitchFamily="2" charset="-122"/>
              </a:rPr>
              <a:t>宗</a:t>
            </a:r>
            <a:endParaRPr lang="en-US" altLang="zh-CN" sz="2000" dirty="0" smtClean="0">
              <a:solidFill>
                <a:schemeClr val="tx1">
                  <a:lumMod val="85000"/>
                  <a:lumOff val="15000"/>
                </a:schemeClr>
              </a:solidFill>
              <a:latin typeface="方正正准黑简体" panose="02000000000000000000" pitchFamily="2" charset="-122"/>
              <a:ea typeface="方正正准黑简体" panose="02000000000000000000" pitchFamily="2" charset="-122"/>
            </a:endParaRPr>
          </a:p>
          <a:p>
            <a:r>
              <a:rPr lang="zh-CN" altLang="en-US" sz="2000" dirty="0" smtClean="0">
                <a:solidFill>
                  <a:schemeClr val="tx1">
                    <a:lumMod val="85000"/>
                    <a:lumOff val="15000"/>
                  </a:schemeClr>
                </a:solidFill>
                <a:latin typeface="方正正准黑简体" panose="02000000000000000000" pitchFamily="2" charset="-122"/>
                <a:ea typeface="方正正准黑简体" panose="02000000000000000000" pitchFamily="2" charset="-122"/>
              </a:rPr>
              <a:t>旨</a:t>
            </a:r>
            <a:endParaRPr lang="zh-CN" altLang="en-US" sz="2000" dirty="0">
              <a:solidFill>
                <a:schemeClr val="tx1">
                  <a:lumMod val="85000"/>
                  <a:lumOff val="15000"/>
                </a:schemeClr>
              </a:solidFill>
              <a:latin typeface="方正正准黑简体" panose="02000000000000000000" pitchFamily="2" charset="-122"/>
              <a:ea typeface="方正正准黑简体" panose="02000000000000000000" pitchFamily="2" charset="-122"/>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KSO_Shape"/>
          <p:cNvSpPr/>
          <p:nvPr/>
        </p:nvSpPr>
        <p:spPr bwMode="auto">
          <a:xfrm>
            <a:off x="4978998" y="1834648"/>
            <a:ext cx="2234004" cy="2200495"/>
          </a:xfrm>
          <a:custGeom>
            <a:avLst/>
            <a:gdLst>
              <a:gd name="T0" fmla="*/ 578881 w 2443615"/>
              <a:gd name="T1" fmla="*/ 210056 h 2406492"/>
              <a:gd name="T2" fmla="*/ 209403 w 2443615"/>
              <a:gd name="T3" fmla="*/ 579678 h 2406492"/>
              <a:gd name="T4" fmla="*/ 578881 w 2443615"/>
              <a:gd name="T5" fmla="*/ 949300 h 2406492"/>
              <a:gd name="T6" fmla="*/ 948359 w 2443615"/>
              <a:gd name="T7" fmla="*/ 579678 h 2406492"/>
              <a:gd name="T8" fmla="*/ 578881 w 2443615"/>
              <a:gd name="T9" fmla="*/ 210056 h 2406492"/>
              <a:gd name="T10" fmla="*/ 531473 w 2443615"/>
              <a:gd name="T11" fmla="*/ 0 h 2406492"/>
              <a:gd name="T12" fmla="*/ 626289 w 2443615"/>
              <a:gd name="T13" fmla="*/ 0 h 2406492"/>
              <a:gd name="T14" fmla="*/ 646896 w 2443615"/>
              <a:gd name="T15" fmla="*/ 116931 h 2406492"/>
              <a:gd name="T16" fmla="*/ 824112 w 2443615"/>
              <a:gd name="T17" fmla="*/ 181457 h 2406492"/>
              <a:gd name="T18" fmla="*/ 915030 w 2443615"/>
              <a:gd name="T19" fmla="*/ 105134 h 2406492"/>
              <a:gd name="T20" fmla="*/ 987663 w 2443615"/>
              <a:gd name="T21" fmla="*/ 166105 h 2406492"/>
              <a:gd name="T22" fmla="*/ 928315 w 2443615"/>
              <a:gd name="T23" fmla="*/ 268929 h 2406492"/>
              <a:gd name="T24" fmla="*/ 1022610 w 2443615"/>
              <a:gd name="T25" fmla="*/ 432315 h 2406492"/>
              <a:gd name="T26" fmla="*/ 1141298 w 2443615"/>
              <a:gd name="T27" fmla="*/ 432312 h 2406492"/>
              <a:gd name="T28" fmla="*/ 1157762 w 2443615"/>
              <a:gd name="T29" fmla="*/ 525724 h 2406492"/>
              <a:gd name="T30" fmla="*/ 1046231 w 2443615"/>
              <a:gd name="T31" fmla="*/ 566331 h 2406492"/>
              <a:gd name="T32" fmla="*/ 1013483 w 2443615"/>
              <a:gd name="T33" fmla="*/ 752127 h 2406492"/>
              <a:gd name="T34" fmla="*/ 1104405 w 2443615"/>
              <a:gd name="T35" fmla="*/ 828445 h 2406492"/>
              <a:gd name="T36" fmla="*/ 1056998 w 2443615"/>
              <a:gd name="T37" fmla="*/ 910590 h 2406492"/>
              <a:gd name="T38" fmla="*/ 945469 w 2443615"/>
              <a:gd name="T39" fmla="*/ 869977 h 2406492"/>
              <a:gd name="T40" fmla="*/ 801001 w 2443615"/>
              <a:gd name="T41" fmla="*/ 991247 h 2406492"/>
              <a:gd name="T42" fmla="*/ 821615 w 2443615"/>
              <a:gd name="T43" fmla="*/ 1108177 h 2406492"/>
              <a:gd name="T44" fmla="*/ 732517 w 2443615"/>
              <a:gd name="T45" fmla="*/ 1140619 h 2406492"/>
              <a:gd name="T46" fmla="*/ 673175 w 2443615"/>
              <a:gd name="T47" fmla="*/ 1037791 h 2406492"/>
              <a:gd name="T48" fmla="*/ 484586 w 2443615"/>
              <a:gd name="T49" fmla="*/ 1037791 h 2406492"/>
              <a:gd name="T50" fmla="*/ 425246 w 2443615"/>
              <a:gd name="T51" fmla="*/ 1140619 h 2406492"/>
              <a:gd name="T52" fmla="*/ 336148 w 2443615"/>
              <a:gd name="T53" fmla="*/ 1108177 h 2406492"/>
              <a:gd name="T54" fmla="*/ 356761 w 2443615"/>
              <a:gd name="T55" fmla="*/ 991247 h 2406492"/>
              <a:gd name="T56" fmla="*/ 212294 w 2443615"/>
              <a:gd name="T57" fmla="*/ 869977 h 2406492"/>
              <a:gd name="T58" fmla="*/ 100765 w 2443615"/>
              <a:gd name="T59" fmla="*/ 910590 h 2406492"/>
              <a:gd name="T60" fmla="*/ 53357 w 2443615"/>
              <a:gd name="T61" fmla="*/ 828445 h 2406492"/>
              <a:gd name="T62" fmla="*/ 144279 w 2443615"/>
              <a:gd name="T63" fmla="*/ 752127 h 2406492"/>
              <a:gd name="T64" fmla="*/ 111531 w 2443615"/>
              <a:gd name="T65" fmla="*/ 566331 h 2406492"/>
              <a:gd name="T66" fmla="*/ 0 w 2443615"/>
              <a:gd name="T67" fmla="*/ 525724 h 2406492"/>
              <a:gd name="T68" fmla="*/ 16464 w 2443615"/>
              <a:gd name="T69" fmla="*/ 432312 h 2406492"/>
              <a:gd name="T70" fmla="*/ 135152 w 2443615"/>
              <a:gd name="T71" fmla="*/ 432315 h 2406492"/>
              <a:gd name="T72" fmla="*/ 229447 w 2443615"/>
              <a:gd name="T73" fmla="*/ 268929 h 2406492"/>
              <a:gd name="T74" fmla="*/ 170100 w 2443615"/>
              <a:gd name="T75" fmla="*/ 166105 h 2406492"/>
              <a:gd name="T76" fmla="*/ 242733 w 2443615"/>
              <a:gd name="T77" fmla="*/ 105134 h 2406492"/>
              <a:gd name="T78" fmla="*/ 333651 w 2443615"/>
              <a:gd name="T79" fmla="*/ 181457 h 2406492"/>
              <a:gd name="T80" fmla="*/ 510866 w 2443615"/>
              <a:gd name="T81" fmla="*/ 116931 h 2406492"/>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0" t="0" r="r" b="b"/>
            <a:pathLst>
              <a:path w="2443615" h="2406492">
                <a:moveTo>
                  <a:pt x="1221807" y="443178"/>
                </a:moveTo>
                <a:cubicBezTo>
                  <a:pt x="791117" y="443178"/>
                  <a:pt x="441973" y="792322"/>
                  <a:pt x="441973" y="1223012"/>
                </a:cubicBezTo>
                <a:cubicBezTo>
                  <a:pt x="441973" y="1653702"/>
                  <a:pt x="791117" y="2002846"/>
                  <a:pt x="1221807" y="2002846"/>
                </a:cubicBezTo>
                <a:cubicBezTo>
                  <a:pt x="1652497" y="2002846"/>
                  <a:pt x="2001641" y="1653702"/>
                  <a:pt x="2001641" y="1223012"/>
                </a:cubicBezTo>
                <a:cubicBezTo>
                  <a:pt x="2001641" y="792322"/>
                  <a:pt x="1652497" y="443178"/>
                  <a:pt x="1221807" y="443178"/>
                </a:cubicBezTo>
                <a:close/>
                <a:moveTo>
                  <a:pt x="1121747" y="0"/>
                </a:moveTo>
                <a:lnTo>
                  <a:pt x="1321868" y="0"/>
                </a:lnTo>
                <a:lnTo>
                  <a:pt x="1365362" y="246702"/>
                </a:lnTo>
                <a:cubicBezTo>
                  <a:pt x="1497994" y="266203"/>
                  <a:pt x="1625261" y="312525"/>
                  <a:pt x="1739400" y="382840"/>
                </a:cubicBezTo>
                <a:lnTo>
                  <a:pt x="1931295" y="221813"/>
                </a:lnTo>
                <a:lnTo>
                  <a:pt x="2084596" y="350449"/>
                </a:lnTo>
                <a:lnTo>
                  <a:pt x="1959337" y="567390"/>
                </a:lnTo>
                <a:cubicBezTo>
                  <a:pt x="2048403" y="667584"/>
                  <a:pt x="2116120" y="784874"/>
                  <a:pt x="2158357" y="912104"/>
                </a:cubicBezTo>
                <a:lnTo>
                  <a:pt x="2408865" y="912098"/>
                </a:lnTo>
                <a:lnTo>
                  <a:pt x="2443615" y="1109179"/>
                </a:lnTo>
                <a:lnTo>
                  <a:pt x="2208214" y="1194851"/>
                </a:lnTo>
                <a:cubicBezTo>
                  <a:pt x="2212040" y="1328854"/>
                  <a:pt x="2188522" y="1462233"/>
                  <a:pt x="2139095" y="1586846"/>
                </a:cubicBezTo>
                <a:lnTo>
                  <a:pt x="2330998" y="1747864"/>
                </a:lnTo>
                <a:lnTo>
                  <a:pt x="2230938" y="1921175"/>
                </a:lnTo>
                <a:lnTo>
                  <a:pt x="1995541" y="1835490"/>
                </a:lnTo>
                <a:cubicBezTo>
                  <a:pt x="1912336" y="1940602"/>
                  <a:pt x="1808586" y="2027658"/>
                  <a:pt x="1690623" y="2091346"/>
                </a:cubicBezTo>
                <a:lnTo>
                  <a:pt x="1734130" y="2338046"/>
                </a:lnTo>
                <a:lnTo>
                  <a:pt x="1546077" y="2406492"/>
                </a:lnTo>
                <a:lnTo>
                  <a:pt x="1420828" y="2189544"/>
                </a:lnTo>
                <a:cubicBezTo>
                  <a:pt x="1289525" y="2216580"/>
                  <a:pt x="1154089" y="2216580"/>
                  <a:pt x="1022786" y="2189544"/>
                </a:cubicBezTo>
                <a:lnTo>
                  <a:pt x="897539" y="2406492"/>
                </a:lnTo>
                <a:lnTo>
                  <a:pt x="709486" y="2338046"/>
                </a:lnTo>
                <a:lnTo>
                  <a:pt x="752993" y="2091346"/>
                </a:lnTo>
                <a:cubicBezTo>
                  <a:pt x="635030" y="2027658"/>
                  <a:pt x="531280" y="1940601"/>
                  <a:pt x="448076" y="1835490"/>
                </a:cubicBezTo>
                <a:lnTo>
                  <a:pt x="212678" y="1921175"/>
                </a:lnTo>
                <a:lnTo>
                  <a:pt x="112617" y="1747864"/>
                </a:lnTo>
                <a:lnTo>
                  <a:pt x="304520" y="1586846"/>
                </a:lnTo>
                <a:cubicBezTo>
                  <a:pt x="255094" y="1462233"/>
                  <a:pt x="231575" y="1328854"/>
                  <a:pt x="235401" y="1194851"/>
                </a:cubicBezTo>
                <a:lnTo>
                  <a:pt x="0" y="1109179"/>
                </a:lnTo>
                <a:lnTo>
                  <a:pt x="34750" y="912098"/>
                </a:lnTo>
                <a:lnTo>
                  <a:pt x="285257" y="912104"/>
                </a:lnTo>
                <a:cubicBezTo>
                  <a:pt x="327494" y="784874"/>
                  <a:pt x="395211" y="667583"/>
                  <a:pt x="484278" y="567390"/>
                </a:cubicBezTo>
                <a:lnTo>
                  <a:pt x="359019" y="350449"/>
                </a:lnTo>
                <a:lnTo>
                  <a:pt x="512321" y="221813"/>
                </a:lnTo>
                <a:lnTo>
                  <a:pt x="704216" y="382840"/>
                </a:lnTo>
                <a:cubicBezTo>
                  <a:pt x="818353" y="312525"/>
                  <a:pt x="945621" y="266204"/>
                  <a:pt x="1078253" y="246702"/>
                </a:cubicBezTo>
                <a:lnTo>
                  <a:pt x="1121747" y="0"/>
                </a:lnTo>
                <a:close/>
              </a:path>
            </a:pathLst>
          </a:custGeom>
          <a:gradFill flip="none" rotWithShape="1">
            <a:gsLst>
              <a:gs pos="100000">
                <a:srgbClr val="AE8A57"/>
              </a:gs>
              <a:gs pos="46000">
                <a:srgbClr val="DCBC7C"/>
              </a:gs>
              <a:gs pos="0">
                <a:schemeClr val="accent1">
                  <a:lumMod val="20000"/>
                  <a:lumOff val="80000"/>
                </a:schemeClr>
              </a:gs>
            </a:gsLst>
            <a:path path="circle">
              <a:fillToRect l="50000" t="50000" r="50000" b="50000"/>
            </a:path>
            <a:tileRect/>
          </a:gradFill>
          <a:ln>
            <a:noFill/>
          </a:ln>
        </p:spPr>
        <p:txBody>
          <a:bodyPr lIns="501445" tIns="575655" rIns="501445" bIns="614746" anchor="ctr"/>
          <a:lstStyle/>
          <a:p>
            <a:pPr algn="ctr"/>
            <a:r>
              <a:rPr lang="en-US" altLang="zh-CN" sz="4800" dirty="0" smtClean="0">
                <a:solidFill>
                  <a:srgbClr val="AE8A57"/>
                </a:solidFill>
              </a:rPr>
              <a:t>04</a:t>
            </a:r>
            <a:endParaRPr lang="zh-CN" altLang="en-US" sz="4800" dirty="0">
              <a:solidFill>
                <a:srgbClr val="AE8A57"/>
              </a:solidFill>
            </a:endParaRPr>
          </a:p>
        </p:txBody>
      </p:sp>
      <p:sp>
        <p:nvSpPr>
          <p:cNvPr id="3" name="文本框 2"/>
          <p:cNvSpPr txBox="1"/>
          <p:nvPr/>
        </p:nvSpPr>
        <p:spPr>
          <a:xfrm>
            <a:off x="5077138" y="4377022"/>
            <a:ext cx="2037737" cy="646331"/>
          </a:xfrm>
          <a:prstGeom prst="rect">
            <a:avLst/>
          </a:prstGeom>
          <a:noFill/>
        </p:spPr>
        <p:txBody>
          <a:bodyPr wrap="none" rtlCol="0">
            <a:spAutoFit/>
          </a:bodyPr>
          <a:lstStyle/>
          <a:p>
            <a:pPr algn="ctr"/>
            <a:r>
              <a:rPr lang="zh-CN" altLang="en-US" sz="3600" b="1" dirty="0" smtClean="0">
                <a:solidFill>
                  <a:schemeClr val="tx1">
                    <a:lumMod val="65000"/>
                    <a:lumOff val="35000"/>
                  </a:schemeClr>
                </a:solidFill>
                <a:latin typeface="方正正准黑简体" panose="02000000000000000000" pitchFamily="2" charset="-122"/>
                <a:ea typeface="方正正准黑简体" panose="02000000000000000000" pitchFamily="2" charset="-122"/>
              </a:rPr>
              <a:t>优秀团队</a:t>
            </a:r>
            <a:endParaRPr lang="zh-CN" altLang="en-US" sz="3600" b="1" dirty="0">
              <a:solidFill>
                <a:schemeClr val="tx1">
                  <a:lumMod val="65000"/>
                  <a:lumOff val="35000"/>
                </a:schemeClr>
              </a:solidFill>
              <a:latin typeface="方正正准黑简体" panose="02000000000000000000" pitchFamily="2" charset="-122"/>
              <a:ea typeface="方正正准黑简体" panose="02000000000000000000" pitchFamily="2" charset="-122"/>
            </a:endParaRPr>
          </a:p>
        </p:txBody>
      </p:sp>
    </p:spTree>
  </p:cSld>
  <p:clrMapOvr>
    <a:masterClrMapping/>
  </p:clrMapOvr>
  <p:timing>
    <p:tnLst>
      <p:par>
        <p:cTn id="1" dur="indefinite" restart="never" nodeType="tmRoot"/>
      </p:par>
    </p:tnLst>
  </p:timing>
</p:sld>
</file>

<file path=ppt/tags/tag1.xml><?xml version="1.0" encoding="utf-8"?>
<p:tagLst xmlns:p="http://schemas.openxmlformats.org/presentationml/2006/main">
  <p:tag name="commondata" val="eyJoZGlkIjoiYTQ3YTc2YjBlNWRhYjQ0NTA0MDBkN2E0YWM4YTZjZGMifQ=="/>
</p:tagLst>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636</Words>
  <Application>WPS 演示</Application>
  <PresentationFormat>宽屏</PresentationFormat>
  <Paragraphs>135</Paragraphs>
  <Slides>12</Slides>
  <Notes>1</Notes>
  <HiddenSlides>0</HiddenSlides>
  <MMClips>0</MMClips>
  <ScaleCrop>false</ScaleCrop>
  <HeadingPairs>
    <vt:vector size="6" baseType="variant">
      <vt:variant>
        <vt:lpstr>已用的字体</vt:lpstr>
      </vt:variant>
      <vt:variant>
        <vt:i4>17</vt:i4>
      </vt:variant>
      <vt:variant>
        <vt:lpstr>主题</vt:lpstr>
      </vt:variant>
      <vt:variant>
        <vt:i4>1</vt:i4>
      </vt:variant>
      <vt:variant>
        <vt:lpstr>幻灯片标题</vt:lpstr>
      </vt:variant>
      <vt:variant>
        <vt:i4>12</vt:i4>
      </vt:variant>
    </vt:vector>
  </HeadingPairs>
  <TitlesOfParts>
    <vt:vector size="30" baseType="lpstr">
      <vt:lpstr>Arial</vt:lpstr>
      <vt:lpstr>宋体</vt:lpstr>
      <vt:lpstr>Wingdings</vt:lpstr>
      <vt:lpstr>方正正准黑简体</vt:lpstr>
      <vt:lpstr>微软雅黑</vt:lpstr>
      <vt:lpstr>Times New Roman</vt:lpstr>
      <vt:lpstr>方正正中黑简体</vt:lpstr>
      <vt:lpstr>黑体</vt:lpstr>
      <vt:lpstr>方正正纤黑简体</vt:lpstr>
      <vt:lpstr>幼圆</vt:lpstr>
      <vt:lpstr>Arial Rounded MT Bold</vt:lpstr>
      <vt:lpstr>Meiryo</vt:lpstr>
      <vt:lpstr>Yu Gothic UI</vt:lpstr>
      <vt:lpstr>Arial Narrow</vt:lpstr>
      <vt:lpstr>Calibri</vt:lpstr>
      <vt:lpstr>Arial Unicode MS</vt:lpstr>
      <vt:lpstr>Calibri Light</vt:lpstr>
      <vt:lpstr>Office 主题</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Years later</cp:lastModifiedBy>
  <cp:revision>24</cp:revision>
  <dcterms:created xsi:type="dcterms:W3CDTF">2014-07-04T00:38:00Z</dcterms:created>
  <dcterms:modified xsi:type="dcterms:W3CDTF">2024-04-18T18:10:54Z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27807355E39141A6AAA880AA7FD7336B_13</vt:lpwstr>
  </property>
  <property fmtid="{D5CDD505-2E9C-101B-9397-08002B2CF9AE}" pid="3" name="KSOProductBuildVer">
    <vt:lpwstr>2052-12.1.0.16417</vt:lpwstr>
  </property>
</Properties>
</file>