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5" r:id="rId3"/>
    <p:sldId id="276" r:id="rId4"/>
    <p:sldId id="277" r:id="rId5"/>
    <p:sldId id="261" r:id="rId6"/>
    <p:sldId id="258" r:id="rId7"/>
    <p:sldId id="259" r:id="rId8"/>
    <p:sldId id="278" r:id="rId9"/>
    <p:sldId id="262" r:id="rId10"/>
    <p:sldId id="265" r:id="rId11"/>
    <p:sldId id="264" r:id="rId12"/>
    <p:sldId id="279" r:id="rId13"/>
    <p:sldId id="269" r:id="rId14"/>
    <p:sldId id="267" r:id="rId15"/>
    <p:sldId id="268" r:id="rId16"/>
    <p:sldId id="280" r:id="rId17"/>
    <p:sldId id="291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14A5AC"/>
    <a:srgbClr val="19C8D1"/>
    <a:srgbClr val="0D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0B7E-76A6-4922-881A-31F55C75BE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96509-3CBA-42DC-82A3-07762EF813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31114"/>
            <a:ext cx="2953871" cy="750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  <a:endParaRPr kumimoji="1"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1" y="2657355"/>
            <a:ext cx="3048000" cy="40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emf"/><Relationship Id="rId3" Type="http://schemas.openxmlformats.org/officeDocument/2006/relationships/image" Target="../media/image21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emf"/><Relationship Id="rId3" Type="http://schemas.openxmlformats.org/officeDocument/2006/relationships/image" Target="../media/image23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emf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emf"/><Relationship Id="rId3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4435" y="3483597"/>
            <a:ext cx="4722949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5400" b="1" dirty="0" smtClean="0">
                <a:solidFill>
                  <a:srgbClr val="14A5AC"/>
                </a:solidFill>
              </a:rPr>
              <a:t>POWERPOINT</a:t>
            </a:r>
            <a:endParaRPr kumimoji="1" lang="en-US" altLang="zh-CN" sz="5400" b="1" dirty="0" smtClean="0">
              <a:solidFill>
                <a:srgbClr val="14A5AC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zh-CN" sz="5400" b="1" dirty="0" smtClean="0">
                <a:solidFill>
                  <a:srgbClr val="14A5AC"/>
                </a:solidFill>
              </a:rPr>
              <a:t>TEMPLATE</a:t>
            </a:r>
            <a:endParaRPr kumimoji="1" lang="zh-CN" altLang="en-US" sz="5400" b="1" dirty="0" smtClean="0">
              <a:solidFill>
                <a:srgbClr val="14A5AC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4231" y="4922132"/>
            <a:ext cx="1521879" cy="8297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852624" y="1943176"/>
            <a:ext cx="44116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latin typeface="鸿雷板书简体（免费可商用）" panose="00000500000000000000" pitchFamily="2" charset="-122"/>
                <a:ea typeface="鸿雷板书简体（免费可商用）" panose="00000500000000000000" pitchFamily="2" charset="-122"/>
              </a:rPr>
              <a:t>2030</a:t>
            </a:r>
            <a:endParaRPr lang="zh-CN" altLang="en-US" sz="11500" dirty="0">
              <a:latin typeface="鸿雷板书简体（免费可商用）" panose="00000500000000000000" pitchFamily="2" charset="-122"/>
              <a:ea typeface="鸿雷板书简体（免费可商用）" panose="000005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09650" y="3292779"/>
            <a:ext cx="10430408" cy="37732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065423" y="2387577"/>
            <a:ext cx="913351" cy="862608"/>
            <a:chOff x="2276889" y="2732118"/>
            <a:chExt cx="913351" cy="86260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2013</a:t>
              </a:r>
              <a:endParaRPr lang="zh-CN" altLang="en-US" sz="2400" b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28853" y="2387577"/>
            <a:ext cx="913351" cy="862608"/>
            <a:chOff x="2276889" y="2732118"/>
            <a:chExt cx="913351" cy="86260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2014</a:t>
              </a:r>
              <a:endParaRPr lang="zh-CN" altLang="en-US" sz="24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92282" y="2387577"/>
            <a:ext cx="913351" cy="862608"/>
            <a:chOff x="2276889" y="2732118"/>
            <a:chExt cx="913351" cy="86260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2015</a:t>
              </a:r>
              <a:endParaRPr lang="zh-CN" altLang="en-US" sz="24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61977" y="2387577"/>
            <a:ext cx="913351" cy="862608"/>
            <a:chOff x="2276889" y="2732118"/>
            <a:chExt cx="913351" cy="86260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2016</a:t>
              </a:r>
              <a:endParaRPr lang="zh-CN" altLang="en-US" sz="2400" b="1" dirty="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553936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67381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60498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00505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02460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67381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232302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566567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 smtClean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  <a:endParaRPr lang="zh-CN" altLang="en-US" sz="10000" dirty="0">
              <a:solidFill>
                <a:schemeClr val="bg1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73020" y="4112421"/>
            <a:ext cx="567780" cy="1527431"/>
            <a:chOff x="8373020" y="4112421"/>
            <a:chExt cx="567780" cy="152743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5400000">
              <a:off x="7896036" y="4676082"/>
              <a:ext cx="1527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chemeClr val="bg1"/>
                  </a:solidFill>
                </a:rPr>
                <a:t>OfficePLUS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52709" y="3730895"/>
            <a:ext cx="5080899" cy="2851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081" y="3411010"/>
            <a:ext cx="5080899" cy="2851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88920" y="258142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S</a:t>
            </a:r>
            <a:endParaRPr lang="zh-CN" altLang="en-US" sz="5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6314540" y="219783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w</a:t>
            </a:r>
            <a:endParaRPr lang="zh-CN" altLang="en-US" sz="54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6727125" y="349700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T</a:t>
            </a:r>
            <a:endParaRPr lang="zh-CN" altLang="en-US" sz="54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5489475" y="379957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o</a:t>
            </a:r>
            <a:endParaRPr lang="zh-CN" altLang="en-US" sz="5400" b="1" dirty="0"/>
          </a:p>
        </p:txBody>
      </p:sp>
      <p:sp>
        <p:nvSpPr>
          <p:cNvPr id="26" name="矩形 25"/>
          <p:cNvSpPr/>
          <p:nvPr/>
        </p:nvSpPr>
        <p:spPr>
          <a:xfrm>
            <a:off x="7273581" y="1946484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73581" y="4552813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211580" y="4552813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11580" y="1843669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590176" y="1345266"/>
            <a:ext cx="5429007" cy="4343207"/>
            <a:chOff x="1709736" y="995364"/>
            <a:chExt cx="6119806" cy="4895853"/>
          </a:xfrm>
          <a:solidFill>
            <a:schemeClr val="tx1"/>
          </a:solidFill>
        </p:grpSpPr>
        <p:sp>
          <p:nvSpPr>
            <p:cNvPr id="21" name="Freeform 5"/>
            <p:cNvSpPr/>
            <p:nvPr/>
          </p:nvSpPr>
          <p:spPr bwMode="invGray">
            <a:xfrm>
              <a:off x="5276845" y="5608643"/>
              <a:ext cx="336551" cy="282574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7"/>
            <p:cNvSpPr/>
            <p:nvPr/>
          </p:nvSpPr>
          <p:spPr bwMode="invGray">
            <a:xfrm>
              <a:off x="6486517" y="995364"/>
              <a:ext cx="1343025" cy="1225552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invGray">
            <a:xfrm>
              <a:off x="6621458" y="1938339"/>
              <a:ext cx="1008062" cy="706438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9"/>
            <p:cNvSpPr/>
            <p:nvPr/>
          </p:nvSpPr>
          <p:spPr bwMode="gray">
            <a:xfrm>
              <a:off x="6408730" y="2330453"/>
              <a:ext cx="719136" cy="693739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0"/>
            <p:cNvSpPr/>
            <p:nvPr/>
          </p:nvSpPr>
          <p:spPr bwMode="gray">
            <a:xfrm>
              <a:off x="5861043" y="2487615"/>
              <a:ext cx="671511" cy="944563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1"/>
            <p:cNvSpPr/>
            <p:nvPr/>
          </p:nvSpPr>
          <p:spPr bwMode="gray">
            <a:xfrm>
              <a:off x="6056307" y="2727329"/>
              <a:ext cx="215901" cy="225427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2"/>
            <p:cNvSpPr/>
            <p:nvPr/>
          </p:nvSpPr>
          <p:spPr bwMode="gray">
            <a:xfrm>
              <a:off x="6194418" y="2838454"/>
              <a:ext cx="169864" cy="212724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3"/>
            <p:cNvSpPr/>
            <p:nvPr/>
          </p:nvSpPr>
          <p:spPr bwMode="gray">
            <a:xfrm>
              <a:off x="6194418" y="2852741"/>
              <a:ext cx="65088" cy="7143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4"/>
            <p:cNvSpPr/>
            <p:nvPr/>
          </p:nvSpPr>
          <p:spPr bwMode="gray">
            <a:xfrm>
              <a:off x="6042017" y="3106741"/>
              <a:ext cx="827088" cy="509589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5"/>
            <p:cNvSpPr/>
            <p:nvPr/>
          </p:nvSpPr>
          <p:spPr bwMode="gray">
            <a:xfrm>
              <a:off x="6211881" y="3514727"/>
              <a:ext cx="685801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6"/>
            <p:cNvSpPr/>
            <p:nvPr/>
          </p:nvSpPr>
          <p:spPr bwMode="invGray">
            <a:xfrm>
              <a:off x="6775443" y="3965580"/>
              <a:ext cx="122239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6470642" y="4033841"/>
              <a:ext cx="457198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8"/>
            <p:cNvSpPr/>
            <p:nvPr/>
          </p:nvSpPr>
          <p:spPr bwMode="gray">
            <a:xfrm>
              <a:off x="6240458" y="4443415"/>
              <a:ext cx="520698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9"/>
            <p:cNvSpPr/>
            <p:nvPr/>
          </p:nvSpPr>
          <p:spPr bwMode="gray">
            <a:xfrm>
              <a:off x="5446708" y="4851404"/>
              <a:ext cx="963610" cy="676276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0"/>
            <p:cNvSpPr/>
            <p:nvPr/>
          </p:nvSpPr>
          <p:spPr bwMode="gray">
            <a:xfrm>
              <a:off x="4805359" y="4724404"/>
              <a:ext cx="949323" cy="676276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1"/>
            <p:cNvSpPr/>
            <p:nvPr/>
          </p:nvSpPr>
          <p:spPr bwMode="invGray">
            <a:xfrm>
              <a:off x="4714870" y="4344992"/>
              <a:ext cx="704849" cy="622302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/>
            <p:nvPr/>
          </p:nvSpPr>
          <p:spPr bwMode="invGray">
            <a:xfrm>
              <a:off x="3919533" y="4302128"/>
              <a:ext cx="1085849" cy="1084265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/>
            <p:nvPr/>
          </p:nvSpPr>
          <p:spPr bwMode="invGray">
            <a:xfrm>
              <a:off x="1892298" y="3048002"/>
              <a:ext cx="2308223" cy="1381126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/>
            <p:nvPr/>
          </p:nvSpPr>
          <p:spPr bwMode="gray">
            <a:xfrm>
              <a:off x="4060819" y="3613153"/>
              <a:ext cx="1449385" cy="1112839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/>
            <p:nvPr/>
          </p:nvSpPr>
          <p:spPr bwMode="invGray">
            <a:xfrm>
              <a:off x="3221033" y="2838454"/>
              <a:ext cx="1497010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/>
            <p:nvPr/>
          </p:nvSpPr>
          <p:spPr bwMode="gray">
            <a:xfrm>
              <a:off x="5935657" y="4216403"/>
              <a:ext cx="582610" cy="750890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7"/>
            <p:cNvSpPr/>
            <p:nvPr/>
          </p:nvSpPr>
          <p:spPr bwMode="gray">
            <a:xfrm>
              <a:off x="5354631" y="4216403"/>
              <a:ext cx="673099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28"/>
            <p:cNvSpPr/>
            <p:nvPr/>
          </p:nvSpPr>
          <p:spPr bwMode="gray">
            <a:xfrm>
              <a:off x="5295896" y="3797304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29"/>
            <p:cNvSpPr/>
            <p:nvPr/>
          </p:nvSpPr>
          <p:spPr bwMode="gray">
            <a:xfrm>
              <a:off x="6042017" y="3598866"/>
              <a:ext cx="581025" cy="6778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0"/>
            <p:cNvSpPr/>
            <p:nvPr/>
          </p:nvSpPr>
          <p:spPr bwMode="gray">
            <a:xfrm>
              <a:off x="5524495" y="3387726"/>
              <a:ext cx="719136" cy="633412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1"/>
            <p:cNvSpPr/>
            <p:nvPr/>
          </p:nvSpPr>
          <p:spPr bwMode="invGray">
            <a:xfrm>
              <a:off x="5510208" y="2811465"/>
              <a:ext cx="474662" cy="804861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2"/>
            <p:cNvSpPr/>
            <p:nvPr/>
          </p:nvSpPr>
          <p:spPr bwMode="gray">
            <a:xfrm>
              <a:off x="5005381" y="2951167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33"/>
            <p:cNvSpPr/>
            <p:nvPr/>
          </p:nvSpPr>
          <p:spPr bwMode="invGray">
            <a:xfrm>
              <a:off x="4891084" y="2965454"/>
              <a:ext cx="334963" cy="550864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4"/>
            <p:cNvSpPr/>
            <p:nvPr/>
          </p:nvSpPr>
          <p:spPr bwMode="invGray">
            <a:xfrm>
              <a:off x="3692522" y="2417766"/>
              <a:ext cx="1635124" cy="1477964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5"/>
            <p:cNvSpPr/>
            <p:nvPr/>
          </p:nvSpPr>
          <p:spPr bwMode="invGray">
            <a:xfrm>
              <a:off x="4211632" y="1052515"/>
              <a:ext cx="2716208" cy="2182814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6"/>
            <p:cNvSpPr/>
            <p:nvPr/>
          </p:nvSpPr>
          <p:spPr bwMode="invGray">
            <a:xfrm>
              <a:off x="1709736" y="1419225"/>
              <a:ext cx="2427286" cy="1816101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37"/>
            <p:cNvSpPr/>
            <p:nvPr/>
          </p:nvSpPr>
          <p:spPr bwMode="invGray">
            <a:xfrm>
              <a:off x="6761163" y="4752974"/>
              <a:ext cx="242886" cy="454026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882" y="3691824"/>
            <a:ext cx="719255" cy="679297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 flipV="1">
            <a:off x="8317849" y="3355238"/>
            <a:ext cx="610061" cy="6041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9019183" y="2675278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026803" y="3036034"/>
            <a:ext cx="282262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42160">
            <a:off x="3298000" y="2526830"/>
            <a:ext cx="1199836" cy="1133179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 flipV="1">
            <a:off x="3104315" y="3138612"/>
            <a:ext cx="610061" cy="6041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1211580" y="3879920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219200" y="4240676"/>
            <a:ext cx="282262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845" y="5021743"/>
            <a:ext cx="2737485" cy="129199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337141" y="4560078"/>
            <a:ext cx="287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35408" y="2919744"/>
            <a:ext cx="3315969" cy="1861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50" y="3723046"/>
            <a:ext cx="3623370" cy="2320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80" y="1878917"/>
            <a:ext cx="3623370" cy="23206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52218" y="2046599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52218" y="2430384"/>
            <a:ext cx="3865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43268" y="2163251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43268" y="2547036"/>
            <a:ext cx="3865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4435" y="3483597"/>
            <a:ext cx="4722949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5400" b="1" dirty="0" smtClean="0">
                <a:solidFill>
                  <a:srgbClr val="14A5AC"/>
                </a:solidFill>
              </a:rPr>
              <a:t>THANK</a:t>
            </a:r>
            <a:endParaRPr kumimoji="1" lang="en-US" altLang="zh-CN" sz="5400" b="1" dirty="0" smtClean="0">
              <a:solidFill>
                <a:srgbClr val="14A5AC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zh-CN" sz="5400" b="1" dirty="0" smtClean="0">
                <a:solidFill>
                  <a:srgbClr val="14A5AC"/>
                </a:solidFill>
              </a:rPr>
              <a:t>YOU</a:t>
            </a:r>
            <a:endParaRPr kumimoji="1" lang="zh-CN" altLang="en-US" sz="5400" b="1" dirty="0" smtClean="0">
              <a:solidFill>
                <a:srgbClr val="14A5AC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4231" y="4922132"/>
            <a:ext cx="1521879" cy="8297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5125" y="804460"/>
            <a:ext cx="1302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7988" y="1367083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9164" y="1951858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24949" y="2095605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69164" y="3026856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4949" y="31706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69164" y="4181019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24949" y="4324766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24949" y="2446218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24949" y="3564129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24949" y="4742242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  <a:endParaRPr lang="zh-CN" altLang="en-US" sz="10000" dirty="0">
              <a:solidFill>
                <a:schemeClr val="bg1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73020" y="4112421"/>
            <a:ext cx="567780" cy="1527431"/>
            <a:chOff x="8373020" y="4112421"/>
            <a:chExt cx="567780" cy="152743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5400000">
              <a:off x="7896036" y="4676082"/>
              <a:ext cx="1527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chemeClr val="bg1"/>
                  </a:solidFill>
                </a:rPr>
                <a:t>OfficePLUS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woman1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9" y="1784991"/>
            <a:ext cx="1704218" cy="170421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942079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2079" y="389645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线连接符 13"/>
          <p:cNvCxnSpPr/>
          <p:nvPr/>
        </p:nvCxnSpPr>
        <p:spPr>
          <a:xfrm>
            <a:off x="1011123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ma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23" y="1784991"/>
            <a:ext cx="1704219" cy="1704218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671450" y="3608444"/>
            <a:ext cx="174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71449" y="3896458"/>
            <a:ext cx="21690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线连接符 22"/>
          <p:cNvCxnSpPr/>
          <p:nvPr/>
        </p:nvCxnSpPr>
        <p:spPr>
          <a:xfrm>
            <a:off x="3740494" y="3896458"/>
            <a:ext cx="1635175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ma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95" y="1784991"/>
            <a:ext cx="1704218" cy="170421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399595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99594" y="3896458"/>
            <a:ext cx="22205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线连接符 28"/>
          <p:cNvCxnSpPr/>
          <p:nvPr/>
        </p:nvCxnSpPr>
        <p:spPr>
          <a:xfrm>
            <a:off x="6468639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man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52" y="1784991"/>
            <a:ext cx="1723868" cy="1723868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100839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00838" y="3896458"/>
            <a:ext cx="21361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线连接符 38"/>
          <p:cNvCxnSpPr/>
          <p:nvPr/>
        </p:nvCxnSpPr>
        <p:spPr>
          <a:xfrm>
            <a:off x="9169883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79" y="1762604"/>
            <a:ext cx="1719956" cy="177686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100" y="1762604"/>
            <a:ext cx="1719956" cy="17768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244" y="1762604"/>
            <a:ext cx="1719956" cy="177686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839" y="1762604"/>
            <a:ext cx="1719956" cy="1776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364" y="1742181"/>
            <a:ext cx="3864152" cy="364947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971279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42779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103061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654605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91965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734437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936229" y="1742181"/>
            <a:ext cx="4616648" cy="40372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0114" y="4260094"/>
            <a:ext cx="2931886" cy="2409946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6922872" y="2657451"/>
            <a:ext cx="268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22872" y="2888283"/>
            <a:ext cx="2685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22872" y="3085148"/>
            <a:ext cx="279553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0519" y="1695879"/>
            <a:ext cx="10343322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http://pic2.nipic.com/20090409/2151668_012629428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2" b="6796"/>
          <a:stretch>
            <a:fillRect/>
          </a:stretch>
        </p:blipFill>
        <p:spPr bwMode="auto">
          <a:xfrm>
            <a:off x="0" y="3286067"/>
            <a:ext cx="12192000" cy="25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  <a:endParaRPr lang="zh-CN" altLang="en-US" sz="10000" dirty="0">
              <a:solidFill>
                <a:schemeClr val="bg1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73020" y="4112421"/>
            <a:ext cx="567780" cy="1527431"/>
            <a:chOff x="8373020" y="4112421"/>
            <a:chExt cx="567780" cy="152743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5400000">
              <a:off x="7896036" y="4676082"/>
              <a:ext cx="1527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chemeClr val="bg1"/>
                  </a:solidFill>
                </a:rPr>
                <a:t>OfficePLUS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671" y="1791867"/>
            <a:ext cx="987259" cy="932411"/>
          </a:xfrm>
          <a:prstGeom prst="rect">
            <a:avLst/>
          </a:prstGeom>
        </p:spPr>
      </p:pic>
      <p:sp>
        <p:nvSpPr>
          <p:cNvPr id="21" name="空心弧 20"/>
          <p:cNvSpPr/>
          <p:nvPr/>
        </p:nvSpPr>
        <p:spPr>
          <a:xfrm rot="10965428">
            <a:off x="2616724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95938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93839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48"/>
          <p:cNvSpPr>
            <a:spLocks noEditPoints="1"/>
          </p:cNvSpPr>
          <p:nvPr/>
        </p:nvSpPr>
        <p:spPr bwMode="auto">
          <a:xfrm>
            <a:off x="2940312" y="2078529"/>
            <a:ext cx="485775" cy="511175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99" y="1791867"/>
            <a:ext cx="987259" cy="932411"/>
          </a:xfrm>
          <a:prstGeom prst="rect">
            <a:avLst/>
          </a:prstGeom>
        </p:spPr>
      </p:pic>
      <p:sp>
        <p:nvSpPr>
          <p:cNvPr id="27" name="空心弧 26"/>
          <p:cNvSpPr/>
          <p:nvPr/>
        </p:nvSpPr>
        <p:spPr>
          <a:xfrm rot="10965428">
            <a:off x="5528852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108066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005967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 19"/>
          <p:cNvGrpSpPr/>
          <p:nvPr/>
        </p:nvGrpSpPr>
        <p:grpSpPr>
          <a:xfrm>
            <a:off x="5933441" y="2087700"/>
            <a:ext cx="349250" cy="466725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32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656" y="1791867"/>
            <a:ext cx="987259" cy="932411"/>
          </a:xfrm>
          <a:prstGeom prst="rect">
            <a:avLst/>
          </a:prstGeom>
        </p:spPr>
      </p:pic>
      <p:sp>
        <p:nvSpPr>
          <p:cNvPr id="35" name="空心弧 34"/>
          <p:cNvSpPr/>
          <p:nvPr/>
        </p:nvSpPr>
        <p:spPr>
          <a:xfrm rot="10965428">
            <a:off x="8439709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018923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916824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156"/>
          <p:cNvSpPr>
            <a:spLocks noEditPoints="1"/>
          </p:cNvSpPr>
          <p:nvPr/>
        </p:nvSpPr>
        <p:spPr bwMode="auto">
          <a:xfrm>
            <a:off x="8750223" y="2060954"/>
            <a:ext cx="504825" cy="479425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255048" y="-77771"/>
            <a:ext cx="2931886" cy="240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10" y="643128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817" y="3786508"/>
            <a:ext cx="2116852" cy="6691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01418" y="3561538"/>
            <a:ext cx="2566795" cy="669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05072" y="3322051"/>
            <a:ext cx="3045770" cy="6691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52201" y="4207980"/>
            <a:ext cx="1508366" cy="6691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406173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2013</a:t>
            </a:r>
            <a:endParaRPr lang="zh-CN" altLang="en-US" sz="24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3547487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2014</a:t>
            </a:r>
            <a:endParaRPr lang="zh-CN" altLang="en-US" sz="24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4668726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2015</a:t>
            </a:r>
            <a:endParaRPr lang="zh-CN" altLang="en-US" sz="24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1285560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2012</a:t>
            </a:r>
            <a:endParaRPr lang="zh-CN" altLang="en-US" sz="24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1354882" y="2599951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65%</a:t>
            </a:r>
            <a:endParaRPr lang="zh-CN" altLang="en-US" sz="24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2440605" y="2135475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79%</a:t>
            </a:r>
            <a:endParaRPr lang="zh-CN" altLang="en-US" sz="24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3619024" y="3253563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34%</a:t>
            </a:r>
            <a:endParaRPr lang="zh-CN" altLang="en-US" sz="24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4672505" y="164216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88%</a:t>
            </a:r>
            <a:endParaRPr lang="zh-CN" altLang="en-US" sz="2400" b="1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6375262" y="2297456"/>
            <a:ext cx="0" cy="956107"/>
          </a:xfrm>
          <a:prstGeom prst="line">
            <a:avLst/>
          </a:prstGeom>
          <a:ln w="793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694267" y="2282394"/>
            <a:ext cx="4665055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694267" y="3999036"/>
            <a:ext cx="4665055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375262" y="3999036"/>
            <a:ext cx="0" cy="956107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3680</Words>
  <Application>WPS 演示</Application>
  <PresentationFormat>宽屏</PresentationFormat>
  <Paragraphs>219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鸿雷板书简体（免费可商用）</vt:lpstr>
      <vt:lpstr>微软雅黑</vt:lpstr>
      <vt:lpstr>韩绍杰邯郸体</vt:lpstr>
      <vt:lpstr>Arial</vt:lpstr>
      <vt:lpstr>黑体</vt:lpstr>
      <vt:lpstr>Century Gothic</vt:lpstr>
      <vt:lpstr>Meiryo</vt:lpstr>
      <vt:lpstr>Yu Gothic UI</vt:lpstr>
      <vt:lpstr>Arial Narrow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Years later</cp:lastModifiedBy>
  <cp:revision>30</cp:revision>
  <dcterms:created xsi:type="dcterms:W3CDTF">2015-08-19T09:36:00Z</dcterms:created>
  <dcterms:modified xsi:type="dcterms:W3CDTF">2024-04-19T18:08:40Z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02372CB9BE8E44C39818902744BDE77D_13</vt:lpwstr>
  </property>
  <property fmtid="{D5CDD505-2E9C-101B-9397-08002B2CF9AE}" pid="3" name="KSOProductBuildVer">
    <vt:lpwstr>2052-12.1.0.16417</vt:lpwstr>
  </property>
</Properties>
</file>