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72" r:id="rId6"/>
    <p:sldId id="273" r:id="rId7"/>
    <p:sldId id="259" r:id="rId8"/>
    <p:sldId id="261" r:id="rId9"/>
    <p:sldId id="264" r:id="rId10"/>
    <p:sldId id="270" r:id="rId11"/>
    <p:sldId id="271" r:id="rId12"/>
    <p:sldId id="262" r:id="rId13"/>
    <p:sldId id="265" r:id="rId14"/>
    <p:sldId id="269" r:id="rId15"/>
    <p:sldId id="263" r:id="rId16"/>
    <p:sldId id="266" r:id="rId17"/>
    <p:sldId id="268" r:id="rId18"/>
    <p:sldId id="267" r:id="rId19"/>
    <p:sldId id="28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3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837650227932"/>
          <c:y val="0.0685933719863673"/>
          <c:w val="0.882686489846664"/>
          <c:h val="0.838207180324691"/>
        </c:manualLayout>
      </c:layout>
      <c:lineChart>
        <c:grouping val="standard"/>
        <c:varyColors val="0"/>
        <c:ser>
          <c:idx val="0"/>
          <c:order val="0"/>
          <c:tx>
            <c:strRef>
              <c:f>Sheet1!$B$1</c:f>
              <c:strCache>
                <c:ptCount val="1"/>
                <c:pt idx="0">
                  <c:v>系列 2</c:v>
                </c:pt>
              </c:strCache>
            </c:strRef>
          </c:tx>
          <c:spPr>
            <a:ln w="28575" cap="rnd">
              <a:solidFill>
                <a:sysClr val="window" lastClr="FFFFFF"/>
              </a:solidFill>
              <a:round/>
            </a:ln>
            <a:effectLst/>
          </c:spPr>
          <c:marker>
            <c:symbol val="circle"/>
            <c:size val="9"/>
            <c:spPr>
              <a:solidFill>
                <a:srgbClr val="12B1B0"/>
              </a:solidFill>
              <a:ln w="28575">
                <a:solidFill>
                  <a:sysClr val="window" lastClr="FFFFFF"/>
                </a:solidFill>
              </a:ln>
              <a:effectLst/>
              <a:scene3d>
                <a:camera prst="orthographicFront"/>
                <a:lightRig rig="threePt" dir="t"/>
              </a:scene3d>
              <a:sp3d>
                <a:bevelT w="25400" h="6350" prst="angle"/>
              </a:sp3d>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0.161347891106635"/>
                  <c:y val="-0.0272371919737793"/>
                </c:manualLayout>
              </c:layout>
              <c:numFmt formatCode="General" sourceLinked="1"/>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lang="zh-CN" sz="1400" b="1" i="0" u="none" strike="noStrike" kern="1200" baseline="0">
                      <a:solidFill>
                        <a:srgbClr val="12B1B0"/>
                      </a:solidFill>
                      <a:latin typeface="思源黑体 CN Light" panose="020B0300000000000000" pitchFamily="34" charset="-122"/>
                      <a:ea typeface="思源黑体 CN Light" panose="020B0300000000000000" pitchFamily="34" charset="-122"/>
                      <a:cs typeface="+mn-cs"/>
                    </a:defRPr>
                  </a:pP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03703534151254"/>
                      <c:h val="0.123488710633567"/>
                    </c:manualLayout>
                  </c15:layout>
                </c:ext>
              </c:extLst>
            </c:dLbl>
            <c:dLbl>
              <c:idx val="11"/>
              <c:delete val="1"/>
            </c:dLbl>
            <c:spPr>
              <a:solidFill>
                <a:sysClr val="window" lastClr="FFFFFF"/>
              </a:solid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12B1B0"/>
                    </a:solidFill>
                    <a:latin typeface="思源黑体 CN Light" panose="020B0300000000000000" pitchFamily="34" charset="-122"/>
                    <a:ea typeface="思源黑体 CN Light" panose="020B0300000000000000" pitchFamily="34" charset="-122"/>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0.07</c:v>
                </c:pt>
                <c:pt idx="6">
                  <c:v>0.5</c:v>
                </c:pt>
                <c:pt idx="7">
                  <c:v>0.2</c:v>
                </c:pt>
                <c:pt idx="8">
                  <c:v>0.73</c:v>
                </c:pt>
                <c:pt idx="9">
                  <c:v>0.22</c:v>
                </c:pt>
                <c:pt idx="10">
                  <c:v>0.97</c:v>
                </c:pt>
                <c:pt idx="11">
                  <c:v>0.07</c:v>
                </c:pt>
              </c:numCache>
            </c:numRef>
          </c:val>
          <c:smooth val="1"/>
        </c:ser>
        <c:dLbls>
          <c:showLegendKey val="0"/>
          <c:showVal val="0"/>
          <c:showCatName val="0"/>
          <c:showSerName val="0"/>
          <c:showPercent val="0"/>
          <c:showBubbleSize val="0"/>
        </c:dLbls>
        <c:marker val="1"/>
        <c:smooth val="1"/>
        <c:axId val="964901760"/>
        <c:axId val="964902320"/>
      </c:lineChart>
      <c:catAx>
        <c:axId val="9649017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思源黑体 CN Light" panose="020B0300000000000000" pitchFamily="34" charset="-122"/>
                <a:ea typeface="思源黑体 CN Light" panose="020B0300000000000000" pitchFamily="34" charset="-122"/>
                <a:cs typeface="+mn-cs"/>
              </a:defRPr>
            </a:pPr>
          </a:p>
        </c:txPr>
        <c:crossAx val="964902320"/>
        <c:crosses val="autoZero"/>
        <c:auto val="1"/>
        <c:lblAlgn val="ctr"/>
        <c:lblOffset val="100"/>
        <c:noMultiLvlLbl val="0"/>
      </c:catAx>
      <c:valAx>
        <c:axId val="964902320"/>
        <c:scaling>
          <c:orientation val="minMax"/>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思源黑体 CN Light" panose="020B0300000000000000" pitchFamily="34" charset="-122"/>
                <a:ea typeface="思源黑体 CN Light" panose="020B0300000000000000" pitchFamily="34" charset="-122"/>
                <a:cs typeface="+mn-cs"/>
              </a:defRPr>
            </a:pPr>
          </a:p>
        </c:txPr>
        <c:crossAx val="964901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思源黑体 CN Light" panose="020B0300000000000000" pitchFamily="34" charset="-122"/>
          <a:ea typeface="思源黑体 CN Light" panose="020B0300000000000000"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solidFill>
            <a:ln w="25358">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Lbls>
            <c:delete val="1"/>
          </c:dLbls>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General</c:formatCode>
                <c:ptCount val="20"/>
                <c:pt idx="0">
                  <c:v>7</c:v>
                </c:pt>
                <c:pt idx="1">
                  <c:v>5</c:v>
                </c:pt>
                <c:pt idx="2">
                  <c:v>2</c:v>
                </c:pt>
                <c:pt idx="3">
                  <c:v>3.5</c:v>
                </c:pt>
                <c:pt idx="4">
                  <c:v>1</c:v>
                </c:pt>
                <c:pt idx="5">
                  <c:v>4.5</c:v>
                </c:pt>
                <c:pt idx="6">
                  <c:v>2</c:v>
                </c:pt>
                <c:pt idx="7">
                  <c:v>1</c:v>
                </c:pt>
                <c:pt idx="8">
                  <c:v>3</c:v>
                </c:pt>
                <c:pt idx="9">
                  <c:v>1.5</c:v>
                </c:pt>
                <c:pt idx="10">
                  <c:v>4</c:v>
                </c:pt>
                <c:pt idx="11">
                  <c:v>3</c:v>
                </c:pt>
                <c:pt idx="12">
                  <c:v>1</c:v>
                </c:pt>
                <c:pt idx="13">
                  <c:v>4.5</c:v>
                </c:pt>
                <c:pt idx="14">
                  <c:v>5</c:v>
                </c:pt>
                <c:pt idx="15">
                  <c:v>3.5</c:v>
                </c:pt>
                <c:pt idx="16">
                  <c:v>2.5</c:v>
                </c:pt>
                <c:pt idx="17">
                  <c:v>1.5</c:v>
                </c:pt>
                <c:pt idx="18">
                  <c:v>0.5</c:v>
                </c:pt>
                <c:pt idx="19">
                  <c:v>0.2</c:v>
                </c:pt>
              </c:numCache>
            </c:numRef>
          </c:val>
        </c:ser>
        <c:dLbls>
          <c:showLegendKey val="0"/>
          <c:showVal val="0"/>
          <c:showCatName val="0"/>
          <c:showSerName val="0"/>
          <c:showPercent val="0"/>
          <c:showBubbleSize val="0"/>
        </c:dLbls>
        <c:gapWidth val="50"/>
        <c:overlap val="-27"/>
        <c:axId val="262858208"/>
        <c:axId val="1"/>
      </c:barChart>
      <c:catAx>
        <c:axId val="262858208"/>
        <c:scaling>
          <c:orientation val="minMax"/>
        </c:scaling>
        <c:delete val="0"/>
        <c:axPos val="b"/>
        <c:numFmt formatCode="General" sourceLinked="1"/>
        <c:majorTickMark val="none"/>
        <c:minorTickMark val="none"/>
        <c:tickLblPos val="nextTo"/>
        <c:spPr>
          <a:ln w="3170" cap="flat" cmpd="sng" algn="ctr">
            <a:solidFill>
              <a:srgbClr val="C0C0C0"/>
            </a:solidFill>
            <a:prstDash val="solid"/>
            <a:round/>
          </a:ln>
        </c:spPr>
        <c:txPr>
          <a:bodyPr rot="0" spcFirstLastPara="0" vertOverflow="ellipsis" vert="horz" wrap="square" anchor="ctr" anchorCtr="1"/>
          <a:lstStyle/>
          <a:p>
            <a:pPr>
              <a:defRPr lang="zh-CN" sz="1000" b="0" i="0" u="none" strike="noStrike" kern="1200" baseline="0">
                <a:solidFill>
                  <a:schemeClr val="bg1"/>
                </a:solidFill>
                <a:latin typeface="Montserrat Light"/>
                <a:ea typeface="Montserrat Light"/>
                <a:cs typeface="Montserrat Light"/>
              </a:defRPr>
            </a:pPr>
          </a:p>
        </c:txPr>
        <c:crossAx val="1"/>
        <c:crosses val="autoZero"/>
        <c:auto val="1"/>
        <c:lblAlgn val="ctr"/>
        <c:lblOffset val="100"/>
        <c:noMultiLvlLbl val="1"/>
      </c:catAx>
      <c:valAx>
        <c:axId val="1"/>
        <c:scaling>
          <c:orientation val="minMax"/>
        </c:scaling>
        <c:delete val="0"/>
        <c:axPos val="l"/>
        <c:numFmt formatCode="General" sourceLinked="1"/>
        <c:majorTickMark val="none"/>
        <c:minorTickMark val="none"/>
        <c:tickLblPos val="nextTo"/>
        <c:spPr>
          <a:ln w="6339" cap="flat" cmpd="sng" algn="ctr">
            <a:noFill/>
            <a:prstDash val="solid"/>
            <a:round/>
          </a:ln>
        </c:spPr>
        <c:txPr>
          <a:bodyPr rot="0" spcFirstLastPara="0" vertOverflow="ellipsis" vert="horz" wrap="square" anchor="ctr" anchorCtr="1"/>
          <a:lstStyle/>
          <a:p>
            <a:pPr>
              <a:defRPr lang="zh-CN" sz="1000" b="0" i="0" u="none" strike="noStrike" kern="1200" baseline="0">
                <a:solidFill>
                  <a:schemeClr val="bg1"/>
                </a:solidFill>
                <a:latin typeface="Montserrat Light"/>
                <a:ea typeface="Montserrat Light"/>
                <a:cs typeface="Montserrat Light"/>
              </a:defRPr>
            </a:pPr>
          </a:p>
        </c:txPr>
        <c:crossAx val="262858208"/>
        <c:crosses val="autoZero"/>
        <c:crossBetween val="between"/>
      </c:valAx>
      <c:spPr>
        <a:noFill/>
        <a:ln w="25358">
          <a:noFill/>
        </a:ln>
      </c:spPr>
    </c:plotArea>
    <c:plotVisOnly val="1"/>
    <c:dispBlanksAs val="gap"/>
    <c:showDLblsOverMax val="0"/>
  </c:chart>
  <c:spPr>
    <a:noFill/>
    <a:ln>
      <a:noFill/>
    </a:ln>
  </c:spPr>
  <c:txPr>
    <a:bodyPr/>
    <a:lstStyle/>
    <a:p>
      <a:pPr>
        <a:defRPr lang="zh-CN" sz="1000" b="0" i="0" u="none" strike="noStrike" baseline="0">
          <a:solidFill>
            <a:schemeClr val="bg1"/>
          </a:solidFill>
          <a:latin typeface="Montserrat Light"/>
          <a:ea typeface="Montserrat Light"/>
          <a:cs typeface="Montserrat Ligh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Sales</c:v>
                </c:pt>
              </c:strCache>
            </c:strRef>
          </c:tx>
          <c:spPr>
            <a:ln w="25364" cap="rnd" cmpd="sng" algn="ctr">
              <a:solidFill>
                <a:schemeClr val="bg1">
                  <a:lumMod val="50000"/>
                </a:schemeClr>
              </a:solidFill>
              <a:prstDash val="solid"/>
              <a:round/>
            </a:ln>
          </c:spPr>
          <c:marker>
            <c:symbol val="circle"/>
            <c:size val="7"/>
            <c:spPr>
              <a:solidFill>
                <a:schemeClr val="bg1">
                  <a:lumMod val="50000"/>
                </a:schemeClr>
              </a:solidFill>
              <a:ln w="6350" cap="flat" cmpd="sng" algn="ctr">
                <a:solidFill>
                  <a:schemeClr val="bg1">
                    <a:lumMod val="50000"/>
                  </a:schemeClr>
                </a:solidFill>
                <a:prstDash val="solid"/>
                <a:round/>
              </a:ln>
            </c:spPr>
          </c:marker>
          <c:dLbls>
            <c:spPr>
              <a:noFill/>
              <a:ln w="25364">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ontserrat Light"/>
                    <a:ea typeface="Montserrat Light"/>
                    <a:cs typeface="Montserrat Light"/>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0.05</c:v>
                </c:pt>
                <c:pt idx="1">
                  <c:v>0.1</c:v>
                </c:pt>
                <c:pt idx="2">
                  <c:v>0.15</c:v>
                </c:pt>
                <c:pt idx="3">
                  <c:v>0.22</c:v>
                </c:pt>
                <c:pt idx="4">
                  <c:v>0.3</c:v>
                </c:pt>
                <c:pt idx="5">
                  <c:v>0.28</c:v>
                </c:pt>
                <c:pt idx="6">
                  <c:v>0.22</c:v>
                </c:pt>
                <c:pt idx="7">
                  <c:v>0.32</c:v>
                </c:pt>
                <c:pt idx="8">
                  <c:v>0.45</c:v>
                </c:pt>
                <c:pt idx="9">
                  <c:v>0.6</c:v>
                </c:pt>
                <c:pt idx="10">
                  <c:v>0.65</c:v>
                </c:pt>
                <c:pt idx="11">
                  <c:v>0.55</c:v>
                </c:pt>
              </c:numCache>
            </c:numRef>
          </c:val>
          <c:smooth val="0"/>
        </c:ser>
        <c:ser>
          <c:idx val="1"/>
          <c:order val="1"/>
          <c:tx>
            <c:strRef>
              <c:f>Sheet1!$C$1</c:f>
              <c:strCache>
                <c:ptCount val="1"/>
                <c:pt idx="0">
                  <c:v>Revenue</c:v>
                </c:pt>
              </c:strCache>
            </c:strRef>
          </c:tx>
          <c:spPr>
            <a:ln w="25364" cap="rnd" cmpd="sng" algn="ctr">
              <a:solidFill>
                <a:schemeClr val="bg1"/>
              </a:solidFill>
              <a:prstDash val="solid"/>
              <a:round/>
            </a:ln>
          </c:spPr>
          <c:marker>
            <c:symbol val="circle"/>
            <c:size val="6"/>
            <c:spPr>
              <a:solidFill>
                <a:schemeClr val="bg1"/>
              </a:solidFill>
              <a:ln w="6350" cap="flat" cmpd="sng" algn="ctr">
                <a:solidFill>
                  <a:schemeClr val="bg1"/>
                </a:solidFill>
                <a:prstDash val="solid"/>
                <a:round/>
              </a:ln>
            </c:spPr>
          </c:marker>
          <c:dLbls>
            <c:spPr>
              <a:noFill/>
              <a:ln w="25364">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ontserrat Light"/>
                    <a:ea typeface="Montserrat Light"/>
                    <a:cs typeface="Montserrat Light"/>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0.28</c:v>
                </c:pt>
                <c:pt idx="1">
                  <c:v>0.38</c:v>
                </c:pt>
                <c:pt idx="2">
                  <c:v>0.4</c:v>
                </c:pt>
                <c:pt idx="3">
                  <c:v>0.48</c:v>
                </c:pt>
                <c:pt idx="4">
                  <c:v>0.65</c:v>
                </c:pt>
                <c:pt idx="5">
                  <c:v>0.65</c:v>
                </c:pt>
                <c:pt idx="6">
                  <c:v>0.78</c:v>
                </c:pt>
                <c:pt idx="7">
                  <c:v>0.85</c:v>
                </c:pt>
                <c:pt idx="8">
                  <c:v>0.86</c:v>
                </c:pt>
                <c:pt idx="9">
                  <c:v>0.85</c:v>
                </c:pt>
                <c:pt idx="10">
                  <c:v>0.9</c:v>
                </c:pt>
                <c:pt idx="11">
                  <c:v>0.85</c:v>
                </c:pt>
              </c:numCache>
            </c:numRef>
          </c:val>
          <c:smooth val="0"/>
        </c:ser>
        <c:dLbls>
          <c:showLegendKey val="0"/>
          <c:showVal val="0"/>
          <c:showCatName val="0"/>
          <c:showSerName val="0"/>
          <c:showPercent val="0"/>
          <c:showBubbleSize val="0"/>
        </c:dLbls>
        <c:marker val="1"/>
        <c:smooth val="0"/>
        <c:axId val="178659168"/>
        <c:axId val="1"/>
      </c:lineChart>
      <c:catAx>
        <c:axId val="178659168"/>
        <c:scaling>
          <c:orientation val="minMax"/>
        </c:scaling>
        <c:delete val="0"/>
        <c:axPos val="b"/>
        <c:numFmt formatCode="General" sourceLinked="1"/>
        <c:majorTickMark val="out"/>
        <c:minorTickMark val="none"/>
        <c:tickLblPos val="nextTo"/>
        <c:spPr>
          <a:ln w="3171" cap="flat" cmpd="sng" algn="ctr">
            <a:solidFill>
              <a:srgbClr val="808080"/>
            </a:solidFill>
            <a:prstDash val="solid"/>
            <a:round/>
          </a:ln>
        </c:spPr>
        <c:txPr>
          <a:bodyPr rot="0" spcFirstLastPara="0" vertOverflow="ellipsis" vert="horz" wrap="square" anchor="ctr" anchorCtr="1"/>
          <a:lstStyle/>
          <a:p>
            <a:pPr>
              <a:defRPr lang="zh-CN" sz="1000" b="0" i="0" u="none" strike="noStrike" kern="1200" baseline="0">
                <a:solidFill>
                  <a:schemeClr val="bg1"/>
                </a:solidFill>
                <a:latin typeface="Montserrat Light"/>
                <a:ea typeface="Montserrat Light"/>
                <a:cs typeface="Montserrat Light"/>
              </a:defRPr>
            </a:pPr>
          </a:p>
        </c:txPr>
        <c:crossAx val="1"/>
        <c:crosses val="autoZero"/>
        <c:auto val="1"/>
        <c:lblAlgn val="ctr"/>
        <c:lblOffset val="100"/>
        <c:noMultiLvlLbl val="0"/>
      </c:catAx>
      <c:valAx>
        <c:axId val="1"/>
        <c:scaling>
          <c:orientation val="minMax"/>
        </c:scaling>
        <c:delete val="0"/>
        <c:axPos val="l"/>
        <c:numFmt formatCode="0%" sourceLinked="1"/>
        <c:majorTickMark val="out"/>
        <c:minorTickMark val="none"/>
        <c:tickLblPos val="nextTo"/>
        <c:spPr>
          <a:ln w="3171" cap="flat" cmpd="sng" algn="ctr">
            <a:solidFill>
              <a:srgbClr val="808080"/>
            </a:solidFill>
            <a:prstDash val="solid"/>
            <a:round/>
          </a:ln>
        </c:spPr>
        <c:txPr>
          <a:bodyPr rot="0" spcFirstLastPara="0" vertOverflow="ellipsis" vert="horz" wrap="square" anchor="ctr" anchorCtr="1"/>
          <a:lstStyle/>
          <a:p>
            <a:pPr>
              <a:defRPr lang="zh-CN" sz="1000" b="0" i="0" u="none" strike="noStrike" kern="1200" baseline="0">
                <a:solidFill>
                  <a:schemeClr val="bg1"/>
                </a:solidFill>
                <a:latin typeface="Montserrat Light"/>
                <a:ea typeface="Montserrat Light"/>
                <a:cs typeface="Montserrat Light"/>
              </a:defRPr>
            </a:pPr>
          </a:p>
        </c:txPr>
        <c:crossAx val="178659168"/>
        <c:crosses val="autoZero"/>
        <c:crossBetween val="between"/>
      </c:valAx>
      <c:spPr>
        <a:noFill/>
        <a:ln w="25400">
          <a:noFill/>
        </a:ln>
      </c:spPr>
    </c:plotArea>
    <c:legend>
      <c:legendPos val="r"/>
      <c:layout>
        <c:manualLayout>
          <c:xMode val="edge"/>
          <c:yMode val="edge"/>
          <c:x val="0.665725012983003"/>
          <c:y val="0.816530679728026"/>
          <c:w val="0.179282868525896"/>
          <c:h val="0.0512273212379936"/>
        </c:manualLayout>
      </c:layout>
      <c:overlay val="0"/>
      <c:spPr>
        <a:noFill/>
        <a:ln w="25364">
          <a:noFill/>
        </a:ln>
      </c:spPr>
      <c:txPr>
        <a:bodyPr rot="0" spcFirstLastPara="0" vertOverflow="ellipsis" vert="horz" wrap="square" anchor="ctr" anchorCtr="1"/>
        <a:lstStyle/>
        <a:p>
          <a:pPr>
            <a:defRPr lang="zh-CN" sz="1000" b="0" i="0" u="none" strike="noStrike" kern="1200" baseline="0">
              <a:solidFill>
                <a:schemeClr val="bg1"/>
              </a:solidFill>
              <a:latin typeface="Montserrat Light"/>
              <a:ea typeface="Montserrat Light"/>
              <a:cs typeface="Montserrat Light"/>
            </a:defRPr>
          </a:pPr>
        </a:p>
      </c:txPr>
    </c:legend>
    <c:plotVisOnly val="1"/>
    <c:dispBlanksAs val="gap"/>
    <c:showDLblsOverMax val="0"/>
  </c:chart>
  <c:spPr>
    <a:noFill/>
    <a:ln>
      <a:noFill/>
    </a:ln>
  </c:spPr>
  <c:txPr>
    <a:bodyPr/>
    <a:lstStyle/>
    <a:p>
      <a:pPr>
        <a:defRPr lang="zh-CN" sz="1000" b="0" i="0" u="none" strike="noStrike" baseline="0">
          <a:solidFill>
            <a:schemeClr val="bg1"/>
          </a:solidFill>
          <a:latin typeface="Montserrat Light"/>
          <a:ea typeface="Montserrat Light"/>
          <a:cs typeface="Montserrat Ligh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S Chinese Regular" panose="020B0500000000000000" pitchFamily="34" charset="-122"/>
                <a:ea typeface="Noto Sans S Chinese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S Chinese Regular" panose="020B0500000000000000" pitchFamily="34" charset="-122"/>
                <a:ea typeface="Noto Sans S Chinese Regular" panose="020B0500000000000000" pitchFamily="34" charset="-122"/>
              </a:defRPr>
            </a:lvl1pPr>
          </a:lstStyle>
          <a:p>
            <a:fld id="{9FBB417D-68C1-4929-BB64-F4AFED45AD55}"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S Chinese Regular" panose="020B0500000000000000" pitchFamily="34" charset="-122"/>
                <a:ea typeface="Noto Sans S Chinese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S Chinese Regular" panose="020B0500000000000000" pitchFamily="34" charset="-122"/>
                <a:ea typeface="Noto Sans S Chinese Regular" panose="020B0500000000000000" pitchFamily="34" charset="-122"/>
              </a:defRPr>
            </a:lvl1pPr>
          </a:lstStyle>
          <a:p>
            <a:fld id="{19029AD8-1D92-4FD4-8428-81A72C3DC1E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S Chinese Regular" panose="020B0500000000000000" pitchFamily="34" charset="-122"/>
        <a:ea typeface="Noto Sans S Chinese Regular" panose="020B0500000000000000" pitchFamily="34" charset="-122"/>
        <a:cs typeface="+mn-cs"/>
      </a:defRPr>
    </a:lvl1pPr>
    <a:lvl2pPr marL="457200" algn="l" defTabSz="914400" rtl="0" eaLnBrk="1" latinLnBrk="0" hangingPunct="1">
      <a:defRPr sz="1200" kern="1200">
        <a:solidFill>
          <a:schemeClr val="tx1"/>
        </a:solidFill>
        <a:latin typeface="Noto Sans S Chinese Regular" panose="020B0500000000000000" pitchFamily="34" charset="-122"/>
        <a:ea typeface="Noto Sans S Chinese Regular" panose="020B0500000000000000" pitchFamily="34" charset="-122"/>
        <a:cs typeface="+mn-cs"/>
      </a:defRPr>
    </a:lvl2pPr>
    <a:lvl3pPr marL="914400" algn="l" defTabSz="914400" rtl="0" eaLnBrk="1" latinLnBrk="0" hangingPunct="1">
      <a:defRPr sz="1200" kern="1200">
        <a:solidFill>
          <a:schemeClr val="tx1"/>
        </a:solidFill>
        <a:latin typeface="Noto Sans S Chinese Regular" panose="020B0500000000000000" pitchFamily="34" charset="-122"/>
        <a:ea typeface="Noto Sans S Chinese Regular" panose="020B0500000000000000" pitchFamily="34" charset="-122"/>
        <a:cs typeface="+mn-cs"/>
      </a:defRPr>
    </a:lvl3pPr>
    <a:lvl4pPr marL="1371600" algn="l" defTabSz="914400" rtl="0" eaLnBrk="1" latinLnBrk="0" hangingPunct="1">
      <a:defRPr sz="1200" kern="1200">
        <a:solidFill>
          <a:schemeClr val="tx1"/>
        </a:solidFill>
        <a:latin typeface="Noto Sans S Chinese Regular" panose="020B0500000000000000" pitchFamily="34" charset="-122"/>
        <a:ea typeface="Noto Sans S Chinese Regular" panose="020B0500000000000000" pitchFamily="34" charset="-122"/>
        <a:cs typeface="+mn-cs"/>
      </a:defRPr>
    </a:lvl4pPr>
    <a:lvl5pPr marL="1828800" algn="l" defTabSz="914400" rtl="0" eaLnBrk="1" latinLnBrk="0" hangingPunct="1">
      <a:defRPr sz="1200" kern="1200">
        <a:solidFill>
          <a:schemeClr val="tx1"/>
        </a:solidFill>
        <a:latin typeface="Noto Sans S Chinese Regular" panose="020B0500000000000000" pitchFamily="34" charset="-122"/>
        <a:ea typeface="Noto Sans S Chinese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microsoft.com/office/2007/relationships/hdphoto" Target="../media/image17.wdp"/><Relationship Id="rId8" Type="http://schemas.openxmlformats.org/officeDocument/2006/relationships/image" Target="../media/image16.png"/><Relationship Id="rId7" Type="http://schemas.microsoft.com/office/2007/relationships/hdphoto" Target="../media/image15.wdp"/><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0.png"/><Relationship Id="rId20" Type="http://schemas.openxmlformats.org/officeDocument/2006/relationships/slideLayout" Target="../slideLayouts/slideLayout1.xml"/><Relationship Id="rId2" Type="http://schemas.openxmlformats.org/officeDocument/2006/relationships/tags" Target="../tags/tag30.xml"/><Relationship Id="rId19" Type="http://schemas.microsoft.com/office/2007/relationships/hdphoto" Target="../media/image27.wdp"/><Relationship Id="rId18" Type="http://schemas.openxmlformats.org/officeDocument/2006/relationships/image" Target="../media/image26.png"/><Relationship Id="rId17" Type="http://schemas.microsoft.com/office/2007/relationships/hdphoto" Target="../media/image25.wdp"/><Relationship Id="rId16" Type="http://schemas.openxmlformats.org/officeDocument/2006/relationships/image" Target="../media/image24.png"/><Relationship Id="rId15" Type="http://schemas.microsoft.com/office/2007/relationships/hdphoto" Target="../media/image23.wdp"/><Relationship Id="rId14" Type="http://schemas.openxmlformats.org/officeDocument/2006/relationships/image" Target="../media/image22.png"/><Relationship Id="rId13" Type="http://schemas.microsoft.com/office/2007/relationships/hdphoto" Target="../media/image21.wdp"/><Relationship Id="rId12" Type="http://schemas.openxmlformats.org/officeDocument/2006/relationships/image" Target="../media/image20.png"/><Relationship Id="rId11" Type="http://schemas.microsoft.com/office/2007/relationships/hdphoto" Target="../media/image19.wdp"/><Relationship Id="rId10" Type="http://schemas.openxmlformats.org/officeDocument/2006/relationships/image" Target="../media/image18.png"/><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tags" Target="../tags/tag3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10.png"/><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7" Type="http://schemas.openxmlformats.org/officeDocument/2006/relationships/slideLayout" Target="../slideLayouts/slideLayout1.xml"/><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41" name="组合 40"/>
          <p:cNvGrpSpPr/>
          <p:nvPr/>
        </p:nvGrpSpPr>
        <p:grpSpPr>
          <a:xfrm>
            <a:off x="9835030" y="4711087"/>
            <a:ext cx="1575260" cy="1454409"/>
            <a:chOff x="9835030" y="4711087"/>
            <a:chExt cx="1575260" cy="1454409"/>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196" y="3526005"/>
            <a:ext cx="2623436" cy="3217695"/>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4651" y="-1352839"/>
            <a:ext cx="3683950" cy="3445500"/>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grpSp>
        <p:nvGrpSpPr>
          <p:cNvPr id="19" name="组合 18"/>
          <p:cNvGrpSpPr/>
          <p:nvPr/>
        </p:nvGrpSpPr>
        <p:grpSpPr>
          <a:xfrm>
            <a:off x="1942158" y="1696043"/>
            <a:ext cx="660400" cy="663575"/>
            <a:chOff x="469900" y="2386012"/>
            <a:chExt cx="660400" cy="663575"/>
          </a:xfrm>
        </p:grpSpPr>
        <p:sp>
          <p:nvSpPr>
            <p:cNvPr id="20" name="Freeform 123"/>
            <p:cNvSpPr/>
            <p:nvPr/>
          </p:nvSpPr>
          <p:spPr bwMode="auto">
            <a:xfrm>
              <a:off x="469900" y="2386012"/>
              <a:ext cx="660400" cy="663575"/>
            </a:xfrm>
            <a:custGeom>
              <a:avLst/>
              <a:gdLst>
                <a:gd name="T0" fmla="*/ 371 w 380"/>
                <a:gd name="T1" fmla="*/ 137 h 382"/>
                <a:gd name="T2" fmla="*/ 242 w 380"/>
                <a:gd name="T3" fmla="*/ 152 h 382"/>
                <a:gd name="T4" fmla="*/ 230 w 380"/>
                <a:gd name="T5" fmla="*/ 157 h 382"/>
                <a:gd name="T6" fmla="*/ 236 w 380"/>
                <a:gd name="T7" fmla="*/ 148 h 382"/>
                <a:gd name="T8" fmla="*/ 272 w 380"/>
                <a:gd name="T9" fmla="*/ 24 h 382"/>
                <a:gd name="T10" fmla="*/ 197 w 380"/>
                <a:gd name="T11" fmla="*/ 129 h 382"/>
                <a:gd name="T12" fmla="*/ 193 w 380"/>
                <a:gd name="T13" fmla="*/ 142 h 382"/>
                <a:gd name="T14" fmla="*/ 190 w 380"/>
                <a:gd name="T15" fmla="*/ 132 h 382"/>
                <a:gd name="T16" fmla="*/ 123 w 380"/>
                <a:gd name="T17" fmla="*/ 22 h 382"/>
                <a:gd name="T18" fmla="*/ 151 w 380"/>
                <a:gd name="T19" fmla="*/ 148 h 382"/>
                <a:gd name="T20" fmla="*/ 157 w 380"/>
                <a:gd name="T21" fmla="*/ 159 h 382"/>
                <a:gd name="T22" fmla="*/ 148 w 380"/>
                <a:gd name="T23" fmla="*/ 155 h 382"/>
                <a:gd name="T24" fmla="*/ 21 w 380"/>
                <a:gd name="T25" fmla="*/ 131 h 382"/>
                <a:gd name="T26" fmla="*/ 132 w 380"/>
                <a:gd name="T27" fmla="*/ 194 h 382"/>
                <a:gd name="T28" fmla="*/ 24 w 380"/>
                <a:gd name="T29" fmla="*/ 257 h 382"/>
                <a:gd name="T30" fmla="*/ 151 w 380"/>
                <a:gd name="T31" fmla="*/ 233 h 382"/>
                <a:gd name="T32" fmla="*/ 162 w 380"/>
                <a:gd name="T33" fmla="*/ 227 h 382"/>
                <a:gd name="T34" fmla="*/ 157 w 380"/>
                <a:gd name="T35" fmla="*/ 237 h 382"/>
                <a:gd name="T36" fmla="*/ 130 w 380"/>
                <a:gd name="T37" fmla="*/ 363 h 382"/>
                <a:gd name="T38" fmla="*/ 194 w 380"/>
                <a:gd name="T39" fmla="*/ 263 h 382"/>
                <a:gd name="T40" fmla="*/ 245 w 380"/>
                <a:gd name="T41" fmla="*/ 368 h 382"/>
                <a:gd name="T42" fmla="*/ 233 w 380"/>
                <a:gd name="T43" fmla="*/ 239 h 382"/>
                <a:gd name="T44" fmla="*/ 231 w 380"/>
                <a:gd name="T45" fmla="*/ 235 h 382"/>
                <a:gd name="T46" fmla="*/ 233 w 380"/>
                <a:gd name="T47" fmla="*/ 236 h 382"/>
                <a:gd name="T48" fmla="*/ 353 w 380"/>
                <a:gd name="T49" fmla="*/ 286 h 382"/>
                <a:gd name="T50" fmla="*/ 256 w 380"/>
                <a:gd name="T51" fmla="*/ 200 h 382"/>
                <a:gd name="T52" fmla="*/ 244 w 380"/>
                <a:gd name="T53" fmla="*/ 195 h 382"/>
                <a:gd name="T54" fmla="*/ 254 w 380"/>
                <a:gd name="T55" fmla="*/ 193 h 382"/>
                <a:gd name="T56" fmla="*/ 371 w 380"/>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382">
                  <a:moveTo>
                    <a:pt x="371" y="137"/>
                  </a:moveTo>
                  <a:cubicBezTo>
                    <a:pt x="369" y="99"/>
                    <a:pt x="261" y="145"/>
                    <a:pt x="242" y="152"/>
                  </a:cubicBezTo>
                  <a:cubicBezTo>
                    <a:pt x="238" y="153"/>
                    <a:pt x="234" y="155"/>
                    <a:pt x="230" y="157"/>
                  </a:cubicBezTo>
                  <a:cubicBezTo>
                    <a:pt x="232" y="154"/>
                    <a:pt x="234" y="151"/>
                    <a:pt x="236" y="148"/>
                  </a:cubicBezTo>
                  <a:cubicBezTo>
                    <a:pt x="248" y="127"/>
                    <a:pt x="300" y="48"/>
                    <a:pt x="272" y="24"/>
                  </a:cubicBezTo>
                  <a:cubicBezTo>
                    <a:pt x="244" y="0"/>
                    <a:pt x="205" y="111"/>
                    <a:pt x="197" y="129"/>
                  </a:cubicBezTo>
                  <a:cubicBezTo>
                    <a:pt x="196" y="133"/>
                    <a:pt x="194" y="138"/>
                    <a:pt x="193" y="142"/>
                  </a:cubicBezTo>
                  <a:cubicBezTo>
                    <a:pt x="193" y="138"/>
                    <a:pt x="192" y="135"/>
                    <a:pt x="190" y="132"/>
                  </a:cubicBezTo>
                  <a:cubicBezTo>
                    <a:pt x="183" y="109"/>
                    <a:pt x="159" y="17"/>
                    <a:pt x="123" y="22"/>
                  </a:cubicBezTo>
                  <a:cubicBezTo>
                    <a:pt x="86" y="27"/>
                    <a:pt x="142" y="130"/>
                    <a:pt x="151" y="148"/>
                  </a:cubicBezTo>
                  <a:cubicBezTo>
                    <a:pt x="153" y="152"/>
                    <a:pt x="155" y="156"/>
                    <a:pt x="157" y="159"/>
                  </a:cubicBezTo>
                  <a:cubicBezTo>
                    <a:pt x="154" y="157"/>
                    <a:pt x="151" y="156"/>
                    <a:pt x="148" y="155"/>
                  </a:cubicBezTo>
                  <a:cubicBezTo>
                    <a:pt x="126" y="145"/>
                    <a:pt x="41" y="101"/>
                    <a:pt x="21" y="131"/>
                  </a:cubicBezTo>
                  <a:cubicBezTo>
                    <a:pt x="0" y="162"/>
                    <a:pt x="109" y="188"/>
                    <a:pt x="132" y="194"/>
                  </a:cubicBezTo>
                  <a:cubicBezTo>
                    <a:pt x="104" y="202"/>
                    <a:pt x="20" y="222"/>
                    <a:pt x="24" y="257"/>
                  </a:cubicBezTo>
                  <a:cubicBezTo>
                    <a:pt x="28" y="294"/>
                    <a:pt x="133" y="242"/>
                    <a:pt x="151" y="233"/>
                  </a:cubicBezTo>
                  <a:cubicBezTo>
                    <a:pt x="155" y="232"/>
                    <a:pt x="159" y="230"/>
                    <a:pt x="162" y="227"/>
                  </a:cubicBezTo>
                  <a:cubicBezTo>
                    <a:pt x="161" y="230"/>
                    <a:pt x="159" y="234"/>
                    <a:pt x="157" y="237"/>
                  </a:cubicBezTo>
                  <a:cubicBezTo>
                    <a:pt x="147" y="259"/>
                    <a:pt x="100" y="341"/>
                    <a:pt x="130" y="363"/>
                  </a:cubicBezTo>
                  <a:cubicBezTo>
                    <a:pt x="156" y="382"/>
                    <a:pt x="183" y="297"/>
                    <a:pt x="194" y="263"/>
                  </a:cubicBezTo>
                  <a:cubicBezTo>
                    <a:pt x="200" y="297"/>
                    <a:pt x="213" y="368"/>
                    <a:pt x="245" y="368"/>
                  </a:cubicBezTo>
                  <a:cubicBezTo>
                    <a:pt x="282" y="367"/>
                    <a:pt x="239" y="258"/>
                    <a:pt x="233" y="239"/>
                  </a:cubicBezTo>
                  <a:cubicBezTo>
                    <a:pt x="232" y="238"/>
                    <a:pt x="232" y="236"/>
                    <a:pt x="231" y="235"/>
                  </a:cubicBezTo>
                  <a:cubicBezTo>
                    <a:pt x="232" y="235"/>
                    <a:pt x="233" y="236"/>
                    <a:pt x="233" y="236"/>
                  </a:cubicBezTo>
                  <a:cubicBezTo>
                    <a:pt x="253" y="250"/>
                    <a:pt x="326" y="311"/>
                    <a:pt x="353" y="286"/>
                  </a:cubicBezTo>
                  <a:cubicBezTo>
                    <a:pt x="380" y="259"/>
                    <a:pt x="273" y="209"/>
                    <a:pt x="256" y="200"/>
                  </a:cubicBezTo>
                  <a:cubicBezTo>
                    <a:pt x="252" y="198"/>
                    <a:pt x="248" y="196"/>
                    <a:pt x="244" y="195"/>
                  </a:cubicBezTo>
                  <a:cubicBezTo>
                    <a:pt x="247" y="194"/>
                    <a:pt x="251" y="193"/>
                    <a:pt x="254" y="193"/>
                  </a:cubicBezTo>
                  <a:cubicBezTo>
                    <a:pt x="278" y="187"/>
                    <a:pt x="372" y="174"/>
                    <a:pt x="371"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24"/>
            <p:cNvSpPr>
              <a:spLocks noChangeArrowheads="1"/>
            </p:cNvSpPr>
            <p:nvPr/>
          </p:nvSpPr>
          <p:spPr bwMode="auto">
            <a:xfrm>
              <a:off x="768350" y="2679700"/>
              <a:ext cx="87313" cy="87313"/>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8231055" y="860918"/>
            <a:ext cx="657225" cy="663575"/>
            <a:chOff x="6342063" y="2614612"/>
            <a:chExt cx="657225" cy="663575"/>
          </a:xfrm>
        </p:grpSpPr>
        <p:sp>
          <p:nvSpPr>
            <p:cNvPr id="23" name="Freeform 125"/>
            <p:cNvSpPr/>
            <p:nvPr/>
          </p:nvSpPr>
          <p:spPr bwMode="auto">
            <a:xfrm>
              <a:off x="6342063" y="2614612"/>
              <a:ext cx="657225" cy="663575"/>
            </a:xfrm>
            <a:custGeom>
              <a:avLst/>
              <a:gdLst>
                <a:gd name="T0" fmla="*/ 370 w 379"/>
                <a:gd name="T1" fmla="*/ 137 h 382"/>
                <a:gd name="T2" fmla="*/ 242 w 379"/>
                <a:gd name="T3" fmla="*/ 152 h 382"/>
                <a:gd name="T4" fmla="*/ 230 w 379"/>
                <a:gd name="T5" fmla="*/ 157 h 382"/>
                <a:gd name="T6" fmla="*/ 235 w 379"/>
                <a:gd name="T7" fmla="*/ 148 h 382"/>
                <a:gd name="T8" fmla="*/ 272 w 379"/>
                <a:gd name="T9" fmla="*/ 24 h 382"/>
                <a:gd name="T10" fmla="*/ 197 w 379"/>
                <a:gd name="T11" fmla="*/ 129 h 382"/>
                <a:gd name="T12" fmla="*/ 193 w 379"/>
                <a:gd name="T13" fmla="*/ 142 h 382"/>
                <a:gd name="T14" fmla="*/ 190 w 379"/>
                <a:gd name="T15" fmla="*/ 131 h 382"/>
                <a:gd name="T16" fmla="*/ 122 w 379"/>
                <a:gd name="T17" fmla="*/ 22 h 382"/>
                <a:gd name="T18" fmla="*/ 150 w 379"/>
                <a:gd name="T19" fmla="*/ 148 h 382"/>
                <a:gd name="T20" fmla="*/ 157 w 379"/>
                <a:gd name="T21" fmla="*/ 159 h 382"/>
                <a:gd name="T22" fmla="*/ 147 w 379"/>
                <a:gd name="T23" fmla="*/ 154 h 382"/>
                <a:gd name="T24" fmla="*/ 20 w 379"/>
                <a:gd name="T25" fmla="*/ 131 h 382"/>
                <a:gd name="T26" fmla="*/ 131 w 379"/>
                <a:gd name="T27" fmla="*/ 194 h 382"/>
                <a:gd name="T28" fmla="*/ 23 w 379"/>
                <a:gd name="T29" fmla="*/ 257 h 382"/>
                <a:gd name="T30" fmla="*/ 150 w 379"/>
                <a:gd name="T31" fmla="*/ 233 h 382"/>
                <a:gd name="T32" fmla="*/ 162 w 379"/>
                <a:gd name="T33" fmla="*/ 227 h 382"/>
                <a:gd name="T34" fmla="*/ 157 w 379"/>
                <a:gd name="T35" fmla="*/ 237 h 382"/>
                <a:gd name="T36" fmla="*/ 129 w 379"/>
                <a:gd name="T37" fmla="*/ 363 h 382"/>
                <a:gd name="T38" fmla="*/ 193 w 379"/>
                <a:gd name="T39" fmla="*/ 263 h 382"/>
                <a:gd name="T40" fmla="*/ 244 w 379"/>
                <a:gd name="T41" fmla="*/ 368 h 382"/>
                <a:gd name="T42" fmla="*/ 232 w 379"/>
                <a:gd name="T43" fmla="*/ 239 h 382"/>
                <a:gd name="T44" fmla="*/ 230 w 379"/>
                <a:gd name="T45" fmla="*/ 235 h 382"/>
                <a:gd name="T46" fmla="*/ 233 w 379"/>
                <a:gd name="T47" fmla="*/ 236 h 382"/>
                <a:gd name="T48" fmla="*/ 352 w 379"/>
                <a:gd name="T49" fmla="*/ 285 h 382"/>
                <a:gd name="T50" fmla="*/ 255 w 379"/>
                <a:gd name="T51" fmla="*/ 200 h 382"/>
                <a:gd name="T52" fmla="*/ 243 w 379"/>
                <a:gd name="T53" fmla="*/ 194 h 382"/>
                <a:gd name="T54" fmla="*/ 254 w 379"/>
                <a:gd name="T55" fmla="*/ 193 h 382"/>
                <a:gd name="T56" fmla="*/ 370 w 379"/>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9" h="382">
                  <a:moveTo>
                    <a:pt x="370" y="137"/>
                  </a:moveTo>
                  <a:cubicBezTo>
                    <a:pt x="369" y="99"/>
                    <a:pt x="260" y="145"/>
                    <a:pt x="242" y="152"/>
                  </a:cubicBezTo>
                  <a:cubicBezTo>
                    <a:pt x="238" y="153"/>
                    <a:pt x="233" y="155"/>
                    <a:pt x="230" y="157"/>
                  </a:cubicBezTo>
                  <a:cubicBezTo>
                    <a:pt x="232" y="154"/>
                    <a:pt x="234" y="151"/>
                    <a:pt x="235" y="148"/>
                  </a:cubicBezTo>
                  <a:cubicBezTo>
                    <a:pt x="247" y="127"/>
                    <a:pt x="300" y="48"/>
                    <a:pt x="272" y="24"/>
                  </a:cubicBezTo>
                  <a:cubicBezTo>
                    <a:pt x="243" y="0"/>
                    <a:pt x="204" y="111"/>
                    <a:pt x="197" y="129"/>
                  </a:cubicBezTo>
                  <a:cubicBezTo>
                    <a:pt x="195" y="133"/>
                    <a:pt x="194" y="137"/>
                    <a:pt x="193" y="142"/>
                  </a:cubicBezTo>
                  <a:cubicBezTo>
                    <a:pt x="192" y="138"/>
                    <a:pt x="191" y="135"/>
                    <a:pt x="190" y="131"/>
                  </a:cubicBezTo>
                  <a:cubicBezTo>
                    <a:pt x="182" y="109"/>
                    <a:pt x="158" y="17"/>
                    <a:pt x="122" y="22"/>
                  </a:cubicBezTo>
                  <a:cubicBezTo>
                    <a:pt x="85" y="27"/>
                    <a:pt x="141" y="130"/>
                    <a:pt x="150" y="148"/>
                  </a:cubicBezTo>
                  <a:cubicBezTo>
                    <a:pt x="152" y="152"/>
                    <a:pt x="154" y="155"/>
                    <a:pt x="157" y="159"/>
                  </a:cubicBezTo>
                  <a:cubicBezTo>
                    <a:pt x="154" y="157"/>
                    <a:pt x="150" y="156"/>
                    <a:pt x="147" y="154"/>
                  </a:cubicBezTo>
                  <a:cubicBezTo>
                    <a:pt x="125" y="145"/>
                    <a:pt x="41" y="101"/>
                    <a:pt x="20" y="131"/>
                  </a:cubicBezTo>
                  <a:cubicBezTo>
                    <a:pt x="0" y="162"/>
                    <a:pt x="108" y="188"/>
                    <a:pt x="131" y="194"/>
                  </a:cubicBezTo>
                  <a:cubicBezTo>
                    <a:pt x="103" y="202"/>
                    <a:pt x="19" y="222"/>
                    <a:pt x="23" y="257"/>
                  </a:cubicBezTo>
                  <a:cubicBezTo>
                    <a:pt x="27" y="294"/>
                    <a:pt x="132" y="241"/>
                    <a:pt x="150" y="233"/>
                  </a:cubicBezTo>
                  <a:cubicBezTo>
                    <a:pt x="154" y="232"/>
                    <a:pt x="158" y="230"/>
                    <a:pt x="162" y="227"/>
                  </a:cubicBezTo>
                  <a:cubicBezTo>
                    <a:pt x="160" y="230"/>
                    <a:pt x="158" y="233"/>
                    <a:pt x="157" y="237"/>
                  </a:cubicBezTo>
                  <a:cubicBezTo>
                    <a:pt x="146" y="258"/>
                    <a:pt x="99" y="341"/>
                    <a:pt x="129" y="363"/>
                  </a:cubicBezTo>
                  <a:cubicBezTo>
                    <a:pt x="156" y="382"/>
                    <a:pt x="183" y="297"/>
                    <a:pt x="193" y="263"/>
                  </a:cubicBezTo>
                  <a:cubicBezTo>
                    <a:pt x="199" y="297"/>
                    <a:pt x="212" y="368"/>
                    <a:pt x="244" y="368"/>
                  </a:cubicBezTo>
                  <a:cubicBezTo>
                    <a:pt x="282" y="367"/>
                    <a:pt x="239" y="258"/>
                    <a:pt x="232" y="239"/>
                  </a:cubicBezTo>
                  <a:cubicBezTo>
                    <a:pt x="232" y="238"/>
                    <a:pt x="231" y="236"/>
                    <a:pt x="230" y="235"/>
                  </a:cubicBezTo>
                  <a:cubicBezTo>
                    <a:pt x="231" y="235"/>
                    <a:pt x="232" y="236"/>
                    <a:pt x="233" y="236"/>
                  </a:cubicBezTo>
                  <a:cubicBezTo>
                    <a:pt x="252" y="250"/>
                    <a:pt x="326" y="311"/>
                    <a:pt x="352" y="285"/>
                  </a:cubicBezTo>
                  <a:cubicBezTo>
                    <a:pt x="379" y="259"/>
                    <a:pt x="273" y="209"/>
                    <a:pt x="255" y="200"/>
                  </a:cubicBezTo>
                  <a:cubicBezTo>
                    <a:pt x="251" y="198"/>
                    <a:pt x="247" y="196"/>
                    <a:pt x="243" y="194"/>
                  </a:cubicBezTo>
                  <a:cubicBezTo>
                    <a:pt x="247" y="194"/>
                    <a:pt x="250" y="193"/>
                    <a:pt x="254" y="193"/>
                  </a:cubicBezTo>
                  <a:cubicBezTo>
                    <a:pt x="277" y="187"/>
                    <a:pt x="371" y="173"/>
                    <a:pt x="370"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26"/>
            <p:cNvSpPr>
              <a:spLocks noChangeArrowheads="1"/>
            </p:cNvSpPr>
            <p:nvPr/>
          </p:nvSpPr>
          <p:spPr bwMode="auto">
            <a:xfrm>
              <a:off x="6638925" y="2908300"/>
              <a:ext cx="85725" cy="85725"/>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7819333" y="5417051"/>
            <a:ext cx="658813" cy="661988"/>
            <a:chOff x="3829050" y="4256087"/>
            <a:chExt cx="658813" cy="661988"/>
          </a:xfrm>
        </p:grpSpPr>
        <p:sp>
          <p:nvSpPr>
            <p:cNvPr id="26" name="Freeform 127"/>
            <p:cNvSpPr/>
            <p:nvPr/>
          </p:nvSpPr>
          <p:spPr bwMode="auto">
            <a:xfrm>
              <a:off x="3829050" y="4256087"/>
              <a:ext cx="658813" cy="661988"/>
            </a:xfrm>
            <a:custGeom>
              <a:avLst/>
              <a:gdLst>
                <a:gd name="T0" fmla="*/ 370 w 379"/>
                <a:gd name="T1" fmla="*/ 137 h 382"/>
                <a:gd name="T2" fmla="*/ 242 w 379"/>
                <a:gd name="T3" fmla="*/ 152 h 382"/>
                <a:gd name="T4" fmla="*/ 230 w 379"/>
                <a:gd name="T5" fmla="*/ 157 h 382"/>
                <a:gd name="T6" fmla="*/ 236 w 379"/>
                <a:gd name="T7" fmla="*/ 148 h 382"/>
                <a:gd name="T8" fmla="*/ 272 w 379"/>
                <a:gd name="T9" fmla="*/ 24 h 382"/>
                <a:gd name="T10" fmla="*/ 197 w 379"/>
                <a:gd name="T11" fmla="*/ 129 h 382"/>
                <a:gd name="T12" fmla="*/ 193 w 379"/>
                <a:gd name="T13" fmla="*/ 142 h 382"/>
                <a:gd name="T14" fmla="*/ 190 w 379"/>
                <a:gd name="T15" fmla="*/ 132 h 382"/>
                <a:gd name="T16" fmla="*/ 122 w 379"/>
                <a:gd name="T17" fmla="*/ 22 h 382"/>
                <a:gd name="T18" fmla="*/ 151 w 379"/>
                <a:gd name="T19" fmla="*/ 148 h 382"/>
                <a:gd name="T20" fmla="*/ 157 w 379"/>
                <a:gd name="T21" fmla="*/ 159 h 382"/>
                <a:gd name="T22" fmla="*/ 147 w 379"/>
                <a:gd name="T23" fmla="*/ 154 h 382"/>
                <a:gd name="T24" fmla="*/ 21 w 379"/>
                <a:gd name="T25" fmla="*/ 131 h 382"/>
                <a:gd name="T26" fmla="*/ 132 w 379"/>
                <a:gd name="T27" fmla="*/ 194 h 382"/>
                <a:gd name="T28" fmla="*/ 23 w 379"/>
                <a:gd name="T29" fmla="*/ 257 h 382"/>
                <a:gd name="T30" fmla="*/ 150 w 379"/>
                <a:gd name="T31" fmla="*/ 233 h 382"/>
                <a:gd name="T32" fmla="*/ 162 w 379"/>
                <a:gd name="T33" fmla="*/ 227 h 382"/>
                <a:gd name="T34" fmla="*/ 157 w 379"/>
                <a:gd name="T35" fmla="*/ 237 h 382"/>
                <a:gd name="T36" fmla="*/ 129 w 379"/>
                <a:gd name="T37" fmla="*/ 363 h 382"/>
                <a:gd name="T38" fmla="*/ 194 w 379"/>
                <a:gd name="T39" fmla="*/ 263 h 382"/>
                <a:gd name="T40" fmla="*/ 244 w 379"/>
                <a:gd name="T41" fmla="*/ 368 h 382"/>
                <a:gd name="T42" fmla="*/ 232 w 379"/>
                <a:gd name="T43" fmla="*/ 239 h 382"/>
                <a:gd name="T44" fmla="*/ 231 w 379"/>
                <a:gd name="T45" fmla="*/ 235 h 382"/>
                <a:gd name="T46" fmla="*/ 233 w 379"/>
                <a:gd name="T47" fmla="*/ 236 h 382"/>
                <a:gd name="T48" fmla="*/ 352 w 379"/>
                <a:gd name="T49" fmla="*/ 285 h 382"/>
                <a:gd name="T50" fmla="*/ 255 w 379"/>
                <a:gd name="T51" fmla="*/ 200 h 382"/>
                <a:gd name="T52" fmla="*/ 244 w 379"/>
                <a:gd name="T53" fmla="*/ 194 h 382"/>
                <a:gd name="T54" fmla="*/ 254 w 379"/>
                <a:gd name="T55" fmla="*/ 193 h 382"/>
                <a:gd name="T56" fmla="*/ 370 w 379"/>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9" h="382">
                  <a:moveTo>
                    <a:pt x="370" y="137"/>
                  </a:moveTo>
                  <a:cubicBezTo>
                    <a:pt x="369" y="99"/>
                    <a:pt x="261" y="145"/>
                    <a:pt x="242" y="152"/>
                  </a:cubicBezTo>
                  <a:cubicBezTo>
                    <a:pt x="238" y="153"/>
                    <a:pt x="234" y="155"/>
                    <a:pt x="230" y="157"/>
                  </a:cubicBezTo>
                  <a:cubicBezTo>
                    <a:pt x="232" y="154"/>
                    <a:pt x="234" y="151"/>
                    <a:pt x="236" y="148"/>
                  </a:cubicBezTo>
                  <a:cubicBezTo>
                    <a:pt x="247" y="127"/>
                    <a:pt x="300" y="48"/>
                    <a:pt x="272" y="24"/>
                  </a:cubicBezTo>
                  <a:cubicBezTo>
                    <a:pt x="243" y="0"/>
                    <a:pt x="205" y="111"/>
                    <a:pt x="197" y="129"/>
                  </a:cubicBezTo>
                  <a:cubicBezTo>
                    <a:pt x="195" y="133"/>
                    <a:pt x="194" y="137"/>
                    <a:pt x="193" y="142"/>
                  </a:cubicBezTo>
                  <a:cubicBezTo>
                    <a:pt x="192" y="138"/>
                    <a:pt x="191" y="135"/>
                    <a:pt x="190" y="132"/>
                  </a:cubicBezTo>
                  <a:cubicBezTo>
                    <a:pt x="182" y="109"/>
                    <a:pt x="159" y="17"/>
                    <a:pt x="122" y="22"/>
                  </a:cubicBezTo>
                  <a:cubicBezTo>
                    <a:pt x="85" y="27"/>
                    <a:pt x="142" y="130"/>
                    <a:pt x="151" y="148"/>
                  </a:cubicBezTo>
                  <a:cubicBezTo>
                    <a:pt x="152" y="152"/>
                    <a:pt x="154" y="156"/>
                    <a:pt x="157" y="159"/>
                  </a:cubicBezTo>
                  <a:cubicBezTo>
                    <a:pt x="154" y="157"/>
                    <a:pt x="151" y="156"/>
                    <a:pt x="147" y="154"/>
                  </a:cubicBezTo>
                  <a:cubicBezTo>
                    <a:pt x="125" y="145"/>
                    <a:pt x="41" y="101"/>
                    <a:pt x="21" y="131"/>
                  </a:cubicBezTo>
                  <a:cubicBezTo>
                    <a:pt x="0" y="162"/>
                    <a:pt x="109" y="188"/>
                    <a:pt x="132" y="194"/>
                  </a:cubicBezTo>
                  <a:cubicBezTo>
                    <a:pt x="103" y="202"/>
                    <a:pt x="20" y="222"/>
                    <a:pt x="23" y="257"/>
                  </a:cubicBezTo>
                  <a:cubicBezTo>
                    <a:pt x="27" y="294"/>
                    <a:pt x="132" y="241"/>
                    <a:pt x="150" y="233"/>
                  </a:cubicBezTo>
                  <a:cubicBezTo>
                    <a:pt x="154" y="232"/>
                    <a:pt x="158" y="230"/>
                    <a:pt x="162" y="227"/>
                  </a:cubicBezTo>
                  <a:cubicBezTo>
                    <a:pt x="160" y="230"/>
                    <a:pt x="159" y="233"/>
                    <a:pt x="157" y="237"/>
                  </a:cubicBezTo>
                  <a:cubicBezTo>
                    <a:pt x="147" y="258"/>
                    <a:pt x="100" y="341"/>
                    <a:pt x="129" y="363"/>
                  </a:cubicBezTo>
                  <a:cubicBezTo>
                    <a:pt x="156" y="382"/>
                    <a:pt x="183" y="297"/>
                    <a:pt x="194" y="263"/>
                  </a:cubicBezTo>
                  <a:cubicBezTo>
                    <a:pt x="200" y="297"/>
                    <a:pt x="213" y="368"/>
                    <a:pt x="244" y="368"/>
                  </a:cubicBezTo>
                  <a:cubicBezTo>
                    <a:pt x="282" y="367"/>
                    <a:pt x="239" y="258"/>
                    <a:pt x="232" y="239"/>
                  </a:cubicBezTo>
                  <a:cubicBezTo>
                    <a:pt x="232" y="238"/>
                    <a:pt x="231" y="236"/>
                    <a:pt x="231" y="235"/>
                  </a:cubicBezTo>
                  <a:cubicBezTo>
                    <a:pt x="232" y="235"/>
                    <a:pt x="232" y="236"/>
                    <a:pt x="233" y="236"/>
                  </a:cubicBezTo>
                  <a:cubicBezTo>
                    <a:pt x="253" y="250"/>
                    <a:pt x="326" y="311"/>
                    <a:pt x="352" y="285"/>
                  </a:cubicBezTo>
                  <a:cubicBezTo>
                    <a:pt x="379" y="259"/>
                    <a:pt x="273" y="209"/>
                    <a:pt x="255" y="200"/>
                  </a:cubicBezTo>
                  <a:cubicBezTo>
                    <a:pt x="252" y="198"/>
                    <a:pt x="248" y="196"/>
                    <a:pt x="244" y="194"/>
                  </a:cubicBezTo>
                  <a:cubicBezTo>
                    <a:pt x="247" y="194"/>
                    <a:pt x="251" y="193"/>
                    <a:pt x="254" y="193"/>
                  </a:cubicBezTo>
                  <a:cubicBezTo>
                    <a:pt x="278" y="187"/>
                    <a:pt x="372" y="173"/>
                    <a:pt x="370"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28"/>
            <p:cNvSpPr>
              <a:spLocks noChangeArrowheads="1"/>
            </p:cNvSpPr>
            <p:nvPr/>
          </p:nvSpPr>
          <p:spPr bwMode="auto">
            <a:xfrm>
              <a:off x="4129088" y="4548187"/>
              <a:ext cx="84138" cy="87313"/>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5028253" y="639259"/>
            <a:ext cx="250825" cy="254000"/>
            <a:chOff x="4113213" y="773112"/>
            <a:chExt cx="250825" cy="254000"/>
          </a:xfrm>
        </p:grpSpPr>
        <p:sp>
          <p:nvSpPr>
            <p:cNvPr id="29" name="Freeform 131"/>
            <p:cNvSpPr/>
            <p:nvPr/>
          </p:nvSpPr>
          <p:spPr bwMode="auto">
            <a:xfrm>
              <a:off x="4113213" y="773112"/>
              <a:ext cx="250825" cy="254000"/>
            </a:xfrm>
            <a:custGeom>
              <a:avLst/>
              <a:gdLst>
                <a:gd name="T0" fmla="*/ 142 w 145"/>
                <a:gd name="T1" fmla="*/ 52 h 146"/>
                <a:gd name="T2" fmla="*/ 93 w 145"/>
                <a:gd name="T3" fmla="*/ 58 h 146"/>
                <a:gd name="T4" fmla="*/ 88 w 145"/>
                <a:gd name="T5" fmla="*/ 60 h 146"/>
                <a:gd name="T6" fmla="*/ 90 w 145"/>
                <a:gd name="T7" fmla="*/ 57 h 146"/>
                <a:gd name="T8" fmla="*/ 104 w 145"/>
                <a:gd name="T9" fmla="*/ 9 h 146"/>
                <a:gd name="T10" fmla="*/ 75 w 145"/>
                <a:gd name="T11" fmla="*/ 50 h 146"/>
                <a:gd name="T12" fmla="*/ 74 w 145"/>
                <a:gd name="T13" fmla="*/ 54 h 146"/>
                <a:gd name="T14" fmla="*/ 73 w 145"/>
                <a:gd name="T15" fmla="*/ 50 h 146"/>
                <a:gd name="T16" fmla="*/ 47 w 145"/>
                <a:gd name="T17" fmla="*/ 8 h 146"/>
                <a:gd name="T18" fmla="*/ 58 w 145"/>
                <a:gd name="T19" fmla="*/ 57 h 146"/>
                <a:gd name="T20" fmla="*/ 60 w 145"/>
                <a:gd name="T21" fmla="*/ 61 h 146"/>
                <a:gd name="T22" fmla="*/ 56 w 145"/>
                <a:gd name="T23" fmla="*/ 59 h 146"/>
                <a:gd name="T24" fmla="*/ 8 w 145"/>
                <a:gd name="T25" fmla="*/ 50 h 146"/>
                <a:gd name="T26" fmla="*/ 50 w 145"/>
                <a:gd name="T27" fmla="*/ 74 h 146"/>
                <a:gd name="T28" fmla="*/ 9 w 145"/>
                <a:gd name="T29" fmla="*/ 98 h 146"/>
                <a:gd name="T30" fmla="*/ 58 w 145"/>
                <a:gd name="T31" fmla="*/ 89 h 146"/>
                <a:gd name="T32" fmla="*/ 62 w 145"/>
                <a:gd name="T33" fmla="*/ 87 h 146"/>
                <a:gd name="T34" fmla="*/ 60 w 145"/>
                <a:gd name="T35" fmla="*/ 91 h 146"/>
                <a:gd name="T36" fmla="*/ 50 w 145"/>
                <a:gd name="T37" fmla="*/ 139 h 146"/>
                <a:gd name="T38" fmla="*/ 74 w 145"/>
                <a:gd name="T39" fmla="*/ 101 h 146"/>
                <a:gd name="T40" fmla="*/ 94 w 145"/>
                <a:gd name="T41" fmla="*/ 141 h 146"/>
                <a:gd name="T42" fmla="*/ 89 w 145"/>
                <a:gd name="T43" fmla="*/ 91 h 146"/>
                <a:gd name="T44" fmla="*/ 88 w 145"/>
                <a:gd name="T45" fmla="*/ 90 h 146"/>
                <a:gd name="T46" fmla="*/ 89 w 145"/>
                <a:gd name="T47" fmla="*/ 90 h 146"/>
                <a:gd name="T48" fmla="*/ 135 w 145"/>
                <a:gd name="T49" fmla="*/ 109 h 146"/>
                <a:gd name="T50" fmla="*/ 98 w 145"/>
                <a:gd name="T51" fmla="*/ 76 h 146"/>
                <a:gd name="T52" fmla="*/ 93 w 145"/>
                <a:gd name="T53" fmla="*/ 74 h 146"/>
                <a:gd name="T54" fmla="*/ 97 w 145"/>
                <a:gd name="T55" fmla="*/ 74 h 146"/>
                <a:gd name="T56" fmla="*/ 142 w 145"/>
                <a:gd name="T5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 h="146">
                  <a:moveTo>
                    <a:pt x="142" y="52"/>
                  </a:moveTo>
                  <a:cubicBezTo>
                    <a:pt x="141" y="38"/>
                    <a:pt x="100" y="55"/>
                    <a:pt x="93" y="58"/>
                  </a:cubicBezTo>
                  <a:cubicBezTo>
                    <a:pt x="91" y="59"/>
                    <a:pt x="89" y="59"/>
                    <a:pt x="88" y="60"/>
                  </a:cubicBezTo>
                  <a:cubicBezTo>
                    <a:pt x="89" y="59"/>
                    <a:pt x="90" y="58"/>
                    <a:pt x="90" y="57"/>
                  </a:cubicBezTo>
                  <a:cubicBezTo>
                    <a:pt x="95" y="49"/>
                    <a:pt x="115" y="18"/>
                    <a:pt x="104" y="9"/>
                  </a:cubicBezTo>
                  <a:cubicBezTo>
                    <a:pt x="93" y="0"/>
                    <a:pt x="78" y="42"/>
                    <a:pt x="75" y="50"/>
                  </a:cubicBezTo>
                  <a:cubicBezTo>
                    <a:pt x="75" y="51"/>
                    <a:pt x="74" y="53"/>
                    <a:pt x="74" y="54"/>
                  </a:cubicBezTo>
                  <a:cubicBezTo>
                    <a:pt x="74" y="53"/>
                    <a:pt x="73" y="52"/>
                    <a:pt x="73" y="50"/>
                  </a:cubicBezTo>
                  <a:cubicBezTo>
                    <a:pt x="70" y="42"/>
                    <a:pt x="61" y="6"/>
                    <a:pt x="47" y="8"/>
                  </a:cubicBezTo>
                  <a:cubicBezTo>
                    <a:pt x="33" y="10"/>
                    <a:pt x="54" y="50"/>
                    <a:pt x="58" y="57"/>
                  </a:cubicBezTo>
                  <a:cubicBezTo>
                    <a:pt x="58" y="58"/>
                    <a:pt x="59" y="60"/>
                    <a:pt x="60" y="61"/>
                  </a:cubicBezTo>
                  <a:cubicBezTo>
                    <a:pt x="59" y="60"/>
                    <a:pt x="58" y="60"/>
                    <a:pt x="56" y="59"/>
                  </a:cubicBezTo>
                  <a:cubicBezTo>
                    <a:pt x="48" y="56"/>
                    <a:pt x="16" y="39"/>
                    <a:pt x="8" y="50"/>
                  </a:cubicBezTo>
                  <a:cubicBezTo>
                    <a:pt x="0" y="62"/>
                    <a:pt x="42" y="72"/>
                    <a:pt x="50" y="74"/>
                  </a:cubicBezTo>
                  <a:cubicBezTo>
                    <a:pt x="40" y="77"/>
                    <a:pt x="8" y="85"/>
                    <a:pt x="9" y="98"/>
                  </a:cubicBezTo>
                  <a:cubicBezTo>
                    <a:pt x="11" y="113"/>
                    <a:pt x="51" y="92"/>
                    <a:pt x="58" y="89"/>
                  </a:cubicBezTo>
                  <a:cubicBezTo>
                    <a:pt x="59" y="89"/>
                    <a:pt x="61" y="88"/>
                    <a:pt x="62" y="87"/>
                  </a:cubicBezTo>
                  <a:cubicBezTo>
                    <a:pt x="61" y="88"/>
                    <a:pt x="61" y="89"/>
                    <a:pt x="60" y="91"/>
                  </a:cubicBezTo>
                  <a:cubicBezTo>
                    <a:pt x="56" y="99"/>
                    <a:pt x="38" y="130"/>
                    <a:pt x="50" y="139"/>
                  </a:cubicBezTo>
                  <a:cubicBezTo>
                    <a:pt x="60" y="146"/>
                    <a:pt x="70" y="114"/>
                    <a:pt x="74" y="101"/>
                  </a:cubicBezTo>
                  <a:cubicBezTo>
                    <a:pt x="76" y="114"/>
                    <a:pt x="81" y="141"/>
                    <a:pt x="94" y="141"/>
                  </a:cubicBezTo>
                  <a:cubicBezTo>
                    <a:pt x="108" y="140"/>
                    <a:pt x="91" y="99"/>
                    <a:pt x="89" y="91"/>
                  </a:cubicBezTo>
                  <a:cubicBezTo>
                    <a:pt x="89" y="91"/>
                    <a:pt x="89" y="90"/>
                    <a:pt x="88" y="90"/>
                  </a:cubicBezTo>
                  <a:cubicBezTo>
                    <a:pt x="89" y="90"/>
                    <a:pt x="89" y="90"/>
                    <a:pt x="89" y="90"/>
                  </a:cubicBezTo>
                  <a:cubicBezTo>
                    <a:pt x="97" y="96"/>
                    <a:pt x="125" y="119"/>
                    <a:pt x="135" y="109"/>
                  </a:cubicBezTo>
                  <a:cubicBezTo>
                    <a:pt x="145" y="99"/>
                    <a:pt x="104" y="80"/>
                    <a:pt x="98" y="76"/>
                  </a:cubicBezTo>
                  <a:cubicBezTo>
                    <a:pt x="96" y="76"/>
                    <a:pt x="95" y="75"/>
                    <a:pt x="93" y="74"/>
                  </a:cubicBezTo>
                  <a:cubicBezTo>
                    <a:pt x="95" y="74"/>
                    <a:pt x="96" y="74"/>
                    <a:pt x="97" y="74"/>
                  </a:cubicBezTo>
                  <a:cubicBezTo>
                    <a:pt x="106" y="72"/>
                    <a:pt x="142" y="66"/>
                    <a:pt x="142" y="52"/>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132"/>
            <p:cNvSpPr>
              <a:spLocks noChangeArrowheads="1"/>
            </p:cNvSpPr>
            <p:nvPr/>
          </p:nvSpPr>
          <p:spPr bwMode="auto">
            <a:xfrm>
              <a:off x="4227513" y="885825"/>
              <a:ext cx="33338" cy="33338"/>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374049" y="4501340"/>
            <a:ext cx="419100" cy="419100"/>
            <a:chOff x="2917825" y="5632450"/>
            <a:chExt cx="419100" cy="419100"/>
          </a:xfrm>
        </p:grpSpPr>
        <p:sp>
          <p:nvSpPr>
            <p:cNvPr id="32" name="Freeform 133"/>
            <p:cNvSpPr/>
            <p:nvPr/>
          </p:nvSpPr>
          <p:spPr bwMode="auto">
            <a:xfrm>
              <a:off x="2917825" y="5632450"/>
              <a:ext cx="419100" cy="419100"/>
            </a:xfrm>
            <a:custGeom>
              <a:avLst/>
              <a:gdLst>
                <a:gd name="T0" fmla="*/ 228 w 241"/>
                <a:gd name="T1" fmla="*/ 160 h 241"/>
                <a:gd name="T2" fmla="*/ 159 w 241"/>
                <a:gd name="T3" fmla="*/ 119 h 241"/>
                <a:gd name="T4" fmla="*/ 151 w 241"/>
                <a:gd name="T5" fmla="*/ 118 h 241"/>
                <a:gd name="T6" fmla="*/ 157 w 241"/>
                <a:gd name="T7" fmla="*/ 115 h 241"/>
                <a:gd name="T8" fmla="*/ 221 w 241"/>
                <a:gd name="T9" fmla="*/ 68 h 241"/>
                <a:gd name="T10" fmla="*/ 145 w 241"/>
                <a:gd name="T11" fmla="*/ 92 h 241"/>
                <a:gd name="T12" fmla="*/ 139 w 241"/>
                <a:gd name="T13" fmla="*/ 96 h 241"/>
                <a:gd name="T14" fmla="*/ 141 w 241"/>
                <a:gd name="T15" fmla="*/ 90 h 241"/>
                <a:gd name="T16" fmla="*/ 149 w 241"/>
                <a:gd name="T17" fmla="*/ 11 h 241"/>
                <a:gd name="T18" fmla="*/ 115 w 241"/>
                <a:gd name="T19" fmla="*/ 83 h 241"/>
                <a:gd name="T20" fmla="*/ 114 w 241"/>
                <a:gd name="T21" fmla="*/ 91 h 241"/>
                <a:gd name="T22" fmla="*/ 111 w 241"/>
                <a:gd name="T23" fmla="*/ 86 h 241"/>
                <a:gd name="T24" fmla="*/ 58 w 241"/>
                <a:gd name="T25" fmla="*/ 27 h 241"/>
                <a:gd name="T26" fmla="*/ 89 w 241"/>
                <a:gd name="T27" fmla="*/ 99 h 241"/>
                <a:gd name="T28" fmla="*/ 12 w 241"/>
                <a:gd name="T29" fmla="*/ 90 h 241"/>
                <a:gd name="T30" fmla="*/ 83 w 241"/>
                <a:gd name="T31" fmla="*/ 126 h 241"/>
                <a:gd name="T32" fmla="*/ 91 w 241"/>
                <a:gd name="T33" fmla="*/ 127 h 241"/>
                <a:gd name="T34" fmla="*/ 85 w 241"/>
                <a:gd name="T35" fmla="*/ 130 h 241"/>
                <a:gd name="T36" fmla="*/ 25 w 241"/>
                <a:gd name="T37" fmla="*/ 181 h 241"/>
                <a:gd name="T38" fmla="*/ 94 w 241"/>
                <a:gd name="T39" fmla="*/ 156 h 241"/>
                <a:gd name="T40" fmla="*/ 80 w 241"/>
                <a:gd name="T41" fmla="*/ 227 h 241"/>
                <a:gd name="T42" fmla="*/ 122 w 241"/>
                <a:gd name="T43" fmla="*/ 159 h 241"/>
                <a:gd name="T44" fmla="*/ 123 w 241"/>
                <a:gd name="T45" fmla="*/ 156 h 241"/>
                <a:gd name="T46" fmla="*/ 123 w 241"/>
                <a:gd name="T47" fmla="*/ 158 h 241"/>
                <a:gd name="T48" fmla="*/ 163 w 241"/>
                <a:gd name="T49" fmla="*/ 227 h 241"/>
                <a:gd name="T50" fmla="*/ 148 w 241"/>
                <a:gd name="T51" fmla="*/ 148 h 241"/>
                <a:gd name="T52" fmla="*/ 144 w 241"/>
                <a:gd name="T53" fmla="*/ 141 h 241"/>
                <a:gd name="T54" fmla="*/ 150 w 241"/>
                <a:gd name="T55" fmla="*/ 144 h 241"/>
                <a:gd name="T56" fmla="*/ 228 w 241"/>
                <a:gd name="T57"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241">
                  <a:moveTo>
                    <a:pt x="228" y="160"/>
                  </a:moveTo>
                  <a:cubicBezTo>
                    <a:pt x="241" y="141"/>
                    <a:pt x="171" y="123"/>
                    <a:pt x="159" y="119"/>
                  </a:cubicBezTo>
                  <a:cubicBezTo>
                    <a:pt x="157" y="119"/>
                    <a:pt x="154" y="118"/>
                    <a:pt x="151" y="118"/>
                  </a:cubicBezTo>
                  <a:cubicBezTo>
                    <a:pt x="153" y="117"/>
                    <a:pt x="155" y="116"/>
                    <a:pt x="157" y="115"/>
                  </a:cubicBezTo>
                  <a:cubicBezTo>
                    <a:pt x="171" y="109"/>
                    <a:pt x="226" y="90"/>
                    <a:pt x="221" y="68"/>
                  </a:cubicBezTo>
                  <a:cubicBezTo>
                    <a:pt x="216" y="45"/>
                    <a:pt x="156" y="85"/>
                    <a:pt x="145" y="92"/>
                  </a:cubicBezTo>
                  <a:cubicBezTo>
                    <a:pt x="143" y="93"/>
                    <a:pt x="141" y="95"/>
                    <a:pt x="139" y="96"/>
                  </a:cubicBezTo>
                  <a:cubicBezTo>
                    <a:pt x="140" y="94"/>
                    <a:pt x="140" y="92"/>
                    <a:pt x="141" y="90"/>
                  </a:cubicBezTo>
                  <a:cubicBezTo>
                    <a:pt x="146" y="76"/>
                    <a:pt x="168" y="22"/>
                    <a:pt x="149" y="11"/>
                  </a:cubicBezTo>
                  <a:cubicBezTo>
                    <a:pt x="128" y="0"/>
                    <a:pt x="118" y="71"/>
                    <a:pt x="115" y="83"/>
                  </a:cubicBezTo>
                  <a:cubicBezTo>
                    <a:pt x="115" y="86"/>
                    <a:pt x="114" y="89"/>
                    <a:pt x="114" y="91"/>
                  </a:cubicBezTo>
                  <a:cubicBezTo>
                    <a:pt x="113" y="89"/>
                    <a:pt x="112" y="88"/>
                    <a:pt x="111" y="86"/>
                  </a:cubicBezTo>
                  <a:cubicBezTo>
                    <a:pt x="104" y="73"/>
                    <a:pt x="79" y="20"/>
                    <a:pt x="58" y="27"/>
                  </a:cubicBezTo>
                  <a:cubicBezTo>
                    <a:pt x="36" y="34"/>
                    <a:pt x="80" y="88"/>
                    <a:pt x="89" y="99"/>
                  </a:cubicBezTo>
                  <a:cubicBezTo>
                    <a:pt x="72" y="93"/>
                    <a:pt x="23" y="71"/>
                    <a:pt x="12" y="90"/>
                  </a:cubicBezTo>
                  <a:cubicBezTo>
                    <a:pt x="0" y="110"/>
                    <a:pt x="71" y="123"/>
                    <a:pt x="83" y="126"/>
                  </a:cubicBezTo>
                  <a:cubicBezTo>
                    <a:pt x="86" y="126"/>
                    <a:pt x="89" y="127"/>
                    <a:pt x="91" y="127"/>
                  </a:cubicBezTo>
                  <a:cubicBezTo>
                    <a:pt x="89" y="128"/>
                    <a:pt x="87" y="129"/>
                    <a:pt x="85" y="130"/>
                  </a:cubicBezTo>
                  <a:cubicBezTo>
                    <a:pt x="72" y="137"/>
                    <a:pt x="18" y="160"/>
                    <a:pt x="25" y="181"/>
                  </a:cubicBezTo>
                  <a:cubicBezTo>
                    <a:pt x="31" y="201"/>
                    <a:pt x="76" y="169"/>
                    <a:pt x="94" y="156"/>
                  </a:cubicBezTo>
                  <a:cubicBezTo>
                    <a:pt x="84" y="176"/>
                    <a:pt x="64" y="215"/>
                    <a:pt x="80" y="227"/>
                  </a:cubicBezTo>
                  <a:cubicBezTo>
                    <a:pt x="98" y="241"/>
                    <a:pt x="118" y="171"/>
                    <a:pt x="122" y="159"/>
                  </a:cubicBezTo>
                  <a:cubicBezTo>
                    <a:pt x="122" y="158"/>
                    <a:pt x="122" y="157"/>
                    <a:pt x="123" y="156"/>
                  </a:cubicBezTo>
                  <a:cubicBezTo>
                    <a:pt x="123" y="157"/>
                    <a:pt x="123" y="157"/>
                    <a:pt x="123" y="158"/>
                  </a:cubicBezTo>
                  <a:cubicBezTo>
                    <a:pt x="128" y="172"/>
                    <a:pt x="141" y="229"/>
                    <a:pt x="163" y="227"/>
                  </a:cubicBezTo>
                  <a:cubicBezTo>
                    <a:pt x="187" y="224"/>
                    <a:pt x="153" y="159"/>
                    <a:pt x="148" y="148"/>
                  </a:cubicBezTo>
                  <a:cubicBezTo>
                    <a:pt x="147" y="146"/>
                    <a:pt x="145" y="143"/>
                    <a:pt x="144" y="141"/>
                  </a:cubicBezTo>
                  <a:cubicBezTo>
                    <a:pt x="146" y="142"/>
                    <a:pt x="148" y="143"/>
                    <a:pt x="150" y="144"/>
                  </a:cubicBezTo>
                  <a:cubicBezTo>
                    <a:pt x="163" y="150"/>
                    <a:pt x="215" y="179"/>
                    <a:pt x="228" y="16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4"/>
            <p:cNvSpPr/>
            <p:nvPr/>
          </p:nvSpPr>
          <p:spPr bwMode="auto">
            <a:xfrm>
              <a:off x="3097213" y="5816600"/>
              <a:ext cx="60325" cy="60325"/>
            </a:xfrm>
            <a:custGeom>
              <a:avLst/>
              <a:gdLst>
                <a:gd name="T0" fmla="*/ 30 w 35"/>
                <a:gd name="T1" fmla="*/ 27 h 35"/>
                <a:gd name="T2" fmla="*/ 9 w 35"/>
                <a:gd name="T3" fmla="*/ 30 h 35"/>
                <a:gd name="T4" fmla="*/ 6 w 35"/>
                <a:gd name="T5" fmla="*/ 8 h 35"/>
                <a:gd name="T6" fmla="*/ 27 w 35"/>
                <a:gd name="T7" fmla="*/ 5 h 35"/>
                <a:gd name="T8" fmla="*/ 30 w 35"/>
                <a:gd name="T9" fmla="*/ 27 h 35"/>
              </a:gdLst>
              <a:ahLst/>
              <a:cxnLst>
                <a:cxn ang="0">
                  <a:pos x="T0" y="T1"/>
                </a:cxn>
                <a:cxn ang="0">
                  <a:pos x="T2" y="T3"/>
                </a:cxn>
                <a:cxn ang="0">
                  <a:pos x="T4" y="T5"/>
                </a:cxn>
                <a:cxn ang="0">
                  <a:pos x="T6" y="T7"/>
                </a:cxn>
                <a:cxn ang="0">
                  <a:pos x="T8" y="T9"/>
                </a:cxn>
              </a:cxnLst>
              <a:rect l="0" t="0" r="r" b="b"/>
              <a:pathLst>
                <a:path w="35" h="35">
                  <a:moveTo>
                    <a:pt x="30" y="27"/>
                  </a:moveTo>
                  <a:cubicBezTo>
                    <a:pt x="25" y="34"/>
                    <a:pt x="15" y="35"/>
                    <a:pt x="9" y="30"/>
                  </a:cubicBezTo>
                  <a:cubicBezTo>
                    <a:pt x="2" y="25"/>
                    <a:pt x="0" y="15"/>
                    <a:pt x="6" y="8"/>
                  </a:cubicBezTo>
                  <a:cubicBezTo>
                    <a:pt x="11" y="2"/>
                    <a:pt x="20" y="0"/>
                    <a:pt x="27" y="5"/>
                  </a:cubicBezTo>
                  <a:cubicBezTo>
                    <a:pt x="34" y="10"/>
                    <a:pt x="35" y="20"/>
                    <a:pt x="30" y="27"/>
                  </a:cubicBezTo>
                  <a:close/>
                </a:path>
              </a:pathLst>
            </a:cu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9831550" y="2745067"/>
            <a:ext cx="419100" cy="417513"/>
            <a:chOff x="6610350" y="3409950"/>
            <a:chExt cx="419100" cy="417513"/>
          </a:xfrm>
        </p:grpSpPr>
        <p:sp>
          <p:nvSpPr>
            <p:cNvPr id="35" name="Freeform 135"/>
            <p:cNvSpPr/>
            <p:nvPr/>
          </p:nvSpPr>
          <p:spPr bwMode="auto">
            <a:xfrm>
              <a:off x="6610350" y="3409950"/>
              <a:ext cx="419100" cy="417513"/>
            </a:xfrm>
            <a:custGeom>
              <a:avLst/>
              <a:gdLst>
                <a:gd name="T0" fmla="*/ 228 w 241"/>
                <a:gd name="T1" fmla="*/ 161 h 241"/>
                <a:gd name="T2" fmla="*/ 159 w 241"/>
                <a:gd name="T3" fmla="*/ 120 h 241"/>
                <a:gd name="T4" fmla="*/ 152 w 241"/>
                <a:gd name="T5" fmla="*/ 118 h 241"/>
                <a:gd name="T6" fmla="*/ 158 w 241"/>
                <a:gd name="T7" fmla="*/ 116 h 241"/>
                <a:gd name="T8" fmla="*/ 222 w 241"/>
                <a:gd name="T9" fmla="*/ 68 h 241"/>
                <a:gd name="T10" fmla="*/ 145 w 241"/>
                <a:gd name="T11" fmla="*/ 92 h 241"/>
                <a:gd name="T12" fmla="*/ 139 w 241"/>
                <a:gd name="T13" fmla="*/ 97 h 241"/>
                <a:gd name="T14" fmla="*/ 141 w 241"/>
                <a:gd name="T15" fmla="*/ 91 h 241"/>
                <a:gd name="T16" fmla="*/ 149 w 241"/>
                <a:gd name="T17" fmla="*/ 11 h 241"/>
                <a:gd name="T18" fmla="*/ 116 w 241"/>
                <a:gd name="T19" fmla="*/ 84 h 241"/>
                <a:gd name="T20" fmla="*/ 115 w 241"/>
                <a:gd name="T21" fmla="*/ 92 h 241"/>
                <a:gd name="T22" fmla="*/ 112 w 241"/>
                <a:gd name="T23" fmla="*/ 86 h 241"/>
                <a:gd name="T24" fmla="*/ 58 w 241"/>
                <a:gd name="T25" fmla="*/ 27 h 241"/>
                <a:gd name="T26" fmla="*/ 89 w 241"/>
                <a:gd name="T27" fmla="*/ 100 h 241"/>
                <a:gd name="T28" fmla="*/ 12 w 241"/>
                <a:gd name="T29" fmla="*/ 90 h 241"/>
                <a:gd name="T30" fmla="*/ 84 w 241"/>
                <a:gd name="T31" fmla="*/ 126 h 241"/>
                <a:gd name="T32" fmla="*/ 92 w 241"/>
                <a:gd name="T33" fmla="*/ 127 h 241"/>
                <a:gd name="T34" fmla="*/ 86 w 241"/>
                <a:gd name="T35" fmla="*/ 130 h 241"/>
                <a:gd name="T36" fmla="*/ 25 w 241"/>
                <a:gd name="T37" fmla="*/ 182 h 241"/>
                <a:gd name="T38" fmla="*/ 94 w 241"/>
                <a:gd name="T39" fmla="*/ 157 h 241"/>
                <a:gd name="T40" fmla="*/ 80 w 241"/>
                <a:gd name="T41" fmla="*/ 227 h 241"/>
                <a:gd name="T42" fmla="*/ 122 w 241"/>
                <a:gd name="T43" fmla="*/ 159 h 241"/>
                <a:gd name="T44" fmla="*/ 123 w 241"/>
                <a:gd name="T45" fmla="*/ 157 h 241"/>
                <a:gd name="T46" fmla="*/ 123 w 241"/>
                <a:gd name="T47" fmla="*/ 158 h 241"/>
                <a:gd name="T48" fmla="*/ 164 w 241"/>
                <a:gd name="T49" fmla="*/ 227 h 241"/>
                <a:gd name="T50" fmla="*/ 148 w 241"/>
                <a:gd name="T51" fmla="*/ 149 h 241"/>
                <a:gd name="T52" fmla="*/ 144 w 241"/>
                <a:gd name="T53" fmla="*/ 142 h 241"/>
                <a:gd name="T54" fmla="*/ 150 w 241"/>
                <a:gd name="T55" fmla="*/ 145 h 241"/>
                <a:gd name="T56" fmla="*/ 228 w 241"/>
                <a:gd name="T57" fmla="*/ 16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241">
                  <a:moveTo>
                    <a:pt x="228" y="161"/>
                  </a:moveTo>
                  <a:cubicBezTo>
                    <a:pt x="241" y="142"/>
                    <a:pt x="171" y="123"/>
                    <a:pt x="159" y="120"/>
                  </a:cubicBezTo>
                  <a:cubicBezTo>
                    <a:pt x="157" y="119"/>
                    <a:pt x="154" y="118"/>
                    <a:pt x="152" y="118"/>
                  </a:cubicBezTo>
                  <a:cubicBezTo>
                    <a:pt x="154" y="117"/>
                    <a:pt x="156" y="117"/>
                    <a:pt x="158" y="116"/>
                  </a:cubicBezTo>
                  <a:cubicBezTo>
                    <a:pt x="171" y="110"/>
                    <a:pt x="227" y="90"/>
                    <a:pt x="222" y="68"/>
                  </a:cubicBezTo>
                  <a:cubicBezTo>
                    <a:pt x="217" y="46"/>
                    <a:pt x="156" y="86"/>
                    <a:pt x="145" y="92"/>
                  </a:cubicBezTo>
                  <a:cubicBezTo>
                    <a:pt x="143" y="94"/>
                    <a:pt x="141" y="95"/>
                    <a:pt x="139" y="97"/>
                  </a:cubicBezTo>
                  <a:cubicBezTo>
                    <a:pt x="140" y="95"/>
                    <a:pt x="141" y="93"/>
                    <a:pt x="141" y="91"/>
                  </a:cubicBezTo>
                  <a:cubicBezTo>
                    <a:pt x="146" y="76"/>
                    <a:pt x="169" y="22"/>
                    <a:pt x="149" y="11"/>
                  </a:cubicBezTo>
                  <a:cubicBezTo>
                    <a:pt x="129" y="0"/>
                    <a:pt x="118" y="72"/>
                    <a:pt x="116" y="84"/>
                  </a:cubicBezTo>
                  <a:cubicBezTo>
                    <a:pt x="115" y="86"/>
                    <a:pt x="115" y="89"/>
                    <a:pt x="115" y="92"/>
                  </a:cubicBezTo>
                  <a:cubicBezTo>
                    <a:pt x="114" y="90"/>
                    <a:pt x="113" y="88"/>
                    <a:pt x="112" y="86"/>
                  </a:cubicBezTo>
                  <a:cubicBezTo>
                    <a:pt x="104" y="73"/>
                    <a:pt x="79" y="20"/>
                    <a:pt x="58" y="27"/>
                  </a:cubicBezTo>
                  <a:cubicBezTo>
                    <a:pt x="36" y="35"/>
                    <a:pt x="80" y="88"/>
                    <a:pt x="89" y="100"/>
                  </a:cubicBezTo>
                  <a:cubicBezTo>
                    <a:pt x="72" y="93"/>
                    <a:pt x="23" y="72"/>
                    <a:pt x="12" y="90"/>
                  </a:cubicBezTo>
                  <a:cubicBezTo>
                    <a:pt x="0" y="110"/>
                    <a:pt x="72" y="123"/>
                    <a:pt x="84" y="126"/>
                  </a:cubicBezTo>
                  <a:cubicBezTo>
                    <a:pt x="86" y="127"/>
                    <a:pt x="89" y="127"/>
                    <a:pt x="92" y="127"/>
                  </a:cubicBezTo>
                  <a:cubicBezTo>
                    <a:pt x="90" y="128"/>
                    <a:pt x="88" y="129"/>
                    <a:pt x="86" y="130"/>
                  </a:cubicBezTo>
                  <a:cubicBezTo>
                    <a:pt x="72" y="137"/>
                    <a:pt x="19" y="160"/>
                    <a:pt x="25" y="182"/>
                  </a:cubicBezTo>
                  <a:cubicBezTo>
                    <a:pt x="31" y="201"/>
                    <a:pt x="76" y="169"/>
                    <a:pt x="94" y="157"/>
                  </a:cubicBezTo>
                  <a:cubicBezTo>
                    <a:pt x="84" y="176"/>
                    <a:pt x="64" y="216"/>
                    <a:pt x="80" y="227"/>
                  </a:cubicBezTo>
                  <a:cubicBezTo>
                    <a:pt x="99" y="241"/>
                    <a:pt x="118" y="171"/>
                    <a:pt x="122" y="159"/>
                  </a:cubicBezTo>
                  <a:cubicBezTo>
                    <a:pt x="122" y="159"/>
                    <a:pt x="123" y="158"/>
                    <a:pt x="123" y="157"/>
                  </a:cubicBezTo>
                  <a:cubicBezTo>
                    <a:pt x="123" y="157"/>
                    <a:pt x="123" y="158"/>
                    <a:pt x="123" y="158"/>
                  </a:cubicBezTo>
                  <a:cubicBezTo>
                    <a:pt x="128" y="172"/>
                    <a:pt x="141" y="230"/>
                    <a:pt x="164" y="227"/>
                  </a:cubicBezTo>
                  <a:cubicBezTo>
                    <a:pt x="187" y="224"/>
                    <a:pt x="153" y="160"/>
                    <a:pt x="148" y="149"/>
                  </a:cubicBezTo>
                  <a:cubicBezTo>
                    <a:pt x="147" y="146"/>
                    <a:pt x="146" y="144"/>
                    <a:pt x="144" y="142"/>
                  </a:cubicBezTo>
                  <a:cubicBezTo>
                    <a:pt x="146" y="143"/>
                    <a:pt x="148" y="144"/>
                    <a:pt x="150" y="145"/>
                  </a:cubicBezTo>
                  <a:cubicBezTo>
                    <a:pt x="164" y="151"/>
                    <a:pt x="215" y="179"/>
                    <a:pt x="228" y="161"/>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6"/>
            <p:cNvSpPr/>
            <p:nvPr/>
          </p:nvSpPr>
          <p:spPr bwMode="auto">
            <a:xfrm>
              <a:off x="6791325" y="3595687"/>
              <a:ext cx="58738" cy="58738"/>
            </a:xfrm>
            <a:custGeom>
              <a:avLst/>
              <a:gdLst>
                <a:gd name="T0" fmla="*/ 29 w 34"/>
                <a:gd name="T1" fmla="*/ 26 h 34"/>
                <a:gd name="T2" fmla="*/ 8 w 34"/>
                <a:gd name="T3" fmla="*/ 29 h 34"/>
                <a:gd name="T4" fmla="*/ 5 w 34"/>
                <a:gd name="T5" fmla="*/ 8 h 34"/>
                <a:gd name="T6" fmla="*/ 26 w 34"/>
                <a:gd name="T7" fmla="*/ 5 h 34"/>
                <a:gd name="T8" fmla="*/ 29 w 34"/>
                <a:gd name="T9" fmla="*/ 26 h 34"/>
              </a:gdLst>
              <a:ahLst/>
              <a:cxnLst>
                <a:cxn ang="0">
                  <a:pos x="T0" y="T1"/>
                </a:cxn>
                <a:cxn ang="0">
                  <a:pos x="T2" y="T3"/>
                </a:cxn>
                <a:cxn ang="0">
                  <a:pos x="T4" y="T5"/>
                </a:cxn>
                <a:cxn ang="0">
                  <a:pos x="T6" y="T7"/>
                </a:cxn>
                <a:cxn ang="0">
                  <a:pos x="T8" y="T9"/>
                </a:cxn>
              </a:cxnLst>
              <a:rect l="0" t="0" r="r" b="b"/>
              <a:pathLst>
                <a:path w="34" h="34">
                  <a:moveTo>
                    <a:pt x="29" y="26"/>
                  </a:moveTo>
                  <a:cubicBezTo>
                    <a:pt x="24" y="33"/>
                    <a:pt x="15" y="34"/>
                    <a:pt x="8" y="29"/>
                  </a:cubicBezTo>
                  <a:cubicBezTo>
                    <a:pt x="1" y="24"/>
                    <a:pt x="0" y="14"/>
                    <a:pt x="5" y="8"/>
                  </a:cubicBezTo>
                  <a:cubicBezTo>
                    <a:pt x="10" y="1"/>
                    <a:pt x="20" y="0"/>
                    <a:pt x="26" y="5"/>
                  </a:cubicBezTo>
                  <a:cubicBezTo>
                    <a:pt x="33" y="10"/>
                    <a:pt x="34" y="19"/>
                    <a:pt x="29" y="26"/>
                  </a:cubicBezTo>
                  <a:close/>
                </a:path>
              </a:pathLst>
            </a:cu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2322266" y="1564438"/>
            <a:ext cx="7548276" cy="3395547"/>
            <a:chOff x="2322266" y="1564438"/>
            <a:chExt cx="7548276" cy="3395547"/>
          </a:xfrm>
        </p:grpSpPr>
        <p:sp>
          <p:nvSpPr>
            <p:cNvPr id="37" name="文本框 36"/>
            <p:cNvSpPr txBox="1"/>
            <p:nvPr/>
          </p:nvSpPr>
          <p:spPr>
            <a:xfrm>
              <a:off x="2322266" y="1564438"/>
              <a:ext cx="7548276" cy="2800767"/>
            </a:xfrm>
            <a:prstGeom prst="rect">
              <a:avLst/>
            </a:prstGeom>
            <a:noFill/>
          </p:spPr>
          <p:txBody>
            <a:bodyPr wrap="square" rtlCol="0">
              <a:spAutoFit/>
            </a:bodyPr>
            <a:lstStyle/>
            <a:p>
              <a:pPr algn="ctr"/>
              <a:r>
                <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中小学教育</a:t>
              </a:r>
              <a:r>
                <a:rPr lang="en-US" altLang="zh-CN"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PPT</a:t>
              </a:r>
              <a:r>
                <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模版</a:t>
              </a:r>
              <a:endPar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cxnSp>
          <p:nvCxnSpPr>
            <p:cNvPr id="39" name="直接连接符 38"/>
            <p:cNvCxnSpPr/>
            <p:nvPr/>
          </p:nvCxnSpPr>
          <p:spPr>
            <a:xfrm>
              <a:off x="4714514" y="4510955"/>
              <a:ext cx="2771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27600" y="4622800"/>
              <a:ext cx="2336800" cy="337185"/>
            </a:xfrm>
            <a:prstGeom prst="rect">
              <a:avLst/>
            </a:prstGeom>
            <a:noFill/>
          </p:spPr>
          <p:txBody>
            <a:bodyPr wrap="square" rtlCol="0">
              <a:spAutoFit/>
            </a:bodyPr>
            <a:lstStyle/>
            <a:p>
              <a:pPr algn="dist"/>
              <a:r>
                <a:rPr lang="zh-CN" altLang="en-US" sz="1600" dirty="0">
                  <a:solidFill>
                    <a:schemeClr val="bg1"/>
                  </a:solidFill>
                  <a:latin typeface="站酷快乐体2016修订版" panose="02010600030101010101" pitchFamily="2" charset="-122"/>
                  <a:ea typeface="站酷快乐体2016修订版" panose="02010600030101010101" pitchFamily="2" charset="-122"/>
                </a:rPr>
                <a:t>任课老师：</a:t>
              </a:r>
              <a:r>
                <a:rPr lang="en-US" altLang="zh-CN" sz="1600" dirty="0">
                  <a:solidFill>
                    <a:schemeClr val="bg1"/>
                  </a:solidFill>
                  <a:latin typeface="站酷快乐体2016修订版" panose="02010600030101010101" pitchFamily="2" charset="-122"/>
                  <a:ea typeface="站酷快乐体2016修订版" panose="02010600030101010101" pitchFamily="2" charset="-122"/>
                </a:rPr>
                <a:t>PPT</a:t>
              </a:r>
              <a:r>
                <a:rPr lang="zh-CN" altLang="en-US" sz="1600" dirty="0">
                  <a:solidFill>
                    <a:schemeClr val="bg1"/>
                  </a:solidFill>
                  <a:latin typeface="站酷快乐体2016修订版" panose="02010600030101010101" pitchFamily="2" charset="-122"/>
                  <a:ea typeface="站酷快乐体2016修订版" panose="02010600030101010101" pitchFamily="2" charset="-122"/>
                </a:rPr>
                <a:t>营</a:t>
              </a:r>
              <a:endParaRPr lang="zh-CN" altLang="en-US" sz="1600" dirty="0">
                <a:solidFill>
                  <a:schemeClr val="bg1"/>
                </a:solidFill>
                <a:latin typeface="站酷快乐体2016修订版" panose="02010600030101010101" pitchFamily="2" charset="-122"/>
                <a:ea typeface="站酷快乐体2016修订版" panose="02010600030101010101"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95621" y="236485"/>
            <a:ext cx="3396573" cy="716582"/>
            <a:chOff x="6243691" y="2340632"/>
            <a:chExt cx="3396573" cy="716582"/>
          </a:xfrm>
        </p:grpSpPr>
        <p:sp>
          <p:nvSpPr>
            <p:cNvPr id="12" name="矩形: 圆角 11"/>
            <p:cNvSpPr/>
            <p:nvPr/>
          </p:nvSpPr>
          <p:spPr>
            <a:xfrm>
              <a:off x="6793464" y="2473806"/>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13" name="文本框 38"/>
            <p:cNvSpPr txBox="1"/>
            <p:nvPr>
              <p:custDataLst>
                <p:tags r:id="rId2"/>
              </p:custDataLst>
            </p:nvPr>
          </p:nvSpPr>
          <p:spPr>
            <a:xfrm>
              <a:off x="7160647" y="2473806"/>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14" name="组合 13"/>
            <p:cNvGrpSpPr/>
            <p:nvPr/>
          </p:nvGrpSpPr>
          <p:grpSpPr>
            <a:xfrm>
              <a:off x="7877894" y="2439352"/>
              <a:ext cx="1762370" cy="516949"/>
              <a:chOff x="8266676" y="1577362"/>
              <a:chExt cx="2048067" cy="600751"/>
            </a:xfrm>
          </p:grpSpPr>
          <p:sp>
            <p:nvSpPr>
              <p:cNvPr id="16"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课堂例题</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7" name="矩形 16"/>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EXAMPLES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2340632"/>
              <a:ext cx="871229" cy="716582"/>
            </a:xfrm>
            <a:prstGeom prst="rect">
              <a:avLst/>
            </a:prstGeom>
          </p:spPr>
        </p:pic>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aphicFrame>
        <p:nvGraphicFramePr>
          <p:cNvPr id="18" name="Chart 5"/>
          <p:cNvGraphicFramePr/>
          <p:nvPr/>
        </p:nvGraphicFramePr>
        <p:xfrm>
          <a:off x="1464727" y="1515791"/>
          <a:ext cx="5979490" cy="4060937"/>
        </p:xfrm>
        <a:graphic>
          <a:graphicData uri="http://schemas.openxmlformats.org/drawingml/2006/chart">
            <c:chart xmlns:c="http://schemas.openxmlformats.org/drawingml/2006/chart" xmlns:r="http://schemas.openxmlformats.org/officeDocument/2006/relationships" r:id="rId1"/>
          </a:graphicData>
        </a:graphic>
      </p:graphicFrame>
      <p:grpSp>
        <p:nvGrpSpPr>
          <p:cNvPr id="19" name="组合 18"/>
          <p:cNvGrpSpPr/>
          <p:nvPr/>
        </p:nvGrpSpPr>
        <p:grpSpPr>
          <a:xfrm>
            <a:off x="7444217" y="2095466"/>
            <a:ext cx="3172347" cy="2806851"/>
            <a:chOff x="1269024" y="2334775"/>
            <a:chExt cx="3172347" cy="2806851"/>
          </a:xfrm>
        </p:grpSpPr>
        <p:sp>
          <p:nvSpPr>
            <p:cNvPr id="20" name="TextBox 7"/>
            <p:cNvSpPr txBox="1"/>
            <p:nvPr/>
          </p:nvSpPr>
          <p:spPr>
            <a:xfrm>
              <a:off x="1269024" y="3264869"/>
              <a:ext cx="2991419" cy="894604"/>
            </a:xfrm>
            <a:prstGeom prst="rect">
              <a:avLst/>
            </a:prstGeom>
            <a:noFill/>
          </p:spPr>
          <p:txBody>
            <a:bodyPr wrap="square" lIns="0" rIns="0">
              <a:spAutoFit/>
            </a:bodyPr>
            <a:lstStyle/>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此处键入单击此处键入文本单击此处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21" name="TextBox 6"/>
            <p:cNvSpPr txBox="1"/>
            <p:nvPr/>
          </p:nvSpPr>
          <p:spPr>
            <a:xfrm>
              <a:off x="1269835" y="2334775"/>
              <a:ext cx="2852222" cy="646331"/>
            </a:xfrm>
            <a:prstGeom prst="rect">
              <a:avLst/>
            </a:prstGeom>
            <a:noFill/>
          </p:spPr>
          <p:txBody>
            <a:bodyPr wrap="square" lIns="0" rIns="0">
              <a:spAutoFit/>
            </a:bodyPr>
            <a:lstStyle/>
            <a:p>
              <a:pPr lvl="0" algn="just" defTabSz="457200"/>
              <a:r>
                <a:rPr lang="zh-CN" altLang="en-US" sz="3600" dirty="0">
                  <a:solidFill>
                    <a:schemeClr val="bg1"/>
                  </a:solidFill>
                  <a:latin typeface="优设标题黑" panose="00000500000000000000" pitchFamily="2" charset="-122"/>
                  <a:ea typeface="优设标题黑" panose="00000500000000000000" pitchFamily="2" charset="-122"/>
                </a:rPr>
                <a:t>标题文字添加</a:t>
              </a:r>
              <a:endParaRPr lang="zh-CN" altLang="en-US" sz="3600" dirty="0">
                <a:solidFill>
                  <a:schemeClr val="bg1"/>
                </a:solidFill>
                <a:latin typeface="优设标题黑" panose="00000500000000000000" pitchFamily="2" charset="-122"/>
                <a:ea typeface="优设标题黑" panose="00000500000000000000" pitchFamily="2" charset="-122"/>
              </a:endParaRPr>
            </a:p>
          </p:txBody>
        </p:sp>
        <p:sp>
          <p:nvSpPr>
            <p:cNvPr id="22" name="TextBox 7"/>
            <p:cNvSpPr txBox="1"/>
            <p:nvPr/>
          </p:nvSpPr>
          <p:spPr>
            <a:xfrm>
              <a:off x="1269024" y="4247022"/>
              <a:ext cx="2991419" cy="894604"/>
            </a:xfrm>
            <a:prstGeom prst="rect">
              <a:avLst/>
            </a:prstGeom>
            <a:noFill/>
          </p:spPr>
          <p:txBody>
            <a:bodyPr wrap="square" lIns="0" rIns="0">
              <a:spAutoFit/>
            </a:bodyPr>
            <a:lstStyle/>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此处键入单击此处键入文本单击此处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cxnSp>
          <p:nvCxnSpPr>
            <p:cNvPr id="23" name="Straight Connector 24"/>
            <p:cNvCxnSpPr/>
            <p:nvPr/>
          </p:nvCxnSpPr>
          <p:spPr bwMode="auto">
            <a:xfrm>
              <a:off x="1298052" y="3088845"/>
              <a:ext cx="31433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842" y="-2320968"/>
            <a:ext cx="3683950" cy="34455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17" name="组合 16"/>
          <p:cNvGrpSpPr/>
          <p:nvPr/>
        </p:nvGrpSpPr>
        <p:grpSpPr>
          <a:xfrm>
            <a:off x="10214764" y="5238761"/>
            <a:ext cx="1539856" cy="1421722"/>
            <a:chOff x="9835030" y="4711087"/>
            <a:chExt cx="1575260" cy="1454409"/>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sp>
        <p:nvSpPr>
          <p:cNvPr id="11" name="矩形: 圆角 10"/>
          <p:cNvSpPr/>
          <p:nvPr/>
        </p:nvSpPr>
        <p:spPr>
          <a:xfrm>
            <a:off x="2965135" y="2480650"/>
            <a:ext cx="7391400" cy="15843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45107" y="1472494"/>
            <a:ext cx="2195441" cy="3017902"/>
            <a:chOff x="2067542" y="1380473"/>
            <a:chExt cx="2195441" cy="3017902"/>
          </a:xfrm>
        </p:grpSpPr>
        <p:sp>
          <p:nvSpPr>
            <p:cNvPr id="3" name="文本框 2"/>
            <p:cNvSpPr txBox="1"/>
            <p:nvPr/>
          </p:nvSpPr>
          <p:spPr>
            <a:xfrm>
              <a:off x="3165262" y="1380473"/>
              <a:ext cx="184731" cy="1862048"/>
            </a:xfrm>
            <a:prstGeom prst="rect">
              <a:avLst/>
            </a:prstGeom>
            <a:noFill/>
          </p:spPr>
          <p:txBody>
            <a:bodyPr wrap="none" rtlCol="0">
              <a:spAutoFit/>
            </a:bodyPr>
            <a:lstStyle/>
            <a:p>
              <a:endParaRPr lang="zh-CN" altLang="en-US" sz="115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542" y="1705624"/>
              <a:ext cx="2195441" cy="2692751"/>
            </a:xfrm>
            <a:prstGeom prst="rect">
              <a:avLst/>
            </a:prstGeom>
          </p:spPr>
        </p:pic>
      </p:grpSp>
      <p:pic>
        <p:nvPicPr>
          <p:cNvPr id="6" name="图片 5" descr="图片包含 黑色, 游戏机, 桌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037" y="2002907"/>
            <a:ext cx="1509876" cy="1394655"/>
          </a:xfrm>
          <a:prstGeom prst="rect">
            <a:avLst/>
          </a:prstGeom>
        </p:spPr>
      </p:pic>
      <p:grpSp>
        <p:nvGrpSpPr>
          <p:cNvPr id="7" name="组合 6"/>
          <p:cNvGrpSpPr/>
          <p:nvPr/>
        </p:nvGrpSpPr>
        <p:grpSpPr>
          <a:xfrm>
            <a:off x="4985633" y="2621346"/>
            <a:ext cx="4463729" cy="1142194"/>
            <a:chOff x="8266676" y="1577362"/>
            <a:chExt cx="2048067" cy="524066"/>
          </a:xfrm>
        </p:grpSpPr>
        <p:sp>
          <p:nvSpPr>
            <p:cNvPr id="8" name="文本框 38"/>
            <p:cNvSpPr txBox="1"/>
            <p:nvPr>
              <p:custDataLst>
                <p:tags r:id="rId9"/>
              </p:custDataLst>
            </p:nvPr>
          </p:nvSpPr>
          <p:spPr>
            <a:xfrm>
              <a:off x="8266676" y="1577362"/>
              <a:ext cx="1906510" cy="353038"/>
            </a:xfrm>
            <a:prstGeom prst="rect">
              <a:avLst/>
            </a:prstGeom>
            <a:noFill/>
          </p:spPr>
          <p:txBody>
            <a:bodyPr wrap="square" rtlCol="0">
              <a:spAutoFit/>
            </a:bodyPr>
            <a:lstStyle/>
            <a:p>
              <a:pPr lvl="0"/>
              <a:r>
                <a:rPr lang="en-US" altLang="zh-CN"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03  </a:t>
              </a:r>
              <a:r>
                <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答案解析</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20033"/>
            </a:xfrm>
            <a:prstGeom prst="rect">
              <a:avLst/>
            </a:prstGeom>
          </p:spPr>
          <p:txBody>
            <a:bodyPr wrap="square">
              <a:spAutoFit/>
            </a:bodyPr>
            <a:lstStyle/>
            <a:p>
              <a:pPr algn="dist"/>
              <a:r>
                <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ANSWER ANALYSIS</a:t>
              </a:r>
              <a:endPar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95621" y="236485"/>
            <a:ext cx="3396573" cy="716582"/>
            <a:chOff x="6243691" y="3417646"/>
            <a:chExt cx="3396573" cy="716582"/>
          </a:xfrm>
        </p:grpSpPr>
        <p:sp>
          <p:nvSpPr>
            <p:cNvPr id="19" name="矩形: 圆角 18"/>
            <p:cNvSpPr/>
            <p:nvPr/>
          </p:nvSpPr>
          <p:spPr>
            <a:xfrm>
              <a:off x="6793464" y="3578719"/>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20" name="文本框 38"/>
            <p:cNvSpPr txBox="1"/>
            <p:nvPr>
              <p:custDataLst>
                <p:tags r:id="rId1"/>
              </p:custDataLst>
            </p:nvPr>
          </p:nvSpPr>
          <p:spPr>
            <a:xfrm>
              <a:off x="7160647" y="3578719"/>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03</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21" name="组合 20"/>
            <p:cNvGrpSpPr/>
            <p:nvPr/>
          </p:nvGrpSpPr>
          <p:grpSpPr>
            <a:xfrm>
              <a:off x="7877894" y="3544265"/>
              <a:ext cx="1762370" cy="516949"/>
              <a:chOff x="8266676" y="1577362"/>
              <a:chExt cx="2048067" cy="600751"/>
            </a:xfrm>
          </p:grpSpPr>
          <p:sp>
            <p:nvSpPr>
              <p:cNvPr id="23" name="文本框 38"/>
              <p:cNvSpPr txBox="1"/>
              <p:nvPr>
                <p:custDataLst>
                  <p:tags r:id="rId2"/>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答案解析</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ANSWER ANALYSIS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6243691" y="3417646"/>
              <a:ext cx="871229" cy="716582"/>
            </a:xfrm>
            <a:prstGeom prst="rect">
              <a:avLst/>
            </a:prstGeom>
          </p:spPr>
        </p:pic>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pSp>
        <p:nvGrpSpPr>
          <p:cNvPr id="25" name="组合 24"/>
          <p:cNvGrpSpPr/>
          <p:nvPr/>
        </p:nvGrpSpPr>
        <p:grpSpPr>
          <a:xfrm>
            <a:off x="3942707" y="1703910"/>
            <a:ext cx="3947709" cy="3982187"/>
            <a:chOff x="3942707" y="1703910"/>
            <a:chExt cx="3947709" cy="3982187"/>
          </a:xfrm>
        </p:grpSpPr>
        <p:sp>
          <p:nvSpPr>
            <p:cNvPr id="26" name="任意多边形 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0800000">
              <a:off x="3942707" y="2822531"/>
              <a:ext cx="2032627" cy="1745634"/>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27" name="任意多边形 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a:off x="4895452" y="1847407"/>
              <a:ext cx="2032628" cy="1745633"/>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28" name="任意多边形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857789" y="2819334"/>
              <a:ext cx="2032627" cy="1745634"/>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29" name="任意多边形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a:off x="4904069" y="3796966"/>
              <a:ext cx="2032628" cy="1745633"/>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0" name="矩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229399" y="2590070"/>
              <a:ext cx="522900" cy="646331"/>
            </a:xfrm>
            <a:prstGeom prst="rect">
              <a:avLst/>
            </a:prstGeom>
            <a:ln>
              <a:noFill/>
            </a:ln>
          </p:spPr>
          <p:txBody>
            <a:bodyPr wrap="none">
              <a:spAutoFit/>
            </a:bodyPr>
            <a:lstStyle/>
            <a:p>
              <a:pPr>
                <a:defRPr/>
              </a:pPr>
              <a:r>
                <a:rPr lang="en-US" altLang="zh-CN"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rPr>
                <a:t>S</a:t>
              </a:r>
              <a:endParaRPr lang="zh-CN" altLang="en-US"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sp>
          <p:nvSpPr>
            <p:cNvPr id="31" name="矩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161992" y="4042345"/>
              <a:ext cx="534121" cy="646331"/>
            </a:xfrm>
            <a:prstGeom prst="rect">
              <a:avLst/>
            </a:prstGeom>
            <a:ln>
              <a:noFill/>
            </a:ln>
          </p:spPr>
          <p:txBody>
            <a:bodyPr wrap="none">
              <a:spAutoFit/>
            </a:bodyPr>
            <a:lstStyle/>
            <a:p>
              <a:pPr>
                <a:defRPr/>
              </a:pPr>
              <a:r>
                <a:rPr lang="en-US" altLang="zh-CN"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rPr>
                <a:t>O</a:t>
              </a:r>
              <a:endParaRPr lang="zh-CN" altLang="en-US"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sp>
          <p:nvSpPr>
            <p:cNvPr id="32" name="矩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992916" y="3867077"/>
              <a:ext cx="514885" cy="646331"/>
            </a:xfrm>
            <a:prstGeom prst="rect">
              <a:avLst/>
            </a:prstGeom>
            <a:ln>
              <a:noFill/>
            </a:ln>
          </p:spPr>
          <p:txBody>
            <a:bodyPr wrap="none">
              <a:spAutoFit/>
            </a:bodyPr>
            <a:lstStyle/>
            <a:p>
              <a:pPr>
                <a:defRPr/>
              </a:pPr>
              <a:r>
                <a:rPr lang="en-US" altLang="zh-CN"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rPr>
                <a:t>T</a:t>
              </a:r>
              <a:endParaRPr lang="zh-CN" altLang="en-US" sz="36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grpSp>
      <p:grpSp>
        <p:nvGrpSpPr>
          <p:cNvPr id="33" name="组合 32"/>
          <p:cNvGrpSpPr/>
          <p:nvPr/>
        </p:nvGrpSpPr>
        <p:grpSpPr>
          <a:xfrm>
            <a:off x="1004887" y="1851130"/>
            <a:ext cx="3126028" cy="1090065"/>
            <a:chOff x="1004887" y="1851130"/>
            <a:chExt cx="3126028" cy="1090065"/>
          </a:xfrm>
        </p:grpSpPr>
        <p:sp>
          <p:nvSpPr>
            <p:cNvPr id="3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04887" y="2168888"/>
              <a:ext cx="3035757" cy="611706"/>
            </a:xfrm>
            <a:prstGeom prst="rect">
              <a:avLst/>
            </a:prstGeom>
          </p:spPr>
          <p:txBody>
            <a:bodyPr wrap="square">
              <a:spAutoFit/>
            </a:bodyPr>
            <a:lstStyle/>
            <a:p>
              <a:pPr lvl="0" algn="r">
                <a:lnSpc>
                  <a:spcPct val="15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此处输入具体内容此处此处输入具体内容此处此处输入具体内容此处此处</a:t>
              </a:r>
              <a:endParaRPr lang="zh-CN" altLang="en-US" sz="1200" dirty="0">
                <a:solidFill>
                  <a:prstClr val="white">
                    <a:alpha val="80000"/>
                  </a:prstClr>
                </a:solidFill>
                <a:latin typeface="★懐風体" panose="02000600000000000000" pitchFamily="2" charset="-128"/>
              </a:endParaRPr>
            </a:p>
          </p:txBody>
        </p:sp>
        <p:sp>
          <p:nvSpPr>
            <p:cNvPr id="35" name="任意多边形 3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3683218" y="2493499"/>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懐風体" panose="02000600000000000000" pitchFamily="2" charset="-128"/>
                <a:ea typeface="微软雅黑" panose="020B0503020204020204" charset="-122"/>
                <a:cs typeface="+mn-cs"/>
              </a:endParaRPr>
            </a:p>
          </p:txBody>
        </p:sp>
        <p:sp>
          <p:nvSpPr>
            <p:cNvPr id="36" name="矩形 35"/>
            <p:cNvSpPr/>
            <p:nvPr/>
          </p:nvSpPr>
          <p:spPr>
            <a:xfrm>
              <a:off x="2426010" y="1851130"/>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grpSp>
      <p:grpSp>
        <p:nvGrpSpPr>
          <p:cNvPr id="37" name="组合 36"/>
          <p:cNvGrpSpPr/>
          <p:nvPr/>
        </p:nvGrpSpPr>
        <p:grpSpPr>
          <a:xfrm>
            <a:off x="1004887" y="4689566"/>
            <a:ext cx="3186815" cy="934241"/>
            <a:chOff x="1004887" y="4689566"/>
            <a:chExt cx="3186815" cy="934241"/>
          </a:xfrm>
        </p:grpSpPr>
        <p:sp>
          <p:nvSpPr>
            <p:cNvPr id="3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04887" y="5012101"/>
              <a:ext cx="3035757" cy="611706"/>
            </a:xfrm>
            <a:prstGeom prst="rect">
              <a:avLst/>
            </a:prstGeom>
          </p:spPr>
          <p:txBody>
            <a:bodyPr wrap="square">
              <a:spAutoFit/>
            </a:bodyPr>
            <a:lstStyle/>
            <a:p>
              <a:pPr lvl="0" algn="r">
                <a:lnSpc>
                  <a:spcPct val="15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此处输入具体内容此处此处输入具体内容此处此处输入具体内容此处此处</a:t>
              </a:r>
              <a:endParaRPr lang="zh-CN" altLang="en-US" sz="1200" dirty="0">
                <a:solidFill>
                  <a:prstClr val="white">
                    <a:alpha val="80000"/>
                  </a:prstClr>
                </a:solidFill>
                <a:latin typeface="★懐風体" panose="02000600000000000000" pitchFamily="2" charset="-128"/>
              </a:endParaRPr>
            </a:p>
          </p:txBody>
        </p:sp>
        <p:sp>
          <p:nvSpPr>
            <p:cNvPr id="39" name="任意多边形 3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744005" y="5087366"/>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懐風体" panose="02000600000000000000" pitchFamily="2" charset="-128"/>
                <a:ea typeface="微软雅黑" panose="020B0503020204020204" charset="-122"/>
                <a:cs typeface="+mn-cs"/>
              </a:endParaRPr>
            </a:p>
          </p:txBody>
        </p:sp>
        <p:sp>
          <p:nvSpPr>
            <p:cNvPr id="40" name="矩形 39"/>
            <p:cNvSpPr/>
            <p:nvPr/>
          </p:nvSpPr>
          <p:spPr>
            <a:xfrm>
              <a:off x="2426010" y="4689566"/>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grpSp>
      <p:grpSp>
        <p:nvGrpSpPr>
          <p:cNvPr id="41" name="组合 40"/>
          <p:cNvGrpSpPr/>
          <p:nvPr/>
        </p:nvGrpSpPr>
        <p:grpSpPr>
          <a:xfrm>
            <a:off x="6474874" y="1851130"/>
            <a:ext cx="4456538" cy="1705836"/>
            <a:chOff x="6474874" y="1851130"/>
            <a:chExt cx="4456538" cy="1705836"/>
          </a:xfrm>
        </p:grpSpPr>
        <p:sp>
          <p:nvSpPr>
            <p:cNvPr id="42" name="矩形 4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474874" y="2910635"/>
              <a:ext cx="415498" cy="646331"/>
            </a:xfrm>
            <a:prstGeom prst="rect">
              <a:avLst/>
            </a:prstGeom>
            <a:ln>
              <a:noFill/>
            </a:ln>
          </p:spPr>
          <p:txBody>
            <a:bodyPr wrap="none">
              <a:spAutoFit/>
            </a:bodyPr>
            <a:lstStyle/>
            <a:p>
              <a:pPr>
                <a:defRPr/>
              </a:pPr>
              <a:r>
                <a:rPr lang="en-US" altLang="zh-CN"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a:t>
              </a:r>
              <a:endParaRPr lang="zh-CN" altLang="en-US" sz="3600" dirty="0">
                <a:solidFill>
                  <a:schemeClr val="bg1"/>
                </a:solidFill>
                <a:latin typeface="Open Sans" panose="020B0606030504020204" pitchFamily="34" charset="0"/>
                <a:ea typeface="宋体" panose="02010600030101010101" pitchFamily="2" charset="-122"/>
                <a:cs typeface="Open Sans" panose="020B0606030504020204" pitchFamily="34" charset="0"/>
              </a:endParaRPr>
            </a:p>
          </p:txBody>
        </p:sp>
        <p:sp>
          <p:nvSpPr>
            <p:cNvPr id="43"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2168888"/>
              <a:ext cx="3035757" cy="611706"/>
            </a:xfrm>
            <a:prstGeom prst="rect">
              <a:avLst/>
            </a:prstGeom>
          </p:spPr>
          <p:txBody>
            <a:bodyPr wrap="square">
              <a:spAutoFit/>
            </a:bodyPr>
            <a:lstStyle/>
            <a:p>
              <a:pPr lvl="0">
                <a:lnSpc>
                  <a:spcPct val="15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此处输入具体内容此处此处输入具体内容此处此处输入具体内容此处此处</a:t>
              </a:r>
              <a:endParaRPr lang="zh-CN" altLang="en-US" sz="1200" dirty="0">
                <a:solidFill>
                  <a:prstClr val="white">
                    <a:alpha val="80000"/>
                  </a:prstClr>
                </a:solidFill>
                <a:latin typeface="★懐風体" panose="02000600000000000000" pitchFamily="2" charset="-128"/>
              </a:endParaRPr>
            </a:p>
          </p:txBody>
        </p:sp>
        <p:sp>
          <p:nvSpPr>
            <p:cNvPr id="44" name="任意多边形 3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356756" y="249349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懐風体" panose="02000600000000000000" pitchFamily="2" charset="-128"/>
                <a:ea typeface="微软雅黑" panose="020B0503020204020204" charset="-122"/>
                <a:cs typeface="+mn-cs"/>
              </a:endParaRPr>
            </a:p>
          </p:txBody>
        </p:sp>
        <p:sp>
          <p:nvSpPr>
            <p:cNvPr id="45" name="矩形 44"/>
            <p:cNvSpPr/>
            <p:nvPr/>
          </p:nvSpPr>
          <p:spPr>
            <a:xfrm>
              <a:off x="7920831" y="1851130"/>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grpSp>
      <p:grpSp>
        <p:nvGrpSpPr>
          <p:cNvPr id="46" name="组合 45"/>
          <p:cNvGrpSpPr/>
          <p:nvPr/>
        </p:nvGrpSpPr>
        <p:grpSpPr>
          <a:xfrm>
            <a:off x="7804452" y="4689566"/>
            <a:ext cx="3126960" cy="934241"/>
            <a:chOff x="7804452" y="4689566"/>
            <a:chExt cx="3126960" cy="934241"/>
          </a:xfrm>
        </p:grpSpPr>
        <p:sp>
          <p:nvSpPr>
            <p:cNvPr id="47"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5012101"/>
              <a:ext cx="3035757" cy="611706"/>
            </a:xfrm>
            <a:prstGeom prst="rect">
              <a:avLst/>
            </a:prstGeom>
          </p:spPr>
          <p:txBody>
            <a:bodyPr wrap="square">
              <a:spAutoFit/>
            </a:bodyPr>
            <a:lstStyle/>
            <a:p>
              <a:pPr lvl="0">
                <a:lnSpc>
                  <a:spcPct val="15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此处输入具体内容此处此处输入具体内容此处此处输入具体内容此处此处</a:t>
              </a:r>
              <a:endParaRPr lang="zh-CN" altLang="en-US" sz="1200" dirty="0">
                <a:solidFill>
                  <a:prstClr val="white">
                    <a:alpha val="80000"/>
                  </a:prstClr>
                </a:solidFill>
                <a:latin typeface="★懐風体" panose="02000600000000000000" pitchFamily="2" charset="-128"/>
              </a:endParaRPr>
            </a:p>
          </p:txBody>
        </p:sp>
        <p:sp>
          <p:nvSpPr>
            <p:cNvPr id="48" name="任意多边形 3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7417543" y="508736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懐風体" panose="02000600000000000000" pitchFamily="2" charset="-128"/>
                <a:ea typeface="微软雅黑" panose="020B0503020204020204" charset="-122"/>
                <a:cs typeface="+mn-cs"/>
              </a:endParaRPr>
            </a:p>
          </p:txBody>
        </p:sp>
        <p:sp>
          <p:nvSpPr>
            <p:cNvPr id="49" name="矩形 48"/>
            <p:cNvSpPr/>
            <p:nvPr/>
          </p:nvSpPr>
          <p:spPr>
            <a:xfrm>
              <a:off x="7920831" y="4689566"/>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95621" y="236485"/>
            <a:ext cx="3396573" cy="716582"/>
            <a:chOff x="6243691" y="3417646"/>
            <a:chExt cx="3396573" cy="716582"/>
          </a:xfrm>
        </p:grpSpPr>
        <p:sp>
          <p:nvSpPr>
            <p:cNvPr id="19" name="矩形: 圆角 18"/>
            <p:cNvSpPr/>
            <p:nvPr/>
          </p:nvSpPr>
          <p:spPr>
            <a:xfrm>
              <a:off x="6793464" y="3578719"/>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20" name="文本框 38"/>
            <p:cNvSpPr txBox="1"/>
            <p:nvPr>
              <p:custDataLst>
                <p:tags r:id="rId1"/>
              </p:custDataLst>
            </p:nvPr>
          </p:nvSpPr>
          <p:spPr>
            <a:xfrm>
              <a:off x="7160647" y="3578719"/>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03</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21" name="组合 20"/>
            <p:cNvGrpSpPr/>
            <p:nvPr/>
          </p:nvGrpSpPr>
          <p:grpSpPr>
            <a:xfrm>
              <a:off x="7877894" y="3544265"/>
              <a:ext cx="1762370" cy="516949"/>
              <a:chOff x="8266676" y="1577362"/>
              <a:chExt cx="2048067" cy="600751"/>
            </a:xfrm>
          </p:grpSpPr>
          <p:sp>
            <p:nvSpPr>
              <p:cNvPr id="23" name="文本框 38"/>
              <p:cNvSpPr txBox="1"/>
              <p:nvPr>
                <p:custDataLst>
                  <p:tags r:id="rId2"/>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答案解析</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ANSWER ANALYSIS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6243691" y="3417646"/>
              <a:ext cx="871229" cy="716582"/>
            </a:xfrm>
            <a:prstGeom prst="rect">
              <a:avLst/>
            </a:prstGeom>
          </p:spPr>
        </p:pic>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pSp>
        <p:nvGrpSpPr>
          <p:cNvPr id="11" name="组合 10"/>
          <p:cNvGrpSpPr/>
          <p:nvPr/>
        </p:nvGrpSpPr>
        <p:grpSpPr>
          <a:xfrm>
            <a:off x="1232688" y="1911932"/>
            <a:ext cx="2221415" cy="3543629"/>
            <a:chOff x="1105843" y="2035840"/>
            <a:chExt cx="2221415" cy="3543629"/>
          </a:xfrm>
        </p:grpSpPr>
        <p:sp>
          <p:nvSpPr>
            <p:cNvPr id="12" name="Oval 3"/>
            <p:cNvSpPr/>
            <p:nvPr/>
          </p:nvSpPr>
          <p:spPr>
            <a:xfrm>
              <a:off x="1530516" y="2035840"/>
              <a:ext cx="1409701" cy="1409701"/>
            </a:xfrm>
            <a:prstGeom prst="ellipse">
              <a:avLst/>
            </a:pr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85%</a:t>
              </a:r>
              <a:endParaRPr kumimoji="0" lang="en-US" sz="20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Option 01</a:t>
              </a:r>
              <a:endParaRPr kumimoji="0" lang="en-US" sz="12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sp>
          <p:nvSpPr>
            <p:cNvPr id="13" name="矩形 12"/>
            <p:cNvSpPr/>
            <p:nvPr/>
          </p:nvSpPr>
          <p:spPr>
            <a:xfrm>
              <a:off x="1417293" y="4338362"/>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sp>
          <p:nvSpPr>
            <p:cNvPr id="14" name="矩形 13"/>
            <p:cNvSpPr/>
            <p:nvPr/>
          </p:nvSpPr>
          <p:spPr>
            <a:xfrm>
              <a:off x="1105843" y="4690764"/>
              <a:ext cx="2221415" cy="888705"/>
            </a:xfrm>
            <a:prstGeom prst="rect">
              <a:avLst/>
            </a:prstGeom>
          </p:spPr>
          <p:txBody>
            <a:bodyPr wrap="square">
              <a:spAutoFit/>
            </a:bodyPr>
            <a:lstStyle/>
            <a:p>
              <a:pPr lvl="0" algn="ctr">
                <a:lnSpc>
                  <a:spcPct val="150000"/>
                </a:lnSpc>
              </a:pPr>
              <a:r>
                <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endParaRPr>
            </a:p>
          </p:txBody>
        </p:sp>
        <p:sp>
          <p:nvSpPr>
            <p:cNvPr id="15"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grpSp>
      <p:grpSp>
        <p:nvGrpSpPr>
          <p:cNvPr id="16" name="组合 15"/>
          <p:cNvGrpSpPr/>
          <p:nvPr/>
        </p:nvGrpSpPr>
        <p:grpSpPr>
          <a:xfrm>
            <a:off x="6236160" y="1911932"/>
            <a:ext cx="2221415" cy="3543629"/>
            <a:chOff x="6134405" y="2035840"/>
            <a:chExt cx="2221415" cy="3543629"/>
          </a:xfrm>
        </p:grpSpPr>
        <p:sp>
          <p:nvSpPr>
            <p:cNvPr id="17" name="Oval 18"/>
            <p:cNvSpPr/>
            <p:nvPr/>
          </p:nvSpPr>
          <p:spPr>
            <a:xfrm>
              <a:off x="6521446" y="2035840"/>
              <a:ext cx="1409701" cy="1409701"/>
            </a:xfrm>
            <a:prstGeom prst="ellipse">
              <a:avLst/>
            </a:pr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90%</a:t>
              </a:r>
              <a:endPar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Option 03</a:t>
              </a:r>
              <a:endPar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sp>
          <p:nvSpPr>
            <p:cNvPr id="25" name="矩形 24"/>
            <p:cNvSpPr/>
            <p:nvPr/>
          </p:nvSpPr>
          <p:spPr>
            <a:xfrm>
              <a:off x="6445855" y="4338362"/>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sp>
          <p:nvSpPr>
            <p:cNvPr id="26" name="矩形 25"/>
            <p:cNvSpPr/>
            <p:nvPr/>
          </p:nvSpPr>
          <p:spPr>
            <a:xfrm>
              <a:off x="6134405" y="4690764"/>
              <a:ext cx="2221415" cy="888705"/>
            </a:xfrm>
            <a:prstGeom prst="rect">
              <a:avLst/>
            </a:prstGeom>
          </p:spPr>
          <p:txBody>
            <a:bodyPr wrap="square">
              <a:spAutoFit/>
            </a:bodyPr>
            <a:lstStyle/>
            <a:p>
              <a:pPr lvl="0" algn="ctr">
                <a:lnSpc>
                  <a:spcPct val="150000"/>
                </a:lnSpc>
              </a:pPr>
              <a:r>
                <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endParaRPr>
            </a:p>
          </p:txBody>
        </p:sp>
        <p:sp>
          <p:nvSpPr>
            <p:cNvPr id="27"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grpSp>
      <p:grpSp>
        <p:nvGrpSpPr>
          <p:cNvPr id="28" name="组合 27"/>
          <p:cNvGrpSpPr/>
          <p:nvPr/>
        </p:nvGrpSpPr>
        <p:grpSpPr>
          <a:xfrm>
            <a:off x="3734424" y="1798586"/>
            <a:ext cx="2221415" cy="2932748"/>
            <a:chOff x="3586256" y="1922494"/>
            <a:chExt cx="2221415" cy="2932748"/>
          </a:xfrm>
        </p:grpSpPr>
        <p:sp>
          <p:nvSpPr>
            <p:cNvPr id="29" name="Oval 24"/>
            <p:cNvSpPr/>
            <p:nvPr/>
          </p:nvSpPr>
          <p:spPr>
            <a:xfrm>
              <a:off x="4025981" y="3445541"/>
              <a:ext cx="1409701" cy="1409701"/>
            </a:xfrm>
            <a:prstGeom prst="ellipse">
              <a:avLst/>
            </a:pr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15%</a:t>
              </a:r>
              <a:endPar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Option 02</a:t>
              </a:r>
              <a:endPar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sp>
          <p:nvSpPr>
            <p:cNvPr id="30" name="矩形 29"/>
            <p:cNvSpPr/>
            <p:nvPr/>
          </p:nvSpPr>
          <p:spPr>
            <a:xfrm>
              <a:off x="3897706" y="1922494"/>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sp>
          <p:nvSpPr>
            <p:cNvPr id="31" name="矩形 30"/>
            <p:cNvSpPr/>
            <p:nvPr/>
          </p:nvSpPr>
          <p:spPr>
            <a:xfrm>
              <a:off x="3586256" y="2274896"/>
              <a:ext cx="2221415" cy="888705"/>
            </a:xfrm>
            <a:prstGeom prst="rect">
              <a:avLst/>
            </a:prstGeom>
          </p:spPr>
          <p:txBody>
            <a:bodyPr wrap="square">
              <a:spAutoFit/>
            </a:bodyPr>
            <a:lstStyle/>
            <a:p>
              <a:pPr lvl="0" algn="ctr">
                <a:lnSpc>
                  <a:spcPct val="150000"/>
                </a:lnSpc>
              </a:pPr>
              <a:r>
                <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endParaRPr>
            </a:p>
          </p:txBody>
        </p:sp>
        <p:sp>
          <p:nvSpPr>
            <p:cNvPr id="32"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grpSp>
      <p:grpSp>
        <p:nvGrpSpPr>
          <p:cNvPr id="33" name="组合 32"/>
          <p:cNvGrpSpPr/>
          <p:nvPr/>
        </p:nvGrpSpPr>
        <p:grpSpPr>
          <a:xfrm>
            <a:off x="8737897" y="1798586"/>
            <a:ext cx="2221415" cy="2932748"/>
            <a:chOff x="8611052" y="1922494"/>
            <a:chExt cx="2221415" cy="2932748"/>
          </a:xfrm>
        </p:grpSpPr>
        <p:sp>
          <p:nvSpPr>
            <p:cNvPr id="34" name="Oval 18"/>
            <p:cNvSpPr/>
            <p:nvPr/>
          </p:nvSpPr>
          <p:spPr>
            <a:xfrm>
              <a:off x="9016910" y="3445541"/>
              <a:ext cx="1409701" cy="1409701"/>
            </a:xfrm>
            <a:prstGeom prst="ellipse">
              <a:avLst/>
            </a:pr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95%</a:t>
              </a:r>
              <a:endParaRPr kumimoji="0" 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rPr>
                <a:t>Option 03</a:t>
              </a:r>
              <a:endParaRPr kumimoji="0" lang="en-US" altLang="zh-CN" sz="1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sp>
          <p:nvSpPr>
            <p:cNvPr id="35" name="矩形 34"/>
            <p:cNvSpPr/>
            <p:nvPr/>
          </p:nvSpPr>
          <p:spPr>
            <a:xfrm>
              <a:off x="8922502" y="1922494"/>
              <a:ext cx="1598515" cy="400110"/>
            </a:xfrm>
            <a:prstGeom prst="rect">
              <a:avLst/>
            </a:prstGeom>
          </p:spPr>
          <p:txBody>
            <a:bodyPr wrap="none">
              <a:spAutoFit/>
            </a:bodyPr>
            <a:lstStyle/>
            <a:p>
              <a:pPr algn="ctr">
                <a:defRPr/>
              </a:pPr>
              <a:r>
                <a:rPr lang="zh-CN" altLang="en-US" sz="2000" dirty="0">
                  <a:solidFill>
                    <a:schemeClr val="bg1"/>
                  </a:solidFill>
                  <a:latin typeface="优设标题黑" panose="00000500000000000000" pitchFamily="2" charset="-122"/>
                  <a:ea typeface="优设标题黑" panose="00000500000000000000" pitchFamily="2" charset="-122"/>
                </a:rPr>
                <a:t>单击添加标题</a:t>
              </a:r>
              <a:endParaRPr lang="zh-CN" altLang="en-US" sz="2000" dirty="0">
                <a:solidFill>
                  <a:schemeClr val="bg1"/>
                </a:solidFill>
                <a:latin typeface="优设标题黑" panose="00000500000000000000" pitchFamily="2" charset="-122"/>
                <a:ea typeface="优设标题黑" panose="00000500000000000000" pitchFamily="2" charset="-122"/>
              </a:endParaRPr>
            </a:p>
          </p:txBody>
        </p:sp>
        <p:sp>
          <p:nvSpPr>
            <p:cNvPr id="36" name="矩形 35"/>
            <p:cNvSpPr/>
            <p:nvPr/>
          </p:nvSpPr>
          <p:spPr>
            <a:xfrm>
              <a:off x="8611052" y="2274896"/>
              <a:ext cx="2221415" cy="888705"/>
            </a:xfrm>
            <a:prstGeom prst="rect">
              <a:avLst/>
            </a:prstGeom>
          </p:spPr>
          <p:txBody>
            <a:bodyPr wrap="square">
              <a:spAutoFit/>
            </a:bodyPr>
            <a:lstStyle/>
            <a:p>
              <a:pPr lvl="0" algn="ctr">
                <a:lnSpc>
                  <a:spcPct val="150000"/>
                </a:lnSpc>
              </a:pPr>
              <a:r>
                <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schemeClr val="bg1">
                    <a:alpha val="80000"/>
                  </a:schemeClr>
                </a:solidFill>
                <a:latin typeface="思源黑体 CN Light" panose="020B0300000000000000" pitchFamily="34" charset="-122"/>
                <a:ea typeface="思源黑体 CN Light" panose="020B0300000000000000" pitchFamily="34" charset="-122"/>
              </a:endParaRPr>
            </a:p>
          </p:txBody>
        </p:sp>
        <p:sp>
          <p:nvSpPr>
            <p:cNvPr id="37" name="任意多边形 3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842" y="-2320968"/>
            <a:ext cx="3683950" cy="34455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17" name="组合 16"/>
          <p:cNvGrpSpPr/>
          <p:nvPr/>
        </p:nvGrpSpPr>
        <p:grpSpPr>
          <a:xfrm>
            <a:off x="10214764" y="5238761"/>
            <a:ext cx="1539856" cy="1421722"/>
            <a:chOff x="9835030" y="4711087"/>
            <a:chExt cx="1575260" cy="1454409"/>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sp>
        <p:nvSpPr>
          <p:cNvPr id="11" name="矩形: 圆角 10"/>
          <p:cNvSpPr/>
          <p:nvPr/>
        </p:nvSpPr>
        <p:spPr>
          <a:xfrm>
            <a:off x="2965135" y="2480650"/>
            <a:ext cx="7391400" cy="15843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45107" y="1472494"/>
            <a:ext cx="2195441" cy="3017902"/>
            <a:chOff x="2067542" y="1380473"/>
            <a:chExt cx="2195441" cy="3017902"/>
          </a:xfrm>
        </p:grpSpPr>
        <p:sp>
          <p:nvSpPr>
            <p:cNvPr id="3" name="文本框 2"/>
            <p:cNvSpPr txBox="1"/>
            <p:nvPr/>
          </p:nvSpPr>
          <p:spPr>
            <a:xfrm>
              <a:off x="3165262" y="1380473"/>
              <a:ext cx="184731" cy="1862048"/>
            </a:xfrm>
            <a:prstGeom prst="rect">
              <a:avLst/>
            </a:prstGeom>
            <a:noFill/>
          </p:spPr>
          <p:txBody>
            <a:bodyPr wrap="none" rtlCol="0">
              <a:spAutoFit/>
            </a:bodyPr>
            <a:lstStyle/>
            <a:p>
              <a:endParaRPr lang="zh-CN" altLang="en-US" sz="115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542" y="1705624"/>
              <a:ext cx="2195441" cy="2692751"/>
            </a:xfrm>
            <a:prstGeom prst="rect">
              <a:avLst/>
            </a:prstGeom>
          </p:spPr>
        </p:pic>
      </p:grpSp>
      <p:pic>
        <p:nvPicPr>
          <p:cNvPr id="6" name="图片 5" descr="图片包含 黑色, 游戏机, 桌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037" y="2002907"/>
            <a:ext cx="1509876" cy="1394655"/>
          </a:xfrm>
          <a:prstGeom prst="rect">
            <a:avLst/>
          </a:prstGeom>
        </p:spPr>
      </p:pic>
      <p:grpSp>
        <p:nvGrpSpPr>
          <p:cNvPr id="7" name="组合 6"/>
          <p:cNvGrpSpPr/>
          <p:nvPr/>
        </p:nvGrpSpPr>
        <p:grpSpPr>
          <a:xfrm>
            <a:off x="4985633" y="2621346"/>
            <a:ext cx="4463729" cy="1142194"/>
            <a:chOff x="8266676" y="1577362"/>
            <a:chExt cx="2048067" cy="524066"/>
          </a:xfrm>
        </p:grpSpPr>
        <p:sp>
          <p:nvSpPr>
            <p:cNvPr id="8" name="文本框 38"/>
            <p:cNvSpPr txBox="1"/>
            <p:nvPr>
              <p:custDataLst>
                <p:tags r:id="rId9"/>
              </p:custDataLst>
            </p:nvPr>
          </p:nvSpPr>
          <p:spPr>
            <a:xfrm>
              <a:off x="8266676" y="1577362"/>
              <a:ext cx="1906510" cy="353038"/>
            </a:xfrm>
            <a:prstGeom prst="rect">
              <a:avLst/>
            </a:prstGeom>
            <a:noFill/>
          </p:spPr>
          <p:txBody>
            <a:bodyPr wrap="square" rtlCol="0">
              <a:spAutoFit/>
            </a:bodyPr>
            <a:lstStyle/>
            <a:p>
              <a:pPr lvl="0"/>
              <a:r>
                <a:rPr lang="en-US" altLang="zh-CN"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04  </a:t>
              </a:r>
              <a:r>
                <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作业布置</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20033"/>
            </a:xfrm>
            <a:prstGeom prst="rect">
              <a:avLst/>
            </a:prstGeom>
          </p:spPr>
          <p:txBody>
            <a:bodyPr wrap="square">
              <a:spAutoFit/>
            </a:bodyPr>
            <a:lstStyle/>
            <a:p>
              <a:pPr algn="dist"/>
              <a:r>
                <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JOB LAYOUT</a:t>
              </a:r>
              <a:endPar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95621" y="236485"/>
            <a:ext cx="3396573" cy="716582"/>
            <a:chOff x="6243691" y="3417646"/>
            <a:chExt cx="3396573" cy="716582"/>
          </a:xfrm>
        </p:grpSpPr>
        <p:sp>
          <p:nvSpPr>
            <p:cNvPr id="19" name="矩形: 圆角 18"/>
            <p:cNvSpPr/>
            <p:nvPr/>
          </p:nvSpPr>
          <p:spPr>
            <a:xfrm>
              <a:off x="6793464" y="3578719"/>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20" name="文本框 38"/>
            <p:cNvSpPr txBox="1"/>
            <p:nvPr>
              <p:custDataLst>
                <p:tags r:id="rId1"/>
              </p:custDataLst>
            </p:nvPr>
          </p:nvSpPr>
          <p:spPr>
            <a:xfrm>
              <a:off x="7160647" y="3578719"/>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04</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21" name="组合 20"/>
            <p:cNvGrpSpPr/>
            <p:nvPr/>
          </p:nvGrpSpPr>
          <p:grpSpPr>
            <a:xfrm>
              <a:off x="7877894" y="3544265"/>
              <a:ext cx="1762370" cy="516949"/>
              <a:chOff x="8266676" y="1577362"/>
              <a:chExt cx="2048067" cy="600751"/>
            </a:xfrm>
          </p:grpSpPr>
          <p:sp>
            <p:nvSpPr>
              <p:cNvPr id="23" name="文本框 38"/>
              <p:cNvSpPr txBox="1"/>
              <p:nvPr>
                <p:custDataLst>
                  <p:tags r:id="rId2"/>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作业布置</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JOB LAYOUT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6243691" y="3417646"/>
              <a:ext cx="871229" cy="716582"/>
            </a:xfrm>
            <a:prstGeom prst="rect">
              <a:avLst/>
            </a:prstGeom>
          </p:spPr>
        </p:pic>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pSp>
        <p:nvGrpSpPr>
          <p:cNvPr id="11" name="组合 10"/>
          <p:cNvGrpSpPr/>
          <p:nvPr/>
        </p:nvGrpSpPr>
        <p:grpSpPr>
          <a:xfrm>
            <a:off x="1497619" y="1472591"/>
            <a:ext cx="2997422" cy="1368965"/>
            <a:chOff x="1497619" y="1472591"/>
            <a:chExt cx="2997422" cy="1368965"/>
          </a:xfrm>
        </p:grpSpPr>
        <p:sp>
          <p:nvSpPr>
            <p:cNvPr id="12" name="文本框 11"/>
            <p:cNvSpPr txBox="1"/>
            <p:nvPr/>
          </p:nvSpPr>
          <p:spPr>
            <a:xfrm>
              <a:off x="1497619" y="1946956"/>
              <a:ext cx="2970190" cy="894600"/>
            </a:xfrm>
            <a:prstGeom prst="rect">
              <a:avLst/>
            </a:prstGeom>
            <a:noFill/>
          </p:spPr>
          <p:txBody>
            <a:bodyPr wrap="square" lIns="91436" tIns="45718" rIns="91436" bIns="45718" rtlCol="0">
              <a:spAutoFit/>
            </a:bodyPr>
            <a:lstStyle/>
            <a:p>
              <a:pPr algn="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2184645" y="1472591"/>
              <a:ext cx="2310396" cy="461665"/>
            </a:xfrm>
            <a:prstGeom prst="rect">
              <a:avLst/>
            </a:prstGeom>
            <a:noFill/>
          </p:spPr>
          <p:txBody>
            <a:bodyPr wrap="square" rtlCol="0">
              <a:spAutoFit/>
            </a:bodyPr>
            <a:lstStyle/>
            <a:p>
              <a:pPr algn="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14" name="组合 13"/>
          <p:cNvGrpSpPr/>
          <p:nvPr/>
        </p:nvGrpSpPr>
        <p:grpSpPr>
          <a:xfrm>
            <a:off x="891265" y="3189061"/>
            <a:ext cx="3001191" cy="1356265"/>
            <a:chOff x="891265" y="3189061"/>
            <a:chExt cx="3001191" cy="1356265"/>
          </a:xfrm>
        </p:grpSpPr>
        <p:sp>
          <p:nvSpPr>
            <p:cNvPr id="15" name="文本框 14"/>
            <p:cNvSpPr txBox="1"/>
            <p:nvPr/>
          </p:nvSpPr>
          <p:spPr>
            <a:xfrm>
              <a:off x="891265" y="3650726"/>
              <a:ext cx="2971122" cy="894600"/>
            </a:xfrm>
            <a:prstGeom prst="rect">
              <a:avLst/>
            </a:prstGeom>
            <a:noFill/>
          </p:spPr>
          <p:txBody>
            <a:bodyPr wrap="square" lIns="91436" tIns="45718" rIns="91436" bIns="45718" rtlCol="0">
              <a:spAutoFit/>
            </a:bodyPr>
            <a:lstStyle/>
            <a:p>
              <a:pPr algn="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16" name="文本框 15"/>
            <p:cNvSpPr txBox="1"/>
            <p:nvPr/>
          </p:nvSpPr>
          <p:spPr>
            <a:xfrm>
              <a:off x="1607905" y="3189061"/>
              <a:ext cx="2284551" cy="461665"/>
            </a:xfrm>
            <a:prstGeom prst="rect">
              <a:avLst/>
            </a:prstGeom>
            <a:noFill/>
          </p:spPr>
          <p:txBody>
            <a:bodyPr wrap="square" rtlCol="0">
              <a:spAutoFit/>
            </a:bodyPr>
            <a:lstStyle/>
            <a:p>
              <a:pPr algn="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1461188" y="4746319"/>
            <a:ext cx="2976083" cy="1356265"/>
            <a:chOff x="1461188" y="4746319"/>
            <a:chExt cx="2976083" cy="1356265"/>
          </a:xfrm>
        </p:grpSpPr>
        <p:sp>
          <p:nvSpPr>
            <p:cNvPr id="25" name="文本框 24"/>
            <p:cNvSpPr txBox="1"/>
            <p:nvPr/>
          </p:nvSpPr>
          <p:spPr>
            <a:xfrm>
              <a:off x="1461188" y="5207984"/>
              <a:ext cx="2970190" cy="894600"/>
            </a:xfrm>
            <a:prstGeom prst="rect">
              <a:avLst/>
            </a:prstGeom>
            <a:noFill/>
          </p:spPr>
          <p:txBody>
            <a:bodyPr wrap="square" lIns="91436" tIns="45718" rIns="91436" bIns="45718" rtlCol="0">
              <a:spAutoFit/>
            </a:bodyPr>
            <a:lstStyle/>
            <a:p>
              <a:pPr algn="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26" name="文本框 25"/>
            <p:cNvSpPr txBox="1"/>
            <p:nvPr/>
          </p:nvSpPr>
          <p:spPr>
            <a:xfrm>
              <a:off x="2126875" y="4746319"/>
              <a:ext cx="2310396" cy="461665"/>
            </a:xfrm>
            <a:prstGeom prst="rect">
              <a:avLst/>
            </a:prstGeom>
            <a:noFill/>
          </p:spPr>
          <p:txBody>
            <a:bodyPr wrap="square" rtlCol="0">
              <a:spAutoFit/>
            </a:bodyPr>
            <a:lstStyle/>
            <a:p>
              <a:pPr algn="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27" name="组合 26"/>
          <p:cNvGrpSpPr/>
          <p:nvPr/>
        </p:nvGrpSpPr>
        <p:grpSpPr>
          <a:xfrm>
            <a:off x="7628413" y="1472591"/>
            <a:ext cx="2982190" cy="1368965"/>
            <a:chOff x="7628413" y="1472591"/>
            <a:chExt cx="2982190" cy="1368965"/>
          </a:xfrm>
        </p:grpSpPr>
        <p:sp>
          <p:nvSpPr>
            <p:cNvPr id="28" name="文本框 27"/>
            <p:cNvSpPr txBox="1"/>
            <p:nvPr/>
          </p:nvSpPr>
          <p:spPr>
            <a:xfrm>
              <a:off x="7640413" y="1946956"/>
              <a:ext cx="2970190" cy="894600"/>
            </a:xfrm>
            <a:prstGeom prst="rect">
              <a:avLst/>
            </a:prstGeom>
            <a:noFill/>
          </p:spPr>
          <p:txBody>
            <a:bodyPr wrap="square" lIns="91436" tIns="45718" rIns="91436" bIns="45718" rtlCol="0">
              <a:spAutoFit/>
            </a:bodyPr>
            <a:lstStyle/>
            <a:p>
              <a:pP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29" name="文本框 28"/>
            <p:cNvSpPr txBox="1"/>
            <p:nvPr/>
          </p:nvSpPr>
          <p:spPr>
            <a:xfrm>
              <a:off x="7628413" y="1472591"/>
              <a:ext cx="2310396" cy="461665"/>
            </a:xfrm>
            <a:prstGeom prst="rect">
              <a:avLst/>
            </a:prstGeom>
            <a:noFill/>
          </p:spPr>
          <p:txBody>
            <a:bodyPr wrap="square" rtlCol="0">
              <a:spAutoFit/>
            </a:bodyPr>
            <a:lstStyle/>
            <a:p>
              <a:pP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30" name="组合 29"/>
          <p:cNvGrpSpPr/>
          <p:nvPr/>
        </p:nvGrpSpPr>
        <p:grpSpPr>
          <a:xfrm>
            <a:off x="8363062" y="3189061"/>
            <a:ext cx="2980144" cy="1356265"/>
            <a:chOff x="8363062" y="3189061"/>
            <a:chExt cx="2980144" cy="1356265"/>
          </a:xfrm>
        </p:grpSpPr>
        <p:sp>
          <p:nvSpPr>
            <p:cNvPr id="31" name="文本框 30"/>
            <p:cNvSpPr txBox="1"/>
            <p:nvPr/>
          </p:nvSpPr>
          <p:spPr>
            <a:xfrm>
              <a:off x="8372084" y="3650726"/>
              <a:ext cx="2971122" cy="894600"/>
            </a:xfrm>
            <a:prstGeom prst="rect">
              <a:avLst/>
            </a:prstGeom>
            <a:noFill/>
          </p:spPr>
          <p:txBody>
            <a:bodyPr wrap="square" lIns="91436" tIns="45718" rIns="91436" bIns="45718" rtlCol="0">
              <a:spAutoFit/>
            </a:bodyPr>
            <a:lstStyle/>
            <a:p>
              <a:pP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32" name="文本框 31"/>
            <p:cNvSpPr txBox="1"/>
            <p:nvPr/>
          </p:nvSpPr>
          <p:spPr>
            <a:xfrm>
              <a:off x="8363062" y="3189061"/>
              <a:ext cx="2284551" cy="461665"/>
            </a:xfrm>
            <a:prstGeom prst="rect">
              <a:avLst/>
            </a:prstGeom>
            <a:noFill/>
          </p:spPr>
          <p:txBody>
            <a:bodyPr wrap="square" rtlCol="0">
              <a:spAutoFit/>
            </a:bodyPr>
            <a:lstStyle/>
            <a:p>
              <a:pP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33" name="组合 32"/>
          <p:cNvGrpSpPr/>
          <p:nvPr/>
        </p:nvGrpSpPr>
        <p:grpSpPr>
          <a:xfrm>
            <a:off x="7640413" y="4746319"/>
            <a:ext cx="2970190" cy="1368965"/>
            <a:chOff x="7640413" y="4746319"/>
            <a:chExt cx="2970190" cy="1368965"/>
          </a:xfrm>
        </p:grpSpPr>
        <p:sp>
          <p:nvSpPr>
            <p:cNvPr id="34" name="文本框 33"/>
            <p:cNvSpPr txBox="1"/>
            <p:nvPr/>
          </p:nvSpPr>
          <p:spPr>
            <a:xfrm>
              <a:off x="7640413" y="5220684"/>
              <a:ext cx="2970190" cy="894600"/>
            </a:xfrm>
            <a:prstGeom prst="rect">
              <a:avLst/>
            </a:prstGeom>
            <a:noFill/>
          </p:spPr>
          <p:txBody>
            <a:bodyPr wrap="square" lIns="91436" tIns="45718" rIns="91436" bIns="45718" rtlCol="0">
              <a:spAutoFit/>
            </a:bodyPr>
            <a:lstStyle/>
            <a:p>
              <a:pPr defTabSz="609600">
                <a:lnSpc>
                  <a:spcPct val="150000"/>
                </a:lnSpc>
                <a:defRPr/>
              </a:pPr>
              <a:r>
                <a:rPr lang="zh-CN" altLang="en-US" sz="12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200" kern="0" dirty="0">
                <a:solidFill>
                  <a:schemeClr val="bg1"/>
                </a:solidFill>
                <a:latin typeface="思源黑体 CN Light" panose="020B0300000000000000" pitchFamily="34" charset="-122"/>
                <a:ea typeface="思源黑体 CN Light" panose="020B0300000000000000" pitchFamily="34" charset="-122"/>
              </a:endParaRPr>
            </a:p>
          </p:txBody>
        </p:sp>
        <p:sp>
          <p:nvSpPr>
            <p:cNvPr id="35" name="文本框 34"/>
            <p:cNvSpPr txBox="1"/>
            <p:nvPr/>
          </p:nvSpPr>
          <p:spPr>
            <a:xfrm>
              <a:off x="7688761" y="4746319"/>
              <a:ext cx="2310396" cy="461665"/>
            </a:xfrm>
            <a:prstGeom prst="rect">
              <a:avLst/>
            </a:prstGeom>
            <a:noFill/>
          </p:spPr>
          <p:txBody>
            <a:bodyPr wrap="square" rtlCol="0">
              <a:spAutoFit/>
            </a:bodyPr>
            <a:lstStyle/>
            <a:p>
              <a:pPr defTabSz="913765">
                <a:defRPr/>
              </a:pPr>
              <a:r>
                <a:rPr lang="zh-CN" altLang="en-US" sz="24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400" kern="0" dirty="0">
                <a:solidFill>
                  <a:schemeClr val="bg1"/>
                </a:solidFill>
                <a:latin typeface="优设标题黑" panose="00000500000000000000" pitchFamily="2" charset="-122"/>
                <a:ea typeface="优设标题黑" panose="00000500000000000000" pitchFamily="2" charset="-122"/>
              </a:endParaRPr>
            </a:p>
          </p:txBody>
        </p:sp>
      </p:grpSp>
      <p:grpSp>
        <p:nvGrpSpPr>
          <p:cNvPr id="3" name="组合 2"/>
          <p:cNvGrpSpPr/>
          <p:nvPr/>
        </p:nvGrpSpPr>
        <p:grpSpPr>
          <a:xfrm>
            <a:off x="4157272" y="2076450"/>
            <a:ext cx="3821487" cy="3314700"/>
            <a:chOff x="4157272" y="2076450"/>
            <a:chExt cx="3821487" cy="3314700"/>
          </a:xfrm>
        </p:grpSpPr>
        <p:sp>
          <p:nvSpPr>
            <p:cNvPr id="38" name="椭圆 37"/>
            <p:cNvSpPr/>
            <p:nvPr/>
          </p:nvSpPr>
          <p:spPr>
            <a:xfrm>
              <a:off x="4782261" y="2076450"/>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39" name="图片 3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90253" y="2184442"/>
              <a:ext cx="488866" cy="488866"/>
            </a:xfrm>
            <a:prstGeom prst="rect">
              <a:avLst/>
            </a:prstGeom>
          </p:spPr>
        </p:pic>
        <p:sp>
          <p:nvSpPr>
            <p:cNvPr id="40" name="椭圆 39"/>
            <p:cNvSpPr/>
            <p:nvPr/>
          </p:nvSpPr>
          <p:spPr>
            <a:xfrm>
              <a:off x="4157272" y="3349936"/>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41" name="图片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41581" y="3434245"/>
              <a:ext cx="536233" cy="536233"/>
            </a:xfrm>
            <a:prstGeom prst="rect">
              <a:avLst/>
            </a:prstGeom>
          </p:spPr>
        </p:pic>
        <p:grpSp>
          <p:nvGrpSpPr>
            <p:cNvPr id="42" name="组合 41"/>
            <p:cNvGrpSpPr/>
            <p:nvPr/>
          </p:nvGrpSpPr>
          <p:grpSpPr>
            <a:xfrm>
              <a:off x="5231394" y="2873686"/>
              <a:ext cx="1657350" cy="1657350"/>
              <a:chOff x="5231394" y="2873686"/>
              <a:chExt cx="1657350" cy="1657350"/>
            </a:xfrm>
            <a:effectLst/>
          </p:grpSpPr>
          <p:sp>
            <p:nvSpPr>
              <p:cNvPr id="51" name="椭圆 50"/>
              <p:cNvSpPr/>
              <p:nvPr/>
            </p:nvSpPr>
            <p:spPr>
              <a:xfrm>
                <a:off x="5231394" y="2873686"/>
                <a:ext cx="1657350" cy="1657350"/>
              </a:xfrm>
              <a:prstGeom prst="ellipse">
                <a:avLst/>
              </a:prstGeom>
              <a:noFill/>
              <a:ln w="12700" cap="flat" cmpd="sng" algn="ctr">
                <a:solidFill>
                  <a:schemeClr val="bg1"/>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pic>
            <p:nvPicPr>
              <p:cNvPr id="52" name="图片 51"/>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62564" y="3304856"/>
                <a:ext cx="795011" cy="795011"/>
              </a:xfrm>
              <a:prstGeom prst="rect">
                <a:avLst/>
              </a:prstGeom>
              <a:ln>
                <a:noFill/>
              </a:ln>
              <a:effectLst/>
            </p:spPr>
            <p:style>
              <a:lnRef idx="0">
                <a:scrgbClr r="0" g="0" b="0"/>
              </a:lnRef>
              <a:fillRef idx="0">
                <a:scrgbClr r="0" g="0" b="0"/>
              </a:fillRef>
              <a:effectRef idx="0">
                <a:scrgbClr r="0" g="0" b="0"/>
              </a:effectRef>
              <a:fontRef idx="major"/>
            </p:style>
          </p:pic>
        </p:grpSp>
        <p:sp>
          <p:nvSpPr>
            <p:cNvPr id="43" name="椭圆 42"/>
            <p:cNvSpPr/>
            <p:nvPr/>
          </p:nvSpPr>
          <p:spPr>
            <a:xfrm>
              <a:off x="6611760" y="2076450"/>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44" name="图片 4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07882" y="2172572"/>
              <a:ext cx="512606" cy="512606"/>
            </a:xfrm>
            <a:prstGeom prst="rect">
              <a:avLst/>
            </a:prstGeom>
          </p:spPr>
        </p:pic>
        <p:sp>
          <p:nvSpPr>
            <p:cNvPr id="45" name="椭圆 44"/>
            <p:cNvSpPr/>
            <p:nvPr/>
          </p:nvSpPr>
          <p:spPr>
            <a:xfrm>
              <a:off x="7273909" y="3349936"/>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46" name="图片 45"/>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10418" y="3486445"/>
              <a:ext cx="431832" cy="431832"/>
            </a:xfrm>
            <a:prstGeom prst="rect">
              <a:avLst/>
            </a:prstGeom>
          </p:spPr>
        </p:pic>
        <p:sp>
          <p:nvSpPr>
            <p:cNvPr id="47" name="椭圆 46"/>
            <p:cNvSpPr/>
            <p:nvPr/>
          </p:nvSpPr>
          <p:spPr>
            <a:xfrm>
              <a:off x="6611760" y="4686300"/>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48" name="图片 47"/>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93283" y="4767823"/>
              <a:ext cx="541805" cy="541805"/>
            </a:xfrm>
            <a:prstGeom prst="rect">
              <a:avLst/>
            </a:prstGeom>
          </p:spPr>
        </p:pic>
        <p:sp>
          <p:nvSpPr>
            <p:cNvPr id="49" name="椭圆 48"/>
            <p:cNvSpPr/>
            <p:nvPr/>
          </p:nvSpPr>
          <p:spPr>
            <a:xfrm>
              <a:off x="4782261" y="4686300"/>
              <a:ext cx="704850" cy="704850"/>
            </a:xfrm>
            <a:prstGeom prst="ellipse">
              <a:avLst/>
            </a:prstGeom>
            <a:noFill/>
            <a:ln w="12700" cap="flat" cmpd="sng" algn="ctr">
              <a:solidFill>
                <a:schemeClr val="bg1"/>
              </a:solidFill>
              <a:prstDash val="solid"/>
              <a:miter lim="800000"/>
            </a:ln>
            <a:effectLst/>
          </p:spPr>
          <p:txBody>
            <a:bodyPr rtlCol="0" anchor="ctr"/>
            <a:lstStyle/>
            <a:p>
              <a:pPr algn="ctr" defTabSz="913765">
                <a:defRPr/>
              </a:pPr>
              <a:endParaRPr lang="zh-CN" altLang="en-US" kern="0" dirty="0">
                <a:solidFill>
                  <a:schemeClr val="bg1"/>
                </a:solidFill>
                <a:latin typeface="优设标题黑" panose="00000500000000000000" pitchFamily="2" charset="-122"/>
                <a:ea typeface="优设标题黑" panose="00000500000000000000" pitchFamily="2" charset="-122"/>
              </a:endParaRPr>
            </a:p>
          </p:txBody>
        </p:sp>
        <p:pic>
          <p:nvPicPr>
            <p:cNvPr id="50" name="图片 49"/>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69437" y="4773476"/>
              <a:ext cx="530498" cy="530498"/>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95621" y="236485"/>
            <a:ext cx="3396573" cy="716582"/>
            <a:chOff x="6243691" y="3417646"/>
            <a:chExt cx="3396573" cy="716582"/>
          </a:xfrm>
        </p:grpSpPr>
        <p:sp>
          <p:nvSpPr>
            <p:cNvPr id="19" name="矩形: 圆角 18"/>
            <p:cNvSpPr/>
            <p:nvPr/>
          </p:nvSpPr>
          <p:spPr>
            <a:xfrm>
              <a:off x="6793464" y="3578719"/>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20" name="文本框 38"/>
            <p:cNvSpPr txBox="1"/>
            <p:nvPr>
              <p:custDataLst>
                <p:tags r:id="rId1"/>
              </p:custDataLst>
            </p:nvPr>
          </p:nvSpPr>
          <p:spPr>
            <a:xfrm>
              <a:off x="7160647" y="3578719"/>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04</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21" name="组合 20"/>
            <p:cNvGrpSpPr/>
            <p:nvPr/>
          </p:nvGrpSpPr>
          <p:grpSpPr>
            <a:xfrm>
              <a:off x="7877894" y="3544265"/>
              <a:ext cx="1762370" cy="516949"/>
              <a:chOff x="8266676" y="1577362"/>
              <a:chExt cx="2048067" cy="600751"/>
            </a:xfrm>
          </p:grpSpPr>
          <p:sp>
            <p:nvSpPr>
              <p:cNvPr id="23" name="文本框 38"/>
              <p:cNvSpPr txBox="1"/>
              <p:nvPr>
                <p:custDataLst>
                  <p:tags r:id="rId2"/>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作业布置</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JOB LAYOUT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6243691" y="3417646"/>
              <a:ext cx="871229" cy="716582"/>
            </a:xfrm>
            <a:prstGeom prst="rect">
              <a:avLst/>
            </a:prstGeom>
          </p:spPr>
        </p:pic>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pSp>
        <p:nvGrpSpPr>
          <p:cNvPr id="53" name="组合 52"/>
          <p:cNvGrpSpPr/>
          <p:nvPr/>
        </p:nvGrpSpPr>
        <p:grpSpPr>
          <a:xfrm>
            <a:off x="7193964" y="3320882"/>
            <a:ext cx="4387186" cy="1871707"/>
            <a:chOff x="7193964" y="3439929"/>
            <a:chExt cx="4387186" cy="1871707"/>
          </a:xfrm>
        </p:grpSpPr>
        <p:grpSp>
          <p:nvGrpSpPr>
            <p:cNvPr id="6" name="组合 5"/>
            <p:cNvGrpSpPr/>
            <p:nvPr/>
          </p:nvGrpSpPr>
          <p:grpSpPr>
            <a:xfrm>
              <a:off x="7193964" y="3439929"/>
              <a:ext cx="1789297" cy="1789296"/>
              <a:chOff x="7193964" y="3439929"/>
              <a:chExt cx="1789297" cy="1789296"/>
            </a:xfrm>
          </p:grpSpPr>
          <p:sp>
            <p:nvSpPr>
              <p:cNvPr id="15" name="矩形 14"/>
              <p:cNvSpPr/>
              <p:nvPr/>
            </p:nvSpPr>
            <p:spPr>
              <a:xfrm rot="2700000">
                <a:off x="7297481" y="3540753"/>
                <a:ext cx="1584000" cy="1584000"/>
              </a:xfrm>
              <a:prstGeom prst="rect">
                <a:avLst/>
              </a:prstGeom>
              <a:noFill/>
              <a:ln w="12700" cap="flat" cmpd="sng" algn="ctr">
                <a:solidFill>
                  <a:schemeClr val="bg1"/>
                </a:solidFill>
                <a:prstDash val="solid"/>
                <a:miter lim="800000"/>
              </a:ln>
              <a:effectLst/>
            </p:spPr>
            <p:txBody>
              <a:bodyPr rtlCol="0" anchor="ctr"/>
              <a:lstStyle/>
              <a:p>
                <a:pPr algn="ct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16" name="Freeform 182"/>
              <p:cNvSpPr/>
              <p:nvPr/>
            </p:nvSpPr>
            <p:spPr bwMode="auto">
              <a:xfrm rot="2700000" flipH="1">
                <a:off x="7879051" y="3431095"/>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17" name="Freeform 182"/>
              <p:cNvSpPr/>
              <p:nvPr/>
            </p:nvSpPr>
            <p:spPr bwMode="auto">
              <a:xfrm rot="8100000">
                <a:off x="7888031" y="4805074"/>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25" name="Freeform 182"/>
              <p:cNvSpPr/>
              <p:nvPr/>
            </p:nvSpPr>
            <p:spPr bwMode="auto">
              <a:xfrm rot="18900000" flipV="1">
                <a:off x="8576777" y="4116328"/>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26" name="Freeform 182"/>
              <p:cNvSpPr/>
              <p:nvPr/>
            </p:nvSpPr>
            <p:spPr bwMode="auto">
              <a:xfrm rot="2700000" flipH="1" flipV="1">
                <a:off x="7202798" y="4107348"/>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grpSp>
        <p:sp>
          <p:nvSpPr>
            <p:cNvPr id="13" name="文本框 12"/>
            <p:cNvSpPr txBox="1"/>
            <p:nvPr/>
          </p:nvSpPr>
          <p:spPr>
            <a:xfrm>
              <a:off x="7382557" y="4137187"/>
              <a:ext cx="1413849" cy="400110"/>
            </a:xfrm>
            <a:prstGeom prst="rect">
              <a:avLst/>
            </a:prstGeom>
            <a:noFill/>
            <a:ln>
              <a:noFill/>
            </a:ln>
          </p:spPr>
          <p:txBody>
            <a:bodyPr wrap="none" lIns="0" rIns="0" rtlCol="0">
              <a:spAutoFit/>
            </a:bodyPr>
            <a:lstStyle/>
            <a:p>
              <a:pPr algn="ctr"/>
              <a:r>
                <a:rPr lang="zh-CN" altLang="en-US" sz="20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000" kern="0" dirty="0">
                <a:solidFill>
                  <a:schemeClr val="bg1"/>
                </a:solidFill>
                <a:latin typeface="优设标题黑" panose="00000500000000000000" pitchFamily="2" charset="-122"/>
                <a:ea typeface="优设标题黑" panose="00000500000000000000" pitchFamily="2" charset="-122"/>
              </a:endParaRPr>
            </a:p>
          </p:txBody>
        </p:sp>
        <p:sp>
          <p:nvSpPr>
            <p:cNvPr id="14" name="TextBox 36"/>
            <p:cNvSpPr txBox="1"/>
            <p:nvPr/>
          </p:nvSpPr>
          <p:spPr>
            <a:xfrm>
              <a:off x="8852137" y="4606507"/>
              <a:ext cx="2729013" cy="705129"/>
            </a:xfrm>
            <a:prstGeom prst="rect">
              <a:avLst/>
            </a:prstGeom>
            <a:noFill/>
          </p:spPr>
          <p:txBody>
            <a:bodyPr wrap="square" rtlCol="0">
              <a:spAutoFit/>
            </a:bodyPr>
            <a:lstStyle/>
            <a:p>
              <a:pPr defTabSz="609600">
                <a:lnSpc>
                  <a:spcPct val="150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400" kern="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52" name="组合 51"/>
          <p:cNvGrpSpPr/>
          <p:nvPr/>
        </p:nvGrpSpPr>
        <p:grpSpPr>
          <a:xfrm>
            <a:off x="5908095" y="2043687"/>
            <a:ext cx="4501834" cy="1796303"/>
            <a:chOff x="5908095" y="2162734"/>
            <a:chExt cx="4501834" cy="1796303"/>
          </a:xfrm>
        </p:grpSpPr>
        <p:sp>
          <p:nvSpPr>
            <p:cNvPr id="28" name="矩形 27"/>
            <p:cNvSpPr/>
            <p:nvPr/>
          </p:nvSpPr>
          <p:spPr>
            <a:xfrm rot="2700000">
              <a:off x="6011612" y="2270565"/>
              <a:ext cx="1584000" cy="1584000"/>
            </a:xfrm>
            <a:prstGeom prst="rect">
              <a:avLst/>
            </a:prstGeom>
            <a:noFill/>
            <a:ln w="12700" cap="flat" cmpd="sng" algn="ctr">
              <a:solidFill>
                <a:schemeClr val="bg1"/>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29" name="Freeform 182"/>
            <p:cNvSpPr/>
            <p:nvPr/>
          </p:nvSpPr>
          <p:spPr bwMode="auto">
            <a:xfrm rot="2700000" flipH="1">
              <a:off x="6593182" y="2160907"/>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0" name="Freeform 182"/>
            <p:cNvSpPr/>
            <p:nvPr/>
          </p:nvSpPr>
          <p:spPr bwMode="auto">
            <a:xfrm rot="8100000">
              <a:off x="6602162" y="3534886"/>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1" name="Freeform 182"/>
            <p:cNvSpPr/>
            <p:nvPr/>
          </p:nvSpPr>
          <p:spPr bwMode="auto">
            <a:xfrm rot="18900000" flipV="1">
              <a:off x="7290908" y="2846140"/>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2" name="Freeform 182"/>
            <p:cNvSpPr/>
            <p:nvPr/>
          </p:nvSpPr>
          <p:spPr bwMode="auto">
            <a:xfrm rot="2700000" flipH="1" flipV="1">
              <a:off x="5916929" y="2837160"/>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3" name="文本框 32"/>
            <p:cNvSpPr txBox="1"/>
            <p:nvPr/>
          </p:nvSpPr>
          <p:spPr>
            <a:xfrm>
              <a:off x="6096688" y="2866999"/>
              <a:ext cx="1413849" cy="400110"/>
            </a:xfrm>
            <a:prstGeom prst="rect">
              <a:avLst/>
            </a:prstGeom>
            <a:noFill/>
          </p:spPr>
          <p:style>
            <a:lnRef idx="0">
              <a:scrgbClr r="0" g="0" b="0"/>
            </a:lnRef>
            <a:fillRef idx="0">
              <a:scrgbClr r="0" g="0" b="0"/>
            </a:fillRef>
            <a:effectRef idx="0">
              <a:scrgbClr r="0" g="0" b="0"/>
            </a:effectRef>
            <a:fontRef idx="major"/>
          </p:style>
          <p:txBody>
            <a:bodyPr wrap="non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chemeClr val="bg1"/>
                  </a:solidFill>
                  <a:latin typeface="优设标题黑" panose="00000500000000000000" pitchFamily="2" charset="-122"/>
                  <a:ea typeface="优设标题黑" panose="00000500000000000000" pitchFamily="2" charset="-122"/>
                  <a:cs typeface="+mn-cs"/>
                </a:rPr>
                <a:t>输入标题文字</a:t>
              </a:r>
              <a:endParaRPr lang="zh-CN" altLang="en-US" sz="2000" kern="0" dirty="0">
                <a:solidFill>
                  <a:schemeClr val="bg1"/>
                </a:solidFill>
                <a:latin typeface="优设标题黑" panose="00000500000000000000" pitchFamily="2" charset="-122"/>
                <a:ea typeface="优设标题黑" panose="00000500000000000000" pitchFamily="2" charset="-122"/>
                <a:cs typeface="+mn-cs"/>
              </a:endParaRPr>
            </a:p>
          </p:txBody>
        </p:sp>
        <p:sp>
          <p:nvSpPr>
            <p:cNvPr id="34" name="TextBox 36"/>
            <p:cNvSpPr txBox="1"/>
            <p:nvPr/>
          </p:nvSpPr>
          <p:spPr>
            <a:xfrm>
              <a:off x="7680916" y="2162734"/>
              <a:ext cx="2729013" cy="705129"/>
            </a:xfrm>
            <a:prstGeom prst="rect">
              <a:avLst/>
            </a:prstGeom>
            <a:noFill/>
          </p:spPr>
          <p:txBody>
            <a:bodyPr wrap="square" rtlCol="0">
              <a:spAutoFit/>
            </a:bodyPr>
            <a:lstStyle/>
            <a:p>
              <a:pPr defTabSz="609600">
                <a:lnSpc>
                  <a:spcPct val="150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400" kern="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8" name="组合 7"/>
          <p:cNvGrpSpPr/>
          <p:nvPr/>
        </p:nvGrpSpPr>
        <p:grpSpPr>
          <a:xfrm>
            <a:off x="702632" y="2043687"/>
            <a:ext cx="4423024" cy="1796303"/>
            <a:chOff x="702632" y="2162734"/>
            <a:chExt cx="4423024" cy="1796303"/>
          </a:xfrm>
        </p:grpSpPr>
        <p:grpSp>
          <p:nvGrpSpPr>
            <p:cNvPr id="7" name="组合 6"/>
            <p:cNvGrpSpPr/>
            <p:nvPr/>
          </p:nvGrpSpPr>
          <p:grpSpPr>
            <a:xfrm>
              <a:off x="3336359" y="2169741"/>
              <a:ext cx="1789297" cy="1789296"/>
              <a:chOff x="3336359" y="2169741"/>
              <a:chExt cx="1789297" cy="1789296"/>
            </a:xfrm>
          </p:grpSpPr>
          <p:sp>
            <p:nvSpPr>
              <p:cNvPr id="36" name="矩形 35"/>
              <p:cNvSpPr/>
              <p:nvPr/>
            </p:nvSpPr>
            <p:spPr>
              <a:xfrm rot="2700000">
                <a:off x="3439876" y="2270565"/>
                <a:ext cx="1584000" cy="1584000"/>
              </a:xfrm>
              <a:prstGeom prst="rect">
                <a:avLst/>
              </a:prstGeom>
              <a:noFill/>
              <a:ln w="12700" cap="flat" cmpd="sng" algn="ctr">
                <a:solidFill>
                  <a:schemeClr val="bg1"/>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7" name="Freeform 182"/>
              <p:cNvSpPr/>
              <p:nvPr/>
            </p:nvSpPr>
            <p:spPr bwMode="auto">
              <a:xfrm rot="2700000" flipH="1">
                <a:off x="4021446" y="2160907"/>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ysClr val="window" lastClr="FFFFFF"/>
                </a:solidFill>
                <a:prstDash val="solid"/>
                <a:bevel/>
              </a:ln>
              <a:effectLst/>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8" name="Freeform 182"/>
              <p:cNvSpPr/>
              <p:nvPr/>
            </p:nvSpPr>
            <p:spPr bwMode="auto">
              <a:xfrm rot="8100000">
                <a:off x="4030426" y="3534886"/>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ysClr val="window" lastClr="FFFFFF"/>
                </a:solidFill>
                <a:prstDash val="solid"/>
                <a:bevel/>
              </a:ln>
              <a:effectLst/>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39" name="Freeform 182"/>
              <p:cNvSpPr/>
              <p:nvPr/>
            </p:nvSpPr>
            <p:spPr bwMode="auto">
              <a:xfrm rot="18900000" flipV="1">
                <a:off x="4719172" y="2846140"/>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ysClr val="window" lastClr="FFFFFF"/>
                </a:solidFill>
                <a:prstDash val="solid"/>
                <a:bevel/>
              </a:ln>
              <a:effectLst/>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40" name="Freeform 182"/>
              <p:cNvSpPr/>
              <p:nvPr/>
            </p:nvSpPr>
            <p:spPr bwMode="auto">
              <a:xfrm rot="2700000" flipH="1" flipV="1">
                <a:off x="3345193" y="2837160"/>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ysClr val="window" lastClr="FFFFFF"/>
                </a:solidFill>
                <a:prstDash val="solid"/>
                <a:bevel/>
              </a:ln>
              <a:effectLst/>
            </p:spPr>
            <p:style>
              <a:lnRef idx="0">
                <a:scrgbClr r="0" g="0" b="0"/>
              </a:lnRef>
              <a:fillRef idx="0">
                <a:scrgbClr r="0" g="0" b="0"/>
              </a:fillRef>
              <a:effectRef idx="0">
                <a:scrgbClr r="0" g="0" b="0"/>
              </a:effectRef>
              <a:fontRef idx="major"/>
            </p:style>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优设标题黑" panose="00000500000000000000" pitchFamily="2" charset="-122"/>
                  <a:ea typeface="优设标题黑" panose="00000500000000000000" pitchFamily="2" charset="-122"/>
                </a:endParaRPr>
              </a:p>
            </p:txBody>
          </p:sp>
          <p:sp>
            <p:nvSpPr>
              <p:cNvPr id="41" name="文本框 40"/>
              <p:cNvSpPr txBox="1"/>
              <p:nvPr/>
            </p:nvSpPr>
            <p:spPr>
              <a:xfrm>
                <a:off x="3524952" y="2866999"/>
                <a:ext cx="1413849" cy="400110"/>
              </a:xfrm>
              <a:prstGeom prst="rect">
                <a:avLst/>
              </a:prstGeom>
              <a:noFill/>
              <a:effectLst/>
            </p:spPr>
            <p:style>
              <a:lnRef idx="0">
                <a:scrgbClr r="0" g="0" b="0"/>
              </a:lnRef>
              <a:fillRef idx="0">
                <a:scrgbClr r="0" g="0" b="0"/>
              </a:fillRef>
              <a:effectRef idx="0">
                <a:scrgbClr r="0" g="0" b="0"/>
              </a:effectRef>
              <a:fontRef idx="major"/>
            </p:style>
            <p:txBody>
              <a:bodyPr wrap="non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chemeClr val="bg1"/>
                    </a:solidFill>
                    <a:latin typeface="优设标题黑" panose="00000500000000000000" pitchFamily="2" charset="-122"/>
                    <a:ea typeface="优设标题黑" panose="00000500000000000000" pitchFamily="2" charset="-122"/>
                    <a:cs typeface="+mn-cs"/>
                  </a:rPr>
                  <a:t>输入标题文字</a:t>
                </a:r>
                <a:endParaRPr lang="zh-CN" altLang="en-US" sz="2000" kern="0" dirty="0">
                  <a:solidFill>
                    <a:schemeClr val="bg1"/>
                  </a:solidFill>
                  <a:latin typeface="优设标题黑" panose="00000500000000000000" pitchFamily="2" charset="-122"/>
                  <a:ea typeface="优设标题黑" panose="00000500000000000000" pitchFamily="2" charset="-122"/>
                  <a:cs typeface="+mn-cs"/>
                </a:endParaRPr>
              </a:p>
            </p:txBody>
          </p:sp>
        </p:grpSp>
        <p:sp>
          <p:nvSpPr>
            <p:cNvPr id="42" name="TextBox 36"/>
            <p:cNvSpPr txBox="1"/>
            <p:nvPr/>
          </p:nvSpPr>
          <p:spPr>
            <a:xfrm>
              <a:off x="702632" y="2162734"/>
              <a:ext cx="2729013" cy="705129"/>
            </a:xfrm>
            <a:prstGeom prst="rect">
              <a:avLst/>
            </a:prstGeom>
            <a:noFill/>
          </p:spPr>
          <p:txBody>
            <a:bodyPr wrap="square" rtlCol="0">
              <a:spAutoFit/>
            </a:bodyPr>
            <a:lstStyle/>
            <a:p>
              <a:pPr algn="r" defTabSz="609600">
                <a:lnSpc>
                  <a:spcPct val="150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400" kern="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9" name="组合 8"/>
          <p:cNvGrpSpPr/>
          <p:nvPr/>
        </p:nvGrpSpPr>
        <p:grpSpPr>
          <a:xfrm>
            <a:off x="1853915" y="3320882"/>
            <a:ext cx="4557609" cy="1871707"/>
            <a:chOff x="1853915" y="3439929"/>
            <a:chExt cx="4557609" cy="1871707"/>
          </a:xfrm>
        </p:grpSpPr>
        <p:sp>
          <p:nvSpPr>
            <p:cNvPr id="47" name="矩形 46"/>
            <p:cNvSpPr/>
            <p:nvPr/>
          </p:nvSpPr>
          <p:spPr>
            <a:xfrm rot="2700000">
              <a:off x="4725744" y="3540753"/>
              <a:ext cx="1584000" cy="1584000"/>
            </a:xfrm>
            <a:prstGeom prst="rect">
              <a:avLst/>
            </a:prstGeom>
            <a:noFill/>
            <a:ln w="12700" cap="flat" cmpd="sng" algn="ctr">
              <a:solidFill>
                <a:schemeClr val="bg1"/>
              </a:solidFill>
              <a:prstDash val="solid"/>
              <a:miter lim="800000"/>
            </a:ln>
            <a:effectLst/>
          </p:spPr>
          <p:txBody>
            <a:bodyPr rtlCol="0" anchor="ctr"/>
            <a:lstStyle/>
            <a:p>
              <a:pPr algn="ct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48" name="Freeform 182"/>
            <p:cNvSpPr/>
            <p:nvPr/>
          </p:nvSpPr>
          <p:spPr bwMode="auto">
            <a:xfrm rot="2700000" flipH="1">
              <a:off x="5307314" y="3431095"/>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49" name="Freeform 182"/>
            <p:cNvSpPr/>
            <p:nvPr/>
          </p:nvSpPr>
          <p:spPr bwMode="auto">
            <a:xfrm rot="8100000">
              <a:off x="5316294" y="4805074"/>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50" name="Freeform 182"/>
            <p:cNvSpPr/>
            <p:nvPr/>
          </p:nvSpPr>
          <p:spPr bwMode="auto">
            <a:xfrm rot="18900000" flipV="1">
              <a:off x="6005040" y="4116328"/>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51" name="Freeform 182"/>
            <p:cNvSpPr/>
            <p:nvPr/>
          </p:nvSpPr>
          <p:spPr bwMode="auto">
            <a:xfrm rot="2700000" flipH="1" flipV="1">
              <a:off x="4631061" y="4107348"/>
              <a:ext cx="406484" cy="424151"/>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121920" tIns="60960" rIns="121920" bIns="60960" numCol="1" anchor="t" anchorCtr="0" compatLnSpc="1"/>
            <a:lstStyle/>
            <a:p>
              <a:pPr>
                <a:defRPr/>
              </a:pPr>
              <a:endParaRPr lang="zh-CN" altLang="en-US" sz="3200" kern="0" dirty="0">
                <a:solidFill>
                  <a:schemeClr val="bg1"/>
                </a:solidFill>
                <a:latin typeface="优设标题黑" panose="00000500000000000000" pitchFamily="2" charset="-122"/>
                <a:ea typeface="优设标题黑" panose="00000500000000000000" pitchFamily="2" charset="-122"/>
              </a:endParaRPr>
            </a:p>
          </p:txBody>
        </p:sp>
        <p:sp>
          <p:nvSpPr>
            <p:cNvPr id="45" name="文本框 44"/>
            <p:cNvSpPr txBox="1"/>
            <p:nvPr/>
          </p:nvSpPr>
          <p:spPr>
            <a:xfrm>
              <a:off x="4810820" y="4137187"/>
              <a:ext cx="1413849" cy="400110"/>
            </a:xfrm>
            <a:prstGeom prst="rect">
              <a:avLst/>
            </a:prstGeom>
            <a:noFill/>
            <a:ln>
              <a:noFill/>
            </a:ln>
          </p:spPr>
          <p:txBody>
            <a:bodyPr wrap="none" lIns="0" rIns="0" rtlCol="0">
              <a:spAutoFit/>
            </a:bodyPr>
            <a:lstStyle/>
            <a:p>
              <a:pPr algn="ctr"/>
              <a:r>
                <a:rPr lang="zh-CN" altLang="en-US" sz="2000" kern="0" dirty="0">
                  <a:solidFill>
                    <a:schemeClr val="bg1"/>
                  </a:solidFill>
                  <a:latin typeface="优设标题黑" panose="00000500000000000000" pitchFamily="2" charset="-122"/>
                  <a:ea typeface="优设标题黑" panose="00000500000000000000" pitchFamily="2" charset="-122"/>
                </a:rPr>
                <a:t>输入标题文字</a:t>
              </a:r>
              <a:endParaRPr lang="zh-CN" altLang="en-US" sz="2000" kern="0" dirty="0">
                <a:solidFill>
                  <a:schemeClr val="bg1"/>
                </a:solidFill>
                <a:latin typeface="优设标题黑" panose="00000500000000000000" pitchFamily="2" charset="-122"/>
                <a:ea typeface="优设标题黑" panose="00000500000000000000" pitchFamily="2" charset="-122"/>
              </a:endParaRPr>
            </a:p>
          </p:txBody>
        </p:sp>
        <p:sp>
          <p:nvSpPr>
            <p:cNvPr id="46" name="TextBox 36"/>
            <p:cNvSpPr txBox="1"/>
            <p:nvPr/>
          </p:nvSpPr>
          <p:spPr>
            <a:xfrm>
              <a:off x="1853915" y="4606507"/>
              <a:ext cx="2729013" cy="705129"/>
            </a:xfrm>
            <a:prstGeom prst="rect">
              <a:avLst/>
            </a:prstGeom>
            <a:noFill/>
          </p:spPr>
          <p:txBody>
            <a:bodyPr wrap="square" rtlCol="0">
              <a:spAutoFit/>
            </a:bodyPr>
            <a:lstStyle/>
            <a:p>
              <a:pPr algn="r" defTabSz="609600">
                <a:lnSpc>
                  <a:spcPct val="150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400" kern="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anim calcmode="lin" valueType="num">
                                      <p:cBhvr>
                                        <p:cTn id="14" dur="500" fill="hold"/>
                                        <p:tgtEl>
                                          <p:spTgt spid="52"/>
                                        </p:tgtEl>
                                        <p:attrNameLst>
                                          <p:attrName>ppt_x</p:attrName>
                                        </p:attrNameLst>
                                      </p:cBhvr>
                                      <p:tavLst>
                                        <p:tav tm="0">
                                          <p:val>
                                            <p:strVal val="#ppt_x"/>
                                          </p:val>
                                        </p:tav>
                                        <p:tav tm="100000">
                                          <p:val>
                                            <p:strVal val="#ppt_x"/>
                                          </p:val>
                                        </p:tav>
                                      </p:tavLst>
                                    </p:anim>
                                    <p:anim calcmode="lin" valueType="num">
                                      <p:cBhvr>
                                        <p:cTn id="15" dur="5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anim calcmode="lin" valueType="num">
                                      <p:cBhvr>
                                        <p:cTn id="26" dur="500" fill="hold"/>
                                        <p:tgtEl>
                                          <p:spTgt spid="53"/>
                                        </p:tgtEl>
                                        <p:attrNameLst>
                                          <p:attrName>ppt_x</p:attrName>
                                        </p:attrNameLst>
                                      </p:cBhvr>
                                      <p:tavLst>
                                        <p:tav tm="0">
                                          <p:val>
                                            <p:strVal val="#ppt_x"/>
                                          </p:val>
                                        </p:tav>
                                        <p:tav tm="100000">
                                          <p:val>
                                            <p:strVal val="#ppt_x"/>
                                          </p:val>
                                        </p:tav>
                                      </p:tavLst>
                                    </p:anim>
                                    <p:anim calcmode="lin" valueType="num">
                                      <p:cBhvr>
                                        <p:cTn id="27"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41" name="组合 40"/>
          <p:cNvGrpSpPr/>
          <p:nvPr/>
        </p:nvGrpSpPr>
        <p:grpSpPr>
          <a:xfrm>
            <a:off x="9835030" y="4711087"/>
            <a:ext cx="1575260" cy="1454409"/>
            <a:chOff x="9835030" y="4711087"/>
            <a:chExt cx="1575260" cy="1454409"/>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196" y="3526005"/>
            <a:ext cx="2623436" cy="3217695"/>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4651" y="-1352839"/>
            <a:ext cx="3683950" cy="3445500"/>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grpSp>
        <p:nvGrpSpPr>
          <p:cNvPr id="19" name="组合 18"/>
          <p:cNvGrpSpPr/>
          <p:nvPr/>
        </p:nvGrpSpPr>
        <p:grpSpPr>
          <a:xfrm>
            <a:off x="1942158" y="1696043"/>
            <a:ext cx="660400" cy="663575"/>
            <a:chOff x="469900" y="2386012"/>
            <a:chExt cx="660400" cy="663575"/>
          </a:xfrm>
        </p:grpSpPr>
        <p:sp>
          <p:nvSpPr>
            <p:cNvPr id="20" name="Freeform 123"/>
            <p:cNvSpPr/>
            <p:nvPr/>
          </p:nvSpPr>
          <p:spPr bwMode="auto">
            <a:xfrm>
              <a:off x="469900" y="2386012"/>
              <a:ext cx="660400" cy="663575"/>
            </a:xfrm>
            <a:custGeom>
              <a:avLst/>
              <a:gdLst>
                <a:gd name="T0" fmla="*/ 371 w 380"/>
                <a:gd name="T1" fmla="*/ 137 h 382"/>
                <a:gd name="T2" fmla="*/ 242 w 380"/>
                <a:gd name="T3" fmla="*/ 152 h 382"/>
                <a:gd name="T4" fmla="*/ 230 w 380"/>
                <a:gd name="T5" fmla="*/ 157 h 382"/>
                <a:gd name="T6" fmla="*/ 236 w 380"/>
                <a:gd name="T7" fmla="*/ 148 h 382"/>
                <a:gd name="T8" fmla="*/ 272 w 380"/>
                <a:gd name="T9" fmla="*/ 24 h 382"/>
                <a:gd name="T10" fmla="*/ 197 w 380"/>
                <a:gd name="T11" fmla="*/ 129 h 382"/>
                <a:gd name="T12" fmla="*/ 193 w 380"/>
                <a:gd name="T13" fmla="*/ 142 h 382"/>
                <a:gd name="T14" fmla="*/ 190 w 380"/>
                <a:gd name="T15" fmla="*/ 132 h 382"/>
                <a:gd name="T16" fmla="*/ 123 w 380"/>
                <a:gd name="T17" fmla="*/ 22 h 382"/>
                <a:gd name="T18" fmla="*/ 151 w 380"/>
                <a:gd name="T19" fmla="*/ 148 h 382"/>
                <a:gd name="T20" fmla="*/ 157 w 380"/>
                <a:gd name="T21" fmla="*/ 159 h 382"/>
                <a:gd name="T22" fmla="*/ 148 w 380"/>
                <a:gd name="T23" fmla="*/ 155 h 382"/>
                <a:gd name="T24" fmla="*/ 21 w 380"/>
                <a:gd name="T25" fmla="*/ 131 h 382"/>
                <a:gd name="T26" fmla="*/ 132 w 380"/>
                <a:gd name="T27" fmla="*/ 194 h 382"/>
                <a:gd name="T28" fmla="*/ 24 w 380"/>
                <a:gd name="T29" fmla="*/ 257 h 382"/>
                <a:gd name="T30" fmla="*/ 151 w 380"/>
                <a:gd name="T31" fmla="*/ 233 h 382"/>
                <a:gd name="T32" fmla="*/ 162 w 380"/>
                <a:gd name="T33" fmla="*/ 227 h 382"/>
                <a:gd name="T34" fmla="*/ 157 w 380"/>
                <a:gd name="T35" fmla="*/ 237 h 382"/>
                <a:gd name="T36" fmla="*/ 130 w 380"/>
                <a:gd name="T37" fmla="*/ 363 h 382"/>
                <a:gd name="T38" fmla="*/ 194 w 380"/>
                <a:gd name="T39" fmla="*/ 263 h 382"/>
                <a:gd name="T40" fmla="*/ 245 w 380"/>
                <a:gd name="T41" fmla="*/ 368 h 382"/>
                <a:gd name="T42" fmla="*/ 233 w 380"/>
                <a:gd name="T43" fmla="*/ 239 h 382"/>
                <a:gd name="T44" fmla="*/ 231 w 380"/>
                <a:gd name="T45" fmla="*/ 235 h 382"/>
                <a:gd name="T46" fmla="*/ 233 w 380"/>
                <a:gd name="T47" fmla="*/ 236 h 382"/>
                <a:gd name="T48" fmla="*/ 353 w 380"/>
                <a:gd name="T49" fmla="*/ 286 h 382"/>
                <a:gd name="T50" fmla="*/ 256 w 380"/>
                <a:gd name="T51" fmla="*/ 200 h 382"/>
                <a:gd name="T52" fmla="*/ 244 w 380"/>
                <a:gd name="T53" fmla="*/ 195 h 382"/>
                <a:gd name="T54" fmla="*/ 254 w 380"/>
                <a:gd name="T55" fmla="*/ 193 h 382"/>
                <a:gd name="T56" fmla="*/ 371 w 380"/>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382">
                  <a:moveTo>
                    <a:pt x="371" y="137"/>
                  </a:moveTo>
                  <a:cubicBezTo>
                    <a:pt x="369" y="99"/>
                    <a:pt x="261" y="145"/>
                    <a:pt x="242" y="152"/>
                  </a:cubicBezTo>
                  <a:cubicBezTo>
                    <a:pt x="238" y="153"/>
                    <a:pt x="234" y="155"/>
                    <a:pt x="230" y="157"/>
                  </a:cubicBezTo>
                  <a:cubicBezTo>
                    <a:pt x="232" y="154"/>
                    <a:pt x="234" y="151"/>
                    <a:pt x="236" y="148"/>
                  </a:cubicBezTo>
                  <a:cubicBezTo>
                    <a:pt x="248" y="127"/>
                    <a:pt x="300" y="48"/>
                    <a:pt x="272" y="24"/>
                  </a:cubicBezTo>
                  <a:cubicBezTo>
                    <a:pt x="244" y="0"/>
                    <a:pt x="205" y="111"/>
                    <a:pt x="197" y="129"/>
                  </a:cubicBezTo>
                  <a:cubicBezTo>
                    <a:pt x="196" y="133"/>
                    <a:pt x="194" y="138"/>
                    <a:pt x="193" y="142"/>
                  </a:cubicBezTo>
                  <a:cubicBezTo>
                    <a:pt x="193" y="138"/>
                    <a:pt x="192" y="135"/>
                    <a:pt x="190" y="132"/>
                  </a:cubicBezTo>
                  <a:cubicBezTo>
                    <a:pt x="183" y="109"/>
                    <a:pt x="159" y="17"/>
                    <a:pt x="123" y="22"/>
                  </a:cubicBezTo>
                  <a:cubicBezTo>
                    <a:pt x="86" y="27"/>
                    <a:pt x="142" y="130"/>
                    <a:pt x="151" y="148"/>
                  </a:cubicBezTo>
                  <a:cubicBezTo>
                    <a:pt x="153" y="152"/>
                    <a:pt x="155" y="156"/>
                    <a:pt x="157" y="159"/>
                  </a:cubicBezTo>
                  <a:cubicBezTo>
                    <a:pt x="154" y="157"/>
                    <a:pt x="151" y="156"/>
                    <a:pt x="148" y="155"/>
                  </a:cubicBezTo>
                  <a:cubicBezTo>
                    <a:pt x="126" y="145"/>
                    <a:pt x="41" y="101"/>
                    <a:pt x="21" y="131"/>
                  </a:cubicBezTo>
                  <a:cubicBezTo>
                    <a:pt x="0" y="162"/>
                    <a:pt x="109" y="188"/>
                    <a:pt x="132" y="194"/>
                  </a:cubicBezTo>
                  <a:cubicBezTo>
                    <a:pt x="104" y="202"/>
                    <a:pt x="20" y="222"/>
                    <a:pt x="24" y="257"/>
                  </a:cubicBezTo>
                  <a:cubicBezTo>
                    <a:pt x="28" y="294"/>
                    <a:pt x="133" y="242"/>
                    <a:pt x="151" y="233"/>
                  </a:cubicBezTo>
                  <a:cubicBezTo>
                    <a:pt x="155" y="232"/>
                    <a:pt x="159" y="230"/>
                    <a:pt x="162" y="227"/>
                  </a:cubicBezTo>
                  <a:cubicBezTo>
                    <a:pt x="161" y="230"/>
                    <a:pt x="159" y="234"/>
                    <a:pt x="157" y="237"/>
                  </a:cubicBezTo>
                  <a:cubicBezTo>
                    <a:pt x="147" y="259"/>
                    <a:pt x="100" y="341"/>
                    <a:pt x="130" y="363"/>
                  </a:cubicBezTo>
                  <a:cubicBezTo>
                    <a:pt x="156" y="382"/>
                    <a:pt x="183" y="297"/>
                    <a:pt x="194" y="263"/>
                  </a:cubicBezTo>
                  <a:cubicBezTo>
                    <a:pt x="200" y="297"/>
                    <a:pt x="213" y="368"/>
                    <a:pt x="245" y="368"/>
                  </a:cubicBezTo>
                  <a:cubicBezTo>
                    <a:pt x="282" y="367"/>
                    <a:pt x="239" y="258"/>
                    <a:pt x="233" y="239"/>
                  </a:cubicBezTo>
                  <a:cubicBezTo>
                    <a:pt x="232" y="238"/>
                    <a:pt x="232" y="236"/>
                    <a:pt x="231" y="235"/>
                  </a:cubicBezTo>
                  <a:cubicBezTo>
                    <a:pt x="232" y="235"/>
                    <a:pt x="233" y="236"/>
                    <a:pt x="233" y="236"/>
                  </a:cubicBezTo>
                  <a:cubicBezTo>
                    <a:pt x="253" y="250"/>
                    <a:pt x="326" y="311"/>
                    <a:pt x="353" y="286"/>
                  </a:cubicBezTo>
                  <a:cubicBezTo>
                    <a:pt x="380" y="259"/>
                    <a:pt x="273" y="209"/>
                    <a:pt x="256" y="200"/>
                  </a:cubicBezTo>
                  <a:cubicBezTo>
                    <a:pt x="252" y="198"/>
                    <a:pt x="248" y="196"/>
                    <a:pt x="244" y="195"/>
                  </a:cubicBezTo>
                  <a:cubicBezTo>
                    <a:pt x="247" y="194"/>
                    <a:pt x="251" y="193"/>
                    <a:pt x="254" y="193"/>
                  </a:cubicBezTo>
                  <a:cubicBezTo>
                    <a:pt x="278" y="187"/>
                    <a:pt x="372" y="174"/>
                    <a:pt x="371"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24"/>
            <p:cNvSpPr>
              <a:spLocks noChangeArrowheads="1"/>
            </p:cNvSpPr>
            <p:nvPr/>
          </p:nvSpPr>
          <p:spPr bwMode="auto">
            <a:xfrm>
              <a:off x="768350" y="2679700"/>
              <a:ext cx="87313" cy="87313"/>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8231055" y="860918"/>
            <a:ext cx="657225" cy="663575"/>
            <a:chOff x="6342063" y="2614612"/>
            <a:chExt cx="657225" cy="663575"/>
          </a:xfrm>
        </p:grpSpPr>
        <p:sp>
          <p:nvSpPr>
            <p:cNvPr id="23" name="Freeform 125"/>
            <p:cNvSpPr/>
            <p:nvPr/>
          </p:nvSpPr>
          <p:spPr bwMode="auto">
            <a:xfrm>
              <a:off x="6342063" y="2614612"/>
              <a:ext cx="657225" cy="663575"/>
            </a:xfrm>
            <a:custGeom>
              <a:avLst/>
              <a:gdLst>
                <a:gd name="T0" fmla="*/ 370 w 379"/>
                <a:gd name="T1" fmla="*/ 137 h 382"/>
                <a:gd name="T2" fmla="*/ 242 w 379"/>
                <a:gd name="T3" fmla="*/ 152 h 382"/>
                <a:gd name="T4" fmla="*/ 230 w 379"/>
                <a:gd name="T5" fmla="*/ 157 h 382"/>
                <a:gd name="T6" fmla="*/ 235 w 379"/>
                <a:gd name="T7" fmla="*/ 148 h 382"/>
                <a:gd name="T8" fmla="*/ 272 w 379"/>
                <a:gd name="T9" fmla="*/ 24 h 382"/>
                <a:gd name="T10" fmla="*/ 197 w 379"/>
                <a:gd name="T11" fmla="*/ 129 h 382"/>
                <a:gd name="T12" fmla="*/ 193 w 379"/>
                <a:gd name="T13" fmla="*/ 142 h 382"/>
                <a:gd name="T14" fmla="*/ 190 w 379"/>
                <a:gd name="T15" fmla="*/ 131 h 382"/>
                <a:gd name="T16" fmla="*/ 122 w 379"/>
                <a:gd name="T17" fmla="*/ 22 h 382"/>
                <a:gd name="T18" fmla="*/ 150 w 379"/>
                <a:gd name="T19" fmla="*/ 148 h 382"/>
                <a:gd name="T20" fmla="*/ 157 w 379"/>
                <a:gd name="T21" fmla="*/ 159 h 382"/>
                <a:gd name="T22" fmla="*/ 147 w 379"/>
                <a:gd name="T23" fmla="*/ 154 h 382"/>
                <a:gd name="T24" fmla="*/ 20 w 379"/>
                <a:gd name="T25" fmla="*/ 131 h 382"/>
                <a:gd name="T26" fmla="*/ 131 w 379"/>
                <a:gd name="T27" fmla="*/ 194 h 382"/>
                <a:gd name="T28" fmla="*/ 23 w 379"/>
                <a:gd name="T29" fmla="*/ 257 h 382"/>
                <a:gd name="T30" fmla="*/ 150 w 379"/>
                <a:gd name="T31" fmla="*/ 233 h 382"/>
                <a:gd name="T32" fmla="*/ 162 w 379"/>
                <a:gd name="T33" fmla="*/ 227 h 382"/>
                <a:gd name="T34" fmla="*/ 157 w 379"/>
                <a:gd name="T35" fmla="*/ 237 h 382"/>
                <a:gd name="T36" fmla="*/ 129 w 379"/>
                <a:gd name="T37" fmla="*/ 363 h 382"/>
                <a:gd name="T38" fmla="*/ 193 w 379"/>
                <a:gd name="T39" fmla="*/ 263 h 382"/>
                <a:gd name="T40" fmla="*/ 244 w 379"/>
                <a:gd name="T41" fmla="*/ 368 h 382"/>
                <a:gd name="T42" fmla="*/ 232 w 379"/>
                <a:gd name="T43" fmla="*/ 239 h 382"/>
                <a:gd name="T44" fmla="*/ 230 w 379"/>
                <a:gd name="T45" fmla="*/ 235 h 382"/>
                <a:gd name="T46" fmla="*/ 233 w 379"/>
                <a:gd name="T47" fmla="*/ 236 h 382"/>
                <a:gd name="T48" fmla="*/ 352 w 379"/>
                <a:gd name="T49" fmla="*/ 285 h 382"/>
                <a:gd name="T50" fmla="*/ 255 w 379"/>
                <a:gd name="T51" fmla="*/ 200 h 382"/>
                <a:gd name="T52" fmla="*/ 243 w 379"/>
                <a:gd name="T53" fmla="*/ 194 h 382"/>
                <a:gd name="T54" fmla="*/ 254 w 379"/>
                <a:gd name="T55" fmla="*/ 193 h 382"/>
                <a:gd name="T56" fmla="*/ 370 w 379"/>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9" h="382">
                  <a:moveTo>
                    <a:pt x="370" y="137"/>
                  </a:moveTo>
                  <a:cubicBezTo>
                    <a:pt x="369" y="99"/>
                    <a:pt x="260" y="145"/>
                    <a:pt x="242" y="152"/>
                  </a:cubicBezTo>
                  <a:cubicBezTo>
                    <a:pt x="238" y="153"/>
                    <a:pt x="233" y="155"/>
                    <a:pt x="230" y="157"/>
                  </a:cubicBezTo>
                  <a:cubicBezTo>
                    <a:pt x="232" y="154"/>
                    <a:pt x="234" y="151"/>
                    <a:pt x="235" y="148"/>
                  </a:cubicBezTo>
                  <a:cubicBezTo>
                    <a:pt x="247" y="127"/>
                    <a:pt x="300" y="48"/>
                    <a:pt x="272" y="24"/>
                  </a:cubicBezTo>
                  <a:cubicBezTo>
                    <a:pt x="243" y="0"/>
                    <a:pt x="204" y="111"/>
                    <a:pt x="197" y="129"/>
                  </a:cubicBezTo>
                  <a:cubicBezTo>
                    <a:pt x="195" y="133"/>
                    <a:pt x="194" y="137"/>
                    <a:pt x="193" y="142"/>
                  </a:cubicBezTo>
                  <a:cubicBezTo>
                    <a:pt x="192" y="138"/>
                    <a:pt x="191" y="135"/>
                    <a:pt x="190" y="131"/>
                  </a:cubicBezTo>
                  <a:cubicBezTo>
                    <a:pt x="182" y="109"/>
                    <a:pt x="158" y="17"/>
                    <a:pt x="122" y="22"/>
                  </a:cubicBezTo>
                  <a:cubicBezTo>
                    <a:pt x="85" y="27"/>
                    <a:pt x="141" y="130"/>
                    <a:pt x="150" y="148"/>
                  </a:cubicBezTo>
                  <a:cubicBezTo>
                    <a:pt x="152" y="152"/>
                    <a:pt x="154" y="155"/>
                    <a:pt x="157" y="159"/>
                  </a:cubicBezTo>
                  <a:cubicBezTo>
                    <a:pt x="154" y="157"/>
                    <a:pt x="150" y="156"/>
                    <a:pt x="147" y="154"/>
                  </a:cubicBezTo>
                  <a:cubicBezTo>
                    <a:pt x="125" y="145"/>
                    <a:pt x="41" y="101"/>
                    <a:pt x="20" y="131"/>
                  </a:cubicBezTo>
                  <a:cubicBezTo>
                    <a:pt x="0" y="162"/>
                    <a:pt x="108" y="188"/>
                    <a:pt x="131" y="194"/>
                  </a:cubicBezTo>
                  <a:cubicBezTo>
                    <a:pt x="103" y="202"/>
                    <a:pt x="19" y="222"/>
                    <a:pt x="23" y="257"/>
                  </a:cubicBezTo>
                  <a:cubicBezTo>
                    <a:pt x="27" y="294"/>
                    <a:pt x="132" y="241"/>
                    <a:pt x="150" y="233"/>
                  </a:cubicBezTo>
                  <a:cubicBezTo>
                    <a:pt x="154" y="232"/>
                    <a:pt x="158" y="230"/>
                    <a:pt x="162" y="227"/>
                  </a:cubicBezTo>
                  <a:cubicBezTo>
                    <a:pt x="160" y="230"/>
                    <a:pt x="158" y="233"/>
                    <a:pt x="157" y="237"/>
                  </a:cubicBezTo>
                  <a:cubicBezTo>
                    <a:pt x="146" y="258"/>
                    <a:pt x="99" y="341"/>
                    <a:pt x="129" y="363"/>
                  </a:cubicBezTo>
                  <a:cubicBezTo>
                    <a:pt x="156" y="382"/>
                    <a:pt x="183" y="297"/>
                    <a:pt x="193" y="263"/>
                  </a:cubicBezTo>
                  <a:cubicBezTo>
                    <a:pt x="199" y="297"/>
                    <a:pt x="212" y="368"/>
                    <a:pt x="244" y="368"/>
                  </a:cubicBezTo>
                  <a:cubicBezTo>
                    <a:pt x="282" y="367"/>
                    <a:pt x="239" y="258"/>
                    <a:pt x="232" y="239"/>
                  </a:cubicBezTo>
                  <a:cubicBezTo>
                    <a:pt x="232" y="238"/>
                    <a:pt x="231" y="236"/>
                    <a:pt x="230" y="235"/>
                  </a:cubicBezTo>
                  <a:cubicBezTo>
                    <a:pt x="231" y="235"/>
                    <a:pt x="232" y="236"/>
                    <a:pt x="233" y="236"/>
                  </a:cubicBezTo>
                  <a:cubicBezTo>
                    <a:pt x="252" y="250"/>
                    <a:pt x="326" y="311"/>
                    <a:pt x="352" y="285"/>
                  </a:cubicBezTo>
                  <a:cubicBezTo>
                    <a:pt x="379" y="259"/>
                    <a:pt x="273" y="209"/>
                    <a:pt x="255" y="200"/>
                  </a:cubicBezTo>
                  <a:cubicBezTo>
                    <a:pt x="251" y="198"/>
                    <a:pt x="247" y="196"/>
                    <a:pt x="243" y="194"/>
                  </a:cubicBezTo>
                  <a:cubicBezTo>
                    <a:pt x="247" y="194"/>
                    <a:pt x="250" y="193"/>
                    <a:pt x="254" y="193"/>
                  </a:cubicBezTo>
                  <a:cubicBezTo>
                    <a:pt x="277" y="187"/>
                    <a:pt x="371" y="173"/>
                    <a:pt x="370"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26"/>
            <p:cNvSpPr>
              <a:spLocks noChangeArrowheads="1"/>
            </p:cNvSpPr>
            <p:nvPr/>
          </p:nvSpPr>
          <p:spPr bwMode="auto">
            <a:xfrm>
              <a:off x="6638925" y="2908300"/>
              <a:ext cx="85725" cy="85725"/>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7819333" y="5417051"/>
            <a:ext cx="658813" cy="661988"/>
            <a:chOff x="3829050" y="4256087"/>
            <a:chExt cx="658813" cy="661988"/>
          </a:xfrm>
        </p:grpSpPr>
        <p:sp>
          <p:nvSpPr>
            <p:cNvPr id="26" name="Freeform 127"/>
            <p:cNvSpPr/>
            <p:nvPr/>
          </p:nvSpPr>
          <p:spPr bwMode="auto">
            <a:xfrm>
              <a:off x="3829050" y="4256087"/>
              <a:ext cx="658813" cy="661988"/>
            </a:xfrm>
            <a:custGeom>
              <a:avLst/>
              <a:gdLst>
                <a:gd name="T0" fmla="*/ 370 w 379"/>
                <a:gd name="T1" fmla="*/ 137 h 382"/>
                <a:gd name="T2" fmla="*/ 242 w 379"/>
                <a:gd name="T3" fmla="*/ 152 h 382"/>
                <a:gd name="T4" fmla="*/ 230 w 379"/>
                <a:gd name="T5" fmla="*/ 157 h 382"/>
                <a:gd name="T6" fmla="*/ 236 w 379"/>
                <a:gd name="T7" fmla="*/ 148 h 382"/>
                <a:gd name="T8" fmla="*/ 272 w 379"/>
                <a:gd name="T9" fmla="*/ 24 h 382"/>
                <a:gd name="T10" fmla="*/ 197 w 379"/>
                <a:gd name="T11" fmla="*/ 129 h 382"/>
                <a:gd name="T12" fmla="*/ 193 w 379"/>
                <a:gd name="T13" fmla="*/ 142 h 382"/>
                <a:gd name="T14" fmla="*/ 190 w 379"/>
                <a:gd name="T15" fmla="*/ 132 h 382"/>
                <a:gd name="T16" fmla="*/ 122 w 379"/>
                <a:gd name="T17" fmla="*/ 22 h 382"/>
                <a:gd name="T18" fmla="*/ 151 w 379"/>
                <a:gd name="T19" fmla="*/ 148 h 382"/>
                <a:gd name="T20" fmla="*/ 157 w 379"/>
                <a:gd name="T21" fmla="*/ 159 h 382"/>
                <a:gd name="T22" fmla="*/ 147 w 379"/>
                <a:gd name="T23" fmla="*/ 154 h 382"/>
                <a:gd name="T24" fmla="*/ 21 w 379"/>
                <a:gd name="T25" fmla="*/ 131 h 382"/>
                <a:gd name="T26" fmla="*/ 132 w 379"/>
                <a:gd name="T27" fmla="*/ 194 h 382"/>
                <a:gd name="T28" fmla="*/ 23 w 379"/>
                <a:gd name="T29" fmla="*/ 257 h 382"/>
                <a:gd name="T30" fmla="*/ 150 w 379"/>
                <a:gd name="T31" fmla="*/ 233 h 382"/>
                <a:gd name="T32" fmla="*/ 162 w 379"/>
                <a:gd name="T33" fmla="*/ 227 h 382"/>
                <a:gd name="T34" fmla="*/ 157 w 379"/>
                <a:gd name="T35" fmla="*/ 237 h 382"/>
                <a:gd name="T36" fmla="*/ 129 w 379"/>
                <a:gd name="T37" fmla="*/ 363 h 382"/>
                <a:gd name="T38" fmla="*/ 194 w 379"/>
                <a:gd name="T39" fmla="*/ 263 h 382"/>
                <a:gd name="T40" fmla="*/ 244 w 379"/>
                <a:gd name="T41" fmla="*/ 368 h 382"/>
                <a:gd name="T42" fmla="*/ 232 w 379"/>
                <a:gd name="T43" fmla="*/ 239 h 382"/>
                <a:gd name="T44" fmla="*/ 231 w 379"/>
                <a:gd name="T45" fmla="*/ 235 h 382"/>
                <a:gd name="T46" fmla="*/ 233 w 379"/>
                <a:gd name="T47" fmla="*/ 236 h 382"/>
                <a:gd name="T48" fmla="*/ 352 w 379"/>
                <a:gd name="T49" fmla="*/ 285 h 382"/>
                <a:gd name="T50" fmla="*/ 255 w 379"/>
                <a:gd name="T51" fmla="*/ 200 h 382"/>
                <a:gd name="T52" fmla="*/ 244 w 379"/>
                <a:gd name="T53" fmla="*/ 194 h 382"/>
                <a:gd name="T54" fmla="*/ 254 w 379"/>
                <a:gd name="T55" fmla="*/ 193 h 382"/>
                <a:gd name="T56" fmla="*/ 370 w 379"/>
                <a:gd name="T57" fmla="*/ 1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9" h="382">
                  <a:moveTo>
                    <a:pt x="370" y="137"/>
                  </a:moveTo>
                  <a:cubicBezTo>
                    <a:pt x="369" y="99"/>
                    <a:pt x="261" y="145"/>
                    <a:pt x="242" y="152"/>
                  </a:cubicBezTo>
                  <a:cubicBezTo>
                    <a:pt x="238" y="153"/>
                    <a:pt x="234" y="155"/>
                    <a:pt x="230" y="157"/>
                  </a:cubicBezTo>
                  <a:cubicBezTo>
                    <a:pt x="232" y="154"/>
                    <a:pt x="234" y="151"/>
                    <a:pt x="236" y="148"/>
                  </a:cubicBezTo>
                  <a:cubicBezTo>
                    <a:pt x="247" y="127"/>
                    <a:pt x="300" y="48"/>
                    <a:pt x="272" y="24"/>
                  </a:cubicBezTo>
                  <a:cubicBezTo>
                    <a:pt x="243" y="0"/>
                    <a:pt x="205" y="111"/>
                    <a:pt x="197" y="129"/>
                  </a:cubicBezTo>
                  <a:cubicBezTo>
                    <a:pt x="195" y="133"/>
                    <a:pt x="194" y="137"/>
                    <a:pt x="193" y="142"/>
                  </a:cubicBezTo>
                  <a:cubicBezTo>
                    <a:pt x="192" y="138"/>
                    <a:pt x="191" y="135"/>
                    <a:pt x="190" y="132"/>
                  </a:cubicBezTo>
                  <a:cubicBezTo>
                    <a:pt x="182" y="109"/>
                    <a:pt x="159" y="17"/>
                    <a:pt x="122" y="22"/>
                  </a:cubicBezTo>
                  <a:cubicBezTo>
                    <a:pt x="85" y="27"/>
                    <a:pt x="142" y="130"/>
                    <a:pt x="151" y="148"/>
                  </a:cubicBezTo>
                  <a:cubicBezTo>
                    <a:pt x="152" y="152"/>
                    <a:pt x="154" y="156"/>
                    <a:pt x="157" y="159"/>
                  </a:cubicBezTo>
                  <a:cubicBezTo>
                    <a:pt x="154" y="157"/>
                    <a:pt x="151" y="156"/>
                    <a:pt x="147" y="154"/>
                  </a:cubicBezTo>
                  <a:cubicBezTo>
                    <a:pt x="125" y="145"/>
                    <a:pt x="41" y="101"/>
                    <a:pt x="21" y="131"/>
                  </a:cubicBezTo>
                  <a:cubicBezTo>
                    <a:pt x="0" y="162"/>
                    <a:pt x="109" y="188"/>
                    <a:pt x="132" y="194"/>
                  </a:cubicBezTo>
                  <a:cubicBezTo>
                    <a:pt x="103" y="202"/>
                    <a:pt x="20" y="222"/>
                    <a:pt x="23" y="257"/>
                  </a:cubicBezTo>
                  <a:cubicBezTo>
                    <a:pt x="27" y="294"/>
                    <a:pt x="132" y="241"/>
                    <a:pt x="150" y="233"/>
                  </a:cubicBezTo>
                  <a:cubicBezTo>
                    <a:pt x="154" y="232"/>
                    <a:pt x="158" y="230"/>
                    <a:pt x="162" y="227"/>
                  </a:cubicBezTo>
                  <a:cubicBezTo>
                    <a:pt x="160" y="230"/>
                    <a:pt x="159" y="233"/>
                    <a:pt x="157" y="237"/>
                  </a:cubicBezTo>
                  <a:cubicBezTo>
                    <a:pt x="147" y="258"/>
                    <a:pt x="100" y="341"/>
                    <a:pt x="129" y="363"/>
                  </a:cubicBezTo>
                  <a:cubicBezTo>
                    <a:pt x="156" y="382"/>
                    <a:pt x="183" y="297"/>
                    <a:pt x="194" y="263"/>
                  </a:cubicBezTo>
                  <a:cubicBezTo>
                    <a:pt x="200" y="297"/>
                    <a:pt x="213" y="368"/>
                    <a:pt x="244" y="368"/>
                  </a:cubicBezTo>
                  <a:cubicBezTo>
                    <a:pt x="282" y="367"/>
                    <a:pt x="239" y="258"/>
                    <a:pt x="232" y="239"/>
                  </a:cubicBezTo>
                  <a:cubicBezTo>
                    <a:pt x="232" y="238"/>
                    <a:pt x="231" y="236"/>
                    <a:pt x="231" y="235"/>
                  </a:cubicBezTo>
                  <a:cubicBezTo>
                    <a:pt x="232" y="235"/>
                    <a:pt x="232" y="236"/>
                    <a:pt x="233" y="236"/>
                  </a:cubicBezTo>
                  <a:cubicBezTo>
                    <a:pt x="253" y="250"/>
                    <a:pt x="326" y="311"/>
                    <a:pt x="352" y="285"/>
                  </a:cubicBezTo>
                  <a:cubicBezTo>
                    <a:pt x="379" y="259"/>
                    <a:pt x="273" y="209"/>
                    <a:pt x="255" y="200"/>
                  </a:cubicBezTo>
                  <a:cubicBezTo>
                    <a:pt x="252" y="198"/>
                    <a:pt x="248" y="196"/>
                    <a:pt x="244" y="194"/>
                  </a:cubicBezTo>
                  <a:cubicBezTo>
                    <a:pt x="247" y="194"/>
                    <a:pt x="251" y="193"/>
                    <a:pt x="254" y="193"/>
                  </a:cubicBezTo>
                  <a:cubicBezTo>
                    <a:pt x="278" y="187"/>
                    <a:pt x="372" y="173"/>
                    <a:pt x="370" y="137"/>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28"/>
            <p:cNvSpPr>
              <a:spLocks noChangeArrowheads="1"/>
            </p:cNvSpPr>
            <p:nvPr/>
          </p:nvSpPr>
          <p:spPr bwMode="auto">
            <a:xfrm>
              <a:off x="4129088" y="4548187"/>
              <a:ext cx="84138" cy="87313"/>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5028253" y="639259"/>
            <a:ext cx="250825" cy="254000"/>
            <a:chOff x="4113213" y="773112"/>
            <a:chExt cx="250825" cy="254000"/>
          </a:xfrm>
        </p:grpSpPr>
        <p:sp>
          <p:nvSpPr>
            <p:cNvPr id="29" name="Freeform 131"/>
            <p:cNvSpPr/>
            <p:nvPr/>
          </p:nvSpPr>
          <p:spPr bwMode="auto">
            <a:xfrm>
              <a:off x="4113213" y="773112"/>
              <a:ext cx="250825" cy="254000"/>
            </a:xfrm>
            <a:custGeom>
              <a:avLst/>
              <a:gdLst>
                <a:gd name="T0" fmla="*/ 142 w 145"/>
                <a:gd name="T1" fmla="*/ 52 h 146"/>
                <a:gd name="T2" fmla="*/ 93 w 145"/>
                <a:gd name="T3" fmla="*/ 58 h 146"/>
                <a:gd name="T4" fmla="*/ 88 w 145"/>
                <a:gd name="T5" fmla="*/ 60 h 146"/>
                <a:gd name="T6" fmla="*/ 90 w 145"/>
                <a:gd name="T7" fmla="*/ 57 h 146"/>
                <a:gd name="T8" fmla="*/ 104 w 145"/>
                <a:gd name="T9" fmla="*/ 9 h 146"/>
                <a:gd name="T10" fmla="*/ 75 w 145"/>
                <a:gd name="T11" fmla="*/ 50 h 146"/>
                <a:gd name="T12" fmla="*/ 74 w 145"/>
                <a:gd name="T13" fmla="*/ 54 h 146"/>
                <a:gd name="T14" fmla="*/ 73 w 145"/>
                <a:gd name="T15" fmla="*/ 50 h 146"/>
                <a:gd name="T16" fmla="*/ 47 w 145"/>
                <a:gd name="T17" fmla="*/ 8 h 146"/>
                <a:gd name="T18" fmla="*/ 58 w 145"/>
                <a:gd name="T19" fmla="*/ 57 h 146"/>
                <a:gd name="T20" fmla="*/ 60 w 145"/>
                <a:gd name="T21" fmla="*/ 61 h 146"/>
                <a:gd name="T22" fmla="*/ 56 w 145"/>
                <a:gd name="T23" fmla="*/ 59 h 146"/>
                <a:gd name="T24" fmla="*/ 8 w 145"/>
                <a:gd name="T25" fmla="*/ 50 h 146"/>
                <a:gd name="T26" fmla="*/ 50 w 145"/>
                <a:gd name="T27" fmla="*/ 74 h 146"/>
                <a:gd name="T28" fmla="*/ 9 w 145"/>
                <a:gd name="T29" fmla="*/ 98 h 146"/>
                <a:gd name="T30" fmla="*/ 58 w 145"/>
                <a:gd name="T31" fmla="*/ 89 h 146"/>
                <a:gd name="T32" fmla="*/ 62 w 145"/>
                <a:gd name="T33" fmla="*/ 87 h 146"/>
                <a:gd name="T34" fmla="*/ 60 w 145"/>
                <a:gd name="T35" fmla="*/ 91 h 146"/>
                <a:gd name="T36" fmla="*/ 50 w 145"/>
                <a:gd name="T37" fmla="*/ 139 h 146"/>
                <a:gd name="T38" fmla="*/ 74 w 145"/>
                <a:gd name="T39" fmla="*/ 101 h 146"/>
                <a:gd name="T40" fmla="*/ 94 w 145"/>
                <a:gd name="T41" fmla="*/ 141 h 146"/>
                <a:gd name="T42" fmla="*/ 89 w 145"/>
                <a:gd name="T43" fmla="*/ 91 h 146"/>
                <a:gd name="T44" fmla="*/ 88 w 145"/>
                <a:gd name="T45" fmla="*/ 90 h 146"/>
                <a:gd name="T46" fmla="*/ 89 w 145"/>
                <a:gd name="T47" fmla="*/ 90 h 146"/>
                <a:gd name="T48" fmla="*/ 135 w 145"/>
                <a:gd name="T49" fmla="*/ 109 h 146"/>
                <a:gd name="T50" fmla="*/ 98 w 145"/>
                <a:gd name="T51" fmla="*/ 76 h 146"/>
                <a:gd name="T52" fmla="*/ 93 w 145"/>
                <a:gd name="T53" fmla="*/ 74 h 146"/>
                <a:gd name="T54" fmla="*/ 97 w 145"/>
                <a:gd name="T55" fmla="*/ 74 h 146"/>
                <a:gd name="T56" fmla="*/ 142 w 145"/>
                <a:gd name="T5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 h="146">
                  <a:moveTo>
                    <a:pt x="142" y="52"/>
                  </a:moveTo>
                  <a:cubicBezTo>
                    <a:pt x="141" y="38"/>
                    <a:pt x="100" y="55"/>
                    <a:pt x="93" y="58"/>
                  </a:cubicBezTo>
                  <a:cubicBezTo>
                    <a:pt x="91" y="59"/>
                    <a:pt x="89" y="59"/>
                    <a:pt x="88" y="60"/>
                  </a:cubicBezTo>
                  <a:cubicBezTo>
                    <a:pt x="89" y="59"/>
                    <a:pt x="90" y="58"/>
                    <a:pt x="90" y="57"/>
                  </a:cubicBezTo>
                  <a:cubicBezTo>
                    <a:pt x="95" y="49"/>
                    <a:pt x="115" y="18"/>
                    <a:pt x="104" y="9"/>
                  </a:cubicBezTo>
                  <a:cubicBezTo>
                    <a:pt x="93" y="0"/>
                    <a:pt x="78" y="42"/>
                    <a:pt x="75" y="50"/>
                  </a:cubicBezTo>
                  <a:cubicBezTo>
                    <a:pt x="75" y="51"/>
                    <a:pt x="74" y="53"/>
                    <a:pt x="74" y="54"/>
                  </a:cubicBezTo>
                  <a:cubicBezTo>
                    <a:pt x="74" y="53"/>
                    <a:pt x="73" y="52"/>
                    <a:pt x="73" y="50"/>
                  </a:cubicBezTo>
                  <a:cubicBezTo>
                    <a:pt x="70" y="42"/>
                    <a:pt x="61" y="6"/>
                    <a:pt x="47" y="8"/>
                  </a:cubicBezTo>
                  <a:cubicBezTo>
                    <a:pt x="33" y="10"/>
                    <a:pt x="54" y="50"/>
                    <a:pt x="58" y="57"/>
                  </a:cubicBezTo>
                  <a:cubicBezTo>
                    <a:pt x="58" y="58"/>
                    <a:pt x="59" y="60"/>
                    <a:pt x="60" y="61"/>
                  </a:cubicBezTo>
                  <a:cubicBezTo>
                    <a:pt x="59" y="60"/>
                    <a:pt x="58" y="60"/>
                    <a:pt x="56" y="59"/>
                  </a:cubicBezTo>
                  <a:cubicBezTo>
                    <a:pt x="48" y="56"/>
                    <a:pt x="16" y="39"/>
                    <a:pt x="8" y="50"/>
                  </a:cubicBezTo>
                  <a:cubicBezTo>
                    <a:pt x="0" y="62"/>
                    <a:pt x="42" y="72"/>
                    <a:pt x="50" y="74"/>
                  </a:cubicBezTo>
                  <a:cubicBezTo>
                    <a:pt x="40" y="77"/>
                    <a:pt x="8" y="85"/>
                    <a:pt x="9" y="98"/>
                  </a:cubicBezTo>
                  <a:cubicBezTo>
                    <a:pt x="11" y="113"/>
                    <a:pt x="51" y="92"/>
                    <a:pt x="58" y="89"/>
                  </a:cubicBezTo>
                  <a:cubicBezTo>
                    <a:pt x="59" y="89"/>
                    <a:pt x="61" y="88"/>
                    <a:pt x="62" y="87"/>
                  </a:cubicBezTo>
                  <a:cubicBezTo>
                    <a:pt x="61" y="88"/>
                    <a:pt x="61" y="89"/>
                    <a:pt x="60" y="91"/>
                  </a:cubicBezTo>
                  <a:cubicBezTo>
                    <a:pt x="56" y="99"/>
                    <a:pt x="38" y="130"/>
                    <a:pt x="50" y="139"/>
                  </a:cubicBezTo>
                  <a:cubicBezTo>
                    <a:pt x="60" y="146"/>
                    <a:pt x="70" y="114"/>
                    <a:pt x="74" y="101"/>
                  </a:cubicBezTo>
                  <a:cubicBezTo>
                    <a:pt x="76" y="114"/>
                    <a:pt x="81" y="141"/>
                    <a:pt x="94" y="141"/>
                  </a:cubicBezTo>
                  <a:cubicBezTo>
                    <a:pt x="108" y="140"/>
                    <a:pt x="91" y="99"/>
                    <a:pt x="89" y="91"/>
                  </a:cubicBezTo>
                  <a:cubicBezTo>
                    <a:pt x="89" y="91"/>
                    <a:pt x="89" y="90"/>
                    <a:pt x="88" y="90"/>
                  </a:cubicBezTo>
                  <a:cubicBezTo>
                    <a:pt x="89" y="90"/>
                    <a:pt x="89" y="90"/>
                    <a:pt x="89" y="90"/>
                  </a:cubicBezTo>
                  <a:cubicBezTo>
                    <a:pt x="97" y="96"/>
                    <a:pt x="125" y="119"/>
                    <a:pt x="135" y="109"/>
                  </a:cubicBezTo>
                  <a:cubicBezTo>
                    <a:pt x="145" y="99"/>
                    <a:pt x="104" y="80"/>
                    <a:pt x="98" y="76"/>
                  </a:cubicBezTo>
                  <a:cubicBezTo>
                    <a:pt x="96" y="76"/>
                    <a:pt x="95" y="75"/>
                    <a:pt x="93" y="74"/>
                  </a:cubicBezTo>
                  <a:cubicBezTo>
                    <a:pt x="95" y="74"/>
                    <a:pt x="96" y="74"/>
                    <a:pt x="97" y="74"/>
                  </a:cubicBezTo>
                  <a:cubicBezTo>
                    <a:pt x="106" y="72"/>
                    <a:pt x="142" y="66"/>
                    <a:pt x="142" y="52"/>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132"/>
            <p:cNvSpPr>
              <a:spLocks noChangeArrowheads="1"/>
            </p:cNvSpPr>
            <p:nvPr/>
          </p:nvSpPr>
          <p:spPr bwMode="auto">
            <a:xfrm>
              <a:off x="4227513" y="885825"/>
              <a:ext cx="33338" cy="33338"/>
            </a:xfrm>
            <a:prstGeom prst="ellipse">
              <a:avLst/>
            </a:pr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374049" y="4501340"/>
            <a:ext cx="419100" cy="419100"/>
            <a:chOff x="2917825" y="5632450"/>
            <a:chExt cx="419100" cy="419100"/>
          </a:xfrm>
        </p:grpSpPr>
        <p:sp>
          <p:nvSpPr>
            <p:cNvPr id="32" name="Freeform 133"/>
            <p:cNvSpPr/>
            <p:nvPr/>
          </p:nvSpPr>
          <p:spPr bwMode="auto">
            <a:xfrm>
              <a:off x="2917825" y="5632450"/>
              <a:ext cx="419100" cy="419100"/>
            </a:xfrm>
            <a:custGeom>
              <a:avLst/>
              <a:gdLst>
                <a:gd name="T0" fmla="*/ 228 w 241"/>
                <a:gd name="T1" fmla="*/ 160 h 241"/>
                <a:gd name="T2" fmla="*/ 159 w 241"/>
                <a:gd name="T3" fmla="*/ 119 h 241"/>
                <a:gd name="T4" fmla="*/ 151 w 241"/>
                <a:gd name="T5" fmla="*/ 118 h 241"/>
                <a:gd name="T6" fmla="*/ 157 w 241"/>
                <a:gd name="T7" fmla="*/ 115 h 241"/>
                <a:gd name="T8" fmla="*/ 221 w 241"/>
                <a:gd name="T9" fmla="*/ 68 h 241"/>
                <a:gd name="T10" fmla="*/ 145 w 241"/>
                <a:gd name="T11" fmla="*/ 92 h 241"/>
                <a:gd name="T12" fmla="*/ 139 w 241"/>
                <a:gd name="T13" fmla="*/ 96 h 241"/>
                <a:gd name="T14" fmla="*/ 141 w 241"/>
                <a:gd name="T15" fmla="*/ 90 h 241"/>
                <a:gd name="T16" fmla="*/ 149 w 241"/>
                <a:gd name="T17" fmla="*/ 11 h 241"/>
                <a:gd name="T18" fmla="*/ 115 w 241"/>
                <a:gd name="T19" fmla="*/ 83 h 241"/>
                <a:gd name="T20" fmla="*/ 114 w 241"/>
                <a:gd name="T21" fmla="*/ 91 h 241"/>
                <a:gd name="T22" fmla="*/ 111 w 241"/>
                <a:gd name="T23" fmla="*/ 86 h 241"/>
                <a:gd name="T24" fmla="*/ 58 w 241"/>
                <a:gd name="T25" fmla="*/ 27 h 241"/>
                <a:gd name="T26" fmla="*/ 89 w 241"/>
                <a:gd name="T27" fmla="*/ 99 h 241"/>
                <a:gd name="T28" fmla="*/ 12 w 241"/>
                <a:gd name="T29" fmla="*/ 90 h 241"/>
                <a:gd name="T30" fmla="*/ 83 w 241"/>
                <a:gd name="T31" fmla="*/ 126 h 241"/>
                <a:gd name="T32" fmla="*/ 91 w 241"/>
                <a:gd name="T33" fmla="*/ 127 h 241"/>
                <a:gd name="T34" fmla="*/ 85 w 241"/>
                <a:gd name="T35" fmla="*/ 130 h 241"/>
                <a:gd name="T36" fmla="*/ 25 w 241"/>
                <a:gd name="T37" fmla="*/ 181 h 241"/>
                <a:gd name="T38" fmla="*/ 94 w 241"/>
                <a:gd name="T39" fmla="*/ 156 h 241"/>
                <a:gd name="T40" fmla="*/ 80 w 241"/>
                <a:gd name="T41" fmla="*/ 227 h 241"/>
                <a:gd name="T42" fmla="*/ 122 w 241"/>
                <a:gd name="T43" fmla="*/ 159 h 241"/>
                <a:gd name="T44" fmla="*/ 123 w 241"/>
                <a:gd name="T45" fmla="*/ 156 h 241"/>
                <a:gd name="T46" fmla="*/ 123 w 241"/>
                <a:gd name="T47" fmla="*/ 158 h 241"/>
                <a:gd name="T48" fmla="*/ 163 w 241"/>
                <a:gd name="T49" fmla="*/ 227 h 241"/>
                <a:gd name="T50" fmla="*/ 148 w 241"/>
                <a:gd name="T51" fmla="*/ 148 h 241"/>
                <a:gd name="T52" fmla="*/ 144 w 241"/>
                <a:gd name="T53" fmla="*/ 141 h 241"/>
                <a:gd name="T54" fmla="*/ 150 w 241"/>
                <a:gd name="T55" fmla="*/ 144 h 241"/>
                <a:gd name="T56" fmla="*/ 228 w 241"/>
                <a:gd name="T57"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241">
                  <a:moveTo>
                    <a:pt x="228" y="160"/>
                  </a:moveTo>
                  <a:cubicBezTo>
                    <a:pt x="241" y="141"/>
                    <a:pt x="171" y="123"/>
                    <a:pt x="159" y="119"/>
                  </a:cubicBezTo>
                  <a:cubicBezTo>
                    <a:pt x="157" y="119"/>
                    <a:pt x="154" y="118"/>
                    <a:pt x="151" y="118"/>
                  </a:cubicBezTo>
                  <a:cubicBezTo>
                    <a:pt x="153" y="117"/>
                    <a:pt x="155" y="116"/>
                    <a:pt x="157" y="115"/>
                  </a:cubicBezTo>
                  <a:cubicBezTo>
                    <a:pt x="171" y="109"/>
                    <a:pt x="226" y="90"/>
                    <a:pt x="221" y="68"/>
                  </a:cubicBezTo>
                  <a:cubicBezTo>
                    <a:pt x="216" y="45"/>
                    <a:pt x="156" y="85"/>
                    <a:pt x="145" y="92"/>
                  </a:cubicBezTo>
                  <a:cubicBezTo>
                    <a:pt x="143" y="93"/>
                    <a:pt x="141" y="95"/>
                    <a:pt x="139" y="96"/>
                  </a:cubicBezTo>
                  <a:cubicBezTo>
                    <a:pt x="140" y="94"/>
                    <a:pt x="140" y="92"/>
                    <a:pt x="141" y="90"/>
                  </a:cubicBezTo>
                  <a:cubicBezTo>
                    <a:pt x="146" y="76"/>
                    <a:pt x="168" y="22"/>
                    <a:pt x="149" y="11"/>
                  </a:cubicBezTo>
                  <a:cubicBezTo>
                    <a:pt x="128" y="0"/>
                    <a:pt x="118" y="71"/>
                    <a:pt x="115" y="83"/>
                  </a:cubicBezTo>
                  <a:cubicBezTo>
                    <a:pt x="115" y="86"/>
                    <a:pt x="114" y="89"/>
                    <a:pt x="114" y="91"/>
                  </a:cubicBezTo>
                  <a:cubicBezTo>
                    <a:pt x="113" y="89"/>
                    <a:pt x="112" y="88"/>
                    <a:pt x="111" y="86"/>
                  </a:cubicBezTo>
                  <a:cubicBezTo>
                    <a:pt x="104" y="73"/>
                    <a:pt x="79" y="20"/>
                    <a:pt x="58" y="27"/>
                  </a:cubicBezTo>
                  <a:cubicBezTo>
                    <a:pt x="36" y="34"/>
                    <a:pt x="80" y="88"/>
                    <a:pt x="89" y="99"/>
                  </a:cubicBezTo>
                  <a:cubicBezTo>
                    <a:pt x="72" y="93"/>
                    <a:pt x="23" y="71"/>
                    <a:pt x="12" y="90"/>
                  </a:cubicBezTo>
                  <a:cubicBezTo>
                    <a:pt x="0" y="110"/>
                    <a:pt x="71" y="123"/>
                    <a:pt x="83" y="126"/>
                  </a:cubicBezTo>
                  <a:cubicBezTo>
                    <a:pt x="86" y="126"/>
                    <a:pt x="89" y="127"/>
                    <a:pt x="91" y="127"/>
                  </a:cubicBezTo>
                  <a:cubicBezTo>
                    <a:pt x="89" y="128"/>
                    <a:pt x="87" y="129"/>
                    <a:pt x="85" y="130"/>
                  </a:cubicBezTo>
                  <a:cubicBezTo>
                    <a:pt x="72" y="137"/>
                    <a:pt x="18" y="160"/>
                    <a:pt x="25" y="181"/>
                  </a:cubicBezTo>
                  <a:cubicBezTo>
                    <a:pt x="31" y="201"/>
                    <a:pt x="76" y="169"/>
                    <a:pt x="94" y="156"/>
                  </a:cubicBezTo>
                  <a:cubicBezTo>
                    <a:pt x="84" y="176"/>
                    <a:pt x="64" y="215"/>
                    <a:pt x="80" y="227"/>
                  </a:cubicBezTo>
                  <a:cubicBezTo>
                    <a:pt x="98" y="241"/>
                    <a:pt x="118" y="171"/>
                    <a:pt x="122" y="159"/>
                  </a:cubicBezTo>
                  <a:cubicBezTo>
                    <a:pt x="122" y="158"/>
                    <a:pt x="122" y="157"/>
                    <a:pt x="123" y="156"/>
                  </a:cubicBezTo>
                  <a:cubicBezTo>
                    <a:pt x="123" y="157"/>
                    <a:pt x="123" y="157"/>
                    <a:pt x="123" y="158"/>
                  </a:cubicBezTo>
                  <a:cubicBezTo>
                    <a:pt x="128" y="172"/>
                    <a:pt x="141" y="229"/>
                    <a:pt x="163" y="227"/>
                  </a:cubicBezTo>
                  <a:cubicBezTo>
                    <a:pt x="187" y="224"/>
                    <a:pt x="153" y="159"/>
                    <a:pt x="148" y="148"/>
                  </a:cubicBezTo>
                  <a:cubicBezTo>
                    <a:pt x="147" y="146"/>
                    <a:pt x="145" y="143"/>
                    <a:pt x="144" y="141"/>
                  </a:cubicBezTo>
                  <a:cubicBezTo>
                    <a:pt x="146" y="142"/>
                    <a:pt x="148" y="143"/>
                    <a:pt x="150" y="144"/>
                  </a:cubicBezTo>
                  <a:cubicBezTo>
                    <a:pt x="163" y="150"/>
                    <a:pt x="215" y="179"/>
                    <a:pt x="228" y="16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4"/>
            <p:cNvSpPr/>
            <p:nvPr/>
          </p:nvSpPr>
          <p:spPr bwMode="auto">
            <a:xfrm>
              <a:off x="3097213" y="5816600"/>
              <a:ext cx="60325" cy="60325"/>
            </a:xfrm>
            <a:custGeom>
              <a:avLst/>
              <a:gdLst>
                <a:gd name="T0" fmla="*/ 30 w 35"/>
                <a:gd name="T1" fmla="*/ 27 h 35"/>
                <a:gd name="T2" fmla="*/ 9 w 35"/>
                <a:gd name="T3" fmla="*/ 30 h 35"/>
                <a:gd name="T4" fmla="*/ 6 w 35"/>
                <a:gd name="T5" fmla="*/ 8 h 35"/>
                <a:gd name="T6" fmla="*/ 27 w 35"/>
                <a:gd name="T7" fmla="*/ 5 h 35"/>
                <a:gd name="T8" fmla="*/ 30 w 35"/>
                <a:gd name="T9" fmla="*/ 27 h 35"/>
              </a:gdLst>
              <a:ahLst/>
              <a:cxnLst>
                <a:cxn ang="0">
                  <a:pos x="T0" y="T1"/>
                </a:cxn>
                <a:cxn ang="0">
                  <a:pos x="T2" y="T3"/>
                </a:cxn>
                <a:cxn ang="0">
                  <a:pos x="T4" y="T5"/>
                </a:cxn>
                <a:cxn ang="0">
                  <a:pos x="T6" y="T7"/>
                </a:cxn>
                <a:cxn ang="0">
                  <a:pos x="T8" y="T9"/>
                </a:cxn>
              </a:cxnLst>
              <a:rect l="0" t="0" r="r" b="b"/>
              <a:pathLst>
                <a:path w="35" h="35">
                  <a:moveTo>
                    <a:pt x="30" y="27"/>
                  </a:moveTo>
                  <a:cubicBezTo>
                    <a:pt x="25" y="34"/>
                    <a:pt x="15" y="35"/>
                    <a:pt x="9" y="30"/>
                  </a:cubicBezTo>
                  <a:cubicBezTo>
                    <a:pt x="2" y="25"/>
                    <a:pt x="0" y="15"/>
                    <a:pt x="6" y="8"/>
                  </a:cubicBezTo>
                  <a:cubicBezTo>
                    <a:pt x="11" y="2"/>
                    <a:pt x="20" y="0"/>
                    <a:pt x="27" y="5"/>
                  </a:cubicBezTo>
                  <a:cubicBezTo>
                    <a:pt x="34" y="10"/>
                    <a:pt x="35" y="20"/>
                    <a:pt x="30" y="27"/>
                  </a:cubicBezTo>
                  <a:close/>
                </a:path>
              </a:pathLst>
            </a:cu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9831550" y="2745067"/>
            <a:ext cx="419100" cy="417513"/>
            <a:chOff x="6610350" y="3409950"/>
            <a:chExt cx="419100" cy="417513"/>
          </a:xfrm>
        </p:grpSpPr>
        <p:sp>
          <p:nvSpPr>
            <p:cNvPr id="35" name="Freeform 135"/>
            <p:cNvSpPr/>
            <p:nvPr/>
          </p:nvSpPr>
          <p:spPr bwMode="auto">
            <a:xfrm>
              <a:off x="6610350" y="3409950"/>
              <a:ext cx="419100" cy="417513"/>
            </a:xfrm>
            <a:custGeom>
              <a:avLst/>
              <a:gdLst>
                <a:gd name="T0" fmla="*/ 228 w 241"/>
                <a:gd name="T1" fmla="*/ 161 h 241"/>
                <a:gd name="T2" fmla="*/ 159 w 241"/>
                <a:gd name="T3" fmla="*/ 120 h 241"/>
                <a:gd name="T4" fmla="*/ 152 w 241"/>
                <a:gd name="T5" fmla="*/ 118 h 241"/>
                <a:gd name="T6" fmla="*/ 158 w 241"/>
                <a:gd name="T7" fmla="*/ 116 h 241"/>
                <a:gd name="T8" fmla="*/ 222 w 241"/>
                <a:gd name="T9" fmla="*/ 68 h 241"/>
                <a:gd name="T10" fmla="*/ 145 w 241"/>
                <a:gd name="T11" fmla="*/ 92 h 241"/>
                <a:gd name="T12" fmla="*/ 139 w 241"/>
                <a:gd name="T13" fmla="*/ 97 h 241"/>
                <a:gd name="T14" fmla="*/ 141 w 241"/>
                <a:gd name="T15" fmla="*/ 91 h 241"/>
                <a:gd name="T16" fmla="*/ 149 w 241"/>
                <a:gd name="T17" fmla="*/ 11 h 241"/>
                <a:gd name="T18" fmla="*/ 116 w 241"/>
                <a:gd name="T19" fmla="*/ 84 h 241"/>
                <a:gd name="T20" fmla="*/ 115 w 241"/>
                <a:gd name="T21" fmla="*/ 92 h 241"/>
                <a:gd name="T22" fmla="*/ 112 w 241"/>
                <a:gd name="T23" fmla="*/ 86 h 241"/>
                <a:gd name="T24" fmla="*/ 58 w 241"/>
                <a:gd name="T25" fmla="*/ 27 h 241"/>
                <a:gd name="T26" fmla="*/ 89 w 241"/>
                <a:gd name="T27" fmla="*/ 100 h 241"/>
                <a:gd name="T28" fmla="*/ 12 w 241"/>
                <a:gd name="T29" fmla="*/ 90 h 241"/>
                <a:gd name="T30" fmla="*/ 84 w 241"/>
                <a:gd name="T31" fmla="*/ 126 h 241"/>
                <a:gd name="T32" fmla="*/ 92 w 241"/>
                <a:gd name="T33" fmla="*/ 127 h 241"/>
                <a:gd name="T34" fmla="*/ 86 w 241"/>
                <a:gd name="T35" fmla="*/ 130 h 241"/>
                <a:gd name="T36" fmla="*/ 25 w 241"/>
                <a:gd name="T37" fmla="*/ 182 h 241"/>
                <a:gd name="T38" fmla="*/ 94 w 241"/>
                <a:gd name="T39" fmla="*/ 157 h 241"/>
                <a:gd name="T40" fmla="*/ 80 w 241"/>
                <a:gd name="T41" fmla="*/ 227 h 241"/>
                <a:gd name="T42" fmla="*/ 122 w 241"/>
                <a:gd name="T43" fmla="*/ 159 h 241"/>
                <a:gd name="T44" fmla="*/ 123 w 241"/>
                <a:gd name="T45" fmla="*/ 157 h 241"/>
                <a:gd name="T46" fmla="*/ 123 w 241"/>
                <a:gd name="T47" fmla="*/ 158 h 241"/>
                <a:gd name="T48" fmla="*/ 164 w 241"/>
                <a:gd name="T49" fmla="*/ 227 h 241"/>
                <a:gd name="T50" fmla="*/ 148 w 241"/>
                <a:gd name="T51" fmla="*/ 149 h 241"/>
                <a:gd name="T52" fmla="*/ 144 w 241"/>
                <a:gd name="T53" fmla="*/ 142 h 241"/>
                <a:gd name="T54" fmla="*/ 150 w 241"/>
                <a:gd name="T55" fmla="*/ 145 h 241"/>
                <a:gd name="T56" fmla="*/ 228 w 241"/>
                <a:gd name="T57" fmla="*/ 16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241">
                  <a:moveTo>
                    <a:pt x="228" y="161"/>
                  </a:moveTo>
                  <a:cubicBezTo>
                    <a:pt x="241" y="142"/>
                    <a:pt x="171" y="123"/>
                    <a:pt x="159" y="120"/>
                  </a:cubicBezTo>
                  <a:cubicBezTo>
                    <a:pt x="157" y="119"/>
                    <a:pt x="154" y="118"/>
                    <a:pt x="152" y="118"/>
                  </a:cubicBezTo>
                  <a:cubicBezTo>
                    <a:pt x="154" y="117"/>
                    <a:pt x="156" y="117"/>
                    <a:pt x="158" y="116"/>
                  </a:cubicBezTo>
                  <a:cubicBezTo>
                    <a:pt x="171" y="110"/>
                    <a:pt x="227" y="90"/>
                    <a:pt x="222" y="68"/>
                  </a:cubicBezTo>
                  <a:cubicBezTo>
                    <a:pt x="217" y="46"/>
                    <a:pt x="156" y="86"/>
                    <a:pt x="145" y="92"/>
                  </a:cubicBezTo>
                  <a:cubicBezTo>
                    <a:pt x="143" y="94"/>
                    <a:pt x="141" y="95"/>
                    <a:pt x="139" y="97"/>
                  </a:cubicBezTo>
                  <a:cubicBezTo>
                    <a:pt x="140" y="95"/>
                    <a:pt x="141" y="93"/>
                    <a:pt x="141" y="91"/>
                  </a:cubicBezTo>
                  <a:cubicBezTo>
                    <a:pt x="146" y="76"/>
                    <a:pt x="169" y="22"/>
                    <a:pt x="149" y="11"/>
                  </a:cubicBezTo>
                  <a:cubicBezTo>
                    <a:pt x="129" y="0"/>
                    <a:pt x="118" y="72"/>
                    <a:pt x="116" y="84"/>
                  </a:cubicBezTo>
                  <a:cubicBezTo>
                    <a:pt x="115" y="86"/>
                    <a:pt x="115" y="89"/>
                    <a:pt x="115" y="92"/>
                  </a:cubicBezTo>
                  <a:cubicBezTo>
                    <a:pt x="114" y="90"/>
                    <a:pt x="113" y="88"/>
                    <a:pt x="112" y="86"/>
                  </a:cubicBezTo>
                  <a:cubicBezTo>
                    <a:pt x="104" y="73"/>
                    <a:pt x="79" y="20"/>
                    <a:pt x="58" y="27"/>
                  </a:cubicBezTo>
                  <a:cubicBezTo>
                    <a:pt x="36" y="35"/>
                    <a:pt x="80" y="88"/>
                    <a:pt x="89" y="100"/>
                  </a:cubicBezTo>
                  <a:cubicBezTo>
                    <a:pt x="72" y="93"/>
                    <a:pt x="23" y="72"/>
                    <a:pt x="12" y="90"/>
                  </a:cubicBezTo>
                  <a:cubicBezTo>
                    <a:pt x="0" y="110"/>
                    <a:pt x="72" y="123"/>
                    <a:pt x="84" y="126"/>
                  </a:cubicBezTo>
                  <a:cubicBezTo>
                    <a:pt x="86" y="127"/>
                    <a:pt x="89" y="127"/>
                    <a:pt x="92" y="127"/>
                  </a:cubicBezTo>
                  <a:cubicBezTo>
                    <a:pt x="90" y="128"/>
                    <a:pt x="88" y="129"/>
                    <a:pt x="86" y="130"/>
                  </a:cubicBezTo>
                  <a:cubicBezTo>
                    <a:pt x="72" y="137"/>
                    <a:pt x="19" y="160"/>
                    <a:pt x="25" y="182"/>
                  </a:cubicBezTo>
                  <a:cubicBezTo>
                    <a:pt x="31" y="201"/>
                    <a:pt x="76" y="169"/>
                    <a:pt x="94" y="157"/>
                  </a:cubicBezTo>
                  <a:cubicBezTo>
                    <a:pt x="84" y="176"/>
                    <a:pt x="64" y="216"/>
                    <a:pt x="80" y="227"/>
                  </a:cubicBezTo>
                  <a:cubicBezTo>
                    <a:pt x="99" y="241"/>
                    <a:pt x="118" y="171"/>
                    <a:pt x="122" y="159"/>
                  </a:cubicBezTo>
                  <a:cubicBezTo>
                    <a:pt x="122" y="159"/>
                    <a:pt x="123" y="158"/>
                    <a:pt x="123" y="157"/>
                  </a:cubicBezTo>
                  <a:cubicBezTo>
                    <a:pt x="123" y="157"/>
                    <a:pt x="123" y="158"/>
                    <a:pt x="123" y="158"/>
                  </a:cubicBezTo>
                  <a:cubicBezTo>
                    <a:pt x="128" y="172"/>
                    <a:pt x="141" y="230"/>
                    <a:pt x="164" y="227"/>
                  </a:cubicBezTo>
                  <a:cubicBezTo>
                    <a:pt x="187" y="224"/>
                    <a:pt x="153" y="160"/>
                    <a:pt x="148" y="149"/>
                  </a:cubicBezTo>
                  <a:cubicBezTo>
                    <a:pt x="147" y="146"/>
                    <a:pt x="146" y="144"/>
                    <a:pt x="144" y="142"/>
                  </a:cubicBezTo>
                  <a:cubicBezTo>
                    <a:pt x="146" y="143"/>
                    <a:pt x="148" y="144"/>
                    <a:pt x="150" y="145"/>
                  </a:cubicBezTo>
                  <a:cubicBezTo>
                    <a:pt x="164" y="151"/>
                    <a:pt x="215" y="179"/>
                    <a:pt x="228" y="161"/>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6"/>
            <p:cNvSpPr/>
            <p:nvPr/>
          </p:nvSpPr>
          <p:spPr bwMode="auto">
            <a:xfrm>
              <a:off x="6791325" y="3595687"/>
              <a:ext cx="58738" cy="58738"/>
            </a:xfrm>
            <a:custGeom>
              <a:avLst/>
              <a:gdLst>
                <a:gd name="T0" fmla="*/ 29 w 34"/>
                <a:gd name="T1" fmla="*/ 26 h 34"/>
                <a:gd name="T2" fmla="*/ 8 w 34"/>
                <a:gd name="T3" fmla="*/ 29 h 34"/>
                <a:gd name="T4" fmla="*/ 5 w 34"/>
                <a:gd name="T5" fmla="*/ 8 h 34"/>
                <a:gd name="T6" fmla="*/ 26 w 34"/>
                <a:gd name="T7" fmla="*/ 5 h 34"/>
                <a:gd name="T8" fmla="*/ 29 w 34"/>
                <a:gd name="T9" fmla="*/ 26 h 34"/>
              </a:gdLst>
              <a:ahLst/>
              <a:cxnLst>
                <a:cxn ang="0">
                  <a:pos x="T0" y="T1"/>
                </a:cxn>
                <a:cxn ang="0">
                  <a:pos x="T2" y="T3"/>
                </a:cxn>
                <a:cxn ang="0">
                  <a:pos x="T4" y="T5"/>
                </a:cxn>
                <a:cxn ang="0">
                  <a:pos x="T6" y="T7"/>
                </a:cxn>
                <a:cxn ang="0">
                  <a:pos x="T8" y="T9"/>
                </a:cxn>
              </a:cxnLst>
              <a:rect l="0" t="0" r="r" b="b"/>
              <a:pathLst>
                <a:path w="34" h="34">
                  <a:moveTo>
                    <a:pt x="29" y="26"/>
                  </a:moveTo>
                  <a:cubicBezTo>
                    <a:pt x="24" y="33"/>
                    <a:pt x="15" y="34"/>
                    <a:pt x="8" y="29"/>
                  </a:cubicBezTo>
                  <a:cubicBezTo>
                    <a:pt x="1" y="24"/>
                    <a:pt x="0" y="14"/>
                    <a:pt x="5" y="8"/>
                  </a:cubicBezTo>
                  <a:cubicBezTo>
                    <a:pt x="10" y="1"/>
                    <a:pt x="20" y="0"/>
                    <a:pt x="26" y="5"/>
                  </a:cubicBezTo>
                  <a:cubicBezTo>
                    <a:pt x="33" y="10"/>
                    <a:pt x="34" y="19"/>
                    <a:pt x="29" y="26"/>
                  </a:cubicBezTo>
                  <a:close/>
                </a:path>
              </a:pathLst>
            </a:custGeom>
            <a:solidFill>
              <a:srgbClr val="FD7C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2322266" y="1564438"/>
            <a:ext cx="7548276" cy="2800767"/>
          </a:xfrm>
          <a:prstGeom prst="rect">
            <a:avLst/>
          </a:prstGeom>
          <a:noFill/>
        </p:spPr>
        <p:txBody>
          <a:bodyPr wrap="square" rtlCol="0">
            <a:spAutoFit/>
          </a:bodyPr>
          <a:lstStyle/>
          <a:p>
            <a:pPr algn="ctr"/>
            <a:r>
              <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谢谢观看</a:t>
            </a:r>
            <a:endParaRPr lang="en-US" altLang="zh-CN"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a:p>
            <a:pPr algn="ctr"/>
            <a:r>
              <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下期见</a:t>
            </a:r>
            <a:endParaRPr lang="zh-CN" altLang="en-US" sz="8800" dirty="0">
              <a:ln w="76200">
                <a:noFill/>
              </a:ln>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cxnSp>
        <p:nvCxnSpPr>
          <p:cNvPr id="39" name="直接连接符 38"/>
          <p:cNvCxnSpPr/>
          <p:nvPr/>
        </p:nvCxnSpPr>
        <p:spPr>
          <a:xfrm>
            <a:off x="4714514" y="4510955"/>
            <a:ext cx="2771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27600" y="4622800"/>
            <a:ext cx="2336800" cy="337185"/>
          </a:xfrm>
          <a:prstGeom prst="rect">
            <a:avLst/>
          </a:prstGeom>
          <a:noFill/>
        </p:spPr>
        <p:txBody>
          <a:bodyPr wrap="square" rtlCol="0">
            <a:spAutoFit/>
          </a:bodyPr>
          <a:lstStyle/>
          <a:p>
            <a:pPr algn="dist"/>
            <a:r>
              <a:rPr lang="zh-CN" altLang="en-US" sz="1600" dirty="0">
                <a:solidFill>
                  <a:schemeClr val="bg1"/>
                </a:solidFill>
                <a:latin typeface="站酷快乐体2016修订版" panose="02010600030101010101" pitchFamily="2" charset="-122"/>
                <a:ea typeface="站酷快乐体2016修订版" panose="02010600030101010101" pitchFamily="2" charset="-122"/>
              </a:rPr>
              <a:t>任课老师：</a:t>
            </a:r>
            <a:r>
              <a:rPr lang="en-US" altLang="zh-CN" sz="1600" dirty="0">
                <a:solidFill>
                  <a:schemeClr val="bg1"/>
                </a:solidFill>
                <a:latin typeface="站酷快乐体2016修订版" panose="02010600030101010101" pitchFamily="2" charset="-122"/>
                <a:ea typeface="站酷快乐体2016修订版" panose="02010600030101010101" pitchFamily="2" charset="-122"/>
              </a:rPr>
              <a:t>PPT</a:t>
            </a:r>
            <a:r>
              <a:rPr lang="zh-CN" altLang="en-US" sz="1600" dirty="0">
                <a:solidFill>
                  <a:schemeClr val="bg1"/>
                </a:solidFill>
                <a:latin typeface="站酷快乐体2016修订版" panose="02010600030101010101" pitchFamily="2" charset="-122"/>
                <a:ea typeface="站酷快乐体2016修订版" panose="02010600030101010101" pitchFamily="2" charset="-122"/>
              </a:rPr>
              <a:t>营</a:t>
            </a:r>
            <a:endParaRPr lang="zh-CN" altLang="en-US" sz="1600" dirty="0">
              <a:solidFill>
                <a:schemeClr val="bg1"/>
              </a:solidFill>
              <a:latin typeface="站酷快乐体2016修订版" panose="02010600030101010101" pitchFamily="2" charset="-122"/>
              <a:ea typeface="站酷快乐体2016修订版"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842" y="-2320968"/>
            <a:ext cx="3683950" cy="3445500"/>
          </a:xfrm>
          <a:prstGeom prst="rect">
            <a:avLst/>
          </a:prstGeom>
        </p:spPr>
      </p:pic>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45" name="组合 44"/>
          <p:cNvGrpSpPr/>
          <p:nvPr/>
        </p:nvGrpSpPr>
        <p:grpSpPr>
          <a:xfrm>
            <a:off x="2026976" y="1582149"/>
            <a:ext cx="2937100" cy="3259202"/>
            <a:chOff x="2067542" y="1139173"/>
            <a:chExt cx="2937100" cy="3259202"/>
          </a:xfrm>
        </p:grpSpPr>
        <p:sp>
          <p:nvSpPr>
            <p:cNvPr id="3" name="文本框 2"/>
            <p:cNvSpPr txBox="1"/>
            <p:nvPr/>
          </p:nvSpPr>
          <p:spPr>
            <a:xfrm>
              <a:off x="2753441" y="1139173"/>
              <a:ext cx="1659429" cy="1862048"/>
            </a:xfrm>
            <a:prstGeom prst="rect">
              <a:avLst/>
            </a:prstGeom>
            <a:noFill/>
          </p:spPr>
          <p:txBody>
            <a:bodyPr wrap="none" rtlCol="0">
              <a:spAutoFit/>
            </a:bodyPr>
            <a:lstStyle/>
            <a:p>
              <a:r>
                <a:rPr lang="zh-CN" altLang="en-US" sz="11500" dirty="0">
                  <a:solidFill>
                    <a:prstClr val="white"/>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目</a:t>
              </a:r>
              <a:endParaRPr lang="zh-CN" altLang="en-US" sz="115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sp>
          <p:nvSpPr>
            <p:cNvPr id="4" name="文本框 3"/>
            <p:cNvSpPr txBox="1"/>
            <p:nvPr/>
          </p:nvSpPr>
          <p:spPr>
            <a:xfrm>
              <a:off x="3691462" y="2735030"/>
              <a:ext cx="1313180" cy="1446550"/>
            </a:xfrm>
            <a:prstGeom prst="rect">
              <a:avLst/>
            </a:prstGeom>
            <a:noFill/>
          </p:spPr>
          <p:txBody>
            <a:bodyPr wrap="none" rtlCol="0">
              <a:spAutoFit/>
            </a:bodyPr>
            <a:lstStyle/>
            <a:p>
              <a:r>
                <a:rPr lang="zh-CN" altLang="en-US" sz="88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rPr>
                <a:t>录</a:t>
              </a:r>
              <a:endParaRPr lang="zh-CN" altLang="en-US" sz="88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542" y="1705624"/>
              <a:ext cx="2195441" cy="2692751"/>
            </a:xfrm>
            <a:prstGeom prst="rect">
              <a:avLst/>
            </a:prstGeom>
          </p:spPr>
        </p:pic>
      </p:grpSp>
      <p:grpSp>
        <p:nvGrpSpPr>
          <p:cNvPr id="50" name="组合 49"/>
          <p:cNvGrpSpPr/>
          <p:nvPr/>
        </p:nvGrpSpPr>
        <p:grpSpPr>
          <a:xfrm>
            <a:off x="6451921" y="1201685"/>
            <a:ext cx="3396573" cy="716582"/>
            <a:chOff x="6243691" y="1201685"/>
            <a:chExt cx="3396573" cy="716582"/>
          </a:xfrm>
        </p:grpSpPr>
        <p:sp>
          <p:nvSpPr>
            <p:cNvPr id="10" name="矩形: 圆角 9"/>
            <p:cNvSpPr/>
            <p:nvPr/>
          </p:nvSpPr>
          <p:spPr>
            <a:xfrm>
              <a:off x="6793464" y="1381382"/>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11" name="文本框 38"/>
            <p:cNvSpPr txBox="1"/>
            <p:nvPr>
              <p:custDataLst>
                <p:tags r:id="rId6"/>
              </p:custDataLst>
            </p:nvPr>
          </p:nvSpPr>
          <p:spPr>
            <a:xfrm>
              <a:off x="7160647" y="1381382"/>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12" name="组合 11"/>
            <p:cNvGrpSpPr/>
            <p:nvPr/>
          </p:nvGrpSpPr>
          <p:grpSpPr>
            <a:xfrm>
              <a:off x="7877894" y="1346928"/>
              <a:ext cx="1762370" cy="516949"/>
              <a:chOff x="8266676" y="1577362"/>
              <a:chExt cx="2048067" cy="600751"/>
            </a:xfrm>
          </p:grpSpPr>
          <p:sp>
            <p:nvSpPr>
              <p:cNvPr id="14" name="文本框 38"/>
              <p:cNvSpPr txBox="1"/>
              <p:nvPr>
                <p:custDataLst>
                  <p:tags r:id="rId7"/>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课堂内容</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5" name="矩形 14"/>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CONTENT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46" name="图片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29761">
              <a:off x="6243691" y="1201685"/>
              <a:ext cx="871229" cy="716582"/>
            </a:xfrm>
            <a:prstGeom prst="rect">
              <a:avLst/>
            </a:prstGeom>
          </p:spPr>
        </p:pic>
      </p:grpSp>
      <p:grpSp>
        <p:nvGrpSpPr>
          <p:cNvPr id="51" name="组合 50"/>
          <p:cNvGrpSpPr/>
          <p:nvPr/>
        </p:nvGrpSpPr>
        <p:grpSpPr>
          <a:xfrm>
            <a:off x="6451921" y="2340632"/>
            <a:ext cx="3396573" cy="716582"/>
            <a:chOff x="6243691" y="2340632"/>
            <a:chExt cx="3396573" cy="716582"/>
          </a:xfrm>
        </p:grpSpPr>
        <p:sp>
          <p:nvSpPr>
            <p:cNvPr id="17" name="矩形: 圆角 16"/>
            <p:cNvSpPr/>
            <p:nvPr/>
          </p:nvSpPr>
          <p:spPr>
            <a:xfrm>
              <a:off x="6793464" y="2473806"/>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18" name="文本框 38"/>
            <p:cNvSpPr txBox="1"/>
            <p:nvPr>
              <p:custDataLst>
                <p:tags r:id="rId9"/>
              </p:custDataLst>
            </p:nvPr>
          </p:nvSpPr>
          <p:spPr>
            <a:xfrm>
              <a:off x="7160647" y="2473806"/>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a:off x="7877894" y="2439352"/>
              <a:ext cx="1762370" cy="516949"/>
              <a:chOff x="8266676" y="1577362"/>
              <a:chExt cx="2048067" cy="600751"/>
            </a:xfrm>
          </p:grpSpPr>
          <p:sp>
            <p:nvSpPr>
              <p:cNvPr id="21" name="文本框 38"/>
              <p:cNvSpPr txBox="1"/>
              <p:nvPr>
                <p:custDataLst>
                  <p:tags r:id="rId10"/>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课堂例题</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2" name="矩形 21"/>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EXAMPLES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47" name="图片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29761">
              <a:off x="6243691" y="2340632"/>
              <a:ext cx="871229" cy="716582"/>
            </a:xfrm>
            <a:prstGeom prst="rect">
              <a:avLst/>
            </a:prstGeom>
          </p:spPr>
        </p:pic>
      </p:grpSp>
      <p:grpSp>
        <p:nvGrpSpPr>
          <p:cNvPr id="53" name="组合 52"/>
          <p:cNvGrpSpPr/>
          <p:nvPr/>
        </p:nvGrpSpPr>
        <p:grpSpPr>
          <a:xfrm>
            <a:off x="6451921" y="3417646"/>
            <a:ext cx="3396573" cy="716582"/>
            <a:chOff x="6243691" y="3417646"/>
            <a:chExt cx="3396573" cy="716582"/>
          </a:xfrm>
        </p:grpSpPr>
        <p:sp>
          <p:nvSpPr>
            <p:cNvPr id="24" name="矩形: 圆角 23"/>
            <p:cNvSpPr/>
            <p:nvPr/>
          </p:nvSpPr>
          <p:spPr>
            <a:xfrm>
              <a:off x="6793464" y="3578719"/>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25" name="文本框 38"/>
            <p:cNvSpPr txBox="1"/>
            <p:nvPr>
              <p:custDataLst>
                <p:tags r:id="rId11"/>
              </p:custDataLst>
            </p:nvPr>
          </p:nvSpPr>
          <p:spPr>
            <a:xfrm>
              <a:off x="7160647" y="3578719"/>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03</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26" name="组合 25"/>
            <p:cNvGrpSpPr/>
            <p:nvPr/>
          </p:nvGrpSpPr>
          <p:grpSpPr>
            <a:xfrm>
              <a:off x="7877894" y="3544265"/>
              <a:ext cx="1762370" cy="516949"/>
              <a:chOff x="8266676" y="1577362"/>
              <a:chExt cx="2048067" cy="600751"/>
            </a:xfrm>
          </p:grpSpPr>
          <p:sp>
            <p:nvSpPr>
              <p:cNvPr id="28" name="文本框 38"/>
              <p:cNvSpPr txBox="1"/>
              <p:nvPr>
                <p:custDataLst>
                  <p:tags r:id="rId12"/>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答案解析</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9" name="矩形 28"/>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ANSWER ANALYSIS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29761">
              <a:off x="6243691" y="3417646"/>
              <a:ext cx="871229" cy="716582"/>
            </a:xfrm>
            <a:prstGeom prst="rect">
              <a:avLst/>
            </a:prstGeom>
          </p:spPr>
        </p:pic>
      </p:grpSp>
      <p:grpSp>
        <p:nvGrpSpPr>
          <p:cNvPr id="54" name="组合 53"/>
          <p:cNvGrpSpPr/>
          <p:nvPr/>
        </p:nvGrpSpPr>
        <p:grpSpPr>
          <a:xfrm>
            <a:off x="6451922" y="4576602"/>
            <a:ext cx="3396572" cy="716582"/>
            <a:chOff x="6243692" y="4576602"/>
            <a:chExt cx="3396572" cy="716582"/>
          </a:xfrm>
        </p:grpSpPr>
        <p:sp>
          <p:nvSpPr>
            <p:cNvPr id="31" name="矩形: 圆角 30"/>
            <p:cNvSpPr/>
            <p:nvPr/>
          </p:nvSpPr>
          <p:spPr>
            <a:xfrm>
              <a:off x="6793464" y="4701775"/>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32" name="文本框 38"/>
            <p:cNvSpPr txBox="1"/>
            <p:nvPr>
              <p:custDataLst>
                <p:tags r:id="rId13"/>
              </p:custDataLst>
            </p:nvPr>
          </p:nvSpPr>
          <p:spPr>
            <a:xfrm>
              <a:off x="7160647" y="4701775"/>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04</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7877894" y="4667321"/>
              <a:ext cx="1762370" cy="516949"/>
              <a:chOff x="8266676" y="1577362"/>
              <a:chExt cx="2048067" cy="600751"/>
            </a:xfrm>
          </p:grpSpPr>
          <p:sp>
            <p:nvSpPr>
              <p:cNvPr id="35" name="文本框 38"/>
              <p:cNvSpPr txBox="1"/>
              <p:nvPr>
                <p:custDataLst>
                  <p:tags r:id="rId14"/>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作业布置</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36" name="矩形 35"/>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JOB LAYOUT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49" name="图片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29761">
              <a:off x="6243692" y="4576602"/>
              <a:ext cx="871229" cy="716582"/>
            </a:xfrm>
            <a:prstGeom prst="rect">
              <a:avLst/>
            </a:prstGeom>
          </p:spPr>
        </p:pic>
      </p:grpSp>
      <p:grpSp>
        <p:nvGrpSpPr>
          <p:cNvPr id="55" name="组合 54"/>
          <p:cNvGrpSpPr/>
          <p:nvPr/>
        </p:nvGrpSpPr>
        <p:grpSpPr>
          <a:xfrm>
            <a:off x="10214764" y="5238761"/>
            <a:ext cx="1539856" cy="1421722"/>
            <a:chOff x="9835030" y="4711087"/>
            <a:chExt cx="1575260" cy="1454409"/>
          </a:xfrm>
        </p:grpSpPr>
        <p:pic>
          <p:nvPicPr>
            <p:cNvPr id="56" name="图片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57" name="图片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cxnSp>
        <p:nvCxnSpPr>
          <p:cNvPr id="59" name="直接连接符 58"/>
          <p:cNvCxnSpPr/>
          <p:nvPr/>
        </p:nvCxnSpPr>
        <p:spPr>
          <a:xfrm>
            <a:off x="5562600" y="1779238"/>
            <a:ext cx="0" cy="27521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anim calcmode="lin" valueType="num">
                                      <p:cBhvr>
                                        <p:cTn id="14" dur="500" fill="hold"/>
                                        <p:tgtEl>
                                          <p:spTgt spid="50"/>
                                        </p:tgtEl>
                                        <p:attrNameLst>
                                          <p:attrName>ppt_x</p:attrName>
                                        </p:attrNameLst>
                                      </p:cBhvr>
                                      <p:tavLst>
                                        <p:tav tm="0">
                                          <p:val>
                                            <p:strVal val="#ppt_x"/>
                                          </p:val>
                                        </p:tav>
                                        <p:tav tm="100000">
                                          <p:val>
                                            <p:strVal val="#ppt_x"/>
                                          </p:val>
                                        </p:tav>
                                      </p:tavLst>
                                    </p:anim>
                                    <p:anim calcmode="lin" valueType="num">
                                      <p:cBhvr>
                                        <p:cTn id="15" dur="5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anim calcmode="lin" valueType="num">
                                      <p:cBhvr>
                                        <p:cTn id="20" dur="500" fill="hold"/>
                                        <p:tgtEl>
                                          <p:spTgt spid="51"/>
                                        </p:tgtEl>
                                        <p:attrNameLst>
                                          <p:attrName>ppt_x</p:attrName>
                                        </p:attrNameLst>
                                      </p:cBhvr>
                                      <p:tavLst>
                                        <p:tav tm="0">
                                          <p:val>
                                            <p:strVal val="#ppt_x"/>
                                          </p:val>
                                        </p:tav>
                                        <p:tav tm="100000">
                                          <p:val>
                                            <p:strVal val="#ppt_x"/>
                                          </p:val>
                                        </p:tav>
                                      </p:tavLst>
                                    </p:anim>
                                    <p:anim calcmode="lin" valueType="num">
                                      <p:cBhvr>
                                        <p:cTn id="21" dur="50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anim calcmode="lin" valueType="num">
                                      <p:cBhvr>
                                        <p:cTn id="26" dur="500" fill="hold"/>
                                        <p:tgtEl>
                                          <p:spTgt spid="53"/>
                                        </p:tgtEl>
                                        <p:attrNameLst>
                                          <p:attrName>ppt_x</p:attrName>
                                        </p:attrNameLst>
                                      </p:cBhvr>
                                      <p:tavLst>
                                        <p:tav tm="0">
                                          <p:val>
                                            <p:strVal val="#ppt_x"/>
                                          </p:val>
                                        </p:tav>
                                        <p:tav tm="100000">
                                          <p:val>
                                            <p:strVal val="#ppt_x"/>
                                          </p:val>
                                        </p:tav>
                                      </p:tavLst>
                                    </p:anim>
                                    <p:anim calcmode="lin" valueType="num">
                                      <p:cBhvr>
                                        <p:cTn id="27" dur="50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anim calcmode="lin" valueType="num">
                                      <p:cBhvr>
                                        <p:cTn id="32" dur="500" fill="hold"/>
                                        <p:tgtEl>
                                          <p:spTgt spid="54"/>
                                        </p:tgtEl>
                                        <p:attrNameLst>
                                          <p:attrName>ppt_x</p:attrName>
                                        </p:attrNameLst>
                                      </p:cBhvr>
                                      <p:tavLst>
                                        <p:tav tm="0">
                                          <p:val>
                                            <p:strVal val="#ppt_x"/>
                                          </p:val>
                                        </p:tav>
                                        <p:tav tm="100000">
                                          <p:val>
                                            <p:strVal val="#ppt_x"/>
                                          </p:val>
                                        </p:tav>
                                      </p:tavLst>
                                    </p:anim>
                                    <p:anim calcmode="lin" valueType="num">
                                      <p:cBhvr>
                                        <p:cTn id="33"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842" y="-2320968"/>
            <a:ext cx="3683950" cy="34455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17" name="组合 16"/>
          <p:cNvGrpSpPr/>
          <p:nvPr/>
        </p:nvGrpSpPr>
        <p:grpSpPr>
          <a:xfrm>
            <a:off x="10214764" y="5238761"/>
            <a:ext cx="1539856" cy="1421722"/>
            <a:chOff x="9835030" y="4711087"/>
            <a:chExt cx="1575260" cy="1454409"/>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sp>
        <p:nvSpPr>
          <p:cNvPr id="11" name="矩形: 圆角 10"/>
          <p:cNvSpPr/>
          <p:nvPr/>
        </p:nvSpPr>
        <p:spPr>
          <a:xfrm>
            <a:off x="2965135" y="2480650"/>
            <a:ext cx="7391400" cy="15843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45107" y="1472494"/>
            <a:ext cx="2195441" cy="3017902"/>
            <a:chOff x="2067542" y="1380473"/>
            <a:chExt cx="2195441" cy="3017902"/>
          </a:xfrm>
        </p:grpSpPr>
        <p:sp>
          <p:nvSpPr>
            <p:cNvPr id="3" name="文本框 2"/>
            <p:cNvSpPr txBox="1"/>
            <p:nvPr/>
          </p:nvSpPr>
          <p:spPr>
            <a:xfrm>
              <a:off x="3165262" y="1380473"/>
              <a:ext cx="184731" cy="1862048"/>
            </a:xfrm>
            <a:prstGeom prst="rect">
              <a:avLst/>
            </a:prstGeom>
            <a:noFill/>
          </p:spPr>
          <p:txBody>
            <a:bodyPr wrap="none" rtlCol="0">
              <a:spAutoFit/>
            </a:bodyPr>
            <a:lstStyle/>
            <a:p>
              <a:endParaRPr lang="zh-CN" altLang="en-US" sz="115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542" y="1705624"/>
              <a:ext cx="2195441" cy="2692751"/>
            </a:xfrm>
            <a:prstGeom prst="rect">
              <a:avLst/>
            </a:prstGeom>
          </p:spPr>
        </p:pic>
      </p:grpSp>
      <p:pic>
        <p:nvPicPr>
          <p:cNvPr id="6" name="图片 5" descr="图片包含 黑色, 游戏机, 桌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037" y="2002907"/>
            <a:ext cx="1509876" cy="1394655"/>
          </a:xfrm>
          <a:prstGeom prst="rect">
            <a:avLst/>
          </a:prstGeom>
        </p:spPr>
      </p:pic>
      <p:grpSp>
        <p:nvGrpSpPr>
          <p:cNvPr id="7" name="组合 6"/>
          <p:cNvGrpSpPr/>
          <p:nvPr/>
        </p:nvGrpSpPr>
        <p:grpSpPr>
          <a:xfrm>
            <a:off x="4985633" y="2621346"/>
            <a:ext cx="4463729" cy="1142194"/>
            <a:chOff x="8266676" y="1577362"/>
            <a:chExt cx="2048067" cy="524066"/>
          </a:xfrm>
        </p:grpSpPr>
        <p:sp>
          <p:nvSpPr>
            <p:cNvPr id="8" name="文本框 38"/>
            <p:cNvSpPr txBox="1"/>
            <p:nvPr>
              <p:custDataLst>
                <p:tags r:id="rId9"/>
              </p:custDataLst>
            </p:nvPr>
          </p:nvSpPr>
          <p:spPr>
            <a:xfrm>
              <a:off x="8266676" y="1577362"/>
              <a:ext cx="1906510" cy="353038"/>
            </a:xfrm>
            <a:prstGeom prst="rect">
              <a:avLst/>
            </a:prstGeom>
            <a:noFill/>
          </p:spPr>
          <p:txBody>
            <a:bodyPr wrap="square" rtlCol="0">
              <a:spAutoFit/>
            </a:bodyPr>
            <a:lstStyle/>
            <a:p>
              <a:pPr lvl="0"/>
              <a:r>
                <a:rPr lang="en-US" altLang="zh-CN"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  </a:t>
              </a:r>
              <a:r>
                <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课堂内容</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20033"/>
            </a:xfrm>
            <a:prstGeom prst="rect">
              <a:avLst/>
            </a:prstGeom>
          </p:spPr>
          <p:txBody>
            <a:bodyPr wrap="square">
              <a:spAutoFit/>
            </a:bodyPr>
            <a:lstStyle/>
            <a:p>
              <a:pPr algn="dist"/>
              <a:r>
                <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CONTENT</a:t>
              </a:r>
              <a:endPar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grpSp>
        <p:nvGrpSpPr>
          <p:cNvPr id="3" name="组合 2"/>
          <p:cNvGrpSpPr/>
          <p:nvPr/>
        </p:nvGrpSpPr>
        <p:grpSpPr>
          <a:xfrm>
            <a:off x="495621" y="236485"/>
            <a:ext cx="3396573" cy="716582"/>
            <a:chOff x="6243691" y="1201685"/>
            <a:chExt cx="3396573" cy="716582"/>
          </a:xfrm>
        </p:grpSpPr>
        <p:sp>
          <p:nvSpPr>
            <p:cNvPr id="4" name="矩形: 圆角 3"/>
            <p:cNvSpPr/>
            <p:nvPr/>
          </p:nvSpPr>
          <p:spPr>
            <a:xfrm>
              <a:off x="6793464" y="1381382"/>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5" name="文本框 38"/>
            <p:cNvSpPr txBox="1"/>
            <p:nvPr>
              <p:custDataLst>
                <p:tags r:id="rId2"/>
              </p:custDataLst>
            </p:nvPr>
          </p:nvSpPr>
          <p:spPr>
            <a:xfrm>
              <a:off x="7160647" y="1381382"/>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6" name="组合 5"/>
            <p:cNvGrpSpPr/>
            <p:nvPr/>
          </p:nvGrpSpPr>
          <p:grpSpPr>
            <a:xfrm>
              <a:off x="7877894" y="1346928"/>
              <a:ext cx="1762370" cy="516949"/>
              <a:chOff x="8266676" y="1577362"/>
              <a:chExt cx="2048067" cy="600751"/>
            </a:xfrm>
          </p:grpSpPr>
          <p:sp>
            <p:nvSpPr>
              <p:cNvPr id="8"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课堂内容</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CONTENT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1201685"/>
              <a:ext cx="871229" cy="716582"/>
            </a:xfrm>
            <a:prstGeom prst="rect">
              <a:avLst/>
            </a:prstGeom>
          </p:spPr>
        </p:pic>
      </p:gr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pSp>
        <p:nvGrpSpPr>
          <p:cNvPr id="11" name="组合 10"/>
          <p:cNvGrpSpPr/>
          <p:nvPr/>
        </p:nvGrpSpPr>
        <p:grpSpPr>
          <a:xfrm>
            <a:off x="803445" y="4409563"/>
            <a:ext cx="10183930" cy="1123012"/>
            <a:chOff x="803445" y="4409563"/>
            <a:chExt cx="10183930" cy="1123012"/>
          </a:xfrm>
        </p:grpSpPr>
        <p:sp>
          <p:nvSpPr>
            <p:cNvPr id="12" name="椭圆 11"/>
            <p:cNvSpPr/>
            <p:nvPr/>
          </p:nvSpPr>
          <p:spPr>
            <a:xfrm>
              <a:off x="2318170" y="5132565"/>
              <a:ext cx="215480" cy="215480"/>
            </a:xfrm>
            <a:prstGeom prst="ellipse">
              <a:avLst/>
            </a:prstGeom>
            <a:no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3" name="椭圆 12"/>
            <p:cNvSpPr/>
            <p:nvPr/>
          </p:nvSpPr>
          <p:spPr>
            <a:xfrm>
              <a:off x="3913926" y="4511921"/>
              <a:ext cx="215480" cy="215480"/>
            </a:xfrm>
            <a:prstGeom prst="ellipse">
              <a:avLst/>
            </a:prstGeom>
            <a:no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4" name="椭圆 13"/>
            <p:cNvSpPr/>
            <p:nvPr/>
          </p:nvSpPr>
          <p:spPr>
            <a:xfrm>
              <a:off x="3962200" y="4560195"/>
              <a:ext cx="118932" cy="118932"/>
            </a:xfrm>
            <a:prstGeom prst="ellipse">
              <a:avLst/>
            </a:prstGeom>
            <a:solidFill>
              <a:schemeClr val="bg1"/>
            </a:solid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5" name="椭圆 14"/>
            <p:cNvSpPr/>
            <p:nvPr/>
          </p:nvSpPr>
          <p:spPr>
            <a:xfrm>
              <a:off x="9489226" y="4995340"/>
              <a:ext cx="215480" cy="215480"/>
            </a:xfrm>
            <a:prstGeom prst="ellipse">
              <a:avLst/>
            </a:prstGeom>
            <a:no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6" name="椭圆 15"/>
            <p:cNvSpPr/>
            <p:nvPr/>
          </p:nvSpPr>
          <p:spPr>
            <a:xfrm>
              <a:off x="9537500" y="5043614"/>
              <a:ext cx="118932" cy="118932"/>
            </a:xfrm>
            <a:prstGeom prst="ellipse">
              <a:avLst/>
            </a:prstGeom>
            <a:solidFill>
              <a:schemeClr val="bg1"/>
            </a:solid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7" name="椭圆 16"/>
            <p:cNvSpPr/>
            <p:nvPr/>
          </p:nvSpPr>
          <p:spPr>
            <a:xfrm>
              <a:off x="5679562" y="5067872"/>
              <a:ext cx="172433" cy="172433"/>
            </a:xfrm>
            <a:prstGeom prst="ellipse">
              <a:avLst/>
            </a:prstGeom>
            <a:no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sp>
          <p:nvSpPr>
            <p:cNvPr id="18" name="椭圆 17"/>
            <p:cNvSpPr/>
            <p:nvPr/>
          </p:nvSpPr>
          <p:spPr>
            <a:xfrm>
              <a:off x="7580516" y="4478103"/>
              <a:ext cx="82092" cy="82092"/>
            </a:xfrm>
            <a:prstGeom prst="ellipse">
              <a:avLst/>
            </a:prstGeom>
            <a:noFill/>
            <a:ln w="12700" cap="flat" cmpd="sng" algn="ctr">
              <a:solidFill>
                <a:schemeClr val="bg1"/>
              </a:solidFill>
              <a:prstDash val="solid"/>
              <a:miter lim="800000"/>
            </a:ln>
            <a:effectLst>
              <a:glow rad="63500">
                <a:srgbClr val="4472C4">
                  <a:alpha val="2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懐風体" panose="02000600000000000000" pitchFamily="2" charset="-128"/>
                <a:ea typeface="微软雅黑" panose="020B0503020204020204" charset="-122"/>
                <a:cs typeface="+mn-cs"/>
              </a:endParaRPr>
            </a:p>
          </p:txBody>
        </p:sp>
        <p:cxnSp>
          <p:nvCxnSpPr>
            <p:cNvPr id="19" name="直接连接符 18"/>
            <p:cNvCxnSpPr/>
            <p:nvPr/>
          </p:nvCxnSpPr>
          <p:spPr>
            <a:xfrm flipV="1">
              <a:off x="2581924" y="4679127"/>
              <a:ext cx="1283728" cy="500104"/>
            </a:xfrm>
            <a:prstGeom prst="line">
              <a:avLst/>
            </a:prstGeom>
            <a:noFill/>
            <a:ln w="12700" cap="flat" cmpd="sng" algn="ctr">
              <a:solidFill>
                <a:schemeClr val="bg1"/>
              </a:solidFill>
              <a:prstDash val="solid"/>
              <a:miter lim="800000"/>
            </a:ln>
            <a:effectLst>
              <a:glow rad="63500">
                <a:srgbClr val="4472C4">
                  <a:alpha val="20000"/>
                </a:srgbClr>
              </a:glow>
            </a:effectLst>
          </p:spPr>
        </p:cxnSp>
        <p:cxnSp>
          <p:nvCxnSpPr>
            <p:cNvPr id="20" name="直接连接符 19"/>
            <p:cNvCxnSpPr/>
            <p:nvPr/>
          </p:nvCxnSpPr>
          <p:spPr>
            <a:xfrm flipV="1">
              <a:off x="803445" y="4470108"/>
              <a:ext cx="2649736" cy="1062467"/>
            </a:xfrm>
            <a:prstGeom prst="line">
              <a:avLst/>
            </a:prstGeom>
            <a:noFill/>
            <a:ln w="12700" cap="flat" cmpd="sng" algn="ctr">
              <a:solidFill>
                <a:schemeClr val="bg1"/>
              </a:solidFill>
              <a:prstDash val="solid"/>
              <a:miter lim="800000"/>
            </a:ln>
            <a:effectLst/>
          </p:spPr>
        </p:cxnSp>
        <p:cxnSp>
          <p:nvCxnSpPr>
            <p:cNvPr id="21" name="直接连接符 20"/>
            <p:cNvCxnSpPr/>
            <p:nvPr/>
          </p:nvCxnSpPr>
          <p:spPr>
            <a:xfrm>
              <a:off x="4299073" y="4619661"/>
              <a:ext cx="1315051" cy="512904"/>
            </a:xfrm>
            <a:prstGeom prst="line">
              <a:avLst/>
            </a:prstGeom>
            <a:noFill/>
            <a:ln w="12700" cap="flat" cmpd="sng" algn="ctr">
              <a:solidFill>
                <a:schemeClr val="bg1"/>
              </a:solidFill>
              <a:prstDash val="solid"/>
              <a:miter lim="800000"/>
            </a:ln>
            <a:effectLst/>
          </p:spPr>
        </p:cxnSp>
        <p:cxnSp>
          <p:nvCxnSpPr>
            <p:cNvPr id="22" name="直接连接符 21"/>
            <p:cNvCxnSpPr/>
            <p:nvPr/>
          </p:nvCxnSpPr>
          <p:spPr>
            <a:xfrm>
              <a:off x="7753289" y="4604635"/>
              <a:ext cx="1658918" cy="447662"/>
            </a:xfrm>
            <a:prstGeom prst="line">
              <a:avLst/>
            </a:prstGeom>
            <a:noFill/>
            <a:ln w="12700" cap="flat" cmpd="sng" algn="ctr">
              <a:solidFill>
                <a:schemeClr val="bg1"/>
              </a:solidFill>
              <a:prstDash val="solid"/>
              <a:miter lim="800000"/>
            </a:ln>
            <a:effectLst/>
          </p:spPr>
        </p:cxnSp>
        <p:cxnSp>
          <p:nvCxnSpPr>
            <p:cNvPr id="23" name="直接连接符 22"/>
            <p:cNvCxnSpPr/>
            <p:nvPr/>
          </p:nvCxnSpPr>
          <p:spPr>
            <a:xfrm flipV="1">
              <a:off x="5991138" y="4563401"/>
              <a:ext cx="1403913" cy="500104"/>
            </a:xfrm>
            <a:prstGeom prst="line">
              <a:avLst/>
            </a:prstGeom>
            <a:noFill/>
            <a:ln w="12700" cap="flat" cmpd="sng" algn="ctr">
              <a:solidFill>
                <a:schemeClr val="bg1"/>
              </a:solidFill>
              <a:prstDash val="solid"/>
              <a:miter lim="800000"/>
            </a:ln>
            <a:effectLst>
              <a:glow rad="63500">
                <a:srgbClr val="4472C4">
                  <a:alpha val="20000"/>
                </a:srgbClr>
              </a:glow>
            </a:effectLst>
          </p:spPr>
        </p:cxnSp>
        <p:cxnSp>
          <p:nvCxnSpPr>
            <p:cNvPr id="24" name="直接连接符 23"/>
            <p:cNvCxnSpPr/>
            <p:nvPr/>
          </p:nvCxnSpPr>
          <p:spPr>
            <a:xfrm>
              <a:off x="8641869" y="4409563"/>
              <a:ext cx="2345506" cy="677748"/>
            </a:xfrm>
            <a:prstGeom prst="line">
              <a:avLst/>
            </a:prstGeom>
            <a:noFill/>
            <a:ln w="12700" cap="flat" cmpd="sng" algn="ctr">
              <a:solidFill>
                <a:schemeClr val="bg1"/>
              </a:solidFill>
              <a:prstDash val="solid"/>
              <a:miter lim="800000"/>
            </a:ln>
            <a:effectLst/>
          </p:spPr>
        </p:cxnSp>
      </p:grpSp>
      <p:grpSp>
        <p:nvGrpSpPr>
          <p:cNvPr id="25" name="组合 24"/>
          <p:cNvGrpSpPr/>
          <p:nvPr/>
        </p:nvGrpSpPr>
        <p:grpSpPr>
          <a:xfrm>
            <a:off x="1628865" y="2009196"/>
            <a:ext cx="1949222" cy="2011754"/>
            <a:chOff x="1628865" y="2204401"/>
            <a:chExt cx="1949222" cy="2011754"/>
          </a:xfrm>
        </p:grpSpPr>
        <p:sp>
          <p:nvSpPr>
            <p:cNvPr id="26" name="矩形 25"/>
            <p:cNvSpPr/>
            <p:nvPr/>
          </p:nvSpPr>
          <p:spPr>
            <a:xfrm>
              <a:off x="1628865" y="3479800"/>
              <a:ext cx="1949222" cy="7363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a:t>
              </a:r>
              <a:endParaRPr lang="zh-CN" altLang="en-US" sz="1200" dirty="0">
                <a:solidFill>
                  <a:prstClr val="white">
                    <a:alpha val="80000"/>
                  </a:prstClr>
                </a:solidFill>
                <a:latin typeface="★懐風体" panose="02000600000000000000" pitchFamily="2" charset="-128"/>
              </a:endParaRPr>
            </a:p>
          </p:txBody>
        </p:sp>
        <p:sp>
          <p:nvSpPr>
            <p:cNvPr id="27" name="矩形 26"/>
            <p:cNvSpPr/>
            <p:nvPr/>
          </p:nvSpPr>
          <p:spPr>
            <a:xfrm>
              <a:off x="1741702" y="3007698"/>
              <a:ext cx="1723549" cy="414985"/>
            </a:xfrm>
            <a:prstGeom prst="rect">
              <a:avLst/>
            </a:prstGeom>
            <a:noFill/>
          </p:spPr>
          <p:txBody>
            <a:bodyPr wrap="none" rtlCol="0">
              <a:spAutoFit/>
              <a:scene3d>
                <a:camera prst="orthographicFront"/>
                <a:lightRig rig="threePt" dir="t"/>
              </a:scene3d>
              <a:sp3d contourW="12700"/>
            </a:bodyPr>
            <a:lstStyle/>
            <a:p>
              <a:pPr algn="ctr">
                <a:lnSpc>
                  <a:spcPct val="120000"/>
                </a:lnSpc>
              </a:pPr>
              <a:r>
                <a:rPr lang="zh-CN" altLang="en-US" sz="2000"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28" name="椭圆 27"/>
            <p:cNvSpPr/>
            <p:nvPr/>
          </p:nvSpPr>
          <p:spPr>
            <a:xfrm rot="16200000" flipH="1">
              <a:off x="2266296" y="2204400"/>
              <a:ext cx="674361" cy="674363"/>
            </a:xfrm>
            <a:prstGeom prst="ellipse">
              <a:avLst/>
            </a:prstGeom>
            <a:noFill/>
            <a:ln w="12700"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29" name="椭圆 34"/>
            <p:cNvSpPr/>
            <p:nvPr/>
          </p:nvSpPr>
          <p:spPr>
            <a:xfrm>
              <a:off x="2408698" y="2340044"/>
              <a:ext cx="389557" cy="403075"/>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ysClr val="window" lastClr="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grpSp>
        <p:nvGrpSpPr>
          <p:cNvPr id="30" name="组合 29"/>
          <p:cNvGrpSpPr/>
          <p:nvPr/>
        </p:nvGrpSpPr>
        <p:grpSpPr>
          <a:xfrm>
            <a:off x="5125610" y="2009196"/>
            <a:ext cx="1949222" cy="2011754"/>
            <a:chOff x="5125610" y="2204401"/>
            <a:chExt cx="1949222" cy="2011754"/>
          </a:xfrm>
        </p:grpSpPr>
        <p:sp>
          <p:nvSpPr>
            <p:cNvPr id="31" name="矩形 30"/>
            <p:cNvSpPr/>
            <p:nvPr/>
          </p:nvSpPr>
          <p:spPr>
            <a:xfrm>
              <a:off x="5125610" y="3479800"/>
              <a:ext cx="1949222" cy="7363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a:t>
              </a:r>
              <a:endParaRPr lang="zh-CN" altLang="en-US" sz="1200" dirty="0">
                <a:solidFill>
                  <a:prstClr val="white">
                    <a:alpha val="80000"/>
                  </a:prstClr>
                </a:solidFill>
                <a:latin typeface="★懐風体" panose="02000600000000000000" pitchFamily="2" charset="-128"/>
              </a:endParaRPr>
            </a:p>
          </p:txBody>
        </p:sp>
        <p:sp>
          <p:nvSpPr>
            <p:cNvPr id="32" name="矩形 31"/>
            <p:cNvSpPr/>
            <p:nvPr/>
          </p:nvSpPr>
          <p:spPr>
            <a:xfrm>
              <a:off x="5238447" y="3007698"/>
              <a:ext cx="1723549" cy="414985"/>
            </a:xfrm>
            <a:prstGeom prst="rect">
              <a:avLst/>
            </a:prstGeom>
            <a:noFill/>
          </p:spPr>
          <p:txBody>
            <a:bodyPr wrap="none" rtlCol="0">
              <a:spAutoFit/>
              <a:scene3d>
                <a:camera prst="orthographicFront"/>
                <a:lightRig rig="threePt" dir="t"/>
              </a:scene3d>
              <a:sp3d contourW="12700"/>
            </a:bodyPr>
            <a:lstStyle/>
            <a:p>
              <a:pPr algn="ctr">
                <a:lnSpc>
                  <a:spcPct val="120000"/>
                </a:lnSpc>
              </a:pPr>
              <a:r>
                <a:rPr lang="zh-CN" altLang="en-US" sz="2000"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33" name="椭圆 32"/>
            <p:cNvSpPr/>
            <p:nvPr/>
          </p:nvSpPr>
          <p:spPr>
            <a:xfrm rot="16200000" flipH="1">
              <a:off x="5763041" y="2204400"/>
              <a:ext cx="674361" cy="674363"/>
            </a:xfrm>
            <a:prstGeom prst="ellipse">
              <a:avLst/>
            </a:prstGeom>
            <a:noFill/>
            <a:ln w="12700"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34" name="椭圆 39"/>
            <p:cNvSpPr/>
            <p:nvPr/>
          </p:nvSpPr>
          <p:spPr>
            <a:xfrm flipH="1">
              <a:off x="5898683" y="2340045"/>
              <a:ext cx="403076" cy="40307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ysClr val="window" lastClr="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grpSp>
        <p:nvGrpSpPr>
          <p:cNvPr id="35" name="组合 34"/>
          <p:cNvGrpSpPr/>
          <p:nvPr/>
        </p:nvGrpSpPr>
        <p:grpSpPr>
          <a:xfrm>
            <a:off x="8622355" y="2009196"/>
            <a:ext cx="1949222" cy="2011754"/>
            <a:chOff x="8622355" y="2204401"/>
            <a:chExt cx="1949222" cy="2011754"/>
          </a:xfrm>
        </p:grpSpPr>
        <p:sp>
          <p:nvSpPr>
            <p:cNvPr id="36" name="矩形 35"/>
            <p:cNvSpPr/>
            <p:nvPr/>
          </p:nvSpPr>
          <p:spPr>
            <a:xfrm>
              <a:off x="8622355" y="3479800"/>
              <a:ext cx="1949222" cy="7363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white">
                      <a:alpha val="80000"/>
                    </a:prstClr>
                  </a:solidFill>
                  <a:latin typeface="★懐風体" panose="02000600000000000000" pitchFamily="2" charset="-128"/>
                </a:rPr>
                <a:t>此处输入具体内容此处此处输入具体内容此处此处输入具体内容此处</a:t>
              </a:r>
              <a:endParaRPr lang="zh-CN" altLang="en-US" sz="1200" dirty="0">
                <a:solidFill>
                  <a:prstClr val="white">
                    <a:alpha val="80000"/>
                  </a:prstClr>
                </a:solidFill>
                <a:latin typeface="★懐風体" panose="02000600000000000000" pitchFamily="2" charset="-128"/>
              </a:endParaRPr>
            </a:p>
          </p:txBody>
        </p:sp>
        <p:sp>
          <p:nvSpPr>
            <p:cNvPr id="37" name="矩形 36"/>
            <p:cNvSpPr/>
            <p:nvPr/>
          </p:nvSpPr>
          <p:spPr>
            <a:xfrm>
              <a:off x="8735192" y="3007698"/>
              <a:ext cx="1723549" cy="414985"/>
            </a:xfrm>
            <a:prstGeom prst="rect">
              <a:avLst/>
            </a:prstGeom>
            <a:noFill/>
          </p:spPr>
          <p:txBody>
            <a:bodyPr wrap="none" rtlCol="0">
              <a:spAutoFit/>
              <a:scene3d>
                <a:camera prst="orthographicFront"/>
                <a:lightRig rig="threePt" dir="t"/>
              </a:scene3d>
              <a:sp3d contourW="12700"/>
            </a:bodyPr>
            <a:lstStyle/>
            <a:p>
              <a:pPr algn="ctr">
                <a:lnSpc>
                  <a:spcPct val="120000"/>
                </a:lnSpc>
              </a:pPr>
              <a:r>
                <a:rPr lang="zh-CN" altLang="en-US" sz="2000"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38" name="椭圆 37"/>
            <p:cNvSpPr/>
            <p:nvPr/>
          </p:nvSpPr>
          <p:spPr>
            <a:xfrm rot="16200000" flipH="1">
              <a:off x="9259786" y="2204400"/>
              <a:ext cx="674361" cy="674363"/>
            </a:xfrm>
            <a:prstGeom prst="ellipse">
              <a:avLst/>
            </a:prstGeom>
            <a:noFill/>
            <a:ln w="12700"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39" name="椭圆 42"/>
            <p:cNvSpPr/>
            <p:nvPr/>
          </p:nvSpPr>
          <p:spPr>
            <a:xfrm flipH="1">
              <a:off x="9421945" y="2340044"/>
              <a:ext cx="350043" cy="403075"/>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ysClr val="window" lastClr="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grpSp>
        <p:nvGrpSpPr>
          <p:cNvPr id="3" name="组合 2"/>
          <p:cNvGrpSpPr/>
          <p:nvPr/>
        </p:nvGrpSpPr>
        <p:grpSpPr>
          <a:xfrm>
            <a:off x="495621" y="236485"/>
            <a:ext cx="3396573" cy="716582"/>
            <a:chOff x="6243691" y="1201685"/>
            <a:chExt cx="3396573" cy="716582"/>
          </a:xfrm>
        </p:grpSpPr>
        <p:sp>
          <p:nvSpPr>
            <p:cNvPr id="4" name="矩形: 圆角 3"/>
            <p:cNvSpPr/>
            <p:nvPr/>
          </p:nvSpPr>
          <p:spPr>
            <a:xfrm>
              <a:off x="6793464" y="1381382"/>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5" name="文本框 38"/>
            <p:cNvSpPr txBox="1"/>
            <p:nvPr>
              <p:custDataLst>
                <p:tags r:id="rId2"/>
              </p:custDataLst>
            </p:nvPr>
          </p:nvSpPr>
          <p:spPr>
            <a:xfrm>
              <a:off x="7160647" y="1381382"/>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6" name="组合 5"/>
            <p:cNvGrpSpPr/>
            <p:nvPr/>
          </p:nvGrpSpPr>
          <p:grpSpPr>
            <a:xfrm>
              <a:off x="7877894" y="1346928"/>
              <a:ext cx="1762370" cy="516949"/>
              <a:chOff x="8266676" y="1577362"/>
              <a:chExt cx="2048067" cy="600751"/>
            </a:xfrm>
          </p:grpSpPr>
          <p:sp>
            <p:nvSpPr>
              <p:cNvPr id="8"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课堂内容</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CONTENT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1201685"/>
              <a:ext cx="871229" cy="716582"/>
            </a:xfrm>
            <a:prstGeom prst="rect">
              <a:avLst/>
            </a:prstGeom>
          </p:spPr>
        </p:pic>
      </p:gr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sp>
        <p:nvSpPr>
          <p:cNvPr id="11" name="椭圆 10"/>
          <p:cNvSpPr/>
          <p:nvPr/>
        </p:nvSpPr>
        <p:spPr>
          <a:xfrm>
            <a:off x="4258574" y="1817327"/>
            <a:ext cx="3674853" cy="3674853"/>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12" name="椭圆 11"/>
          <p:cNvSpPr/>
          <p:nvPr/>
        </p:nvSpPr>
        <p:spPr>
          <a:xfrm rot="4500000">
            <a:off x="4648200" y="2206953"/>
            <a:ext cx="2895600" cy="2895600"/>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13" name="椭圆 12"/>
          <p:cNvSpPr/>
          <p:nvPr/>
        </p:nvSpPr>
        <p:spPr>
          <a:xfrm rot="7619212">
            <a:off x="4925070" y="2483823"/>
            <a:ext cx="2341861" cy="2341861"/>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14" name="椭圆 13"/>
          <p:cNvSpPr/>
          <p:nvPr/>
        </p:nvSpPr>
        <p:spPr>
          <a:xfrm rot="11105025">
            <a:off x="5301324" y="2860077"/>
            <a:ext cx="1589352" cy="1589352"/>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15" name="椭圆 14"/>
          <p:cNvSpPr/>
          <p:nvPr/>
        </p:nvSpPr>
        <p:spPr>
          <a:xfrm rot="11105025">
            <a:off x="5612822" y="3171574"/>
            <a:ext cx="966356" cy="966358"/>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16" name="椭圆 15"/>
          <p:cNvSpPr/>
          <p:nvPr/>
        </p:nvSpPr>
        <p:spPr>
          <a:xfrm>
            <a:off x="2038978" y="3587988"/>
            <a:ext cx="633756" cy="633756"/>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nvGrpSpPr>
          <p:cNvPr id="17" name="组合 16"/>
          <p:cNvGrpSpPr/>
          <p:nvPr/>
        </p:nvGrpSpPr>
        <p:grpSpPr>
          <a:xfrm>
            <a:off x="7395257" y="1644203"/>
            <a:ext cx="800302" cy="708913"/>
            <a:chOff x="7395257" y="1742914"/>
            <a:chExt cx="800302" cy="708913"/>
          </a:xfrm>
        </p:grpSpPr>
        <p:cxnSp>
          <p:nvCxnSpPr>
            <p:cNvPr id="18" name="直接连接符 17"/>
            <p:cNvCxnSpPr/>
            <p:nvPr/>
          </p:nvCxnSpPr>
          <p:spPr>
            <a:xfrm flipV="1">
              <a:off x="7395257" y="1836040"/>
              <a:ext cx="699294" cy="615787"/>
            </a:xfrm>
            <a:prstGeom prst="line">
              <a:avLst/>
            </a:prstGeom>
            <a:noFill/>
            <a:ln w="12700" cap="flat" cmpd="sng" algn="ctr">
              <a:solidFill>
                <a:schemeClr val="bg1"/>
              </a:solidFill>
              <a:prstDash val="solid"/>
              <a:miter lim="800000"/>
            </a:ln>
            <a:effectLst/>
          </p:spPr>
        </p:cxnSp>
        <p:grpSp>
          <p:nvGrpSpPr>
            <p:cNvPr id="19" name="组合 18"/>
            <p:cNvGrpSpPr/>
            <p:nvPr/>
          </p:nvGrpSpPr>
          <p:grpSpPr>
            <a:xfrm>
              <a:off x="8060899" y="1742914"/>
              <a:ext cx="134660" cy="134660"/>
              <a:chOff x="8049259" y="1478840"/>
              <a:chExt cx="134660" cy="134660"/>
            </a:xfrm>
          </p:grpSpPr>
          <p:sp>
            <p:nvSpPr>
              <p:cNvPr id="20" name="椭圆 19"/>
              <p:cNvSpPr/>
              <p:nvPr/>
            </p:nvSpPr>
            <p:spPr>
              <a:xfrm rot="11105025">
                <a:off x="8049259" y="1478840"/>
                <a:ext cx="134660" cy="134660"/>
              </a:xfrm>
              <a:prstGeom prst="ellipse">
                <a:avLst/>
              </a:prstGeom>
              <a:gradFill flip="none" rotWithShape="1">
                <a:gsLst>
                  <a:gs pos="0">
                    <a:srgbClr val="62FFFF"/>
                  </a:gs>
                  <a:gs pos="67000">
                    <a:srgbClr val="0D69FF"/>
                  </a:gs>
                  <a:gs pos="43000">
                    <a:srgbClr val="0D69FF"/>
                  </a:gs>
                  <a:gs pos="100000">
                    <a:srgbClr val="62FFFF"/>
                  </a:gs>
                </a:gsLst>
                <a:path path="circle">
                  <a:fillToRect l="100000" t="100000"/>
                </a:path>
                <a:tileRect r="-100000" b="-100000"/>
              </a:gradFill>
              <a:ln w="12700" cap="flat" cmpd="sng"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21" name="椭圆 20"/>
              <p:cNvSpPr/>
              <p:nvPr/>
            </p:nvSpPr>
            <p:spPr>
              <a:xfrm rot="11105025">
                <a:off x="8072679" y="1502260"/>
                <a:ext cx="87821" cy="87821"/>
              </a:xfrm>
              <a:prstGeom prst="ellipse">
                <a:avLst/>
              </a:prstGeom>
              <a:solidFill>
                <a:srgbClr val="62FFFF"/>
              </a:solidFill>
              <a:ln w="12700" cap="flat" cmpd="sng"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grpSp>
      <p:sp>
        <p:nvSpPr>
          <p:cNvPr id="22" name="椭圆 21"/>
          <p:cNvSpPr/>
          <p:nvPr/>
        </p:nvSpPr>
        <p:spPr>
          <a:xfrm>
            <a:off x="9526244" y="3605241"/>
            <a:ext cx="633756" cy="633756"/>
          </a:xfrm>
          <a:prstGeom prst="ellipse">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23" name="KSO_Shape"/>
          <p:cNvSpPr/>
          <p:nvPr/>
        </p:nvSpPr>
        <p:spPr>
          <a:xfrm>
            <a:off x="5899641" y="3458394"/>
            <a:ext cx="392718" cy="392718"/>
          </a:xfrm>
          <a:prstGeom prst="star5">
            <a:avLst>
              <a:gd name="adj" fmla="val 26557"/>
              <a:gd name="hf" fmla="val 105146"/>
              <a:gd name="vf" fmla="val 110557"/>
            </a:avLst>
          </a:prstGeom>
          <a:solidFill>
            <a:sysClr val="window" lastClr="FFFFFF"/>
          </a:solidFill>
          <a:ln w="12700" cap="flat" cmpd="sng" algn="ctr">
            <a:solidFill>
              <a:schemeClr val="bg1"/>
            </a:solid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懐風体" panose="02000600000000000000" pitchFamily="2" charset="-128"/>
              <a:ea typeface="微软雅黑" panose="020B0503020204020204" charset="-122"/>
              <a:cs typeface="+mn-cs"/>
            </a:endParaRPr>
          </a:p>
        </p:txBody>
      </p:sp>
      <p:grpSp>
        <p:nvGrpSpPr>
          <p:cNvPr id="24" name="组合 23"/>
          <p:cNvGrpSpPr/>
          <p:nvPr/>
        </p:nvGrpSpPr>
        <p:grpSpPr>
          <a:xfrm flipH="1">
            <a:off x="4097450" y="2083872"/>
            <a:ext cx="800302" cy="708913"/>
            <a:chOff x="7395257" y="1742914"/>
            <a:chExt cx="800302" cy="708913"/>
          </a:xfrm>
        </p:grpSpPr>
        <p:cxnSp>
          <p:nvCxnSpPr>
            <p:cNvPr id="25" name="直接连接符 24"/>
            <p:cNvCxnSpPr/>
            <p:nvPr/>
          </p:nvCxnSpPr>
          <p:spPr>
            <a:xfrm flipV="1">
              <a:off x="7395257" y="1836040"/>
              <a:ext cx="699294" cy="615787"/>
            </a:xfrm>
            <a:prstGeom prst="line">
              <a:avLst/>
            </a:prstGeom>
            <a:noFill/>
            <a:ln w="12700" cap="flat" cmpd="sng" algn="ctr">
              <a:solidFill>
                <a:schemeClr val="bg1"/>
              </a:solidFill>
              <a:prstDash val="solid"/>
              <a:miter lim="800000"/>
            </a:ln>
            <a:effectLst/>
          </p:spPr>
        </p:cxnSp>
        <p:grpSp>
          <p:nvGrpSpPr>
            <p:cNvPr id="26" name="组合 25"/>
            <p:cNvGrpSpPr/>
            <p:nvPr/>
          </p:nvGrpSpPr>
          <p:grpSpPr>
            <a:xfrm>
              <a:off x="8060899" y="1742914"/>
              <a:ext cx="134660" cy="134660"/>
              <a:chOff x="8049259" y="1478840"/>
              <a:chExt cx="134660" cy="134660"/>
            </a:xfrm>
          </p:grpSpPr>
          <p:sp>
            <p:nvSpPr>
              <p:cNvPr id="27" name="椭圆 26"/>
              <p:cNvSpPr/>
              <p:nvPr/>
            </p:nvSpPr>
            <p:spPr>
              <a:xfrm rot="11105025">
                <a:off x="8049259" y="1478840"/>
                <a:ext cx="134660" cy="134660"/>
              </a:xfrm>
              <a:prstGeom prst="ellipse">
                <a:avLst/>
              </a:prstGeom>
              <a:gradFill flip="none" rotWithShape="1">
                <a:gsLst>
                  <a:gs pos="0">
                    <a:srgbClr val="62FFFF"/>
                  </a:gs>
                  <a:gs pos="67000">
                    <a:srgbClr val="0D69FF"/>
                  </a:gs>
                  <a:gs pos="43000">
                    <a:srgbClr val="0D69FF"/>
                  </a:gs>
                  <a:gs pos="100000">
                    <a:srgbClr val="62FFFF"/>
                  </a:gs>
                </a:gsLst>
                <a:path path="circle">
                  <a:fillToRect l="100000" t="100000"/>
                </a:path>
                <a:tileRect r="-100000" b="-100000"/>
              </a:gradFill>
              <a:ln w="12700" cap="flat" cmpd="sng"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28" name="椭圆 27"/>
              <p:cNvSpPr/>
              <p:nvPr/>
            </p:nvSpPr>
            <p:spPr>
              <a:xfrm rot="11105025">
                <a:off x="8072679" y="1502260"/>
                <a:ext cx="87821" cy="87821"/>
              </a:xfrm>
              <a:prstGeom prst="ellipse">
                <a:avLst/>
              </a:prstGeom>
              <a:solidFill>
                <a:srgbClr val="62FFFF"/>
              </a:solidFill>
              <a:ln w="12700" cap="flat" cmpd="sng"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grpSp>
      </p:grpSp>
      <p:sp>
        <p:nvSpPr>
          <p:cNvPr id="29" name="矩形 28"/>
          <p:cNvSpPr/>
          <p:nvPr/>
        </p:nvSpPr>
        <p:spPr>
          <a:xfrm>
            <a:off x="879419" y="4739641"/>
            <a:ext cx="2952874" cy="611706"/>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schemeClr val="bg1"/>
              </a:solidFill>
              <a:latin typeface="思源黑体 CN Light" panose="020B0300000000000000" pitchFamily="34" charset="-122"/>
              <a:ea typeface="思源黑体 CN Light" panose="020B0300000000000000" pitchFamily="34" charset="-122"/>
            </a:endParaRPr>
          </a:p>
        </p:txBody>
      </p:sp>
      <p:sp>
        <p:nvSpPr>
          <p:cNvPr id="30" name="矩形 29"/>
          <p:cNvSpPr/>
          <p:nvPr/>
        </p:nvSpPr>
        <p:spPr>
          <a:xfrm>
            <a:off x="1494082" y="4357200"/>
            <a:ext cx="1723549" cy="414985"/>
          </a:xfrm>
          <a:prstGeom prst="rect">
            <a:avLst/>
          </a:prstGeom>
          <a:noFill/>
        </p:spPr>
        <p:txBody>
          <a:bodyPr wrap="none" rtlCol="0">
            <a:spAutoFit/>
            <a:scene3d>
              <a:camera prst="orthographicFront"/>
              <a:lightRig rig="threePt" dir="t"/>
            </a:scene3d>
            <a:sp3d contourW="12700"/>
          </a:bodyPr>
          <a:lstStyle/>
          <a:p>
            <a:pPr algn="ctr">
              <a:lnSpc>
                <a:spcPct val="120000"/>
              </a:lnSpc>
            </a:pPr>
            <a:r>
              <a:rPr lang="zh-CN" altLang="en-US" sz="2000"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31" name="矩形 30"/>
          <p:cNvSpPr/>
          <p:nvPr/>
        </p:nvSpPr>
        <p:spPr>
          <a:xfrm>
            <a:off x="8366685" y="4739641"/>
            <a:ext cx="2952874" cy="611706"/>
          </a:xfrm>
          <a:prstGeom prst="rect">
            <a:avLst/>
          </a:prstGeom>
        </p:spPr>
        <p:txBody>
          <a:bodyPr wrap="square">
            <a:spAutoFit/>
            <a:scene3d>
              <a:camera prst="orthographicFront"/>
              <a:lightRig rig="threePt" dir="t"/>
            </a:scene3d>
            <a:sp3d contourW="12700"/>
          </a:bodyPr>
          <a:lstStyle/>
          <a:p>
            <a:pPr lvl="0" algn="ctr">
              <a:lnSpc>
                <a:spcPct val="150000"/>
              </a:lnSpc>
            </a:pPr>
            <a:r>
              <a:rPr lang="zh-CN" altLang="en-US" sz="1200" dirty="0">
                <a:solidFill>
                  <a:prstClr val="white"/>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dirty="0">
              <a:solidFill>
                <a:prstClr val="white"/>
              </a:solidFill>
              <a:latin typeface="思源黑体 CN Light" panose="020B0300000000000000" pitchFamily="34" charset="-122"/>
              <a:ea typeface="思源黑体 CN Light" panose="020B0300000000000000" pitchFamily="34" charset="-122"/>
            </a:endParaRPr>
          </a:p>
        </p:txBody>
      </p:sp>
      <p:sp>
        <p:nvSpPr>
          <p:cNvPr id="32" name="矩形 31"/>
          <p:cNvSpPr/>
          <p:nvPr/>
        </p:nvSpPr>
        <p:spPr>
          <a:xfrm>
            <a:off x="8981348" y="4357200"/>
            <a:ext cx="1723549" cy="414985"/>
          </a:xfrm>
          <a:prstGeom prst="rect">
            <a:avLst/>
          </a:prstGeom>
          <a:noFill/>
        </p:spPr>
        <p:txBody>
          <a:bodyPr wrap="none" rtlCol="0">
            <a:spAutoFit/>
            <a:scene3d>
              <a:camera prst="orthographicFront"/>
              <a:lightRig rig="threePt" dir="t"/>
            </a:scene3d>
            <a:sp3d contourW="12700"/>
          </a:bodyPr>
          <a:lstStyle/>
          <a:p>
            <a:pPr algn="ctr">
              <a:lnSpc>
                <a:spcPct val="120000"/>
              </a:lnSpc>
            </a:pPr>
            <a:r>
              <a:rPr lang="zh-CN" altLang="en-US" sz="2000"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grpSp>
        <p:nvGrpSpPr>
          <p:cNvPr id="33" name="组合 32"/>
          <p:cNvGrpSpPr/>
          <p:nvPr/>
        </p:nvGrpSpPr>
        <p:grpSpPr>
          <a:xfrm>
            <a:off x="1360432" y="1693455"/>
            <a:ext cx="2663454" cy="1277045"/>
            <a:chOff x="1360432" y="1792166"/>
            <a:chExt cx="2663454" cy="1277045"/>
          </a:xfrm>
        </p:grpSpPr>
        <p:sp>
          <p:nvSpPr>
            <p:cNvPr id="34" name="矩形 33"/>
            <p:cNvSpPr/>
            <p:nvPr/>
          </p:nvSpPr>
          <p:spPr>
            <a:xfrm>
              <a:off x="1360432" y="2174607"/>
              <a:ext cx="2663454" cy="894604"/>
            </a:xfrm>
            <a:prstGeom prst="rect">
              <a:avLst/>
            </a:prstGeom>
          </p:spPr>
          <p:txBody>
            <a:bodyPr wrap="square">
              <a:spAutoFit/>
              <a:scene3d>
                <a:camera prst="orthographicFront"/>
                <a:lightRig rig="threePt" dir="t"/>
              </a:scene3d>
              <a:sp3d contourW="12700"/>
            </a:bodyPr>
            <a:lstStyle/>
            <a:p>
              <a:pPr lvl="0" algn="r">
                <a:lnSpc>
                  <a:spcPct val="15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35" name="矩形 34"/>
            <p:cNvSpPr/>
            <p:nvPr/>
          </p:nvSpPr>
          <p:spPr>
            <a:xfrm>
              <a:off x="2329190" y="1792166"/>
              <a:ext cx="1694696" cy="414985"/>
            </a:xfrm>
            <a:prstGeom prst="rect">
              <a:avLst/>
            </a:prstGeom>
            <a:noFill/>
          </p:spPr>
          <p:txBody>
            <a:bodyPr wrap="none" rtlCol="0">
              <a:spAutoFit/>
              <a:scene3d>
                <a:camera prst="orthographicFront"/>
                <a:lightRig rig="threePt" dir="t"/>
              </a:scene3d>
              <a:sp3d contourW="12700"/>
            </a:bodyPr>
            <a:lstStyle/>
            <a:p>
              <a:pPr algn="r">
                <a:lnSpc>
                  <a:spcPct val="120000"/>
                </a:lnSpc>
              </a:pPr>
              <a:r>
                <a:rPr lang="zh-CN" altLang="en-US" sz="2000" b="1"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b="1" dirty="0">
                <a:solidFill>
                  <a:prstClr val="white"/>
                </a:solidFill>
                <a:latin typeface="站酷快乐体2016修订版" panose="02010600030101010101" pitchFamily="2" charset="-122"/>
                <a:ea typeface="站酷快乐体2016修订版" panose="02010600030101010101" pitchFamily="2" charset="-122"/>
              </a:endParaRPr>
            </a:p>
          </p:txBody>
        </p:sp>
      </p:grpSp>
      <p:grpSp>
        <p:nvGrpSpPr>
          <p:cNvPr id="36" name="组合 35"/>
          <p:cNvGrpSpPr/>
          <p:nvPr/>
        </p:nvGrpSpPr>
        <p:grpSpPr>
          <a:xfrm>
            <a:off x="8226664" y="1693455"/>
            <a:ext cx="2663454" cy="1277045"/>
            <a:chOff x="8226664" y="1792166"/>
            <a:chExt cx="2663454" cy="1277045"/>
          </a:xfrm>
        </p:grpSpPr>
        <p:sp>
          <p:nvSpPr>
            <p:cNvPr id="37" name="矩形 36"/>
            <p:cNvSpPr/>
            <p:nvPr/>
          </p:nvSpPr>
          <p:spPr>
            <a:xfrm>
              <a:off x="8226664" y="2174607"/>
              <a:ext cx="2663454" cy="894604"/>
            </a:xfrm>
            <a:prstGeom prst="rect">
              <a:avLst/>
            </a:prstGeom>
          </p:spPr>
          <p:txBody>
            <a:bodyPr wrap="square">
              <a:spAutoFit/>
              <a:scene3d>
                <a:camera prst="orthographicFront"/>
                <a:lightRig rig="threePt" dir="t"/>
              </a:scene3d>
              <a:sp3d contourW="12700"/>
            </a:bodyPr>
            <a:lstStyle/>
            <a:p>
              <a:pPr lvl="0">
                <a:lnSpc>
                  <a:spcPct val="150000"/>
                </a:lnSpc>
              </a:pPr>
              <a:r>
                <a:rPr lang="zh-CN" altLang="en-US" sz="1200" b="1" dirty="0">
                  <a:solidFill>
                    <a:prstClr val="white"/>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endParaRPr lang="zh-CN" altLang="en-US" sz="1200" b="1" dirty="0">
                <a:solidFill>
                  <a:prstClr val="white"/>
                </a:solidFill>
                <a:latin typeface="思源黑体 CN Light" panose="020B0300000000000000" pitchFamily="34" charset="-122"/>
                <a:ea typeface="思源黑体 CN Light" panose="020B0300000000000000" pitchFamily="34" charset="-122"/>
              </a:endParaRPr>
            </a:p>
          </p:txBody>
        </p:sp>
        <p:sp>
          <p:nvSpPr>
            <p:cNvPr id="38" name="矩形 37"/>
            <p:cNvSpPr/>
            <p:nvPr/>
          </p:nvSpPr>
          <p:spPr>
            <a:xfrm>
              <a:off x="8226664" y="1792166"/>
              <a:ext cx="1694695" cy="414985"/>
            </a:xfrm>
            <a:prstGeom prst="rect">
              <a:avLst/>
            </a:prstGeom>
            <a:noFill/>
          </p:spPr>
          <p:txBody>
            <a:bodyPr wrap="none" rtlCol="0">
              <a:spAutoFit/>
              <a:scene3d>
                <a:camera prst="orthographicFront"/>
                <a:lightRig rig="threePt" dir="t"/>
              </a:scene3d>
              <a:sp3d contourW="12700"/>
            </a:bodyPr>
            <a:lstStyle/>
            <a:p>
              <a:pPr>
                <a:lnSpc>
                  <a:spcPct val="120000"/>
                </a:lnSpc>
              </a:pPr>
              <a:r>
                <a:rPr lang="zh-CN" altLang="en-US" sz="2000" b="1" dirty="0">
                  <a:solidFill>
                    <a:prstClr val="white"/>
                  </a:solidFill>
                  <a:latin typeface="站酷快乐体2016修订版" panose="02010600030101010101" pitchFamily="2" charset="-122"/>
                  <a:ea typeface="站酷快乐体2016修订版" panose="02010600030101010101" pitchFamily="2" charset="-122"/>
                </a:rPr>
                <a:t>单击添加标题</a:t>
              </a:r>
              <a:endParaRPr lang="zh-CN" altLang="en-US" sz="2000" b="1" dirty="0">
                <a:solidFill>
                  <a:prstClr val="white"/>
                </a:solidFill>
                <a:latin typeface="站酷快乐体2016修订版" panose="02010600030101010101" pitchFamily="2" charset="-122"/>
                <a:ea typeface="站酷快乐体2016修订版" panose="02010600030101010101" pitchFamily="2" charset="-122"/>
              </a:endParaRPr>
            </a:p>
          </p:txBody>
        </p:sp>
      </p:grpSp>
      <p:sp>
        <p:nvSpPr>
          <p:cNvPr id="39" name="椭圆 45"/>
          <p:cNvSpPr/>
          <p:nvPr/>
        </p:nvSpPr>
        <p:spPr>
          <a:xfrm>
            <a:off x="2219245" y="3734149"/>
            <a:ext cx="288416" cy="344368"/>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ysClr val="window" lastClr="FFFFFF"/>
          </a:solidFill>
          <a:ln w="190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
        <p:nvSpPr>
          <p:cNvPr id="40" name="椭圆 46"/>
          <p:cNvSpPr/>
          <p:nvPr/>
        </p:nvSpPr>
        <p:spPr>
          <a:xfrm>
            <a:off x="9678535" y="3751402"/>
            <a:ext cx="344368" cy="34436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ysClr val="window" lastClr="FFFFFF"/>
          </a:solidFill>
          <a:ln w="190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懐風体" panose="02000600000000000000" pitchFamily="2" charset="-128"/>
              <a:ea typeface="微软雅黑" panose="020B0503020204020204"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9" presetClass="entr" presetSubtype="0" decel="100000" fill="hold" grpId="0" nodeType="withEffect">
                                  <p:stCondLst>
                                    <p:cond delay="4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500" fill="hold"/>
                                        <p:tgtEl>
                                          <p:spTgt spid="11"/>
                                        </p:tgtEl>
                                        <p:attrNameLst>
                                          <p:attrName>ppt_w</p:attrName>
                                        </p:attrNameLst>
                                      </p:cBhvr>
                                      <p:tavLst>
                                        <p:tav tm="0">
                                          <p:val>
                                            <p:fltVal val="0"/>
                                          </p:val>
                                        </p:tav>
                                        <p:tav tm="100000">
                                          <p:val>
                                            <p:strVal val="#ppt_w"/>
                                          </p:val>
                                        </p:tav>
                                      </p:tavLst>
                                    </p:anim>
                                    <p:anim calcmode="lin" valueType="num">
                                      <p:cBhvr>
                                        <p:cTn id="13" dur="1500" fill="hold"/>
                                        <p:tgtEl>
                                          <p:spTgt spid="11"/>
                                        </p:tgtEl>
                                        <p:attrNameLst>
                                          <p:attrName>ppt_h</p:attrName>
                                        </p:attrNameLst>
                                      </p:cBhvr>
                                      <p:tavLst>
                                        <p:tav tm="0">
                                          <p:val>
                                            <p:fltVal val="0"/>
                                          </p:val>
                                        </p:tav>
                                        <p:tav tm="100000">
                                          <p:val>
                                            <p:strVal val="#ppt_h"/>
                                          </p:val>
                                        </p:tav>
                                      </p:tavLst>
                                    </p:anim>
                                    <p:anim calcmode="lin" valueType="num">
                                      <p:cBhvr>
                                        <p:cTn id="14" dur="1500" fill="hold"/>
                                        <p:tgtEl>
                                          <p:spTgt spid="11"/>
                                        </p:tgtEl>
                                        <p:attrNameLst>
                                          <p:attrName>style.rotation</p:attrName>
                                        </p:attrNameLst>
                                      </p:cBhvr>
                                      <p:tavLst>
                                        <p:tav tm="0">
                                          <p:val>
                                            <p:fltVal val="360"/>
                                          </p:val>
                                        </p:tav>
                                        <p:tav tm="100000">
                                          <p:val>
                                            <p:fltVal val="0"/>
                                          </p:val>
                                        </p:tav>
                                      </p:tavLst>
                                    </p:anim>
                                    <p:animEffect transition="in" filter="fade">
                                      <p:cBhvr>
                                        <p:cTn id="15" dur="1500"/>
                                        <p:tgtEl>
                                          <p:spTgt spid="11"/>
                                        </p:tgtEl>
                                      </p:cBhvr>
                                    </p:animEffect>
                                  </p:childTnLst>
                                </p:cTn>
                              </p:par>
                              <p:par>
                                <p:cTn id="16" presetID="49" presetClass="entr" presetSubtype="0" decel="100000" fill="hold" grpId="0" nodeType="withEffect">
                                  <p:stCondLst>
                                    <p:cond delay="6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 calcmode="lin" valueType="num">
                                      <p:cBhvr>
                                        <p:cTn id="20" dur="1500" fill="hold"/>
                                        <p:tgtEl>
                                          <p:spTgt spid="12"/>
                                        </p:tgtEl>
                                        <p:attrNameLst>
                                          <p:attrName>style.rotation</p:attrName>
                                        </p:attrNameLst>
                                      </p:cBhvr>
                                      <p:tavLst>
                                        <p:tav tm="0">
                                          <p:val>
                                            <p:fltVal val="360"/>
                                          </p:val>
                                        </p:tav>
                                        <p:tav tm="100000">
                                          <p:val>
                                            <p:fltVal val="0"/>
                                          </p:val>
                                        </p:tav>
                                      </p:tavLst>
                                    </p:anim>
                                    <p:animEffect transition="in" filter="fade">
                                      <p:cBhvr>
                                        <p:cTn id="21" dur="1500"/>
                                        <p:tgtEl>
                                          <p:spTgt spid="12"/>
                                        </p:tgtEl>
                                      </p:cBhvr>
                                    </p:animEffect>
                                  </p:childTnLst>
                                </p:cTn>
                              </p:par>
                              <p:par>
                                <p:cTn id="22" presetID="49" presetClass="entr" presetSubtype="0" decel="100000" fill="hold" grpId="0" nodeType="withEffect">
                                  <p:stCondLst>
                                    <p:cond delay="8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500" fill="hold"/>
                                        <p:tgtEl>
                                          <p:spTgt spid="13"/>
                                        </p:tgtEl>
                                        <p:attrNameLst>
                                          <p:attrName>ppt_w</p:attrName>
                                        </p:attrNameLst>
                                      </p:cBhvr>
                                      <p:tavLst>
                                        <p:tav tm="0">
                                          <p:val>
                                            <p:fltVal val="0"/>
                                          </p:val>
                                        </p:tav>
                                        <p:tav tm="100000">
                                          <p:val>
                                            <p:strVal val="#ppt_w"/>
                                          </p:val>
                                        </p:tav>
                                      </p:tavLst>
                                    </p:anim>
                                    <p:anim calcmode="lin" valueType="num">
                                      <p:cBhvr>
                                        <p:cTn id="25" dur="1500" fill="hold"/>
                                        <p:tgtEl>
                                          <p:spTgt spid="13"/>
                                        </p:tgtEl>
                                        <p:attrNameLst>
                                          <p:attrName>ppt_h</p:attrName>
                                        </p:attrNameLst>
                                      </p:cBhvr>
                                      <p:tavLst>
                                        <p:tav tm="0">
                                          <p:val>
                                            <p:fltVal val="0"/>
                                          </p:val>
                                        </p:tav>
                                        <p:tav tm="100000">
                                          <p:val>
                                            <p:strVal val="#ppt_h"/>
                                          </p:val>
                                        </p:tav>
                                      </p:tavLst>
                                    </p:anim>
                                    <p:anim calcmode="lin" valueType="num">
                                      <p:cBhvr>
                                        <p:cTn id="26" dur="1500" fill="hold"/>
                                        <p:tgtEl>
                                          <p:spTgt spid="13"/>
                                        </p:tgtEl>
                                        <p:attrNameLst>
                                          <p:attrName>style.rotation</p:attrName>
                                        </p:attrNameLst>
                                      </p:cBhvr>
                                      <p:tavLst>
                                        <p:tav tm="0">
                                          <p:val>
                                            <p:fltVal val="360"/>
                                          </p:val>
                                        </p:tav>
                                        <p:tav tm="100000">
                                          <p:val>
                                            <p:fltVal val="0"/>
                                          </p:val>
                                        </p:tav>
                                      </p:tavLst>
                                    </p:anim>
                                    <p:animEffect transition="in" filter="fade">
                                      <p:cBhvr>
                                        <p:cTn id="27" dur="1500"/>
                                        <p:tgtEl>
                                          <p:spTgt spid="13"/>
                                        </p:tgtEl>
                                      </p:cBhvr>
                                    </p:animEffect>
                                  </p:childTnLst>
                                </p:cTn>
                              </p:par>
                              <p:par>
                                <p:cTn id="28" presetID="49" presetClass="entr" presetSubtype="0" decel="100000"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500" fill="hold"/>
                                        <p:tgtEl>
                                          <p:spTgt spid="14"/>
                                        </p:tgtEl>
                                        <p:attrNameLst>
                                          <p:attrName>ppt_w</p:attrName>
                                        </p:attrNameLst>
                                      </p:cBhvr>
                                      <p:tavLst>
                                        <p:tav tm="0">
                                          <p:val>
                                            <p:fltVal val="0"/>
                                          </p:val>
                                        </p:tav>
                                        <p:tav tm="100000">
                                          <p:val>
                                            <p:strVal val="#ppt_w"/>
                                          </p:val>
                                        </p:tav>
                                      </p:tavLst>
                                    </p:anim>
                                    <p:anim calcmode="lin" valueType="num">
                                      <p:cBhvr>
                                        <p:cTn id="31" dur="1500" fill="hold"/>
                                        <p:tgtEl>
                                          <p:spTgt spid="14"/>
                                        </p:tgtEl>
                                        <p:attrNameLst>
                                          <p:attrName>ppt_h</p:attrName>
                                        </p:attrNameLst>
                                      </p:cBhvr>
                                      <p:tavLst>
                                        <p:tav tm="0">
                                          <p:val>
                                            <p:fltVal val="0"/>
                                          </p:val>
                                        </p:tav>
                                        <p:tav tm="100000">
                                          <p:val>
                                            <p:strVal val="#ppt_h"/>
                                          </p:val>
                                        </p:tav>
                                      </p:tavLst>
                                    </p:anim>
                                    <p:anim calcmode="lin" valueType="num">
                                      <p:cBhvr>
                                        <p:cTn id="32" dur="1500" fill="hold"/>
                                        <p:tgtEl>
                                          <p:spTgt spid="14"/>
                                        </p:tgtEl>
                                        <p:attrNameLst>
                                          <p:attrName>style.rotation</p:attrName>
                                        </p:attrNameLst>
                                      </p:cBhvr>
                                      <p:tavLst>
                                        <p:tav tm="0">
                                          <p:val>
                                            <p:fltVal val="360"/>
                                          </p:val>
                                        </p:tav>
                                        <p:tav tm="100000">
                                          <p:val>
                                            <p:fltVal val="0"/>
                                          </p:val>
                                        </p:tav>
                                      </p:tavLst>
                                    </p:anim>
                                    <p:animEffect transition="in" filter="fade">
                                      <p:cBhvr>
                                        <p:cTn id="33" dur="1500"/>
                                        <p:tgtEl>
                                          <p:spTgt spid="14"/>
                                        </p:tgtEl>
                                      </p:cBhvr>
                                    </p:animEffect>
                                  </p:childTnLst>
                                </p:cTn>
                              </p:par>
                              <p:par>
                                <p:cTn id="34" presetID="10" presetClass="entr" presetSubtype="0" fill="hold" grpId="0" nodeType="withEffect">
                                  <p:stCondLst>
                                    <p:cond delay="240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1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childTnLst>
                          </p:cTn>
                        </p:par>
                        <p:par>
                          <p:cTn id="61" fill="hold">
                            <p:stCondLst>
                              <p:cond delay="1500"/>
                            </p:stCondLst>
                            <p:childTnLst>
                              <p:par>
                                <p:cTn id="62" presetID="42" presetClass="entr" presetSubtype="0"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anim calcmode="lin" valueType="num">
                                      <p:cBhvr>
                                        <p:cTn id="65" dur="500" fill="hold"/>
                                        <p:tgtEl>
                                          <p:spTgt spid="33"/>
                                        </p:tgtEl>
                                        <p:attrNameLst>
                                          <p:attrName>ppt_x</p:attrName>
                                        </p:attrNameLst>
                                      </p:cBhvr>
                                      <p:tavLst>
                                        <p:tav tm="0">
                                          <p:val>
                                            <p:strVal val="#ppt_x"/>
                                          </p:val>
                                        </p:tav>
                                        <p:tav tm="100000">
                                          <p:val>
                                            <p:strVal val="#ppt_x"/>
                                          </p:val>
                                        </p:tav>
                                      </p:tavLst>
                                    </p:anim>
                                    <p:anim calcmode="lin" valueType="num">
                                      <p:cBhvr>
                                        <p:cTn id="66" dur="500" fill="hold"/>
                                        <p:tgtEl>
                                          <p:spTgt spid="33"/>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2" presetClass="entr" presetSubtype="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anim calcmode="lin" valueType="num">
                                      <p:cBhvr>
                                        <p:cTn id="71" dur="500" fill="hold"/>
                                        <p:tgtEl>
                                          <p:spTgt spid="36"/>
                                        </p:tgtEl>
                                        <p:attrNameLst>
                                          <p:attrName>ppt_x</p:attrName>
                                        </p:attrNameLst>
                                      </p:cBhvr>
                                      <p:tavLst>
                                        <p:tav tm="0">
                                          <p:val>
                                            <p:strVal val="#ppt_x"/>
                                          </p:val>
                                        </p:tav>
                                        <p:tav tm="100000">
                                          <p:val>
                                            <p:strVal val="#ppt_x"/>
                                          </p:val>
                                        </p:tav>
                                      </p:tavLst>
                                    </p:anim>
                                    <p:anim calcmode="lin" valueType="num">
                                      <p:cBhvr>
                                        <p:cTn id="7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2" grpId="0" animBg="1"/>
      <p:bldP spid="23"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grpSp>
        <p:nvGrpSpPr>
          <p:cNvPr id="3" name="组合 2"/>
          <p:cNvGrpSpPr/>
          <p:nvPr/>
        </p:nvGrpSpPr>
        <p:grpSpPr>
          <a:xfrm>
            <a:off x="495621" y="236485"/>
            <a:ext cx="3396573" cy="716582"/>
            <a:chOff x="6243691" y="1201685"/>
            <a:chExt cx="3396573" cy="716582"/>
          </a:xfrm>
        </p:grpSpPr>
        <p:sp>
          <p:nvSpPr>
            <p:cNvPr id="4" name="矩形: 圆角 3"/>
            <p:cNvSpPr/>
            <p:nvPr/>
          </p:nvSpPr>
          <p:spPr>
            <a:xfrm>
              <a:off x="6793464" y="1381382"/>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5" name="文本框 38"/>
            <p:cNvSpPr txBox="1"/>
            <p:nvPr>
              <p:custDataLst>
                <p:tags r:id="rId2"/>
              </p:custDataLst>
            </p:nvPr>
          </p:nvSpPr>
          <p:spPr>
            <a:xfrm>
              <a:off x="7160647" y="1381382"/>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6" name="组合 5"/>
            <p:cNvGrpSpPr/>
            <p:nvPr/>
          </p:nvGrpSpPr>
          <p:grpSpPr>
            <a:xfrm>
              <a:off x="7877894" y="1346928"/>
              <a:ext cx="1762370" cy="516949"/>
              <a:chOff x="8266676" y="1577362"/>
              <a:chExt cx="2048067" cy="600751"/>
            </a:xfrm>
          </p:grpSpPr>
          <p:sp>
            <p:nvSpPr>
              <p:cNvPr id="8"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课堂内容</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CONTENT</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1201685"/>
              <a:ext cx="871229" cy="716582"/>
            </a:xfrm>
            <a:prstGeom prst="rect">
              <a:avLst/>
            </a:prstGeom>
          </p:spPr>
        </p:pic>
      </p:gr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sp>
        <p:nvSpPr>
          <p:cNvPr id="38" name="任意多边形: 形状 37"/>
          <p:cNvSpPr/>
          <p:nvPr/>
        </p:nvSpPr>
        <p:spPr>
          <a:xfrm>
            <a:off x="1293907" y="3130345"/>
            <a:ext cx="1584710" cy="1307055"/>
          </a:xfrm>
          <a:custGeom>
            <a:avLst/>
            <a:gdLst>
              <a:gd name="connsiteX0" fmla="*/ 130706 w 1584710"/>
              <a:gd name="connsiteY0" fmla="*/ 0 h 1307055"/>
              <a:gd name="connsiteX1" fmla="*/ 1454005 w 1584710"/>
              <a:gd name="connsiteY1" fmla="*/ 0 h 1307055"/>
              <a:gd name="connsiteX2" fmla="*/ 1584710 w 1584710"/>
              <a:gd name="connsiteY2" fmla="*/ 130706 h 1307055"/>
              <a:gd name="connsiteX3" fmla="*/ 1584710 w 1584710"/>
              <a:gd name="connsiteY3" fmla="*/ 1026971 h 1307055"/>
              <a:gd name="connsiteX4" fmla="*/ 440225 w 1584710"/>
              <a:gd name="connsiteY4" fmla="*/ 1026971 h 1307055"/>
              <a:gd name="connsiteX5" fmla="*/ 384208 w 1584710"/>
              <a:gd name="connsiteY5" fmla="*/ 1082988 h 1307055"/>
              <a:gd name="connsiteX6" fmla="*/ 384208 w 1584710"/>
              <a:gd name="connsiteY6" fmla="*/ 1307055 h 1307055"/>
              <a:gd name="connsiteX7" fmla="*/ 130706 w 1584710"/>
              <a:gd name="connsiteY7" fmla="*/ 1307055 h 1307055"/>
              <a:gd name="connsiteX8" fmla="*/ 0 w 1584710"/>
              <a:gd name="connsiteY8" fmla="*/ 1176350 h 1307055"/>
              <a:gd name="connsiteX9" fmla="*/ 0 w 1584710"/>
              <a:gd name="connsiteY9" fmla="*/ 130706 h 1307055"/>
              <a:gd name="connsiteX10" fmla="*/ 130706 w 1584710"/>
              <a:gd name="connsiteY10" fmla="*/ 0 h 13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710" h="1307055">
                <a:moveTo>
                  <a:pt x="130706" y="0"/>
                </a:moveTo>
                <a:lnTo>
                  <a:pt x="1454005" y="0"/>
                </a:lnTo>
                <a:cubicBezTo>
                  <a:pt x="1526191" y="0"/>
                  <a:pt x="1584710" y="58519"/>
                  <a:pt x="1584710" y="130706"/>
                </a:cubicBezTo>
                <a:lnTo>
                  <a:pt x="1584710" y="1026971"/>
                </a:lnTo>
                <a:lnTo>
                  <a:pt x="440225" y="1026971"/>
                </a:lnTo>
                <a:cubicBezTo>
                  <a:pt x="409287" y="1026971"/>
                  <a:pt x="384208" y="1052050"/>
                  <a:pt x="384208" y="1082988"/>
                </a:cubicBezTo>
                <a:lnTo>
                  <a:pt x="384208" y="1307055"/>
                </a:lnTo>
                <a:lnTo>
                  <a:pt x="130706" y="1307055"/>
                </a:lnTo>
                <a:cubicBezTo>
                  <a:pt x="58519" y="1307055"/>
                  <a:pt x="0" y="1248536"/>
                  <a:pt x="0" y="1176350"/>
                </a:cubicBezTo>
                <a:lnTo>
                  <a:pt x="0" y="130706"/>
                </a:lnTo>
                <a:cubicBezTo>
                  <a:pt x="0" y="58519"/>
                  <a:pt x="58519" y="0"/>
                  <a:pt x="130706" y="0"/>
                </a:cubicBezTo>
                <a:close/>
              </a:path>
            </a:pathLst>
          </a:custGeom>
          <a:no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59" tIns="67359" rIns="67359" bIns="304334" numCol="1" spcCol="1270" anchor="t" anchorCtr="0">
            <a:noAutofit/>
          </a:bodyPr>
          <a:lstStyle/>
          <a:p>
            <a:pPr marL="228600" lvl="1" indent="-228600" algn="l" defTabSz="977900">
              <a:lnSpc>
                <a:spcPct val="90000"/>
              </a:lnSpc>
              <a:spcBef>
                <a:spcPct val="0"/>
              </a:spcBef>
              <a:spcAft>
                <a:spcPct val="15000"/>
              </a:spcAft>
              <a:buChar char="•"/>
            </a:pPr>
            <a:endParaRPr lang="zh-CN" altLang="en-US" sz="2200" kern="1200"/>
          </a:p>
          <a:p>
            <a:pPr marL="228600" lvl="1" indent="-228600" algn="l" defTabSz="977900">
              <a:lnSpc>
                <a:spcPct val="90000"/>
              </a:lnSpc>
              <a:spcBef>
                <a:spcPct val="0"/>
              </a:spcBef>
              <a:spcAft>
                <a:spcPct val="15000"/>
              </a:spcAft>
              <a:buChar char="•"/>
            </a:pPr>
            <a:endParaRPr lang="zh-CN" altLang="en-US" sz="2200" kern="1200"/>
          </a:p>
        </p:txBody>
      </p:sp>
      <p:sp>
        <p:nvSpPr>
          <p:cNvPr id="13" name="形状 12"/>
          <p:cNvSpPr/>
          <p:nvPr/>
        </p:nvSpPr>
        <p:spPr>
          <a:xfrm>
            <a:off x="2203363" y="3509493"/>
            <a:ext cx="1647410" cy="1647410"/>
          </a:xfrm>
          <a:prstGeom prst="leftCircularArrow">
            <a:avLst>
              <a:gd name="adj1" fmla="val 2550"/>
              <a:gd name="adj2" fmla="val 309429"/>
              <a:gd name="adj3" fmla="val 2084940"/>
              <a:gd name="adj4" fmla="val 9024489"/>
              <a:gd name="adj5" fmla="val 2975"/>
            </a:avLst>
          </a:pr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任意多边形: 形状 38"/>
          <p:cNvSpPr/>
          <p:nvPr/>
        </p:nvSpPr>
        <p:spPr>
          <a:xfrm>
            <a:off x="3254756" y="3130345"/>
            <a:ext cx="1584710" cy="1307055"/>
          </a:xfrm>
          <a:custGeom>
            <a:avLst/>
            <a:gdLst>
              <a:gd name="connsiteX0" fmla="*/ 130706 w 1584710"/>
              <a:gd name="connsiteY0" fmla="*/ 0 h 1307055"/>
              <a:gd name="connsiteX1" fmla="*/ 352157 w 1584710"/>
              <a:gd name="connsiteY1" fmla="*/ 0 h 1307055"/>
              <a:gd name="connsiteX2" fmla="*/ 352157 w 1584710"/>
              <a:gd name="connsiteY2" fmla="*/ 224065 h 1307055"/>
              <a:gd name="connsiteX3" fmla="*/ 408174 w 1584710"/>
              <a:gd name="connsiteY3" fmla="*/ 280082 h 1307055"/>
              <a:gd name="connsiteX4" fmla="*/ 1584710 w 1584710"/>
              <a:gd name="connsiteY4" fmla="*/ 280082 h 1307055"/>
              <a:gd name="connsiteX5" fmla="*/ 1584710 w 1584710"/>
              <a:gd name="connsiteY5" fmla="*/ 1176350 h 1307055"/>
              <a:gd name="connsiteX6" fmla="*/ 1454005 w 1584710"/>
              <a:gd name="connsiteY6" fmla="*/ 1307055 h 1307055"/>
              <a:gd name="connsiteX7" fmla="*/ 130706 w 1584710"/>
              <a:gd name="connsiteY7" fmla="*/ 1307055 h 1307055"/>
              <a:gd name="connsiteX8" fmla="*/ 0 w 1584710"/>
              <a:gd name="connsiteY8" fmla="*/ 1176350 h 1307055"/>
              <a:gd name="connsiteX9" fmla="*/ 0 w 1584710"/>
              <a:gd name="connsiteY9" fmla="*/ 130706 h 1307055"/>
              <a:gd name="connsiteX10" fmla="*/ 130706 w 1584710"/>
              <a:gd name="connsiteY10" fmla="*/ 0 h 13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710" h="1307055">
                <a:moveTo>
                  <a:pt x="130706" y="0"/>
                </a:moveTo>
                <a:lnTo>
                  <a:pt x="352157" y="0"/>
                </a:lnTo>
                <a:lnTo>
                  <a:pt x="352157" y="224065"/>
                </a:lnTo>
                <a:cubicBezTo>
                  <a:pt x="352157" y="255003"/>
                  <a:pt x="377236" y="280082"/>
                  <a:pt x="408174" y="280082"/>
                </a:cubicBezTo>
                <a:lnTo>
                  <a:pt x="1584710" y="280082"/>
                </a:lnTo>
                <a:lnTo>
                  <a:pt x="1584710" y="1176350"/>
                </a:lnTo>
                <a:cubicBezTo>
                  <a:pt x="1584710" y="1248536"/>
                  <a:pt x="1526191" y="1307055"/>
                  <a:pt x="1454005" y="1307055"/>
                </a:cubicBezTo>
                <a:lnTo>
                  <a:pt x="130706" y="1307055"/>
                </a:lnTo>
                <a:cubicBezTo>
                  <a:pt x="58519" y="1307055"/>
                  <a:pt x="0" y="1248536"/>
                  <a:pt x="0" y="1176350"/>
                </a:cubicBezTo>
                <a:lnTo>
                  <a:pt x="0" y="130706"/>
                </a:lnTo>
                <a:cubicBezTo>
                  <a:pt x="0" y="58519"/>
                  <a:pt x="58519" y="0"/>
                  <a:pt x="130706" y="0"/>
                </a:cubicBezTo>
                <a:close/>
              </a:path>
            </a:pathLst>
          </a:custGeom>
          <a:no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59" tIns="304334" rIns="67359" bIns="67359" numCol="1" spcCol="1270" anchor="t" anchorCtr="0">
            <a:noAutofit/>
          </a:bodyPr>
          <a:lstStyle/>
          <a:p>
            <a:pPr marL="228600" lvl="1" indent="-228600" algn="l" defTabSz="977900">
              <a:lnSpc>
                <a:spcPct val="90000"/>
              </a:lnSpc>
              <a:spcBef>
                <a:spcPct val="0"/>
              </a:spcBef>
              <a:spcAft>
                <a:spcPct val="15000"/>
              </a:spcAft>
              <a:buChar char="•"/>
            </a:pPr>
            <a:endParaRPr lang="zh-CN" altLang="en-US" sz="2200" kern="1200"/>
          </a:p>
          <a:p>
            <a:pPr marL="228600" lvl="1" indent="-228600" algn="l" defTabSz="977900">
              <a:lnSpc>
                <a:spcPct val="90000"/>
              </a:lnSpc>
              <a:spcBef>
                <a:spcPct val="0"/>
              </a:spcBef>
              <a:spcAft>
                <a:spcPct val="15000"/>
              </a:spcAft>
              <a:buChar char="•"/>
            </a:pPr>
            <a:endParaRPr lang="zh-CN" altLang="en-US" sz="2200" kern="1200"/>
          </a:p>
        </p:txBody>
      </p:sp>
      <p:sp>
        <p:nvSpPr>
          <p:cNvPr id="15" name="环形箭头 53"/>
          <p:cNvSpPr/>
          <p:nvPr/>
        </p:nvSpPr>
        <p:spPr>
          <a:xfrm>
            <a:off x="4151007" y="2359593"/>
            <a:ext cx="1849900" cy="1849900"/>
          </a:xfrm>
          <a:prstGeom prst="circularArrow">
            <a:avLst>
              <a:gd name="adj1" fmla="val 2271"/>
              <a:gd name="adj2" fmla="val 273786"/>
              <a:gd name="adj3" fmla="val 19550703"/>
              <a:gd name="adj4" fmla="val 12575511"/>
              <a:gd name="adj5" fmla="val 2650"/>
            </a:avLst>
          </a:pr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任意多边形: 形状 39"/>
          <p:cNvSpPr/>
          <p:nvPr/>
        </p:nvSpPr>
        <p:spPr>
          <a:xfrm>
            <a:off x="5215605" y="3130345"/>
            <a:ext cx="1584711" cy="1307055"/>
          </a:xfrm>
          <a:custGeom>
            <a:avLst/>
            <a:gdLst>
              <a:gd name="connsiteX0" fmla="*/ 130706 w 1584711"/>
              <a:gd name="connsiteY0" fmla="*/ 0 h 1307055"/>
              <a:gd name="connsiteX1" fmla="*/ 1454005 w 1584711"/>
              <a:gd name="connsiteY1" fmla="*/ 0 h 1307055"/>
              <a:gd name="connsiteX2" fmla="*/ 1584711 w 1584711"/>
              <a:gd name="connsiteY2" fmla="*/ 130706 h 1307055"/>
              <a:gd name="connsiteX3" fmla="*/ 1584710 w 1584711"/>
              <a:gd name="connsiteY3" fmla="*/ 1026971 h 1307055"/>
              <a:gd name="connsiteX4" fmla="*/ 405271 w 1584711"/>
              <a:gd name="connsiteY4" fmla="*/ 1026971 h 1307055"/>
              <a:gd name="connsiteX5" fmla="*/ 349254 w 1584711"/>
              <a:gd name="connsiteY5" fmla="*/ 1082988 h 1307055"/>
              <a:gd name="connsiteX6" fmla="*/ 349254 w 1584711"/>
              <a:gd name="connsiteY6" fmla="*/ 1307055 h 1307055"/>
              <a:gd name="connsiteX7" fmla="*/ 130706 w 1584711"/>
              <a:gd name="connsiteY7" fmla="*/ 1307055 h 1307055"/>
              <a:gd name="connsiteX8" fmla="*/ 0 w 1584711"/>
              <a:gd name="connsiteY8" fmla="*/ 1176349 h 1307055"/>
              <a:gd name="connsiteX9" fmla="*/ 0 w 1584711"/>
              <a:gd name="connsiteY9" fmla="*/ 130706 h 1307055"/>
              <a:gd name="connsiteX10" fmla="*/ 130706 w 1584711"/>
              <a:gd name="connsiteY10" fmla="*/ 0 h 13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711" h="1307055">
                <a:moveTo>
                  <a:pt x="130706" y="0"/>
                </a:moveTo>
                <a:lnTo>
                  <a:pt x="1454005" y="0"/>
                </a:lnTo>
                <a:cubicBezTo>
                  <a:pt x="1526192" y="0"/>
                  <a:pt x="1584711" y="58519"/>
                  <a:pt x="1584711" y="130706"/>
                </a:cubicBezTo>
                <a:lnTo>
                  <a:pt x="1584710" y="1026971"/>
                </a:lnTo>
                <a:lnTo>
                  <a:pt x="405271" y="1026971"/>
                </a:lnTo>
                <a:cubicBezTo>
                  <a:pt x="374333" y="1026971"/>
                  <a:pt x="349254" y="1052050"/>
                  <a:pt x="349254" y="1082988"/>
                </a:cubicBezTo>
                <a:lnTo>
                  <a:pt x="349254" y="1307055"/>
                </a:lnTo>
                <a:lnTo>
                  <a:pt x="130706" y="1307055"/>
                </a:lnTo>
                <a:cubicBezTo>
                  <a:pt x="58519" y="1307055"/>
                  <a:pt x="0" y="1248536"/>
                  <a:pt x="0" y="1176349"/>
                </a:cubicBezTo>
                <a:lnTo>
                  <a:pt x="0" y="130706"/>
                </a:lnTo>
                <a:cubicBezTo>
                  <a:pt x="0" y="58519"/>
                  <a:pt x="58519" y="0"/>
                  <a:pt x="130706" y="0"/>
                </a:cubicBezTo>
                <a:close/>
              </a:path>
            </a:pathLst>
          </a:custGeom>
          <a:no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形状 16"/>
          <p:cNvSpPr/>
          <p:nvPr/>
        </p:nvSpPr>
        <p:spPr>
          <a:xfrm>
            <a:off x="6125062" y="3509493"/>
            <a:ext cx="1647410" cy="1647410"/>
          </a:xfrm>
          <a:prstGeom prst="leftCircularArrow">
            <a:avLst>
              <a:gd name="adj1" fmla="val 2550"/>
              <a:gd name="adj2" fmla="val 309429"/>
              <a:gd name="adj3" fmla="val 2084940"/>
              <a:gd name="adj4" fmla="val 9024489"/>
              <a:gd name="adj5" fmla="val 2975"/>
            </a:avLst>
          </a:pr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任意多边形: 形状 40"/>
          <p:cNvSpPr/>
          <p:nvPr/>
        </p:nvSpPr>
        <p:spPr>
          <a:xfrm>
            <a:off x="7176454" y="3130344"/>
            <a:ext cx="1584711" cy="1307056"/>
          </a:xfrm>
          <a:custGeom>
            <a:avLst/>
            <a:gdLst>
              <a:gd name="connsiteX0" fmla="*/ 130706 w 1584711"/>
              <a:gd name="connsiteY0" fmla="*/ 0 h 1307056"/>
              <a:gd name="connsiteX1" fmla="*/ 352158 w 1584711"/>
              <a:gd name="connsiteY1" fmla="*/ 0 h 1307056"/>
              <a:gd name="connsiteX2" fmla="*/ 352158 w 1584711"/>
              <a:gd name="connsiteY2" fmla="*/ 224065 h 1307056"/>
              <a:gd name="connsiteX3" fmla="*/ 408175 w 1584711"/>
              <a:gd name="connsiteY3" fmla="*/ 280082 h 1307056"/>
              <a:gd name="connsiteX4" fmla="*/ 1584711 w 1584711"/>
              <a:gd name="connsiteY4" fmla="*/ 280082 h 1307056"/>
              <a:gd name="connsiteX5" fmla="*/ 1584710 w 1584711"/>
              <a:gd name="connsiteY5" fmla="*/ 1176350 h 1307056"/>
              <a:gd name="connsiteX6" fmla="*/ 1454004 w 1584711"/>
              <a:gd name="connsiteY6" fmla="*/ 1307056 h 1307056"/>
              <a:gd name="connsiteX7" fmla="*/ 130706 w 1584711"/>
              <a:gd name="connsiteY7" fmla="*/ 1307055 h 1307056"/>
              <a:gd name="connsiteX8" fmla="*/ 0 w 1584711"/>
              <a:gd name="connsiteY8" fmla="*/ 1176349 h 1307056"/>
              <a:gd name="connsiteX9" fmla="*/ 0 w 1584711"/>
              <a:gd name="connsiteY9" fmla="*/ 130706 h 1307056"/>
              <a:gd name="connsiteX10" fmla="*/ 130706 w 1584711"/>
              <a:gd name="connsiteY10" fmla="*/ 0 h 13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711" h="1307056">
                <a:moveTo>
                  <a:pt x="130706" y="0"/>
                </a:moveTo>
                <a:lnTo>
                  <a:pt x="352158" y="0"/>
                </a:lnTo>
                <a:lnTo>
                  <a:pt x="352158" y="224065"/>
                </a:lnTo>
                <a:cubicBezTo>
                  <a:pt x="352158" y="255003"/>
                  <a:pt x="377237" y="280082"/>
                  <a:pt x="408175" y="280082"/>
                </a:cubicBezTo>
                <a:lnTo>
                  <a:pt x="1584711" y="280082"/>
                </a:lnTo>
                <a:lnTo>
                  <a:pt x="1584710" y="1176350"/>
                </a:lnTo>
                <a:cubicBezTo>
                  <a:pt x="1584710" y="1248537"/>
                  <a:pt x="1526191" y="1307056"/>
                  <a:pt x="1454004" y="1307056"/>
                </a:cubicBezTo>
                <a:lnTo>
                  <a:pt x="130706" y="1307055"/>
                </a:lnTo>
                <a:cubicBezTo>
                  <a:pt x="58519" y="1307055"/>
                  <a:pt x="0" y="1248536"/>
                  <a:pt x="0" y="1176349"/>
                </a:cubicBezTo>
                <a:lnTo>
                  <a:pt x="0" y="130706"/>
                </a:lnTo>
                <a:cubicBezTo>
                  <a:pt x="0" y="58519"/>
                  <a:pt x="58519" y="0"/>
                  <a:pt x="130706" y="0"/>
                </a:cubicBezTo>
                <a:close/>
              </a:path>
            </a:pathLst>
          </a:custGeom>
          <a:no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环形箭头 59"/>
          <p:cNvSpPr/>
          <p:nvPr/>
        </p:nvSpPr>
        <p:spPr>
          <a:xfrm>
            <a:off x="8072704" y="2359593"/>
            <a:ext cx="1849900" cy="1849900"/>
          </a:xfrm>
          <a:prstGeom prst="circularArrow">
            <a:avLst>
              <a:gd name="adj1" fmla="val 2271"/>
              <a:gd name="adj2" fmla="val 273786"/>
              <a:gd name="adj3" fmla="val 19550703"/>
              <a:gd name="adj4" fmla="val 12575511"/>
              <a:gd name="adj5" fmla="val 2650"/>
            </a:avLst>
          </a:pr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任意多边形: 形状 41"/>
          <p:cNvSpPr/>
          <p:nvPr/>
        </p:nvSpPr>
        <p:spPr>
          <a:xfrm>
            <a:off x="9137302" y="3130345"/>
            <a:ext cx="1584710" cy="1307055"/>
          </a:xfrm>
          <a:custGeom>
            <a:avLst/>
            <a:gdLst>
              <a:gd name="connsiteX0" fmla="*/ 130706 w 1584710"/>
              <a:gd name="connsiteY0" fmla="*/ 0 h 1307055"/>
              <a:gd name="connsiteX1" fmla="*/ 1454004 w 1584710"/>
              <a:gd name="connsiteY1" fmla="*/ 0 h 1307055"/>
              <a:gd name="connsiteX2" fmla="*/ 1584710 w 1584710"/>
              <a:gd name="connsiteY2" fmla="*/ 130706 h 1307055"/>
              <a:gd name="connsiteX3" fmla="*/ 1584710 w 1584710"/>
              <a:gd name="connsiteY3" fmla="*/ 1026971 h 1307055"/>
              <a:gd name="connsiteX4" fmla="*/ 400104 w 1584710"/>
              <a:gd name="connsiteY4" fmla="*/ 1026971 h 1307055"/>
              <a:gd name="connsiteX5" fmla="*/ 344087 w 1584710"/>
              <a:gd name="connsiteY5" fmla="*/ 1082988 h 1307055"/>
              <a:gd name="connsiteX6" fmla="*/ 344087 w 1584710"/>
              <a:gd name="connsiteY6" fmla="*/ 1307055 h 1307055"/>
              <a:gd name="connsiteX7" fmla="*/ 130706 w 1584710"/>
              <a:gd name="connsiteY7" fmla="*/ 1307055 h 1307055"/>
              <a:gd name="connsiteX8" fmla="*/ 0 w 1584710"/>
              <a:gd name="connsiteY8" fmla="*/ 1176350 h 1307055"/>
              <a:gd name="connsiteX9" fmla="*/ 0 w 1584710"/>
              <a:gd name="connsiteY9" fmla="*/ 130706 h 1307055"/>
              <a:gd name="connsiteX10" fmla="*/ 130706 w 1584710"/>
              <a:gd name="connsiteY10" fmla="*/ 0 h 13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710" h="1307055">
                <a:moveTo>
                  <a:pt x="130706" y="0"/>
                </a:moveTo>
                <a:lnTo>
                  <a:pt x="1454004" y="0"/>
                </a:lnTo>
                <a:cubicBezTo>
                  <a:pt x="1526191" y="0"/>
                  <a:pt x="1584710" y="58519"/>
                  <a:pt x="1584710" y="130706"/>
                </a:cubicBezTo>
                <a:lnTo>
                  <a:pt x="1584710" y="1026971"/>
                </a:lnTo>
                <a:lnTo>
                  <a:pt x="400104" y="1026971"/>
                </a:lnTo>
                <a:cubicBezTo>
                  <a:pt x="369166" y="1026971"/>
                  <a:pt x="344087" y="1052050"/>
                  <a:pt x="344087" y="1082988"/>
                </a:cubicBezTo>
                <a:lnTo>
                  <a:pt x="344087" y="1307055"/>
                </a:lnTo>
                <a:lnTo>
                  <a:pt x="130706" y="1307055"/>
                </a:lnTo>
                <a:cubicBezTo>
                  <a:pt x="58519" y="1307055"/>
                  <a:pt x="0" y="1248536"/>
                  <a:pt x="0" y="1176350"/>
                </a:cubicBezTo>
                <a:lnTo>
                  <a:pt x="0" y="130706"/>
                </a:lnTo>
                <a:cubicBezTo>
                  <a:pt x="0" y="58519"/>
                  <a:pt x="58519" y="0"/>
                  <a:pt x="130706" y="0"/>
                </a:cubicBezTo>
                <a:close/>
              </a:path>
            </a:pathLst>
          </a:custGeom>
          <a:no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59" tIns="67359" rIns="67359" bIns="304334" numCol="1" spcCol="1270" anchor="t" anchorCtr="0">
            <a:noAutofit/>
          </a:bodyPr>
          <a:lstStyle/>
          <a:p>
            <a:pPr marL="228600" lvl="1" indent="-228600" algn="l" defTabSz="977900">
              <a:lnSpc>
                <a:spcPct val="90000"/>
              </a:lnSpc>
              <a:spcBef>
                <a:spcPct val="0"/>
              </a:spcBef>
              <a:spcAft>
                <a:spcPct val="15000"/>
              </a:spcAft>
              <a:buChar char="•"/>
            </a:pPr>
            <a:endParaRPr lang="zh-CN" altLang="en-US" sz="2200" kern="1200"/>
          </a:p>
          <a:p>
            <a:pPr marL="228600" lvl="1" indent="-228600" algn="l" defTabSz="977900">
              <a:lnSpc>
                <a:spcPct val="90000"/>
              </a:lnSpc>
              <a:spcBef>
                <a:spcPct val="0"/>
              </a:spcBef>
              <a:spcAft>
                <a:spcPct val="15000"/>
              </a:spcAft>
              <a:buChar char="•"/>
            </a:pPr>
            <a:endParaRPr lang="zh-CN" altLang="en-US" sz="2200" kern="1200"/>
          </a:p>
        </p:txBody>
      </p:sp>
      <p:sp>
        <p:nvSpPr>
          <p:cNvPr id="21" name="Shape"/>
          <p:cNvSpPr/>
          <p:nvPr/>
        </p:nvSpPr>
        <p:spPr bwMode="auto">
          <a:xfrm flipH="1">
            <a:off x="3830635" y="3674572"/>
            <a:ext cx="557582" cy="396812"/>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p>
        </p:txBody>
      </p:sp>
      <p:sp>
        <p:nvSpPr>
          <p:cNvPr id="22" name="Shape"/>
          <p:cNvSpPr/>
          <p:nvPr/>
        </p:nvSpPr>
        <p:spPr bwMode="auto">
          <a:xfrm flipH="1">
            <a:off x="7735844" y="3692394"/>
            <a:ext cx="449395" cy="37899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p>
        </p:txBody>
      </p:sp>
      <p:sp>
        <p:nvSpPr>
          <p:cNvPr id="23" name="Shape"/>
          <p:cNvSpPr/>
          <p:nvPr/>
        </p:nvSpPr>
        <p:spPr bwMode="auto">
          <a:xfrm flipH="1">
            <a:off x="5770088" y="3450013"/>
            <a:ext cx="514764" cy="42296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p>
        </p:txBody>
      </p:sp>
      <p:sp>
        <p:nvSpPr>
          <p:cNvPr id="24" name="Shape"/>
          <p:cNvSpPr/>
          <p:nvPr/>
        </p:nvSpPr>
        <p:spPr>
          <a:xfrm flipH="1">
            <a:off x="1844732" y="3428706"/>
            <a:ext cx="509975" cy="47512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a:solidFill>
                <a:schemeClr val="tx1"/>
              </a:solidFill>
            </a:endParaRPr>
          </a:p>
        </p:txBody>
      </p:sp>
      <p:sp>
        <p:nvSpPr>
          <p:cNvPr id="25" name="Shape"/>
          <p:cNvSpPr/>
          <p:nvPr/>
        </p:nvSpPr>
        <p:spPr bwMode="auto">
          <a:xfrm>
            <a:off x="9748994" y="3399292"/>
            <a:ext cx="444782" cy="512225"/>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chemeClr val="bg1"/>
          </a:solidFill>
          <a:ln>
            <a:noFill/>
          </a:ln>
        </p:spPr>
        <p:txBody>
          <a:bodyPr anchor="ctr"/>
          <a:lstStyle/>
          <a:p>
            <a:endParaRPr lang="zh-CN" altLang="en-US"/>
          </a:p>
        </p:txBody>
      </p:sp>
      <p:sp>
        <p:nvSpPr>
          <p:cNvPr id="27" name="文本框 26"/>
          <p:cNvSpPr txBox="1"/>
          <p:nvPr/>
        </p:nvSpPr>
        <p:spPr>
          <a:xfrm>
            <a:off x="1646064" y="4237344"/>
            <a:ext cx="1472733" cy="400110"/>
          </a:xfrm>
          <a:prstGeom prst="rect">
            <a:avLst/>
          </a:prstGeom>
          <a:noFill/>
        </p:spPr>
        <p:txBody>
          <a:bodyPr wrap="square" rtlCol="0">
            <a:spAutoFit/>
          </a:bodyPr>
          <a:lstStyle/>
          <a:p>
            <a:pPr lvl="0" algn="ctr" defTabSz="457200"/>
            <a:r>
              <a:rPr lang="zh-CN" altLang="en-US" sz="2000" dirty="0">
                <a:solidFill>
                  <a:prstClr val="white"/>
                </a:solidFill>
                <a:latin typeface="站酷快乐体2016修订版" panose="02010600030101010101" pitchFamily="2" charset="-122"/>
                <a:ea typeface="站酷快乐体2016修订版" panose="02010600030101010101" pitchFamily="2" charset="-122"/>
              </a:rPr>
              <a:t>标题文字</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29" name="文本框 28"/>
          <p:cNvSpPr txBox="1"/>
          <p:nvPr/>
        </p:nvSpPr>
        <p:spPr>
          <a:xfrm>
            <a:off x="3569040" y="2930289"/>
            <a:ext cx="1472733" cy="400110"/>
          </a:xfrm>
          <a:prstGeom prst="rect">
            <a:avLst/>
          </a:prstGeom>
          <a:noFill/>
        </p:spPr>
        <p:txBody>
          <a:bodyPr wrap="square" rtlCol="0">
            <a:spAutoFit/>
          </a:bodyPr>
          <a:lstStyle/>
          <a:p>
            <a:pPr lvl="0" algn="ctr" defTabSz="457200"/>
            <a:r>
              <a:rPr lang="zh-CN" altLang="en-US" sz="2000" dirty="0">
                <a:solidFill>
                  <a:schemeClr val="bg1"/>
                </a:solidFill>
                <a:latin typeface="站酷快乐体2016修订版" panose="02010600030101010101" pitchFamily="2" charset="-122"/>
                <a:ea typeface="站酷快乐体2016修订版" panose="02010600030101010101" pitchFamily="2" charset="-122"/>
              </a:rPr>
              <a:t>标题文字</a:t>
            </a:r>
            <a:endParaRPr lang="zh-CN" altLang="en-US" sz="2000" dirty="0">
              <a:solidFill>
                <a:schemeClr val="bg1"/>
              </a:solidFill>
              <a:latin typeface="站酷快乐体2016修订版" panose="02010600030101010101" pitchFamily="2" charset="-122"/>
              <a:ea typeface="站酷快乐体2016修订版" panose="02010600030101010101" pitchFamily="2" charset="-122"/>
            </a:endParaRPr>
          </a:p>
        </p:txBody>
      </p:sp>
      <p:sp>
        <p:nvSpPr>
          <p:cNvPr id="31" name="文本框 30"/>
          <p:cNvSpPr txBox="1"/>
          <p:nvPr/>
        </p:nvSpPr>
        <p:spPr>
          <a:xfrm>
            <a:off x="5532808" y="4237344"/>
            <a:ext cx="1472733" cy="400110"/>
          </a:xfrm>
          <a:prstGeom prst="rect">
            <a:avLst/>
          </a:prstGeom>
          <a:noFill/>
        </p:spPr>
        <p:txBody>
          <a:bodyPr wrap="square" rtlCol="0">
            <a:spAutoFit/>
          </a:bodyPr>
          <a:lstStyle/>
          <a:p>
            <a:pPr lvl="0" algn="ctr" defTabSz="457200"/>
            <a:r>
              <a:rPr lang="zh-CN" altLang="en-US" sz="2000" dirty="0">
                <a:solidFill>
                  <a:prstClr val="white"/>
                </a:solidFill>
                <a:latin typeface="站酷快乐体2016修订版" panose="02010600030101010101" pitchFamily="2" charset="-122"/>
                <a:ea typeface="站酷快乐体2016修订版" panose="02010600030101010101" pitchFamily="2" charset="-122"/>
              </a:rPr>
              <a:t>标题文字</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33" name="文本框 32"/>
          <p:cNvSpPr txBox="1"/>
          <p:nvPr/>
        </p:nvSpPr>
        <p:spPr>
          <a:xfrm>
            <a:off x="7486256" y="2930289"/>
            <a:ext cx="1472733" cy="400110"/>
          </a:xfrm>
          <a:prstGeom prst="rect">
            <a:avLst/>
          </a:prstGeom>
          <a:noFill/>
        </p:spPr>
        <p:txBody>
          <a:bodyPr wrap="square" rtlCol="0">
            <a:spAutoFit/>
          </a:bodyPr>
          <a:lstStyle/>
          <a:p>
            <a:pPr lvl="0" algn="ctr" defTabSz="457200"/>
            <a:r>
              <a:rPr lang="zh-CN" altLang="en-US" sz="2000" dirty="0">
                <a:solidFill>
                  <a:schemeClr val="bg1"/>
                </a:solidFill>
                <a:latin typeface="站酷快乐体2016修订版" panose="02010600030101010101" pitchFamily="2" charset="-122"/>
                <a:ea typeface="站酷快乐体2016修订版" panose="02010600030101010101" pitchFamily="2" charset="-122"/>
              </a:rPr>
              <a:t>标题文字</a:t>
            </a:r>
            <a:endParaRPr lang="zh-CN" altLang="en-US" sz="2000" dirty="0">
              <a:solidFill>
                <a:schemeClr val="bg1"/>
              </a:solidFill>
              <a:latin typeface="站酷快乐体2016修订版" panose="02010600030101010101" pitchFamily="2" charset="-122"/>
              <a:ea typeface="站酷快乐体2016修订版" panose="02010600030101010101" pitchFamily="2" charset="-122"/>
            </a:endParaRPr>
          </a:p>
        </p:txBody>
      </p:sp>
      <p:sp>
        <p:nvSpPr>
          <p:cNvPr id="35" name="文本框 34"/>
          <p:cNvSpPr txBox="1"/>
          <p:nvPr/>
        </p:nvSpPr>
        <p:spPr>
          <a:xfrm>
            <a:off x="9449338" y="4237344"/>
            <a:ext cx="1472733" cy="400110"/>
          </a:xfrm>
          <a:prstGeom prst="rect">
            <a:avLst/>
          </a:prstGeom>
          <a:noFill/>
        </p:spPr>
        <p:txBody>
          <a:bodyPr wrap="square" rtlCol="0">
            <a:spAutoFit/>
          </a:bodyPr>
          <a:lstStyle/>
          <a:p>
            <a:pPr lvl="0" algn="ctr" defTabSz="457200"/>
            <a:r>
              <a:rPr lang="zh-CN" altLang="en-US" sz="2000" dirty="0">
                <a:solidFill>
                  <a:prstClr val="white"/>
                </a:solidFill>
                <a:latin typeface="站酷快乐体2016修订版" panose="02010600030101010101" pitchFamily="2" charset="-122"/>
                <a:ea typeface="站酷快乐体2016修订版" panose="02010600030101010101" pitchFamily="2" charset="-122"/>
              </a:rPr>
              <a:t>标题文字</a:t>
            </a:r>
            <a:endParaRPr lang="zh-CN" altLang="en-US" sz="2000" dirty="0">
              <a:solidFill>
                <a:prstClr val="white"/>
              </a:solidFill>
              <a:latin typeface="站酷快乐体2016修订版" panose="02010600030101010101" pitchFamily="2" charset="-122"/>
              <a:ea typeface="站酷快乐体2016修订版" panose="02010600030101010101" pitchFamily="2" charset="-122"/>
            </a:endParaRPr>
          </a:p>
        </p:txBody>
      </p:sp>
      <p:sp>
        <p:nvSpPr>
          <p:cNvPr id="36" name="矩形 35"/>
          <p:cNvSpPr/>
          <p:nvPr/>
        </p:nvSpPr>
        <p:spPr>
          <a:xfrm>
            <a:off x="2472068" y="1410424"/>
            <a:ext cx="7305988" cy="705129"/>
          </a:xfrm>
          <a:prstGeom prst="rect">
            <a:avLst/>
          </a:prstGeom>
        </p:spPr>
        <p:txBody>
          <a:bodyPr wrap="square">
            <a:spAutoFit/>
          </a:bodyPr>
          <a:lstStyle/>
          <a:p>
            <a:pPr algn="ct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单击此处键入文本处键入文本单击此处键入文本单击此处键入单击此处键入文本处键入文本单击此处键入文本单击此处键入</a:t>
            </a:r>
            <a:endParaRPr lang="zh-CN" altLang="en-US" sz="1400" dirty="0">
              <a:solidFill>
                <a:schemeClr val="bg1"/>
              </a:solidFill>
              <a:latin typeface="思源黑体 CN Light" panose="020B0300000000000000" pitchFamily="34" charset="-122"/>
              <a:ea typeface="思源黑体 CN Light" panose="020B0300000000000000" pitchFamily="34" charset="-122"/>
            </a:endParaRPr>
          </a:p>
        </p:txBody>
      </p:sp>
      <p:sp>
        <p:nvSpPr>
          <p:cNvPr id="37" name="矩形 36"/>
          <p:cNvSpPr/>
          <p:nvPr/>
        </p:nvSpPr>
        <p:spPr>
          <a:xfrm>
            <a:off x="2472068" y="5402702"/>
            <a:ext cx="7305988" cy="705129"/>
          </a:xfrm>
          <a:prstGeom prst="rect">
            <a:avLst/>
          </a:prstGeom>
        </p:spPr>
        <p:txBody>
          <a:bodyPr wrap="square">
            <a:spAutoFit/>
          </a:bodyPr>
          <a:lstStyle/>
          <a:p>
            <a:pPr algn="ct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单击此处键入文本处键入文本单击此处键入文本单击此处键入单击此处键入文本处键入文本单击此处键入文本单击此处键入</a:t>
            </a:r>
            <a:endParaRPr lang="zh-CN" altLang="en-US" sz="14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41244"/>
            <a:ext cx="12192000" cy="181675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842" y="-2320968"/>
            <a:ext cx="3683950" cy="34455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4" y="-915125"/>
            <a:ext cx="5380775" cy="142771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0364">
            <a:off x="457448" y="471292"/>
            <a:ext cx="1458233" cy="799583"/>
          </a:xfrm>
          <a:prstGeom prst="rect">
            <a:avLst/>
          </a:prstGeom>
        </p:spPr>
      </p:pic>
      <p:grpSp>
        <p:nvGrpSpPr>
          <p:cNvPr id="17" name="组合 16"/>
          <p:cNvGrpSpPr/>
          <p:nvPr/>
        </p:nvGrpSpPr>
        <p:grpSpPr>
          <a:xfrm>
            <a:off x="10214764" y="5238761"/>
            <a:ext cx="1539856" cy="1421722"/>
            <a:chOff x="9835030" y="4711087"/>
            <a:chExt cx="1575260" cy="1454409"/>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9761">
              <a:off x="10226218" y="5100306"/>
              <a:ext cx="1184072" cy="106519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29761">
              <a:off x="9835030" y="4711087"/>
              <a:ext cx="1274097" cy="1047939"/>
            </a:xfrm>
            <a:prstGeom prst="rect">
              <a:avLst/>
            </a:prstGeom>
          </p:spPr>
        </p:pic>
      </p:grpSp>
      <p:sp>
        <p:nvSpPr>
          <p:cNvPr id="11" name="矩形: 圆角 10"/>
          <p:cNvSpPr/>
          <p:nvPr/>
        </p:nvSpPr>
        <p:spPr>
          <a:xfrm>
            <a:off x="2965135" y="2480650"/>
            <a:ext cx="7391400" cy="15843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45107" y="1472494"/>
            <a:ext cx="2195441" cy="3017902"/>
            <a:chOff x="2067542" y="1380473"/>
            <a:chExt cx="2195441" cy="3017902"/>
          </a:xfrm>
        </p:grpSpPr>
        <p:sp>
          <p:nvSpPr>
            <p:cNvPr id="3" name="文本框 2"/>
            <p:cNvSpPr txBox="1"/>
            <p:nvPr/>
          </p:nvSpPr>
          <p:spPr>
            <a:xfrm>
              <a:off x="3165262" y="1380473"/>
              <a:ext cx="184731" cy="1862048"/>
            </a:xfrm>
            <a:prstGeom prst="rect">
              <a:avLst/>
            </a:prstGeom>
            <a:noFill/>
          </p:spPr>
          <p:txBody>
            <a:bodyPr wrap="none" rtlCol="0">
              <a:spAutoFit/>
            </a:bodyPr>
            <a:lstStyle/>
            <a:p>
              <a:endParaRPr lang="zh-CN" altLang="en-US" sz="1150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542" y="1705624"/>
              <a:ext cx="2195441" cy="2692751"/>
            </a:xfrm>
            <a:prstGeom prst="rect">
              <a:avLst/>
            </a:prstGeom>
          </p:spPr>
        </p:pic>
      </p:grpSp>
      <p:pic>
        <p:nvPicPr>
          <p:cNvPr id="6" name="图片 5" descr="图片包含 黑色, 游戏机, 桌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037" y="2002907"/>
            <a:ext cx="1509876" cy="1394655"/>
          </a:xfrm>
          <a:prstGeom prst="rect">
            <a:avLst/>
          </a:prstGeom>
        </p:spPr>
      </p:pic>
      <p:grpSp>
        <p:nvGrpSpPr>
          <p:cNvPr id="7" name="组合 6"/>
          <p:cNvGrpSpPr/>
          <p:nvPr/>
        </p:nvGrpSpPr>
        <p:grpSpPr>
          <a:xfrm>
            <a:off x="4985633" y="2621346"/>
            <a:ext cx="4463729" cy="1142194"/>
            <a:chOff x="8266676" y="1577362"/>
            <a:chExt cx="2048067" cy="524066"/>
          </a:xfrm>
        </p:grpSpPr>
        <p:sp>
          <p:nvSpPr>
            <p:cNvPr id="8" name="文本框 38"/>
            <p:cNvSpPr txBox="1"/>
            <p:nvPr>
              <p:custDataLst>
                <p:tags r:id="rId9"/>
              </p:custDataLst>
            </p:nvPr>
          </p:nvSpPr>
          <p:spPr>
            <a:xfrm>
              <a:off x="8266676" y="1577362"/>
              <a:ext cx="1906510" cy="353038"/>
            </a:xfrm>
            <a:prstGeom prst="rect">
              <a:avLst/>
            </a:prstGeom>
            <a:noFill/>
          </p:spPr>
          <p:txBody>
            <a:bodyPr wrap="square" rtlCol="0">
              <a:spAutoFit/>
            </a:bodyPr>
            <a:lstStyle/>
            <a:p>
              <a:pPr lvl="0"/>
              <a:r>
                <a:rPr lang="en-US" altLang="zh-CN"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  </a:t>
              </a:r>
              <a:r>
                <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课堂例题</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矩形 8"/>
            <p:cNvSpPr/>
            <p:nvPr/>
          </p:nvSpPr>
          <p:spPr>
            <a:xfrm>
              <a:off x="8278442" y="1981395"/>
              <a:ext cx="2036301" cy="120033"/>
            </a:xfrm>
            <a:prstGeom prst="rect">
              <a:avLst/>
            </a:prstGeom>
          </p:spPr>
          <p:txBody>
            <a:bodyPr wrap="square">
              <a:spAutoFit/>
            </a:bodyPr>
            <a:lstStyle/>
            <a:p>
              <a:pPr algn="dist"/>
              <a:r>
                <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EXAMPLES</a:t>
              </a:r>
              <a:endPar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95621" y="236485"/>
            <a:ext cx="3396573" cy="716582"/>
            <a:chOff x="6243691" y="2340632"/>
            <a:chExt cx="3396573" cy="716582"/>
          </a:xfrm>
        </p:grpSpPr>
        <p:sp>
          <p:nvSpPr>
            <p:cNvPr id="12" name="矩形: 圆角 11"/>
            <p:cNvSpPr/>
            <p:nvPr/>
          </p:nvSpPr>
          <p:spPr>
            <a:xfrm>
              <a:off x="6793464" y="2473806"/>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13" name="文本框 38"/>
            <p:cNvSpPr txBox="1"/>
            <p:nvPr>
              <p:custDataLst>
                <p:tags r:id="rId2"/>
              </p:custDataLst>
            </p:nvPr>
          </p:nvSpPr>
          <p:spPr>
            <a:xfrm>
              <a:off x="7160647" y="2473806"/>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14" name="组合 13"/>
            <p:cNvGrpSpPr/>
            <p:nvPr/>
          </p:nvGrpSpPr>
          <p:grpSpPr>
            <a:xfrm>
              <a:off x="7877894" y="2439352"/>
              <a:ext cx="1762370" cy="516949"/>
              <a:chOff x="8266676" y="1577362"/>
              <a:chExt cx="2048067" cy="600751"/>
            </a:xfrm>
          </p:grpSpPr>
          <p:sp>
            <p:nvSpPr>
              <p:cNvPr id="16"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课堂例题</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7" name="矩形 16"/>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EXAMPLES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2340632"/>
              <a:ext cx="871229" cy="716582"/>
            </a:xfrm>
            <a:prstGeom prst="rect">
              <a:avLst/>
            </a:prstGeom>
          </p:spPr>
        </p:pic>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aphicFrame>
        <p:nvGraphicFramePr>
          <p:cNvPr id="18" name="图表 17"/>
          <p:cNvGraphicFramePr/>
          <p:nvPr/>
        </p:nvGraphicFramePr>
        <p:xfrm>
          <a:off x="1412577" y="1899642"/>
          <a:ext cx="5845566" cy="3473534"/>
        </p:xfrm>
        <a:graphic>
          <a:graphicData uri="http://schemas.openxmlformats.org/drawingml/2006/chart">
            <c:chart xmlns:c="http://schemas.openxmlformats.org/drawingml/2006/chart" xmlns:r="http://schemas.openxmlformats.org/officeDocument/2006/relationships" r:id="rId1"/>
          </a:graphicData>
        </a:graphic>
      </p:graphicFrame>
      <p:grpSp>
        <p:nvGrpSpPr>
          <p:cNvPr id="19" name="组合 18"/>
          <p:cNvGrpSpPr/>
          <p:nvPr/>
        </p:nvGrpSpPr>
        <p:grpSpPr>
          <a:xfrm>
            <a:off x="7614604" y="2075250"/>
            <a:ext cx="4484862" cy="2945183"/>
            <a:chOff x="7473158" y="2283724"/>
            <a:chExt cx="4484862" cy="2945183"/>
          </a:xfrm>
        </p:grpSpPr>
        <p:sp>
          <p:nvSpPr>
            <p:cNvPr id="20" name="文本框 19"/>
            <p:cNvSpPr txBox="1"/>
            <p:nvPr/>
          </p:nvSpPr>
          <p:spPr>
            <a:xfrm>
              <a:off x="7473158" y="2283724"/>
              <a:ext cx="1887055" cy="509948"/>
            </a:xfrm>
            <a:prstGeom prst="rect">
              <a:avLst/>
            </a:prstGeom>
            <a:noFill/>
          </p:spPr>
          <p:txBody>
            <a:bodyPr wrap="none" rtlCol="0">
              <a:spAutoFit/>
            </a:bodyPr>
            <a:lstStyle/>
            <a:p>
              <a:pPr lvl="0" algn="r" defTabSz="457200">
                <a:lnSpc>
                  <a:spcPct val="120000"/>
                </a:lnSpc>
              </a:pPr>
              <a:r>
                <a:rPr lang="zh-CN" altLang="en-US" sz="2400" dirty="0">
                  <a:solidFill>
                    <a:schemeClr val="bg1"/>
                  </a:solidFill>
                  <a:latin typeface="优设标题黑" panose="00000500000000000000" pitchFamily="2" charset="-122"/>
                  <a:ea typeface="优设标题黑" panose="00000500000000000000" pitchFamily="2" charset="-122"/>
                </a:rPr>
                <a:t>标题文字添加</a:t>
              </a:r>
              <a:endParaRPr lang="zh-CN" altLang="en-US" sz="2400" dirty="0">
                <a:solidFill>
                  <a:schemeClr val="bg1"/>
                </a:solidFill>
                <a:latin typeface="优设标题黑" panose="00000500000000000000" pitchFamily="2" charset="-122"/>
                <a:ea typeface="优设标题黑" panose="00000500000000000000" pitchFamily="2" charset="-122"/>
              </a:endParaRPr>
            </a:p>
          </p:txBody>
        </p:sp>
        <p:grpSp>
          <p:nvGrpSpPr>
            <p:cNvPr id="21" name="组合 20"/>
            <p:cNvGrpSpPr/>
            <p:nvPr/>
          </p:nvGrpSpPr>
          <p:grpSpPr>
            <a:xfrm>
              <a:off x="7568900" y="2875000"/>
              <a:ext cx="2756916" cy="461665"/>
              <a:chOff x="7360920" y="4161770"/>
              <a:chExt cx="2297430" cy="384721"/>
            </a:xfrm>
          </p:grpSpPr>
          <p:sp>
            <p:nvSpPr>
              <p:cNvPr id="24" name="矩形 23"/>
              <p:cNvSpPr/>
              <p:nvPr/>
            </p:nvSpPr>
            <p:spPr>
              <a:xfrm>
                <a:off x="7360920" y="4161770"/>
                <a:ext cx="2297430" cy="37848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Verdana" panose="020B0604030504040204"/>
                  <a:ea typeface="微软雅黑" panose="020B0503020204020204" charset="-122"/>
                  <a:cs typeface="+mn-cs"/>
                </a:endParaRPr>
              </a:p>
            </p:txBody>
          </p:sp>
          <p:sp>
            <p:nvSpPr>
              <p:cNvPr id="25" name="文本框 24"/>
              <p:cNvSpPr txBox="1"/>
              <p:nvPr/>
            </p:nvSpPr>
            <p:spPr>
              <a:xfrm>
                <a:off x="7499053" y="4161770"/>
                <a:ext cx="1572546" cy="384721"/>
              </a:xfrm>
              <a:prstGeom prst="rect">
                <a:avLst/>
              </a:prstGeom>
              <a:noFill/>
            </p:spPr>
            <p:txBody>
              <a:bodyPr wrap="none" rtlCol="0">
                <a:spAutoFit/>
              </a:bodyPr>
              <a:lstStyle/>
              <a:p>
                <a:pPr lvl="0"/>
                <a:r>
                  <a:rPr lang="zh-CN" altLang="en-US" sz="2400" kern="0" dirty="0">
                    <a:solidFill>
                      <a:sysClr val="windowText" lastClr="000000"/>
                    </a:solidFill>
                    <a:latin typeface="优设标题黑" panose="00000500000000000000" pitchFamily="2" charset="-122"/>
                    <a:ea typeface="优设标题黑" panose="00000500000000000000" pitchFamily="2" charset="-122"/>
                  </a:rPr>
                  <a:t>标题文字添加</a:t>
                </a:r>
                <a:endParaRPr lang="zh-CN" altLang="en-US" sz="2400" kern="0" dirty="0">
                  <a:solidFill>
                    <a:sysClr val="windowText" lastClr="000000"/>
                  </a:solidFill>
                  <a:latin typeface="优设标题黑" panose="00000500000000000000" pitchFamily="2" charset="-122"/>
                  <a:ea typeface="优设标题黑" panose="00000500000000000000" pitchFamily="2" charset="-122"/>
                </a:endParaRPr>
              </a:p>
            </p:txBody>
          </p:sp>
        </p:grpSp>
        <p:sp>
          <p:nvSpPr>
            <p:cNvPr id="22" name="文本框 21"/>
            <p:cNvSpPr txBox="1"/>
            <p:nvPr/>
          </p:nvSpPr>
          <p:spPr>
            <a:xfrm>
              <a:off x="7473158" y="3596212"/>
              <a:ext cx="4484862" cy="894604"/>
            </a:xfrm>
            <a:prstGeom prst="rect">
              <a:avLst/>
            </a:prstGeom>
            <a:noFill/>
          </p:spPr>
          <p:txBody>
            <a:bodyPr wrap="square" rtlCol="0">
              <a:spAutoFit/>
            </a:bodyPr>
            <a:lstStyle/>
            <a:p>
              <a:pP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单击此处键入文本单击此处键入文本单击此键</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a:t>
              </a:r>
              <a:endParaRPr lang="zh-CN" altLang="en-US" sz="1200" dirty="0">
                <a:solidFill>
                  <a:schemeClr val="bg1"/>
                </a:solidFill>
                <a:latin typeface="思源黑体 CN Light" panose="020B0300000000000000" pitchFamily="34" charset="-122"/>
                <a:ea typeface="思源黑体 CN Light" panose="020B0300000000000000" pitchFamily="34" charset="-122"/>
              </a:endParaRPr>
            </a:p>
          </p:txBody>
        </p:sp>
        <p:sp>
          <p:nvSpPr>
            <p:cNvPr id="23" name="文本框 22"/>
            <p:cNvSpPr txBox="1"/>
            <p:nvPr/>
          </p:nvSpPr>
          <p:spPr>
            <a:xfrm>
              <a:off x="7473158" y="4611302"/>
              <a:ext cx="3131342" cy="617605"/>
            </a:xfrm>
            <a:prstGeom prst="rect">
              <a:avLst/>
            </a:prstGeom>
            <a:noFill/>
          </p:spPr>
          <p:txBody>
            <a:bodyPr wrap="square" rtlCol="0">
              <a:spAutoFit/>
            </a:bodyPr>
            <a:lstStyle/>
            <a:p>
              <a:pP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a:t>
              </a:r>
              <a:endParaRPr lang="zh-CN" altLang="en-US" sz="12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95621" y="236485"/>
            <a:ext cx="3396573" cy="716582"/>
            <a:chOff x="6243691" y="2340632"/>
            <a:chExt cx="3396573" cy="716582"/>
          </a:xfrm>
        </p:grpSpPr>
        <p:sp>
          <p:nvSpPr>
            <p:cNvPr id="12" name="矩形: 圆角 11"/>
            <p:cNvSpPr/>
            <p:nvPr/>
          </p:nvSpPr>
          <p:spPr>
            <a:xfrm>
              <a:off x="6793464" y="2473806"/>
              <a:ext cx="980398" cy="4502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ffectLst>
                  <a:outerShdw blurRad="38100" dist="38100" dir="2700000" algn="tl">
                    <a:srgbClr val="000000">
                      <a:alpha val="43137"/>
                    </a:srgbClr>
                  </a:outerShdw>
                </a:effectLst>
              </a:endParaRPr>
            </a:p>
          </p:txBody>
        </p:sp>
        <p:sp>
          <p:nvSpPr>
            <p:cNvPr id="13" name="文本框 38"/>
            <p:cNvSpPr txBox="1"/>
            <p:nvPr>
              <p:custDataLst>
                <p:tags r:id="rId2"/>
              </p:custDataLst>
            </p:nvPr>
          </p:nvSpPr>
          <p:spPr>
            <a:xfrm>
              <a:off x="7160647" y="2473806"/>
              <a:ext cx="623341" cy="400110"/>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a:t>
              </a:r>
              <a:endPar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nvGrpSpPr>
            <p:cNvPr id="14" name="组合 13"/>
            <p:cNvGrpSpPr/>
            <p:nvPr/>
          </p:nvGrpSpPr>
          <p:grpSpPr>
            <a:xfrm>
              <a:off x="7877894" y="2439352"/>
              <a:ext cx="1762370" cy="516949"/>
              <a:chOff x="8266676" y="1577362"/>
              <a:chExt cx="2048067" cy="600751"/>
            </a:xfrm>
          </p:grpSpPr>
          <p:sp>
            <p:nvSpPr>
              <p:cNvPr id="16" name="文本框 38"/>
              <p:cNvSpPr txBox="1"/>
              <p:nvPr>
                <p:custDataLst>
                  <p:tags r:id="rId3"/>
                </p:custDataLst>
              </p:nvPr>
            </p:nvSpPr>
            <p:spPr>
              <a:xfrm>
                <a:off x="8266676" y="1577362"/>
                <a:ext cx="1448823" cy="429204"/>
              </a:xfrm>
              <a:prstGeom prst="rect">
                <a:avLst/>
              </a:prstGeom>
              <a:noFill/>
            </p:spPr>
            <p:txBody>
              <a:bodyPr wrap="square" rtlCol="0">
                <a:spAutoFit/>
              </a:bodyPr>
              <a:lstStyle/>
              <a:p>
                <a:pPr lvl="0"/>
                <a:r>
                  <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课堂例题</a:t>
                </a:r>
                <a:endParaRPr lang="zh-CN" altLang="en-US"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7" name="矩形 16"/>
              <p:cNvSpPr/>
              <p:nvPr/>
            </p:nvSpPr>
            <p:spPr>
              <a:xfrm>
                <a:off x="8278442" y="1981395"/>
                <a:ext cx="2036301" cy="196718"/>
              </a:xfrm>
              <a:prstGeom prst="rect">
                <a:avLst/>
              </a:prstGeom>
            </p:spPr>
            <p:txBody>
              <a:bodyPr wrap="square">
                <a:spAutoFit/>
              </a:bodyPr>
              <a:lstStyle/>
              <a:p>
                <a:pPr algn="dist"/>
                <a:r>
                  <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CLASSROOM EXAMPLES</a:t>
                </a:r>
                <a:endParaRPr lang="en-US" altLang="zh-CN" sz="5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61">
              <a:off x="6243691" y="2340632"/>
              <a:ext cx="871229" cy="716582"/>
            </a:xfrm>
            <a:prstGeom prst="rect">
              <a:avLst/>
            </a:prstGeom>
          </p:spPr>
        </p:pic>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07944"/>
            <a:ext cx="12192000" cy="181675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612" y="-297677"/>
            <a:ext cx="5380775" cy="1427717"/>
          </a:xfrm>
          <a:prstGeom prst="rect">
            <a:avLst/>
          </a:prstGeom>
        </p:spPr>
      </p:pic>
      <p:graphicFrame>
        <p:nvGraphicFramePr>
          <p:cNvPr id="18" name="Chart 7"/>
          <p:cNvGraphicFramePr/>
          <p:nvPr/>
        </p:nvGraphicFramePr>
        <p:xfrm>
          <a:off x="1406316" y="1805754"/>
          <a:ext cx="5705643" cy="3584575"/>
        </p:xfrm>
        <a:graphic>
          <a:graphicData uri="http://schemas.openxmlformats.org/drawingml/2006/chart">
            <c:chart xmlns:c="http://schemas.openxmlformats.org/drawingml/2006/chart" xmlns:r="http://schemas.openxmlformats.org/officeDocument/2006/relationships" r:id="rId1"/>
          </a:graphicData>
        </a:graphic>
      </p:graphicFrame>
      <p:grpSp>
        <p:nvGrpSpPr>
          <p:cNvPr id="19" name="组合 18"/>
          <p:cNvGrpSpPr/>
          <p:nvPr/>
        </p:nvGrpSpPr>
        <p:grpSpPr>
          <a:xfrm>
            <a:off x="7715093" y="2220646"/>
            <a:ext cx="3172347" cy="2806851"/>
            <a:chOff x="7715093" y="2334775"/>
            <a:chExt cx="3172347" cy="2806851"/>
          </a:xfrm>
        </p:grpSpPr>
        <p:sp>
          <p:nvSpPr>
            <p:cNvPr id="20" name="TextBox 7"/>
            <p:cNvSpPr txBox="1"/>
            <p:nvPr/>
          </p:nvSpPr>
          <p:spPr>
            <a:xfrm>
              <a:off x="7715093" y="3264869"/>
              <a:ext cx="2991419" cy="894604"/>
            </a:xfrm>
            <a:prstGeom prst="rect">
              <a:avLst/>
            </a:prstGeom>
            <a:noFill/>
          </p:spPr>
          <p:txBody>
            <a:bodyPr wrap="square" lIns="0" rIns="0">
              <a:spAutoFit/>
            </a:bodyPr>
            <a:lstStyle/>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此处键入单击此处键入文本单击此处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21" name="TextBox 6"/>
            <p:cNvSpPr txBox="1"/>
            <p:nvPr/>
          </p:nvSpPr>
          <p:spPr>
            <a:xfrm>
              <a:off x="7715904" y="2334775"/>
              <a:ext cx="2852222" cy="646331"/>
            </a:xfrm>
            <a:prstGeom prst="rect">
              <a:avLst/>
            </a:prstGeom>
            <a:noFill/>
          </p:spPr>
          <p:txBody>
            <a:bodyPr wrap="square" lIns="0" rIns="0">
              <a:spAutoFit/>
            </a:bodyPr>
            <a:lstStyle/>
            <a:p>
              <a:pPr lvl="0" algn="just" defTabSz="457200"/>
              <a:r>
                <a:rPr lang="zh-CN" altLang="en-US" sz="3600" dirty="0">
                  <a:solidFill>
                    <a:schemeClr val="bg1"/>
                  </a:solidFill>
                  <a:latin typeface="优设标题黑" panose="00000500000000000000" pitchFamily="2" charset="-122"/>
                  <a:ea typeface="优设标题黑" panose="00000500000000000000" pitchFamily="2" charset="-122"/>
                </a:rPr>
                <a:t>标题文字添加</a:t>
              </a:r>
              <a:endParaRPr lang="zh-CN" altLang="en-US" sz="3600" dirty="0">
                <a:solidFill>
                  <a:schemeClr val="bg1"/>
                </a:solidFill>
                <a:latin typeface="优设标题黑" panose="00000500000000000000" pitchFamily="2" charset="-122"/>
                <a:ea typeface="优设标题黑" panose="00000500000000000000" pitchFamily="2" charset="-122"/>
              </a:endParaRPr>
            </a:p>
          </p:txBody>
        </p:sp>
        <p:sp>
          <p:nvSpPr>
            <p:cNvPr id="22" name="TextBox 7"/>
            <p:cNvSpPr txBox="1"/>
            <p:nvPr/>
          </p:nvSpPr>
          <p:spPr>
            <a:xfrm>
              <a:off x="7715093" y="4247022"/>
              <a:ext cx="2991419" cy="894604"/>
            </a:xfrm>
            <a:prstGeom prst="rect">
              <a:avLst/>
            </a:prstGeom>
            <a:noFill/>
          </p:spPr>
          <p:txBody>
            <a:bodyPr wrap="square" lIns="0" rIns="0">
              <a:spAutoFit/>
            </a:bodyPr>
            <a:lstStyle/>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此处键入单击此处键入文本单击此处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cxnSp>
          <p:nvCxnSpPr>
            <p:cNvPr id="23" name="Straight Connector 24"/>
            <p:cNvCxnSpPr/>
            <p:nvPr/>
          </p:nvCxnSpPr>
          <p:spPr bwMode="auto">
            <a:xfrm>
              <a:off x="7744121" y="3088845"/>
              <a:ext cx="31433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commondata" val="eyJoZGlkIjoiYTQ3YTc2YjBlNWRhYjQ0NTA0MDBkN2E0YWM4YTZjZGMifQ=="/>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rgbClr val="000000"/>
    </a:dk1>
    <a:lt1>
      <a:sysClr val="window" lastClr="FFFFFF"/>
    </a:lt1>
    <a:dk2>
      <a:srgbClr val="44546A"/>
    </a:dk2>
    <a:lt2>
      <a:srgbClr val="E7E6E6"/>
    </a:lt2>
    <a:accent1>
      <a:srgbClr val="FA3C01"/>
    </a:accent1>
    <a:accent2>
      <a:srgbClr val="FA7A0E"/>
    </a:accent2>
    <a:accent3>
      <a:srgbClr val="FFA500"/>
    </a:accent3>
    <a:accent4>
      <a:srgbClr val="FFD20E"/>
    </a:accent4>
    <a:accent5>
      <a:srgbClr val="000000"/>
    </a:accent5>
    <a:accent6>
      <a:srgbClr val="FFFFFF"/>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1962</Words>
  <Application>WPS 演示</Application>
  <PresentationFormat>宽屏</PresentationFormat>
  <Paragraphs>289</Paragraphs>
  <Slides>18</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Noto Sans S Chinese Regular</vt:lpstr>
      <vt:lpstr>站酷快乐体2016修订版</vt:lpstr>
      <vt:lpstr>思源黑体 CN Bold</vt:lpstr>
      <vt:lpstr>思源黑体 CN Light</vt:lpstr>
      <vt:lpstr>黑体</vt:lpstr>
      <vt:lpstr>★懐風体</vt:lpstr>
      <vt:lpstr>微软雅黑</vt:lpstr>
      <vt:lpstr>优设标题黑</vt:lpstr>
      <vt:lpstr>Verdana</vt:lpstr>
      <vt:lpstr>Montserrat Light</vt:lpstr>
      <vt:lpstr>Open Sans</vt:lpstr>
      <vt:lpstr>Calibri</vt:lpstr>
      <vt:lpstr>Arial Unicode MS</vt:lpstr>
      <vt:lpstr>MS UI Gothic</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19</cp:revision>
  <dcterms:created xsi:type="dcterms:W3CDTF">2020-03-10T02:31:00Z</dcterms:created>
  <dcterms:modified xsi:type="dcterms:W3CDTF">2024-04-19T18:20:43Z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97371932B8FA42648A05C6C92B015D84_13</vt:lpwstr>
  </property>
  <property fmtid="{D5CDD505-2E9C-101B-9397-08002B2CF9AE}" pid="3" name="KSOProductBuildVer">
    <vt:lpwstr>2052-12.1.0.16417</vt:lpwstr>
  </property>
</Properties>
</file>