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3"/>
    <p:sldId id="257" r:id="rId4"/>
    <p:sldId id="259" r:id="rId5"/>
    <p:sldId id="258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6" r:id="rId19"/>
  </p:sldIdLst>
  <p:sldSz cx="9144000" cy="5143500" type="screen16x9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A"/>
    <a:srgbClr val="F0EFEC"/>
    <a:srgbClr val="29303A"/>
    <a:srgbClr val="E86577"/>
    <a:srgbClr val="757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2" autoAdjust="0"/>
    <p:restoredTop sz="90729" autoAdjust="0"/>
  </p:normalViewPr>
  <p:slideViewPr>
    <p:cSldViewPr snapToGrid="0" snapToObjects="1" showGuides="1">
      <p:cViewPr varScale="1">
        <p:scale>
          <a:sx n="135" d="100"/>
          <a:sy n="135" d="100"/>
        </p:scale>
        <p:origin x="105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4.xml"/><Relationship Id="rId26" Type="http://schemas.openxmlformats.org/officeDocument/2006/relationships/customXml" Target="../customXml/item3.xml"/><Relationship Id="rId25" Type="http://schemas.openxmlformats.org/officeDocument/2006/relationships/customXml" Target="../customXml/item2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0B01-929E-43BF-AAF7-4D6CF4624A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44CF-BF84-4EB0-8B51-D93BB99A60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0EF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rgbClr val="7573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rgbClr val="293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1.jpe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724296" y="1917675"/>
            <a:ext cx="55647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4800" b="1" dirty="0" smtClean="0">
                <a:solidFill>
                  <a:schemeClr val="bg1"/>
                </a:solidFill>
                <a:latin typeface="+mn-ea"/>
              </a:rPr>
              <a:t>2030</a:t>
            </a:r>
            <a:r>
              <a:rPr kumimoji="1" lang="zh-CN" altLang="en-US" sz="48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zh-CN" altLang="en-US" sz="4800" b="1" dirty="0">
                <a:solidFill>
                  <a:schemeClr val="accent4"/>
                </a:solidFill>
              </a:rPr>
              <a:t>工作</a:t>
            </a:r>
            <a:r>
              <a:rPr kumimoji="1" lang="zh-CN" altLang="en-US" sz="4800" b="1" dirty="0" smtClean="0">
                <a:solidFill>
                  <a:schemeClr val="accent4"/>
                </a:solidFill>
              </a:rPr>
              <a:t>总结汇报</a:t>
            </a:r>
            <a:r>
              <a:rPr kumimoji="1" lang="zh-CN" altLang="en-US" sz="4800" dirty="0" smtClean="0">
                <a:solidFill>
                  <a:schemeClr val="bg1"/>
                </a:solidFill>
              </a:rPr>
              <a:t> </a:t>
            </a:r>
            <a:endParaRPr kumimoji="1" lang="en-US" altLang="zh-CN" sz="4800" dirty="0" smtClean="0">
              <a:solidFill>
                <a:schemeClr val="bg1"/>
              </a:solidFill>
            </a:endParaRPr>
          </a:p>
          <a:p>
            <a:pPr algn="ctr"/>
            <a:r>
              <a:rPr kumimoji="1" lang="zh-CN" altLang="en-US" sz="4800" dirty="0" smtClean="0">
                <a:solidFill>
                  <a:schemeClr val="bg1"/>
                </a:solidFill>
              </a:rPr>
              <a:t>大气商务风</a:t>
            </a:r>
            <a:endParaRPr kumimoji="1"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01585" y="3487335"/>
            <a:ext cx="17408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JOHN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DOE</a:t>
            </a:r>
            <a:endParaRPr lang="zh-CN" altLang="en-US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58922" y="1823202"/>
            <a:ext cx="18261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0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20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2000" b="1" dirty="0" smtClean="0">
                <a:solidFill>
                  <a:srgbClr val="A5D028"/>
                </a:solidFill>
              </a:rPr>
              <a:t>THREE</a:t>
            </a:r>
            <a:endParaRPr kumimoji="1" lang="en-US" altLang="zh-CN" sz="2000" b="1" dirty="0" smtClean="0">
              <a:solidFill>
                <a:srgbClr val="A5D028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58937" y="2184508"/>
            <a:ext cx="1826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kumimoji="1" lang="zh-CN" altLang="en-US" sz="3200" dirty="0" smtClean="0">
                <a:solidFill>
                  <a:prstClr val="white"/>
                </a:solidFill>
              </a:rPr>
              <a:t>经验教训</a:t>
            </a:r>
            <a:endParaRPr kumimoji="1" lang="zh-CN" altLang="en-US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5"/>
          <p:cNvSpPr/>
          <p:nvPr/>
        </p:nvSpPr>
        <p:spPr>
          <a:xfrm>
            <a:off x="2686789" y="-1"/>
            <a:ext cx="6457212" cy="5171916"/>
          </a:xfrm>
          <a:custGeom>
            <a:avLst/>
            <a:gdLst/>
            <a:ahLst/>
            <a:cxnLst/>
            <a:rect l="l" t="t" r="r" b="b"/>
            <a:pathLst>
              <a:path w="5061045" h="5171916">
                <a:moveTo>
                  <a:pt x="946507" y="0"/>
                </a:moveTo>
                <a:lnTo>
                  <a:pt x="2340147" y="0"/>
                </a:lnTo>
                <a:lnTo>
                  <a:pt x="2839520" y="0"/>
                </a:lnTo>
                <a:lnTo>
                  <a:pt x="5061045" y="0"/>
                </a:lnTo>
                <a:lnTo>
                  <a:pt x="5061045" y="5143501"/>
                </a:lnTo>
                <a:lnTo>
                  <a:pt x="3780826" y="5143501"/>
                </a:lnTo>
                <a:lnTo>
                  <a:pt x="3786026" y="5171916"/>
                </a:lnTo>
                <a:lnTo>
                  <a:pt x="0" y="5171916"/>
                </a:lnTo>
                <a:close/>
              </a:path>
            </a:pathLst>
          </a:cu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31532" y="78124"/>
            <a:ext cx="12958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THREE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1533" y="3417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FFFFFF"/>
                </a:solidFill>
              </a:rPr>
              <a:t>经验教训</a:t>
            </a:r>
            <a:endParaRPr kumimoji="1" lang="en-US" altLang="zh-CN" b="1" dirty="0">
              <a:solidFill>
                <a:srgbClr val="FFFFFF"/>
              </a:solidFill>
            </a:endParaRPr>
          </a:p>
        </p:txBody>
      </p:sp>
      <p:grpSp>
        <p:nvGrpSpPr>
          <p:cNvPr id="5" name="组 4"/>
          <p:cNvGrpSpPr/>
          <p:nvPr/>
        </p:nvGrpSpPr>
        <p:grpSpPr>
          <a:xfrm>
            <a:off x="4201669" y="1136990"/>
            <a:ext cx="4577839" cy="723493"/>
            <a:chOff x="3951519" y="1334711"/>
            <a:chExt cx="4039943" cy="723493"/>
          </a:xfrm>
        </p:grpSpPr>
        <p:sp>
          <p:nvSpPr>
            <p:cNvPr id="6" name="文本框 8"/>
            <p:cNvSpPr txBox="1"/>
            <p:nvPr/>
          </p:nvSpPr>
          <p:spPr>
            <a:xfrm>
              <a:off x="3951519" y="1573456"/>
              <a:ext cx="4039943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07080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07080A"/>
                  </a:solidFill>
                </a:rPr>
                <a:t>和重新输入进行更改，顶部“开始”面板中可以对字体、字号、颜色、行距等进行修改</a:t>
              </a:r>
              <a:r>
                <a:rPr lang="zh-CN" altLang="en-US" sz="1000" dirty="0" smtClean="0">
                  <a:solidFill>
                    <a:srgbClr val="07080A"/>
                  </a:solidFill>
                </a:rPr>
                <a:t>。</a:t>
              </a:r>
              <a:endParaRPr lang="en-US" altLang="zh-CN" sz="1000" dirty="0">
                <a:solidFill>
                  <a:srgbClr val="07080A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951519" y="1334711"/>
              <a:ext cx="79040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200" b="1" dirty="0" smtClean="0">
                  <a:solidFill>
                    <a:schemeClr val="accent4"/>
                  </a:solidFill>
                </a:rPr>
                <a:t>TEXT HERE</a:t>
              </a:r>
              <a:endParaRPr lang="en-US" altLang="zh-CN" sz="12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" name="组 7"/>
          <p:cNvGrpSpPr/>
          <p:nvPr/>
        </p:nvGrpSpPr>
        <p:grpSpPr>
          <a:xfrm>
            <a:off x="4201669" y="1947069"/>
            <a:ext cx="4577839" cy="723493"/>
            <a:chOff x="3951519" y="1334711"/>
            <a:chExt cx="4039943" cy="723493"/>
          </a:xfrm>
        </p:grpSpPr>
        <p:sp>
          <p:nvSpPr>
            <p:cNvPr id="9" name="文本框 8"/>
            <p:cNvSpPr txBox="1"/>
            <p:nvPr/>
          </p:nvSpPr>
          <p:spPr>
            <a:xfrm>
              <a:off x="3951519" y="1573456"/>
              <a:ext cx="4039943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07080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07080A"/>
                  </a:solidFill>
                </a:rPr>
                <a:t>和重新输入进行更改，顶部“开始”面板中可以对字体、字号、颜色、行距等进行修改</a:t>
              </a:r>
              <a:r>
                <a:rPr lang="zh-CN" altLang="en-US" sz="1000" dirty="0" smtClean="0">
                  <a:solidFill>
                    <a:srgbClr val="07080A"/>
                  </a:solidFill>
                </a:rPr>
                <a:t>。</a:t>
              </a:r>
              <a:endParaRPr lang="en-US" altLang="zh-CN" sz="1000" dirty="0">
                <a:solidFill>
                  <a:srgbClr val="07080A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951519" y="1334711"/>
              <a:ext cx="79040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200" b="1" dirty="0" smtClean="0">
                  <a:solidFill>
                    <a:schemeClr val="accent4"/>
                  </a:solidFill>
                </a:rPr>
                <a:t>TEXT HERE</a:t>
              </a:r>
              <a:endParaRPr lang="en-US" altLang="zh-CN" sz="12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4201669" y="2757148"/>
            <a:ext cx="4577839" cy="723493"/>
            <a:chOff x="3951519" y="1334711"/>
            <a:chExt cx="4039943" cy="723493"/>
          </a:xfrm>
        </p:grpSpPr>
        <p:sp>
          <p:nvSpPr>
            <p:cNvPr id="12" name="文本框 8"/>
            <p:cNvSpPr txBox="1"/>
            <p:nvPr/>
          </p:nvSpPr>
          <p:spPr>
            <a:xfrm>
              <a:off x="3951519" y="1573456"/>
              <a:ext cx="4039943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07080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07080A"/>
                  </a:solidFill>
                </a:rPr>
                <a:t>和重新输入进行更改，顶部“开始”面板中可以对字体、字号、颜色、行距等进行修改</a:t>
              </a:r>
              <a:r>
                <a:rPr lang="zh-CN" altLang="en-US" sz="1000" dirty="0" smtClean="0">
                  <a:solidFill>
                    <a:srgbClr val="07080A"/>
                  </a:solidFill>
                </a:rPr>
                <a:t>。</a:t>
              </a:r>
              <a:endParaRPr lang="en-US" altLang="zh-CN" sz="1000" dirty="0">
                <a:solidFill>
                  <a:srgbClr val="07080A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951519" y="1334711"/>
              <a:ext cx="79040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200" b="1" dirty="0" smtClean="0">
                  <a:solidFill>
                    <a:schemeClr val="accent4"/>
                  </a:solidFill>
                </a:rPr>
                <a:t>TEXT HERE</a:t>
              </a:r>
              <a:endParaRPr lang="en-US" altLang="zh-CN" sz="12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4201669" y="3567226"/>
            <a:ext cx="4577839" cy="723493"/>
            <a:chOff x="3951519" y="1334711"/>
            <a:chExt cx="4039943" cy="723493"/>
          </a:xfrm>
        </p:grpSpPr>
        <p:sp>
          <p:nvSpPr>
            <p:cNvPr id="15" name="文本框 8"/>
            <p:cNvSpPr txBox="1"/>
            <p:nvPr/>
          </p:nvSpPr>
          <p:spPr>
            <a:xfrm>
              <a:off x="3951519" y="1573456"/>
              <a:ext cx="4039943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07080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07080A"/>
                  </a:solidFill>
                </a:rPr>
                <a:t>和重新输入进行更改，顶部“开始”面板中可以对字体、字号、颜色、行距等进行修改</a:t>
              </a:r>
              <a:r>
                <a:rPr lang="zh-CN" altLang="en-US" sz="1000" dirty="0" smtClean="0">
                  <a:solidFill>
                    <a:srgbClr val="07080A"/>
                  </a:solidFill>
                </a:rPr>
                <a:t>。</a:t>
              </a:r>
              <a:endParaRPr lang="en-US" altLang="zh-CN" sz="1000" dirty="0">
                <a:solidFill>
                  <a:srgbClr val="07080A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951519" y="1334711"/>
              <a:ext cx="79040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200" b="1" dirty="0" smtClean="0">
                  <a:solidFill>
                    <a:schemeClr val="accent4"/>
                  </a:solidFill>
                </a:rPr>
                <a:t>TEXT HERE</a:t>
              </a:r>
              <a:endParaRPr lang="en-US" altLang="zh-CN" sz="1200" b="1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1532" y="78124"/>
            <a:ext cx="12958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THREE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1533" y="3417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29303A"/>
                </a:solidFill>
              </a:rPr>
              <a:t>经验教训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007900"/>
            <a:ext cx="1081012" cy="934227"/>
          </a:xfrm>
          <a:prstGeom prst="rect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2068091"/>
            <a:ext cx="1081012" cy="9342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3248997"/>
            <a:ext cx="1081012" cy="934227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59977" y="1490856"/>
            <a:ext cx="7484023" cy="666167"/>
          </a:xfrm>
          <a:prstGeom prst="rect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659977" y="2262479"/>
            <a:ext cx="7484023" cy="666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655454" y="3034102"/>
            <a:ext cx="7489049" cy="666167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077271" y="1007901"/>
            <a:ext cx="584937" cy="1147693"/>
          </a:xfrm>
          <a:custGeom>
            <a:avLst/>
            <a:gdLst>
              <a:gd name="connsiteX0" fmla="*/ 0 w 1826176"/>
              <a:gd name="connsiteY0" fmla="*/ 0 h 934227"/>
              <a:gd name="connsiteX1" fmla="*/ 1826176 w 1826176"/>
              <a:gd name="connsiteY1" fmla="*/ 0 h 934227"/>
              <a:gd name="connsiteX2" fmla="*/ 1826176 w 1826176"/>
              <a:gd name="connsiteY2" fmla="*/ 934227 h 934227"/>
              <a:gd name="connsiteX3" fmla="*/ 0 w 1826176"/>
              <a:gd name="connsiteY3" fmla="*/ 934227 h 934227"/>
              <a:gd name="connsiteX4" fmla="*/ 0 w 1826176"/>
              <a:gd name="connsiteY4" fmla="*/ 0 h 934227"/>
              <a:gd name="connsiteX0-1" fmla="*/ 0 w 1826176"/>
              <a:gd name="connsiteY0-2" fmla="*/ 0 h 1133668"/>
              <a:gd name="connsiteX1-3" fmla="*/ 1826176 w 1826176"/>
              <a:gd name="connsiteY1-4" fmla="*/ 0 h 1133668"/>
              <a:gd name="connsiteX2-5" fmla="*/ 556249 w 1826176"/>
              <a:gd name="connsiteY2-6" fmla="*/ 1133668 h 1133668"/>
              <a:gd name="connsiteX3-7" fmla="*/ 0 w 1826176"/>
              <a:gd name="connsiteY3-8" fmla="*/ 934227 h 1133668"/>
              <a:gd name="connsiteX4-9" fmla="*/ 0 w 1826176"/>
              <a:gd name="connsiteY4-10" fmla="*/ 0 h 1133668"/>
              <a:gd name="connsiteX0-11" fmla="*/ 0 w 556249"/>
              <a:gd name="connsiteY0-12" fmla="*/ 0 h 1133668"/>
              <a:gd name="connsiteX1-13" fmla="*/ 524763 w 556249"/>
              <a:gd name="connsiteY1-14" fmla="*/ 461865 h 1133668"/>
              <a:gd name="connsiteX2-15" fmla="*/ 556249 w 556249"/>
              <a:gd name="connsiteY2-16" fmla="*/ 1133668 h 1133668"/>
              <a:gd name="connsiteX3-17" fmla="*/ 0 w 556249"/>
              <a:gd name="connsiteY3-18" fmla="*/ 934227 h 1133668"/>
              <a:gd name="connsiteX4-19" fmla="*/ 0 w 556249"/>
              <a:gd name="connsiteY4-20" fmla="*/ 0 h 1133668"/>
              <a:gd name="connsiteX0-21" fmla="*/ 0 w 598230"/>
              <a:gd name="connsiteY0-22" fmla="*/ 0 h 1133668"/>
              <a:gd name="connsiteX1-23" fmla="*/ 598230 w 598230"/>
              <a:gd name="connsiteY1-24" fmla="*/ 493356 h 1133668"/>
              <a:gd name="connsiteX2-25" fmla="*/ 556249 w 598230"/>
              <a:gd name="connsiteY2-26" fmla="*/ 1133668 h 1133668"/>
              <a:gd name="connsiteX3-27" fmla="*/ 0 w 598230"/>
              <a:gd name="connsiteY3-28" fmla="*/ 934227 h 1133668"/>
              <a:gd name="connsiteX4-29" fmla="*/ 0 w 598230"/>
              <a:gd name="connsiteY4-30" fmla="*/ 0 h 1133668"/>
              <a:gd name="connsiteX0-31" fmla="*/ 0 w 608726"/>
              <a:gd name="connsiteY0-32" fmla="*/ 0 h 1154661"/>
              <a:gd name="connsiteX1-33" fmla="*/ 598230 w 608726"/>
              <a:gd name="connsiteY1-34" fmla="*/ 493356 h 1154661"/>
              <a:gd name="connsiteX2-35" fmla="*/ 608726 w 608726"/>
              <a:gd name="connsiteY2-36" fmla="*/ 1154661 h 1154661"/>
              <a:gd name="connsiteX3-37" fmla="*/ 0 w 608726"/>
              <a:gd name="connsiteY3-38" fmla="*/ 934227 h 1154661"/>
              <a:gd name="connsiteX4-39" fmla="*/ 0 w 608726"/>
              <a:gd name="connsiteY4-40" fmla="*/ 0 h 1154661"/>
              <a:gd name="connsiteX0-41" fmla="*/ 0 w 598230"/>
              <a:gd name="connsiteY0-42" fmla="*/ 0 h 1144165"/>
              <a:gd name="connsiteX1-43" fmla="*/ 598230 w 598230"/>
              <a:gd name="connsiteY1-44" fmla="*/ 493356 h 1144165"/>
              <a:gd name="connsiteX2-45" fmla="*/ 577240 w 598230"/>
              <a:gd name="connsiteY2-46" fmla="*/ 1144165 h 1144165"/>
              <a:gd name="connsiteX3-47" fmla="*/ 0 w 598230"/>
              <a:gd name="connsiteY3-48" fmla="*/ 934227 h 1144165"/>
              <a:gd name="connsiteX4-49" fmla="*/ 0 w 598230"/>
              <a:gd name="connsiteY4-50" fmla="*/ 0 h 1144165"/>
              <a:gd name="connsiteX0-51" fmla="*/ 0 w 577240"/>
              <a:gd name="connsiteY0-52" fmla="*/ 0 h 1144165"/>
              <a:gd name="connsiteX1-53" fmla="*/ 559424 w 577240"/>
              <a:gd name="connsiteY1-54" fmla="*/ 493356 h 1144165"/>
              <a:gd name="connsiteX2-55" fmla="*/ 577240 w 577240"/>
              <a:gd name="connsiteY2-56" fmla="*/ 1144165 h 1144165"/>
              <a:gd name="connsiteX3-57" fmla="*/ 0 w 577240"/>
              <a:gd name="connsiteY3-58" fmla="*/ 934227 h 1144165"/>
              <a:gd name="connsiteX4-59" fmla="*/ 0 w 577240"/>
              <a:gd name="connsiteY4-60" fmla="*/ 0 h 1144165"/>
              <a:gd name="connsiteX0-61" fmla="*/ 0 w 584118"/>
              <a:gd name="connsiteY0-62" fmla="*/ 0 h 1144165"/>
              <a:gd name="connsiteX1-63" fmla="*/ 584118 w 584118"/>
              <a:gd name="connsiteY1-64" fmla="*/ 486300 h 1144165"/>
              <a:gd name="connsiteX2-65" fmla="*/ 577240 w 584118"/>
              <a:gd name="connsiteY2-66" fmla="*/ 1144165 h 1144165"/>
              <a:gd name="connsiteX3-67" fmla="*/ 0 w 584118"/>
              <a:gd name="connsiteY3-68" fmla="*/ 934227 h 1144165"/>
              <a:gd name="connsiteX4-69" fmla="*/ 0 w 584118"/>
              <a:gd name="connsiteY4-70" fmla="*/ 0 h 1144165"/>
              <a:gd name="connsiteX0-71" fmla="*/ 0 w 584937"/>
              <a:gd name="connsiteY0-72" fmla="*/ 0 h 1147693"/>
              <a:gd name="connsiteX1-73" fmla="*/ 584118 w 584937"/>
              <a:gd name="connsiteY1-74" fmla="*/ 486300 h 1147693"/>
              <a:gd name="connsiteX2-75" fmla="*/ 584295 w 584937"/>
              <a:gd name="connsiteY2-76" fmla="*/ 1147693 h 1147693"/>
              <a:gd name="connsiteX3-77" fmla="*/ 0 w 584937"/>
              <a:gd name="connsiteY3-78" fmla="*/ 934227 h 1147693"/>
              <a:gd name="connsiteX4-79" fmla="*/ 0 w 584937"/>
              <a:gd name="connsiteY4-80" fmla="*/ 0 h 1147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84937" h="1147693">
                <a:moveTo>
                  <a:pt x="0" y="0"/>
                </a:moveTo>
                <a:lnTo>
                  <a:pt x="584118" y="486300"/>
                </a:lnTo>
                <a:cubicBezTo>
                  <a:pt x="581825" y="705588"/>
                  <a:pt x="586588" y="928405"/>
                  <a:pt x="584295" y="1147693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77270" y="2068091"/>
            <a:ext cx="588679" cy="934227"/>
          </a:xfrm>
          <a:custGeom>
            <a:avLst/>
            <a:gdLst>
              <a:gd name="connsiteX0" fmla="*/ 0 w 1826176"/>
              <a:gd name="connsiteY0" fmla="*/ 0 h 934227"/>
              <a:gd name="connsiteX1" fmla="*/ 1826176 w 1826176"/>
              <a:gd name="connsiteY1" fmla="*/ 0 h 934227"/>
              <a:gd name="connsiteX2" fmla="*/ 1826176 w 1826176"/>
              <a:gd name="connsiteY2" fmla="*/ 934227 h 934227"/>
              <a:gd name="connsiteX3" fmla="*/ 0 w 1826176"/>
              <a:gd name="connsiteY3" fmla="*/ 934227 h 934227"/>
              <a:gd name="connsiteX4" fmla="*/ 0 w 1826176"/>
              <a:gd name="connsiteY4" fmla="*/ 0 h 934227"/>
              <a:gd name="connsiteX0-1" fmla="*/ 0 w 1826176"/>
              <a:gd name="connsiteY0-2" fmla="*/ 0 h 934227"/>
              <a:gd name="connsiteX1-3" fmla="*/ 546455 w 1826176"/>
              <a:gd name="connsiteY1-4" fmla="*/ 230621 h 934227"/>
              <a:gd name="connsiteX2-5" fmla="*/ 1826176 w 1826176"/>
              <a:gd name="connsiteY2-6" fmla="*/ 934227 h 934227"/>
              <a:gd name="connsiteX3-7" fmla="*/ 0 w 1826176"/>
              <a:gd name="connsiteY3-8" fmla="*/ 934227 h 934227"/>
              <a:gd name="connsiteX4-9" fmla="*/ 0 w 1826176"/>
              <a:gd name="connsiteY4-10" fmla="*/ 0 h 934227"/>
              <a:gd name="connsiteX0-11" fmla="*/ 0 w 546455"/>
              <a:gd name="connsiteY0-12" fmla="*/ 0 h 934227"/>
              <a:gd name="connsiteX1-13" fmla="*/ 546455 w 546455"/>
              <a:gd name="connsiteY1-14" fmla="*/ 230621 h 934227"/>
              <a:gd name="connsiteX2-15" fmla="*/ 367813 w 546455"/>
              <a:gd name="connsiteY2-16" fmla="*/ 716599 h 934227"/>
              <a:gd name="connsiteX3-17" fmla="*/ 0 w 546455"/>
              <a:gd name="connsiteY3-18" fmla="*/ 934227 h 934227"/>
              <a:gd name="connsiteX4-19" fmla="*/ 0 w 546455"/>
              <a:gd name="connsiteY4-20" fmla="*/ 0 h 934227"/>
              <a:gd name="connsiteX0-21" fmla="*/ 0 w 585431"/>
              <a:gd name="connsiteY0-22" fmla="*/ 0 h 934227"/>
              <a:gd name="connsiteX1-23" fmla="*/ 546455 w 585431"/>
              <a:gd name="connsiteY1-24" fmla="*/ 230621 h 934227"/>
              <a:gd name="connsiteX2-25" fmla="*/ 585431 w 585431"/>
              <a:gd name="connsiteY2-26" fmla="*/ 856271 h 934227"/>
              <a:gd name="connsiteX3-27" fmla="*/ 0 w 585431"/>
              <a:gd name="connsiteY3-28" fmla="*/ 934227 h 934227"/>
              <a:gd name="connsiteX4-29" fmla="*/ 0 w 585431"/>
              <a:gd name="connsiteY4-30" fmla="*/ 0 h 934227"/>
              <a:gd name="connsiteX0-31" fmla="*/ 0 w 585431"/>
              <a:gd name="connsiteY0-32" fmla="*/ 0 h 934227"/>
              <a:gd name="connsiteX1-33" fmla="*/ 585431 w 585431"/>
              <a:gd name="connsiteY1-34" fmla="*/ 204636 h 934227"/>
              <a:gd name="connsiteX2-35" fmla="*/ 585431 w 585431"/>
              <a:gd name="connsiteY2-36" fmla="*/ 856271 h 934227"/>
              <a:gd name="connsiteX3-37" fmla="*/ 0 w 585431"/>
              <a:gd name="connsiteY3-38" fmla="*/ 934227 h 934227"/>
              <a:gd name="connsiteX4-39" fmla="*/ 0 w 585431"/>
              <a:gd name="connsiteY4-40" fmla="*/ 0 h 934227"/>
              <a:gd name="connsiteX0-41" fmla="*/ 0 w 588679"/>
              <a:gd name="connsiteY0-42" fmla="*/ 0 h 934227"/>
              <a:gd name="connsiteX1-43" fmla="*/ 588679 w 588679"/>
              <a:gd name="connsiteY1-44" fmla="*/ 194891 h 934227"/>
              <a:gd name="connsiteX2-45" fmla="*/ 585431 w 588679"/>
              <a:gd name="connsiteY2-46" fmla="*/ 856271 h 934227"/>
              <a:gd name="connsiteX3-47" fmla="*/ 0 w 588679"/>
              <a:gd name="connsiteY3-48" fmla="*/ 934227 h 934227"/>
              <a:gd name="connsiteX4-49" fmla="*/ 0 w 588679"/>
              <a:gd name="connsiteY4-50" fmla="*/ 0 h 93422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88679" h="934227">
                <a:moveTo>
                  <a:pt x="0" y="0"/>
                </a:moveTo>
                <a:lnTo>
                  <a:pt x="588679" y="194891"/>
                </a:lnTo>
                <a:cubicBezTo>
                  <a:pt x="587596" y="415351"/>
                  <a:pt x="586514" y="635811"/>
                  <a:pt x="585431" y="856271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1"/>
          <p:cNvSpPr/>
          <p:nvPr/>
        </p:nvSpPr>
        <p:spPr>
          <a:xfrm flipV="1">
            <a:off x="1070517" y="3035531"/>
            <a:ext cx="584937" cy="1147693"/>
          </a:xfrm>
          <a:custGeom>
            <a:avLst/>
            <a:gdLst>
              <a:gd name="connsiteX0" fmla="*/ 0 w 1826176"/>
              <a:gd name="connsiteY0" fmla="*/ 0 h 934227"/>
              <a:gd name="connsiteX1" fmla="*/ 1826176 w 1826176"/>
              <a:gd name="connsiteY1" fmla="*/ 0 h 934227"/>
              <a:gd name="connsiteX2" fmla="*/ 1826176 w 1826176"/>
              <a:gd name="connsiteY2" fmla="*/ 934227 h 934227"/>
              <a:gd name="connsiteX3" fmla="*/ 0 w 1826176"/>
              <a:gd name="connsiteY3" fmla="*/ 934227 h 934227"/>
              <a:gd name="connsiteX4" fmla="*/ 0 w 1826176"/>
              <a:gd name="connsiteY4" fmla="*/ 0 h 934227"/>
              <a:gd name="connsiteX0-1" fmla="*/ 0 w 1826176"/>
              <a:gd name="connsiteY0-2" fmla="*/ 0 h 1133668"/>
              <a:gd name="connsiteX1-3" fmla="*/ 1826176 w 1826176"/>
              <a:gd name="connsiteY1-4" fmla="*/ 0 h 1133668"/>
              <a:gd name="connsiteX2-5" fmla="*/ 556249 w 1826176"/>
              <a:gd name="connsiteY2-6" fmla="*/ 1133668 h 1133668"/>
              <a:gd name="connsiteX3-7" fmla="*/ 0 w 1826176"/>
              <a:gd name="connsiteY3-8" fmla="*/ 934227 h 1133668"/>
              <a:gd name="connsiteX4-9" fmla="*/ 0 w 1826176"/>
              <a:gd name="connsiteY4-10" fmla="*/ 0 h 1133668"/>
              <a:gd name="connsiteX0-11" fmla="*/ 0 w 556249"/>
              <a:gd name="connsiteY0-12" fmla="*/ 0 h 1133668"/>
              <a:gd name="connsiteX1-13" fmla="*/ 524763 w 556249"/>
              <a:gd name="connsiteY1-14" fmla="*/ 461865 h 1133668"/>
              <a:gd name="connsiteX2-15" fmla="*/ 556249 w 556249"/>
              <a:gd name="connsiteY2-16" fmla="*/ 1133668 h 1133668"/>
              <a:gd name="connsiteX3-17" fmla="*/ 0 w 556249"/>
              <a:gd name="connsiteY3-18" fmla="*/ 934227 h 1133668"/>
              <a:gd name="connsiteX4-19" fmla="*/ 0 w 556249"/>
              <a:gd name="connsiteY4-20" fmla="*/ 0 h 1133668"/>
              <a:gd name="connsiteX0-21" fmla="*/ 0 w 598230"/>
              <a:gd name="connsiteY0-22" fmla="*/ 0 h 1133668"/>
              <a:gd name="connsiteX1-23" fmla="*/ 598230 w 598230"/>
              <a:gd name="connsiteY1-24" fmla="*/ 493356 h 1133668"/>
              <a:gd name="connsiteX2-25" fmla="*/ 556249 w 598230"/>
              <a:gd name="connsiteY2-26" fmla="*/ 1133668 h 1133668"/>
              <a:gd name="connsiteX3-27" fmla="*/ 0 w 598230"/>
              <a:gd name="connsiteY3-28" fmla="*/ 934227 h 1133668"/>
              <a:gd name="connsiteX4-29" fmla="*/ 0 w 598230"/>
              <a:gd name="connsiteY4-30" fmla="*/ 0 h 1133668"/>
              <a:gd name="connsiteX0-31" fmla="*/ 0 w 608726"/>
              <a:gd name="connsiteY0-32" fmla="*/ 0 h 1154661"/>
              <a:gd name="connsiteX1-33" fmla="*/ 598230 w 608726"/>
              <a:gd name="connsiteY1-34" fmla="*/ 493356 h 1154661"/>
              <a:gd name="connsiteX2-35" fmla="*/ 608726 w 608726"/>
              <a:gd name="connsiteY2-36" fmla="*/ 1154661 h 1154661"/>
              <a:gd name="connsiteX3-37" fmla="*/ 0 w 608726"/>
              <a:gd name="connsiteY3-38" fmla="*/ 934227 h 1154661"/>
              <a:gd name="connsiteX4-39" fmla="*/ 0 w 608726"/>
              <a:gd name="connsiteY4-40" fmla="*/ 0 h 1154661"/>
              <a:gd name="connsiteX0-41" fmla="*/ 0 w 598230"/>
              <a:gd name="connsiteY0-42" fmla="*/ 0 h 1144165"/>
              <a:gd name="connsiteX1-43" fmla="*/ 598230 w 598230"/>
              <a:gd name="connsiteY1-44" fmla="*/ 493356 h 1144165"/>
              <a:gd name="connsiteX2-45" fmla="*/ 577240 w 598230"/>
              <a:gd name="connsiteY2-46" fmla="*/ 1144165 h 1144165"/>
              <a:gd name="connsiteX3-47" fmla="*/ 0 w 598230"/>
              <a:gd name="connsiteY3-48" fmla="*/ 934227 h 1144165"/>
              <a:gd name="connsiteX4-49" fmla="*/ 0 w 598230"/>
              <a:gd name="connsiteY4-50" fmla="*/ 0 h 1144165"/>
              <a:gd name="connsiteX0-51" fmla="*/ 0 w 577240"/>
              <a:gd name="connsiteY0-52" fmla="*/ 0 h 1144165"/>
              <a:gd name="connsiteX1-53" fmla="*/ 559424 w 577240"/>
              <a:gd name="connsiteY1-54" fmla="*/ 493356 h 1144165"/>
              <a:gd name="connsiteX2-55" fmla="*/ 577240 w 577240"/>
              <a:gd name="connsiteY2-56" fmla="*/ 1144165 h 1144165"/>
              <a:gd name="connsiteX3-57" fmla="*/ 0 w 577240"/>
              <a:gd name="connsiteY3-58" fmla="*/ 934227 h 1144165"/>
              <a:gd name="connsiteX4-59" fmla="*/ 0 w 577240"/>
              <a:gd name="connsiteY4-60" fmla="*/ 0 h 1144165"/>
              <a:gd name="connsiteX0-61" fmla="*/ 0 w 584118"/>
              <a:gd name="connsiteY0-62" fmla="*/ 0 h 1144165"/>
              <a:gd name="connsiteX1-63" fmla="*/ 584118 w 584118"/>
              <a:gd name="connsiteY1-64" fmla="*/ 486300 h 1144165"/>
              <a:gd name="connsiteX2-65" fmla="*/ 577240 w 584118"/>
              <a:gd name="connsiteY2-66" fmla="*/ 1144165 h 1144165"/>
              <a:gd name="connsiteX3-67" fmla="*/ 0 w 584118"/>
              <a:gd name="connsiteY3-68" fmla="*/ 934227 h 1144165"/>
              <a:gd name="connsiteX4-69" fmla="*/ 0 w 584118"/>
              <a:gd name="connsiteY4-70" fmla="*/ 0 h 1144165"/>
              <a:gd name="connsiteX0-71" fmla="*/ 0 w 584937"/>
              <a:gd name="connsiteY0-72" fmla="*/ 0 h 1147693"/>
              <a:gd name="connsiteX1-73" fmla="*/ 584118 w 584937"/>
              <a:gd name="connsiteY1-74" fmla="*/ 486300 h 1147693"/>
              <a:gd name="connsiteX2-75" fmla="*/ 584295 w 584937"/>
              <a:gd name="connsiteY2-76" fmla="*/ 1147693 h 1147693"/>
              <a:gd name="connsiteX3-77" fmla="*/ 0 w 584937"/>
              <a:gd name="connsiteY3-78" fmla="*/ 934227 h 1147693"/>
              <a:gd name="connsiteX4-79" fmla="*/ 0 w 584937"/>
              <a:gd name="connsiteY4-80" fmla="*/ 0 h 1147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84937" h="1147693">
                <a:moveTo>
                  <a:pt x="0" y="0"/>
                </a:moveTo>
                <a:lnTo>
                  <a:pt x="584118" y="486300"/>
                </a:lnTo>
                <a:cubicBezTo>
                  <a:pt x="581825" y="705588"/>
                  <a:pt x="586588" y="928405"/>
                  <a:pt x="584295" y="1147693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rgbClr val="07080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522" y="1136913"/>
            <a:ext cx="759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000" b="1" dirty="0" smtClean="0">
                <a:solidFill>
                  <a:srgbClr val="FFFFFF"/>
                </a:solidFill>
              </a:rPr>
              <a:t>01</a:t>
            </a:r>
            <a:endParaRPr kumimoji="1" lang="zh-CN" altLang="en-US" sz="4000" b="1" dirty="0">
              <a:solidFill>
                <a:srgbClr val="FFFFFF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522" y="2199011"/>
            <a:ext cx="759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000" b="1" dirty="0" smtClean="0">
                <a:solidFill>
                  <a:srgbClr val="FFFFFF"/>
                </a:solidFill>
              </a:rPr>
              <a:t>02</a:t>
            </a:r>
            <a:endParaRPr kumimoji="1" lang="zh-CN" altLang="en-US" sz="4000" b="1" dirty="0">
              <a:solidFill>
                <a:srgbClr val="FFFF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2522" y="3346326"/>
            <a:ext cx="759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000" b="1" dirty="0" smtClean="0">
                <a:solidFill>
                  <a:srgbClr val="FFFFFF"/>
                </a:solidFill>
              </a:rPr>
              <a:t>03</a:t>
            </a:r>
            <a:endParaRPr kumimoji="1" lang="zh-CN" altLang="en-US" sz="4000" b="1" dirty="0">
              <a:solidFill>
                <a:srgbClr val="FFFFFF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039638" y="1583343"/>
            <a:ext cx="6702917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点击此处添加文本信息</a:t>
            </a:r>
            <a:r>
              <a:rPr lang="zh-CN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。标题数字等都可以通过点击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和重新输入进行更改，顶部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倍字间距。</a:t>
            </a:r>
            <a:endParaRPr lang="en-US" altLang="zh-CN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39638" y="2349447"/>
            <a:ext cx="6702917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点击此处添加文本信息</a:t>
            </a:r>
            <a:r>
              <a:rPr lang="zh-CN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。标题数字等都可以通过点击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和重新输入进行更改，顶部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倍字间距。</a:t>
            </a:r>
            <a:endParaRPr lang="en-US" altLang="zh-CN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039638" y="3103952"/>
            <a:ext cx="6702917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点击此处添加文本信息</a:t>
            </a:r>
            <a:r>
              <a:rPr lang="zh-CN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。标题数字等都可以通过点击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和重新输入进行更改，顶部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倍字间距。</a:t>
            </a:r>
            <a:endParaRPr lang="en-US" altLang="zh-CN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58922" y="1823202"/>
            <a:ext cx="18261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0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20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2000" b="1" dirty="0" smtClean="0">
                <a:solidFill>
                  <a:srgbClr val="A5D028"/>
                </a:solidFill>
              </a:rPr>
              <a:t>FOUR</a:t>
            </a:r>
            <a:endParaRPr kumimoji="1" lang="en-US" altLang="zh-CN" sz="2000" b="1" dirty="0" smtClean="0">
              <a:solidFill>
                <a:srgbClr val="A5D028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58938" y="2184508"/>
            <a:ext cx="1826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kumimoji="1" lang="zh-CN" altLang="en-US" sz="3200" dirty="0" smtClean="0">
                <a:solidFill>
                  <a:prstClr val="white"/>
                </a:solidFill>
              </a:rPr>
              <a:t>阶段计划</a:t>
            </a:r>
            <a:endParaRPr kumimoji="1" lang="zh-CN" altLang="en-US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1532" y="78124"/>
            <a:ext cx="12958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FOUR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1533" y="3417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29303A"/>
                </a:solidFill>
              </a:rPr>
              <a:t>阶段计划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426895"/>
            <a:ext cx="9144000" cy="45719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49207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7" name="椭圆 6"/>
          <p:cNvSpPr/>
          <p:nvPr/>
        </p:nvSpPr>
        <p:spPr>
          <a:xfrm>
            <a:off x="2878988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8" name="椭圆 7"/>
          <p:cNvSpPr/>
          <p:nvPr/>
        </p:nvSpPr>
        <p:spPr>
          <a:xfrm>
            <a:off x="4708769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9" name="椭圆 8"/>
          <p:cNvSpPr/>
          <p:nvPr/>
        </p:nvSpPr>
        <p:spPr>
          <a:xfrm>
            <a:off x="6538550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/>
          </a:p>
        </p:txBody>
      </p:sp>
      <p:sp>
        <p:nvSpPr>
          <p:cNvPr id="10" name="矩形 9"/>
          <p:cNvSpPr/>
          <p:nvPr/>
        </p:nvSpPr>
        <p:spPr>
          <a:xfrm>
            <a:off x="788126" y="2865663"/>
            <a:ext cx="2141035" cy="1354104"/>
          </a:xfrm>
          <a:custGeom>
            <a:avLst/>
            <a:gdLst/>
            <a:ahLst/>
            <a:cxnLst/>
            <a:rect l="l" t="t" r="r" b="b"/>
            <a:pathLst>
              <a:path w="2141035" h="1354104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9"/>
          <p:cNvSpPr/>
          <p:nvPr/>
        </p:nvSpPr>
        <p:spPr>
          <a:xfrm flipV="1">
            <a:off x="2641201" y="711126"/>
            <a:ext cx="2141035" cy="1354104"/>
          </a:xfrm>
          <a:custGeom>
            <a:avLst/>
            <a:gdLst/>
            <a:ahLst/>
            <a:cxnLst/>
            <a:rect l="l" t="t" r="r" b="b"/>
            <a:pathLst>
              <a:path w="2141035" h="1354104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9"/>
          <p:cNvSpPr/>
          <p:nvPr/>
        </p:nvSpPr>
        <p:spPr>
          <a:xfrm>
            <a:off x="4455899" y="2865663"/>
            <a:ext cx="2141035" cy="1354104"/>
          </a:xfrm>
          <a:custGeom>
            <a:avLst/>
            <a:gdLst/>
            <a:ahLst/>
            <a:cxnLst/>
            <a:rect l="l" t="t" r="r" b="b"/>
            <a:pathLst>
              <a:path w="2141035" h="1354104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29303A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9"/>
          <p:cNvSpPr/>
          <p:nvPr/>
        </p:nvSpPr>
        <p:spPr>
          <a:xfrm flipV="1">
            <a:off x="6288525" y="711126"/>
            <a:ext cx="2141035" cy="1354104"/>
          </a:xfrm>
          <a:custGeom>
            <a:avLst/>
            <a:gdLst/>
            <a:ahLst/>
            <a:cxnLst/>
            <a:rect l="l" t="t" r="r" b="b"/>
            <a:pathLst>
              <a:path w="2141035" h="1354104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grpSp>
        <p:nvGrpSpPr>
          <p:cNvPr id="17" name="组 16"/>
          <p:cNvGrpSpPr/>
          <p:nvPr/>
        </p:nvGrpSpPr>
        <p:grpSpPr>
          <a:xfrm>
            <a:off x="2736063" y="964011"/>
            <a:ext cx="1972706" cy="792525"/>
            <a:chOff x="3560787" y="669460"/>
            <a:chExt cx="1972706" cy="792525"/>
          </a:xfrm>
        </p:grpSpPr>
        <p:sp>
          <p:nvSpPr>
            <p:cNvPr id="18" name="文本框 8"/>
            <p:cNvSpPr txBox="1"/>
            <p:nvPr/>
          </p:nvSpPr>
          <p:spPr>
            <a:xfrm>
              <a:off x="3560788" y="977237"/>
              <a:ext cx="197270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FFFFFF"/>
                  </a:solidFill>
                </a:rPr>
                <a:t>顶部</a:t>
              </a:r>
              <a:r>
                <a:rPr lang="zh-CN" altLang="en-US" sz="1000" dirty="0">
                  <a:solidFill>
                    <a:srgbClr val="FFFFFF"/>
                  </a:solidFill>
                </a:rPr>
                <a:t>“开始”面板中可以对字体、字号、颜色、行距等进行修改。</a:t>
              </a:r>
              <a:endParaRPr lang="en-US" altLang="zh-CN" sz="1000" dirty="0">
                <a:solidFill>
                  <a:srgbClr val="FFFFFF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560787" y="669460"/>
              <a:ext cx="16337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b="1" dirty="0">
                  <a:solidFill>
                    <a:srgbClr val="FFFFFF"/>
                  </a:solidFill>
                </a:rPr>
                <a:t>点击此处添加标题</a:t>
              </a:r>
              <a:endParaRPr lang="zh-CN" alt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" name="组 19"/>
          <p:cNvGrpSpPr/>
          <p:nvPr/>
        </p:nvGrpSpPr>
        <p:grpSpPr>
          <a:xfrm>
            <a:off x="871278" y="3184308"/>
            <a:ext cx="1972706" cy="792525"/>
            <a:chOff x="3560787" y="669460"/>
            <a:chExt cx="1972706" cy="792525"/>
          </a:xfrm>
        </p:grpSpPr>
        <p:sp>
          <p:nvSpPr>
            <p:cNvPr id="21" name="文本框 8"/>
            <p:cNvSpPr txBox="1"/>
            <p:nvPr/>
          </p:nvSpPr>
          <p:spPr>
            <a:xfrm>
              <a:off x="3560788" y="977237"/>
              <a:ext cx="197270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FFFFFF"/>
                  </a:solidFill>
                </a:rPr>
                <a:t>顶部</a:t>
              </a:r>
              <a:r>
                <a:rPr lang="zh-CN" altLang="en-US" sz="1000" dirty="0">
                  <a:solidFill>
                    <a:srgbClr val="FFFFFF"/>
                  </a:solidFill>
                </a:rPr>
                <a:t>“开始”面板中可以对字体、字号、颜色、行距等进行修改。</a:t>
              </a:r>
              <a:endParaRPr lang="en-US" altLang="zh-CN" sz="1000" dirty="0">
                <a:solidFill>
                  <a:srgbClr val="FFFFFF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560787" y="669460"/>
              <a:ext cx="16337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b="1" dirty="0">
                  <a:solidFill>
                    <a:srgbClr val="FFFFFF"/>
                  </a:solidFill>
                </a:rPr>
                <a:t>点击此处添加标题</a:t>
              </a:r>
              <a:endParaRPr lang="zh-CN" alt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4565844" y="3184308"/>
            <a:ext cx="1972706" cy="792525"/>
            <a:chOff x="3560787" y="669460"/>
            <a:chExt cx="1972706" cy="792525"/>
          </a:xfrm>
        </p:grpSpPr>
        <p:sp>
          <p:nvSpPr>
            <p:cNvPr id="24" name="文本框 8"/>
            <p:cNvSpPr txBox="1"/>
            <p:nvPr/>
          </p:nvSpPr>
          <p:spPr>
            <a:xfrm>
              <a:off x="3560788" y="977237"/>
              <a:ext cx="197270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FFFFFF"/>
                  </a:solidFill>
                </a:rPr>
                <a:t>顶部</a:t>
              </a:r>
              <a:r>
                <a:rPr lang="zh-CN" altLang="en-US" sz="1000" dirty="0">
                  <a:solidFill>
                    <a:srgbClr val="FFFFFF"/>
                  </a:solidFill>
                </a:rPr>
                <a:t>“开始”面板中可以对字体、字号、颜色、行距等进行修改。</a:t>
              </a:r>
              <a:endParaRPr lang="en-US" altLang="zh-CN" sz="1000" dirty="0">
                <a:solidFill>
                  <a:srgbClr val="FFFFFF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560787" y="669460"/>
              <a:ext cx="16337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b="1" dirty="0">
                  <a:solidFill>
                    <a:srgbClr val="FFFFFF"/>
                  </a:solidFill>
                </a:rPr>
                <a:t>点击此处添加标题</a:t>
              </a:r>
              <a:endParaRPr lang="zh-CN" alt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" name="组 25"/>
          <p:cNvGrpSpPr/>
          <p:nvPr/>
        </p:nvGrpSpPr>
        <p:grpSpPr>
          <a:xfrm>
            <a:off x="6357402" y="964011"/>
            <a:ext cx="1972706" cy="792525"/>
            <a:chOff x="3560787" y="669460"/>
            <a:chExt cx="1972706" cy="792525"/>
          </a:xfrm>
        </p:grpSpPr>
        <p:sp>
          <p:nvSpPr>
            <p:cNvPr id="27" name="文本框 8"/>
            <p:cNvSpPr txBox="1"/>
            <p:nvPr/>
          </p:nvSpPr>
          <p:spPr>
            <a:xfrm>
              <a:off x="3560788" y="977237"/>
              <a:ext cx="197270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FFFFFF"/>
                  </a:solidFill>
                </a:rPr>
                <a:t>顶部</a:t>
              </a:r>
              <a:r>
                <a:rPr lang="zh-CN" altLang="en-US" sz="1000" dirty="0">
                  <a:solidFill>
                    <a:srgbClr val="FFFFFF"/>
                  </a:solidFill>
                </a:rPr>
                <a:t>“开始”面板中可以对字体、字号、颜色、行距等进行修改。</a:t>
              </a:r>
              <a:endParaRPr lang="en-US" altLang="zh-CN" sz="1000" dirty="0">
                <a:solidFill>
                  <a:srgbClr val="FFFFFF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560787" y="669460"/>
              <a:ext cx="16337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b="1" dirty="0">
                  <a:solidFill>
                    <a:srgbClr val="FFFFFF"/>
                  </a:solidFill>
                </a:rPr>
                <a:t>点击此处添加标题</a:t>
              </a:r>
              <a:endParaRPr lang="zh-CN" altLang="en-US" sz="1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71279" y="2006712"/>
            <a:ext cx="58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/>
              <a:t>2015</a:t>
            </a:r>
            <a:endParaRPr kumimoji="1" lang="zh-CN" altLang="en-US" sz="14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2731164" y="2565112"/>
            <a:ext cx="58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/>
              <a:t>2016</a:t>
            </a:r>
            <a:endParaRPr kumimoji="1" lang="zh-CN" altLang="en-US" sz="1400" b="1" dirty="0"/>
          </a:p>
        </p:txBody>
      </p:sp>
      <p:sp>
        <p:nvSpPr>
          <p:cNvPr id="31" name="文本框 30"/>
          <p:cNvSpPr txBox="1"/>
          <p:nvPr/>
        </p:nvSpPr>
        <p:spPr>
          <a:xfrm>
            <a:off x="4539953" y="2016311"/>
            <a:ext cx="58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/>
              <a:t>2017</a:t>
            </a:r>
            <a:endParaRPr kumimoji="1" lang="zh-CN" altLang="en-US" sz="1400" b="1" dirty="0"/>
          </a:p>
        </p:txBody>
      </p:sp>
      <p:sp>
        <p:nvSpPr>
          <p:cNvPr id="32" name="文本框 31"/>
          <p:cNvSpPr txBox="1"/>
          <p:nvPr/>
        </p:nvSpPr>
        <p:spPr>
          <a:xfrm>
            <a:off x="6381679" y="2568491"/>
            <a:ext cx="58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/>
              <a:t>2018</a:t>
            </a:r>
            <a:endParaRPr kumimoji="1" lang="zh-CN" alt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328461" y="2398332"/>
            <a:ext cx="1620000" cy="216024"/>
          </a:xfrm>
          <a:prstGeom prst="roundRect">
            <a:avLst>
              <a:gd name="adj" fmla="val 50000"/>
            </a:avLst>
          </a:prstGeom>
          <a:solidFill>
            <a:srgbClr val="757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743379" y="2398332"/>
            <a:ext cx="1980000" cy="21602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518297" y="2398332"/>
            <a:ext cx="1980000" cy="216024"/>
          </a:xfrm>
          <a:prstGeom prst="roundRect">
            <a:avLst>
              <a:gd name="adj" fmla="val 50000"/>
            </a:avLst>
          </a:prstGeom>
          <a:solidFill>
            <a:srgbClr val="29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5293215" y="2398332"/>
            <a:ext cx="1980000" cy="216024"/>
          </a:xfrm>
          <a:prstGeom prst="roundRect">
            <a:avLst>
              <a:gd name="adj" fmla="val 50000"/>
            </a:avLst>
          </a:prstGeom>
          <a:solidFill>
            <a:srgbClr val="757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1714108" y="1081090"/>
            <a:ext cx="288000" cy="288000"/>
          </a:xfrm>
          <a:prstGeom prst="ellipse">
            <a:avLst/>
          </a:prstGeom>
          <a:solidFill>
            <a:srgbClr val="75737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3452459" y="3694476"/>
            <a:ext cx="288000" cy="288000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5293215" y="1081090"/>
            <a:ext cx="288000" cy="288000"/>
          </a:xfrm>
          <a:prstGeom prst="ellipse">
            <a:avLst/>
          </a:prstGeom>
          <a:solidFill>
            <a:srgbClr val="29303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cxnSp>
        <p:nvCxnSpPr>
          <p:cNvPr id="9" name="直接连接符 11"/>
          <p:cNvCxnSpPr/>
          <p:nvPr/>
        </p:nvCxnSpPr>
        <p:spPr>
          <a:xfrm>
            <a:off x="1858108" y="142632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2"/>
          <p:cNvCxnSpPr/>
          <p:nvPr/>
        </p:nvCxnSpPr>
        <p:spPr>
          <a:xfrm>
            <a:off x="3591027" y="268636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3"/>
          <p:cNvCxnSpPr/>
          <p:nvPr/>
        </p:nvCxnSpPr>
        <p:spPr>
          <a:xfrm>
            <a:off x="5437215" y="142632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31874" y="1081090"/>
            <a:ext cx="1937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757376"/>
                </a:solidFill>
                <a:latin typeface="Century Gothic" panose="020B0502020202020204"/>
                <a:ea typeface="微软雅黑" panose="020B0503020204020204" pitchFamily="34" charset="-122"/>
                <a:cs typeface="Arial" panose="020B0604020202020204" pitchFamily="34" charset="0"/>
              </a:rPr>
              <a:t>Add Your </a:t>
            </a:r>
            <a:r>
              <a:rPr lang="en-US" altLang="zh-CN" sz="1600" b="1" dirty="0" smtClean="0">
                <a:solidFill>
                  <a:srgbClr val="757376"/>
                </a:solidFill>
                <a:latin typeface="Century Gothic" panose="020B0502020202020204"/>
                <a:ea typeface="微软雅黑" panose="020B0503020204020204" pitchFamily="34" charset="-122"/>
              </a:rPr>
              <a:t>Text</a:t>
            </a:r>
            <a:endParaRPr lang="en-US" altLang="zh-CN" sz="1600" b="1" dirty="0" smtClean="0">
              <a:solidFill>
                <a:srgbClr val="757376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81263" y="2966813"/>
            <a:ext cx="1937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4"/>
                </a:solidFill>
                <a:latin typeface="Century Gothic" panose="020B0502020202020204"/>
                <a:ea typeface="微软雅黑" panose="020B0503020204020204" pitchFamily="34" charset="-122"/>
                <a:cs typeface="Arial" panose="020B0604020202020204" pitchFamily="34" charset="0"/>
              </a:rPr>
              <a:t>Add Your </a:t>
            </a:r>
            <a:r>
              <a:rPr lang="en-US" altLang="zh-CN" sz="1600" b="1" dirty="0" smtClean="0">
                <a:solidFill>
                  <a:schemeClr val="accent4"/>
                </a:solidFill>
                <a:latin typeface="Century Gothic" panose="020B0502020202020204"/>
                <a:ea typeface="微软雅黑" panose="020B0503020204020204" pitchFamily="34" charset="-122"/>
              </a:rPr>
              <a:t>Text</a:t>
            </a:r>
            <a:endParaRPr lang="en-US" altLang="zh-CN" sz="1600" b="1" dirty="0" smtClean="0">
              <a:solidFill>
                <a:schemeClr val="accent4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667451" y="1081090"/>
            <a:ext cx="1937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29303A"/>
                </a:solidFill>
                <a:latin typeface="Century Gothic" panose="020B0502020202020204"/>
                <a:ea typeface="微软雅黑" panose="020B0503020204020204" pitchFamily="34" charset="-122"/>
                <a:cs typeface="Arial" panose="020B0604020202020204" pitchFamily="34" charset="0"/>
              </a:rPr>
              <a:t>Add Your </a:t>
            </a:r>
            <a:r>
              <a:rPr lang="en-US" altLang="zh-CN" sz="1600" b="1" dirty="0" smtClean="0">
                <a:solidFill>
                  <a:srgbClr val="29303A"/>
                </a:solidFill>
                <a:latin typeface="Century Gothic" panose="020B0502020202020204"/>
                <a:ea typeface="微软雅黑" panose="020B0503020204020204" pitchFamily="34" charset="-122"/>
              </a:rPr>
              <a:t>Text</a:t>
            </a:r>
            <a:endParaRPr lang="en-US" altLang="zh-CN" sz="1600" b="1" dirty="0" smtClean="0">
              <a:solidFill>
                <a:srgbClr val="29303A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35977" y="2972348"/>
            <a:ext cx="1937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757376"/>
                </a:solidFill>
                <a:latin typeface="Century Gothic" panose="020B0502020202020204"/>
                <a:ea typeface="微软雅黑" panose="020B0503020204020204" pitchFamily="34" charset="-122"/>
                <a:cs typeface="Arial" panose="020B0604020202020204" pitchFamily="34" charset="0"/>
              </a:rPr>
              <a:t>Add Your </a:t>
            </a:r>
            <a:r>
              <a:rPr lang="en-US" altLang="zh-CN" sz="1600" b="1" dirty="0" smtClean="0">
                <a:solidFill>
                  <a:srgbClr val="757376"/>
                </a:solidFill>
                <a:latin typeface="Century Gothic" panose="020B0502020202020204"/>
                <a:ea typeface="微软雅黑" panose="020B0503020204020204" pitchFamily="34" charset="-122"/>
              </a:rPr>
              <a:t>Text</a:t>
            </a:r>
            <a:endParaRPr lang="en-US" altLang="zh-CN" sz="1600" b="1" dirty="0" smtClean="0">
              <a:solidFill>
                <a:srgbClr val="757376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grpSp>
        <p:nvGrpSpPr>
          <p:cNvPr id="16" name="组 15"/>
          <p:cNvGrpSpPr/>
          <p:nvPr/>
        </p:nvGrpSpPr>
        <p:grpSpPr>
          <a:xfrm>
            <a:off x="7554987" y="2209979"/>
            <a:ext cx="576000" cy="600164"/>
            <a:chOff x="7554987" y="2209979"/>
            <a:chExt cx="576000" cy="600164"/>
          </a:xfrm>
          <a:solidFill>
            <a:srgbClr val="757376"/>
          </a:solidFill>
        </p:grpSpPr>
        <p:sp>
          <p:nvSpPr>
            <p:cNvPr id="17" name="椭圆 16"/>
            <p:cNvSpPr>
              <a:spLocks noChangeAspect="1"/>
            </p:cNvSpPr>
            <p:nvPr/>
          </p:nvSpPr>
          <p:spPr>
            <a:xfrm>
              <a:off x="7554987" y="2218344"/>
              <a:ext cx="576000" cy="576000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0000"/>
                </a:lnSpc>
              </a:pPr>
              <a:endParaRPr lang="zh-CN" altLang="en-US" sz="4800" dirty="0">
                <a:solidFill>
                  <a:srgbClr val="FFFFFF"/>
                </a:solidFill>
                <a:latin typeface="Century Gothic" panose="020B0502020202020204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614770" y="2209979"/>
              <a:ext cx="464415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1" lang="en-US" altLang="zh-CN" sz="3600" dirty="0" smtClean="0">
                  <a:solidFill>
                    <a:srgbClr val="FFFFFF"/>
                  </a:solidFill>
                  <a:latin typeface="Century Gothic" panose="020B0502020202020204"/>
                  <a:ea typeface="微软雅黑" panose="020B0503020204020204" pitchFamily="34" charset="-122"/>
                </a:rPr>
                <a:t>+</a:t>
              </a:r>
              <a:endParaRPr kumimoji="1" lang="zh-CN" altLang="en-US" sz="3600" dirty="0">
                <a:solidFill>
                  <a:srgbClr val="FFFFFF"/>
                </a:solidFill>
                <a:latin typeface="Century Gothic" panose="020B0502020202020204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2031874" y="1369090"/>
            <a:ext cx="1999894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67451" y="1369090"/>
            <a:ext cx="1999894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81263" y="3232805"/>
            <a:ext cx="1999894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49001" y="3252047"/>
            <a:ext cx="1999894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1532" y="78124"/>
            <a:ext cx="12958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FOUR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1533" y="3417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29303A"/>
                </a:solidFill>
              </a:rPr>
              <a:t>阶段计划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286000" y="191767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en-US" altLang="zh-CN" sz="3200" dirty="0" smtClean="0">
                <a:solidFill>
                  <a:schemeClr val="bg1"/>
                </a:solidFill>
              </a:rPr>
              <a:t>THANK</a:t>
            </a:r>
            <a:r>
              <a:rPr kumimoji="1" lang="zh-CN" altLang="en-US" sz="3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3200" b="1" dirty="0" smtClean="0">
                <a:solidFill>
                  <a:schemeClr val="accent4"/>
                </a:solidFill>
              </a:rPr>
              <a:t>YOU</a:t>
            </a:r>
            <a:endParaRPr kumimoji="1" lang="en-US" altLang="zh-CN" sz="3200" dirty="0">
              <a:solidFill>
                <a:schemeClr val="bg1"/>
              </a:solidFill>
            </a:endParaRPr>
          </a:p>
          <a:p>
            <a:pPr algn="ctr"/>
            <a:r>
              <a:rPr kumimoji="1" lang="en-US" altLang="zh-CN" sz="3200" dirty="0" smtClean="0">
                <a:solidFill>
                  <a:schemeClr val="bg1"/>
                </a:solidFill>
              </a:rPr>
              <a:t>FOR</a:t>
            </a:r>
            <a:r>
              <a:rPr kumimoji="1" lang="zh-CN" altLang="en-US" sz="3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3200" dirty="0" smtClean="0">
                <a:solidFill>
                  <a:schemeClr val="bg1"/>
                </a:solidFill>
              </a:rPr>
              <a:t>WATCHING</a:t>
            </a:r>
            <a:endParaRPr kumimoji="1" lang="en-US" altLang="zh-CN" sz="32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01585" y="3405287"/>
            <a:ext cx="17408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JOHN</a:t>
            </a:r>
            <a:r>
              <a:rPr kumimoji="1" lang="zh-CN" altLang="en-US" sz="10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000" dirty="0" smtClean="0">
                <a:solidFill>
                  <a:schemeClr val="bg1"/>
                </a:solidFill>
              </a:rPr>
              <a:t>DOE</a:t>
            </a:r>
            <a:endParaRPr lang="zh-CN" altLang="en-US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22961" y="526987"/>
            <a:ext cx="1479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000" dirty="0" smtClean="0">
                <a:solidFill>
                  <a:srgbClr val="FFFFFF"/>
                </a:solidFill>
              </a:rPr>
              <a:t>CONTENTS</a:t>
            </a:r>
            <a:endParaRPr kumimoji="1"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1278044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302711" y="3184458"/>
            <a:ext cx="1031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>
                <a:solidFill>
                  <a:schemeClr val="accent4"/>
                </a:solidFill>
              </a:rPr>
              <a:t>PART</a:t>
            </a:r>
            <a:r>
              <a:rPr kumimoji="1" lang="zh-CN" altLang="en-US" sz="1400" b="1" dirty="0" smtClean="0">
                <a:solidFill>
                  <a:schemeClr val="accent4"/>
                </a:solidFill>
              </a:rPr>
              <a:t> </a:t>
            </a:r>
            <a:r>
              <a:rPr kumimoji="1" lang="en-US" altLang="zh-CN" sz="1400" b="1" dirty="0" smtClean="0">
                <a:solidFill>
                  <a:schemeClr val="accent4"/>
                </a:solidFill>
              </a:rPr>
              <a:t>ONE</a:t>
            </a:r>
            <a:endParaRPr kumimoji="1" lang="zh-CN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67145" y="346003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400" dirty="0" smtClean="0">
                <a:solidFill>
                  <a:srgbClr val="FFFFFF"/>
                </a:solidFill>
              </a:rPr>
              <a:t>工作概况</a:t>
            </a:r>
            <a:endParaRPr kumimoji="1"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69862" y="1930083"/>
            <a:ext cx="497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kumimoji="1" lang="zh-CN" alt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079913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079913" y="3184458"/>
            <a:ext cx="1051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>
                <a:solidFill>
                  <a:schemeClr val="accent4"/>
                </a:solidFill>
              </a:rPr>
              <a:t>PART</a:t>
            </a:r>
            <a:r>
              <a:rPr kumimoji="1" lang="zh-CN" altLang="en-US" sz="1400" b="1" dirty="0" smtClean="0">
                <a:solidFill>
                  <a:schemeClr val="accent4"/>
                </a:solidFill>
              </a:rPr>
              <a:t> </a:t>
            </a:r>
            <a:r>
              <a:rPr kumimoji="1" lang="en-US" altLang="zh-CN" sz="1400" b="1" dirty="0" smtClean="0">
                <a:solidFill>
                  <a:schemeClr val="accent4"/>
                </a:solidFill>
              </a:rPr>
              <a:t>TWO</a:t>
            </a:r>
            <a:endParaRPr kumimoji="1" lang="zh-CN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169016" y="346003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400" dirty="0" smtClean="0">
                <a:solidFill>
                  <a:srgbClr val="FFFFFF"/>
                </a:solidFill>
              </a:rPr>
              <a:t>业务亮点</a:t>
            </a:r>
            <a:endParaRPr kumimoji="1"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71731" y="1930083"/>
            <a:ext cx="497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kumimoji="1" lang="zh-CN" alt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930385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881782" y="3184458"/>
            <a:ext cx="114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>
                <a:solidFill>
                  <a:schemeClr val="accent4"/>
                </a:solidFill>
              </a:rPr>
              <a:t>PART</a:t>
            </a:r>
            <a:r>
              <a:rPr kumimoji="1" lang="zh-CN" altLang="en-US" sz="1400" b="1" dirty="0" smtClean="0">
                <a:solidFill>
                  <a:schemeClr val="accent4"/>
                </a:solidFill>
              </a:rPr>
              <a:t> </a:t>
            </a:r>
            <a:r>
              <a:rPr kumimoji="1" lang="en-US" altLang="zh-CN" sz="1400" b="1" dirty="0" smtClean="0">
                <a:solidFill>
                  <a:schemeClr val="accent4"/>
                </a:solidFill>
              </a:rPr>
              <a:t>THREE</a:t>
            </a:r>
            <a:endParaRPr kumimoji="1" lang="zh-CN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019487" y="346003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400" dirty="0" smtClean="0">
                <a:solidFill>
                  <a:srgbClr val="FFFFFF"/>
                </a:solidFill>
              </a:rPr>
              <a:t>经验教训</a:t>
            </a:r>
            <a:endParaRPr kumimoji="1"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222203" y="1930083"/>
            <a:ext cx="497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endParaRPr kumimoji="1" lang="zh-CN" alt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767357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749771" y="3184458"/>
            <a:ext cx="11161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400" b="1" dirty="0" smtClean="0">
                <a:solidFill>
                  <a:schemeClr val="accent4"/>
                </a:solidFill>
              </a:rPr>
              <a:t>PART</a:t>
            </a:r>
            <a:r>
              <a:rPr kumimoji="1" lang="zh-CN" altLang="en-US" sz="1400" b="1" dirty="0" smtClean="0">
                <a:solidFill>
                  <a:schemeClr val="accent4"/>
                </a:solidFill>
              </a:rPr>
              <a:t> </a:t>
            </a:r>
            <a:r>
              <a:rPr kumimoji="1" lang="en-US" altLang="zh-CN" sz="1400" b="1" dirty="0" smtClean="0">
                <a:solidFill>
                  <a:schemeClr val="accent4"/>
                </a:solidFill>
              </a:rPr>
              <a:t>FOUR</a:t>
            </a:r>
            <a:endParaRPr kumimoji="1" lang="zh-CN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856459" y="346003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400" dirty="0" smtClean="0">
                <a:solidFill>
                  <a:srgbClr val="FFFFFF"/>
                </a:solidFill>
              </a:rPr>
              <a:t>新年计划</a:t>
            </a:r>
            <a:endParaRPr kumimoji="1"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059175" y="1930083"/>
            <a:ext cx="4973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kumimoji="1" lang="zh-CN" alt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58922" y="1823202"/>
            <a:ext cx="18261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0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20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2000" b="1" dirty="0" smtClean="0">
                <a:solidFill>
                  <a:srgbClr val="A5D028"/>
                </a:solidFill>
              </a:rPr>
              <a:t>ONE</a:t>
            </a:r>
            <a:endParaRPr kumimoji="1" lang="en-US" altLang="zh-CN" sz="2000" b="1" dirty="0" smtClean="0">
              <a:solidFill>
                <a:srgbClr val="A5D028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58942" y="2184508"/>
            <a:ext cx="1826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kumimoji="1" lang="zh-CN" altLang="en-US" sz="3200" dirty="0" smtClean="0">
                <a:solidFill>
                  <a:prstClr val="white"/>
                </a:solidFill>
              </a:rPr>
              <a:t>工作概况</a:t>
            </a:r>
            <a:endParaRPr kumimoji="1" lang="zh-CN" altLang="en-US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4082955" y="-1"/>
            <a:ext cx="5061045" cy="5171916"/>
          </a:xfrm>
          <a:custGeom>
            <a:avLst/>
            <a:gdLst/>
            <a:ahLst/>
            <a:cxnLst/>
            <a:rect l="l" t="t" r="r" b="b"/>
            <a:pathLst>
              <a:path w="5061045" h="5171916">
                <a:moveTo>
                  <a:pt x="946507" y="0"/>
                </a:moveTo>
                <a:lnTo>
                  <a:pt x="2340147" y="0"/>
                </a:lnTo>
                <a:lnTo>
                  <a:pt x="2839520" y="0"/>
                </a:lnTo>
                <a:lnTo>
                  <a:pt x="5061045" y="0"/>
                </a:lnTo>
                <a:lnTo>
                  <a:pt x="5061045" y="5143501"/>
                </a:lnTo>
                <a:lnTo>
                  <a:pt x="3780826" y="5143501"/>
                </a:lnTo>
                <a:lnTo>
                  <a:pt x="3786026" y="5171916"/>
                </a:lnTo>
                <a:lnTo>
                  <a:pt x="0" y="5171916"/>
                </a:lnTo>
                <a:close/>
              </a:path>
            </a:pathLst>
          </a:custGeom>
          <a:solidFill>
            <a:srgbClr val="A5D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4" name="组 33"/>
          <p:cNvGrpSpPr/>
          <p:nvPr/>
        </p:nvGrpSpPr>
        <p:grpSpPr>
          <a:xfrm>
            <a:off x="860164" y="999029"/>
            <a:ext cx="7423672" cy="3479389"/>
            <a:chOff x="602402" y="611088"/>
            <a:chExt cx="7688858" cy="3603679"/>
          </a:xfrm>
        </p:grpSpPr>
        <p:sp>
          <p:nvSpPr>
            <p:cNvPr id="2" name="圆角矩形 1"/>
            <p:cNvSpPr/>
            <p:nvPr/>
          </p:nvSpPr>
          <p:spPr>
            <a:xfrm>
              <a:off x="602406" y="750176"/>
              <a:ext cx="7688854" cy="61556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圆角矩形 2"/>
            <p:cNvSpPr/>
            <p:nvPr/>
          </p:nvSpPr>
          <p:spPr>
            <a:xfrm>
              <a:off x="602404" y="1647506"/>
              <a:ext cx="7688854" cy="61556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602403" y="2544835"/>
              <a:ext cx="7688854" cy="61556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602402" y="3442165"/>
              <a:ext cx="7688854" cy="61556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159479" y="827526"/>
              <a:ext cx="386659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</a:t>
              </a:r>
              <a:r>
                <a:rPr lang="zh-CN" altLang="en-US" sz="1000" dirty="0" smtClean="0">
                  <a:solidFill>
                    <a:srgbClr val="29303A"/>
                  </a:solidFill>
                  <a:latin typeface="+mj-ea"/>
                </a:rPr>
                <a:t>颜色进行修改</a:t>
              </a: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。</a:t>
              </a:r>
              <a:endParaRPr lang="en-US" altLang="zh-CN" sz="1000" dirty="0">
                <a:solidFill>
                  <a:srgbClr val="29303A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525148" y="919663"/>
              <a:ext cx="1543235" cy="3196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TEXT HERE</a:t>
              </a:r>
              <a:endParaRPr lang="en-US" altLang="zh-CN" b="1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1356925" y="1808018"/>
              <a:ext cx="1543235" cy="3196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TEXT HERE</a:t>
              </a:r>
              <a:endParaRPr lang="en-US" altLang="zh-CN" b="1" dirty="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159479" y="1719473"/>
              <a:ext cx="3866595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</a:t>
              </a:r>
              <a:r>
                <a:rPr lang="zh-CN" altLang="en-US" sz="1000" dirty="0" smtClean="0">
                  <a:solidFill>
                    <a:srgbClr val="29303A"/>
                  </a:solidFill>
                  <a:latin typeface="+mj-ea"/>
                </a:rPr>
                <a:t>颜色进行修改</a:t>
              </a: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。</a:t>
              </a:r>
              <a:endParaRPr lang="en-US" altLang="zh-CN" sz="1000" dirty="0">
                <a:solidFill>
                  <a:srgbClr val="29303A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816370" y="2601436"/>
              <a:ext cx="3868109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</a:t>
              </a: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“开始”面板中可以对字体、字号、</a:t>
              </a:r>
              <a:r>
                <a:rPr lang="zh-CN" altLang="en-US" sz="1000" dirty="0" smtClean="0">
                  <a:solidFill>
                    <a:srgbClr val="29303A"/>
                  </a:solidFill>
                  <a:latin typeface="+mj-ea"/>
                </a:rPr>
                <a:t>颜色进行修改</a:t>
              </a: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。</a:t>
              </a:r>
              <a:endParaRPr lang="en-US" altLang="zh-CN" sz="1000" dirty="0">
                <a:solidFill>
                  <a:srgbClr val="29303A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5988711" y="2695118"/>
              <a:ext cx="1543235" cy="3196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TEXT HERE</a:t>
              </a:r>
              <a:endParaRPr lang="en-US" altLang="zh-CN" b="1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4898951" y="3606715"/>
              <a:ext cx="1543235" cy="3196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TEXT HERE</a:t>
              </a:r>
              <a:endParaRPr lang="en-US" altLang="zh-CN" b="1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16370" y="3493053"/>
              <a:ext cx="3868109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</a:t>
              </a:r>
              <a:r>
                <a:rPr lang="zh-CN" altLang="en-US" sz="1000" dirty="0" smtClean="0">
                  <a:solidFill>
                    <a:srgbClr val="29303A"/>
                  </a:solidFill>
                  <a:latin typeface="+mj-ea"/>
                </a:rPr>
                <a:t>颜色进行修改</a:t>
              </a:r>
              <a:r>
                <a:rPr lang="zh-CN" altLang="en-US" sz="1000" dirty="0">
                  <a:solidFill>
                    <a:srgbClr val="29303A"/>
                  </a:solidFill>
                  <a:latin typeface="+mj-ea"/>
                </a:rPr>
                <a:t>。</a:t>
              </a:r>
              <a:endParaRPr lang="en-US" altLang="zh-CN" sz="1000" dirty="0">
                <a:solidFill>
                  <a:srgbClr val="29303A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981261" y="611088"/>
              <a:ext cx="904510" cy="904510"/>
            </a:xfrm>
            <a:prstGeom prst="ellipse">
              <a:avLst/>
            </a:prstGeom>
            <a:solidFill>
              <a:srgbClr val="757376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/>
                <a:t>01</a:t>
              </a:r>
              <a:endParaRPr lang="zh-CN" altLang="en-US" sz="2800" dirty="0"/>
            </a:p>
          </p:txBody>
        </p:sp>
        <p:sp>
          <p:nvSpPr>
            <p:cNvPr id="7" name="椭圆 6"/>
            <p:cNvSpPr/>
            <p:nvPr/>
          </p:nvSpPr>
          <p:spPr>
            <a:xfrm>
              <a:off x="2726190" y="1515598"/>
              <a:ext cx="904510" cy="9045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/>
                <a:t>02</a:t>
              </a:r>
              <a:endParaRPr lang="zh-CN" altLang="en-US" sz="2800" dirty="0"/>
            </a:p>
          </p:txBody>
        </p:sp>
        <p:sp>
          <p:nvSpPr>
            <p:cNvPr id="8" name="椭圆 7"/>
            <p:cNvSpPr/>
            <p:nvPr/>
          </p:nvSpPr>
          <p:spPr>
            <a:xfrm>
              <a:off x="4986403" y="2394982"/>
              <a:ext cx="904510" cy="904510"/>
            </a:xfrm>
            <a:prstGeom prst="ellipse">
              <a:avLst/>
            </a:prstGeom>
            <a:solidFill>
              <a:srgbClr val="29303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/>
                <a:t>03</a:t>
              </a:r>
              <a:endParaRPr lang="zh-CN" altLang="en-US" sz="2800" dirty="0"/>
            </a:p>
          </p:txBody>
        </p:sp>
        <p:sp>
          <p:nvSpPr>
            <p:cNvPr id="9" name="椭圆 8"/>
            <p:cNvSpPr/>
            <p:nvPr/>
          </p:nvSpPr>
          <p:spPr>
            <a:xfrm>
              <a:off x="6938673" y="3310257"/>
              <a:ext cx="904510" cy="9045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/>
                <a:t>04</a:t>
              </a:r>
              <a:endParaRPr lang="zh-CN" altLang="en-US" sz="2800" dirty="0"/>
            </a:p>
          </p:txBody>
        </p:sp>
        <p:sp>
          <p:nvSpPr>
            <p:cNvPr id="10" name="Freeform 89"/>
            <p:cNvSpPr>
              <a:spLocks noChangeAspect="1" noEditPoints="1"/>
            </p:cNvSpPr>
            <p:nvPr/>
          </p:nvSpPr>
          <p:spPr bwMode="auto">
            <a:xfrm>
              <a:off x="2094348" y="919663"/>
              <a:ext cx="388364" cy="311593"/>
            </a:xfrm>
            <a:custGeom>
              <a:avLst/>
              <a:gdLst>
                <a:gd name="T0" fmla="*/ 51 w 173"/>
                <a:gd name="T1" fmla="*/ 35 h 137"/>
                <a:gd name="T2" fmla="*/ 65 w 173"/>
                <a:gd name="T3" fmla="*/ 76 h 137"/>
                <a:gd name="T4" fmla="*/ 136 w 173"/>
                <a:gd name="T5" fmla="*/ 72 h 137"/>
                <a:gd name="T6" fmla="*/ 151 w 173"/>
                <a:gd name="T7" fmla="*/ 35 h 137"/>
                <a:gd name="T8" fmla="*/ 51 w 173"/>
                <a:gd name="T9" fmla="*/ 35 h 137"/>
                <a:gd name="T10" fmla="*/ 8 w 173"/>
                <a:gd name="T11" fmla="*/ 0 h 137"/>
                <a:gd name="T12" fmla="*/ 33 w 173"/>
                <a:gd name="T13" fmla="*/ 0 h 137"/>
                <a:gd name="T14" fmla="*/ 35 w 173"/>
                <a:gd name="T15" fmla="*/ 0 h 137"/>
                <a:gd name="T16" fmla="*/ 39 w 173"/>
                <a:gd name="T17" fmla="*/ 2 h 137"/>
                <a:gd name="T18" fmla="*/ 41 w 173"/>
                <a:gd name="T19" fmla="*/ 6 h 137"/>
                <a:gd name="T20" fmla="*/ 41 w 173"/>
                <a:gd name="T21" fmla="*/ 6 h 137"/>
                <a:gd name="T22" fmla="*/ 45 w 173"/>
                <a:gd name="T23" fmla="*/ 17 h 137"/>
                <a:gd name="T24" fmla="*/ 165 w 173"/>
                <a:gd name="T25" fmla="*/ 17 h 137"/>
                <a:gd name="T26" fmla="*/ 169 w 173"/>
                <a:gd name="T27" fmla="*/ 19 h 137"/>
                <a:gd name="T28" fmla="*/ 171 w 173"/>
                <a:gd name="T29" fmla="*/ 21 h 137"/>
                <a:gd name="T30" fmla="*/ 173 w 173"/>
                <a:gd name="T31" fmla="*/ 27 h 137"/>
                <a:gd name="T32" fmla="*/ 171 w 173"/>
                <a:gd name="T33" fmla="*/ 29 h 137"/>
                <a:gd name="T34" fmla="*/ 171 w 173"/>
                <a:gd name="T35" fmla="*/ 29 h 137"/>
                <a:gd name="T36" fmla="*/ 147 w 173"/>
                <a:gd name="T37" fmla="*/ 84 h 137"/>
                <a:gd name="T38" fmla="*/ 147 w 173"/>
                <a:gd name="T39" fmla="*/ 84 h 137"/>
                <a:gd name="T40" fmla="*/ 145 w 173"/>
                <a:gd name="T41" fmla="*/ 86 h 137"/>
                <a:gd name="T42" fmla="*/ 142 w 173"/>
                <a:gd name="T43" fmla="*/ 88 h 137"/>
                <a:gd name="T44" fmla="*/ 71 w 173"/>
                <a:gd name="T45" fmla="*/ 92 h 137"/>
                <a:gd name="T46" fmla="*/ 75 w 173"/>
                <a:gd name="T47" fmla="*/ 104 h 137"/>
                <a:gd name="T48" fmla="*/ 151 w 173"/>
                <a:gd name="T49" fmla="*/ 104 h 137"/>
                <a:gd name="T50" fmla="*/ 157 w 173"/>
                <a:gd name="T51" fmla="*/ 106 h 137"/>
                <a:gd name="T52" fmla="*/ 163 w 173"/>
                <a:gd name="T53" fmla="*/ 110 h 137"/>
                <a:gd name="T54" fmla="*/ 165 w 173"/>
                <a:gd name="T55" fmla="*/ 114 h 137"/>
                <a:gd name="T56" fmla="*/ 167 w 173"/>
                <a:gd name="T57" fmla="*/ 119 h 137"/>
                <a:gd name="T58" fmla="*/ 165 w 173"/>
                <a:gd name="T59" fmla="*/ 127 h 137"/>
                <a:gd name="T60" fmla="*/ 163 w 173"/>
                <a:gd name="T61" fmla="*/ 131 h 137"/>
                <a:gd name="T62" fmla="*/ 157 w 173"/>
                <a:gd name="T63" fmla="*/ 135 h 137"/>
                <a:gd name="T64" fmla="*/ 151 w 173"/>
                <a:gd name="T65" fmla="*/ 137 h 137"/>
                <a:gd name="T66" fmla="*/ 145 w 173"/>
                <a:gd name="T67" fmla="*/ 135 h 137"/>
                <a:gd name="T68" fmla="*/ 140 w 173"/>
                <a:gd name="T69" fmla="*/ 131 h 137"/>
                <a:gd name="T70" fmla="*/ 136 w 173"/>
                <a:gd name="T71" fmla="*/ 127 h 137"/>
                <a:gd name="T72" fmla="*/ 136 w 173"/>
                <a:gd name="T73" fmla="*/ 119 h 137"/>
                <a:gd name="T74" fmla="*/ 59 w 173"/>
                <a:gd name="T75" fmla="*/ 119 h 137"/>
                <a:gd name="T76" fmla="*/ 59 w 173"/>
                <a:gd name="T77" fmla="*/ 127 h 137"/>
                <a:gd name="T78" fmla="*/ 55 w 173"/>
                <a:gd name="T79" fmla="*/ 131 h 137"/>
                <a:gd name="T80" fmla="*/ 49 w 173"/>
                <a:gd name="T81" fmla="*/ 135 h 137"/>
                <a:gd name="T82" fmla="*/ 43 w 173"/>
                <a:gd name="T83" fmla="*/ 137 h 137"/>
                <a:gd name="T84" fmla="*/ 37 w 173"/>
                <a:gd name="T85" fmla="*/ 135 h 137"/>
                <a:gd name="T86" fmla="*/ 31 w 173"/>
                <a:gd name="T87" fmla="*/ 131 h 137"/>
                <a:gd name="T88" fmla="*/ 30 w 173"/>
                <a:gd name="T89" fmla="*/ 127 h 137"/>
                <a:gd name="T90" fmla="*/ 28 w 173"/>
                <a:gd name="T91" fmla="*/ 119 h 137"/>
                <a:gd name="T92" fmla="*/ 30 w 173"/>
                <a:gd name="T93" fmla="*/ 114 h 137"/>
                <a:gd name="T94" fmla="*/ 31 w 173"/>
                <a:gd name="T95" fmla="*/ 110 h 137"/>
                <a:gd name="T96" fmla="*/ 37 w 173"/>
                <a:gd name="T97" fmla="*/ 106 h 137"/>
                <a:gd name="T98" fmla="*/ 43 w 173"/>
                <a:gd name="T99" fmla="*/ 104 h 137"/>
                <a:gd name="T100" fmla="*/ 59 w 173"/>
                <a:gd name="T101" fmla="*/ 104 h 137"/>
                <a:gd name="T102" fmla="*/ 28 w 173"/>
                <a:gd name="T103" fmla="*/ 15 h 137"/>
                <a:gd name="T104" fmla="*/ 8 w 173"/>
                <a:gd name="T105" fmla="*/ 15 h 137"/>
                <a:gd name="T106" fmla="*/ 4 w 173"/>
                <a:gd name="T107" fmla="*/ 13 h 137"/>
                <a:gd name="T108" fmla="*/ 2 w 173"/>
                <a:gd name="T109" fmla="*/ 11 h 137"/>
                <a:gd name="T110" fmla="*/ 0 w 173"/>
                <a:gd name="T111" fmla="*/ 7 h 137"/>
                <a:gd name="T112" fmla="*/ 2 w 173"/>
                <a:gd name="T113" fmla="*/ 4 h 137"/>
                <a:gd name="T114" fmla="*/ 4 w 173"/>
                <a:gd name="T115" fmla="*/ 0 h 137"/>
                <a:gd name="T116" fmla="*/ 8 w 173"/>
                <a:gd name="T1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" h="137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7376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13"/>
            <p:cNvSpPr>
              <a:spLocks noChangeAspect="1"/>
            </p:cNvSpPr>
            <p:nvPr/>
          </p:nvSpPr>
          <p:spPr bwMode="auto">
            <a:xfrm>
              <a:off x="981261" y="1812056"/>
              <a:ext cx="348013" cy="311593"/>
            </a:xfrm>
            <a:custGeom>
              <a:avLst/>
              <a:gdLst>
                <a:gd name="T0" fmla="*/ 90 w 173"/>
                <a:gd name="T1" fmla="*/ 0 h 153"/>
                <a:gd name="T2" fmla="*/ 120 w 173"/>
                <a:gd name="T3" fmla="*/ 2 h 153"/>
                <a:gd name="T4" fmla="*/ 142 w 173"/>
                <a:gd name="T5" fmla="*/ 11 h 153"/>
                <a:gd name="T6" fmla="*/ 159 w 173"/>
                <a:gd name="T7" fmla="*/ 25 h 153"/>
                <a:gd name="T8" fmla="*/ 169 w 173"/>
                <a:gd name="T9" fmla="*/ 45 h 153"/>
                <a:gd name="T10" fmla="*/ 173 w 173"/>
                <a:gd name="T11" fmla="*/ 65 h 153"/>
                <a:gd name="T12" fmla="*/ 169 w 173"/>
                <a:gd name="T13" fmla="*/ 86 h 153"/>
                <a:gd name="T14" fmla="*/ 159 w 173"/>
                <a:gd name="T15" fmla="*/ 104 h 153"/>
                <a:gd name="T16" fmla="*/ 142 w 173"/>
                <a:gd name="T17" fmla="*/ 118 h 153"/>
                <a:gd name="T18" fmla="*/ 120 w 173"/>
                <a:gd name="T19" fmla="*/ 127 h 153"/>
                <a:gd name="T20" fmla="*/ 90 w 173"/>
                <a:gd name="T21" fmla="*/ 131 h 153"/>
                <a:gd name="T22" fmla="*/ 83 w 173"/>
                <a:gd name="T23" fmla="*/ 129 h 153"/>
                <a:gd name="T24" fmla="*/ 73 w 173"/>
                <a:gd name="T25" fmla="*/ 127 h 153"/>
                <a:gd name="T26" fmla="*/ 57 w 173"/>
                <a:gd name="T27" fmla="*/ 141 h 153"/>
                <a:gd name="T28" fmla="*/ 41 w 173"/>
                <a:gd name="T29" fmla="*/ 149 h 153"/>
                <a:gd name="T30" fmla="*/ 28 w 173"/>
                <a:gd name="T31" fmla="*/ 151 h 153"/>
                <a:gd name="T32" fmla="*/ 16 w 173"/>
                <a:gd name="T33" fmla="*/ 153 h 153"/>
                <a:gd name="T34" fmla="*/ 12 w 173"/>
                <a:gd name="T35" fmla="*/ 151 h 153"/>
                <a:gd name="T36" fmla="*/ 28 w 173"/>
                <a:gd name="T37" fmla="*/ 141 h 153"/>
                <a:gd name="T38" fmla="*/ 35 w 173"/>
                <a:gd name="T39" fmla="*/ 129 h 153"/>
                <a:gd name="T40" fmla="*/ 35 w 173"/>
                <a:gd name="T41" fmla="*/ 121 h 153"/>
                <a:gd name="T42" fmla="*/ 33 w 173"/>
                <a:gd name="T43" fmla="*/ 116 h 153"/>
                <a:gd name="T44" fmla="*/ 16 w 173"/>
                <a:gd name="T45" fmla="*/ 102 h 153"/>
                <a:gd name="T46" fmla="*/ 4 w 173"/>
                <a:gd name="T47" fmla="*/ 84 h 153"/>
                <a:gd name="T48" fmla="*/ 0 w 173"/>
                <a:gd name="T49" fmla="*/ 65 h 153"/>
                <a:gd name="T50" fmla="*/ 6 w 173"/>
                <a:gd name="T51" fmla="*/ 45 h 153"/>
                <a:gd name="T52" fmla="*/ 18 w 173"/>
                <a:gd name="T53" fmla="*/ 25 h 153"/>
                <a:gd name="T54" fmla="*/ 37 w 173"/>
                <a:gd name="T55" fmla="*/ 11 h 153"/>
                <a:gd name="T56" fmla="*/ 63 w 173"/>
                <a:gd name="T57" fmla="*/ 2 h 153"/>
                <a:gd name="T58" fmla="*/ 90 w 173"/>
                <a:gd name="T5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3" h="15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97"/>
            <p:cNvSpPr>
              <a:spLocks noChangeAspect="1" noEditPoints="1"/>
            </p:cNvSpPr>
            <p:nvPr/>
          </p:nvSpPr>
          <p:spPr bwMode="auto">
            <a:xfrm>
              <a:off x="7242348" y="2678816"/>
              <a:ext cx="289598" cy="311593"/>
            </a:xfrm>
            <a:custGeom>
              <a:avLst/>
              <a:gdLst>
                <a:gd name="T0" fmla="*/ 23 w 157"/>
                <a:gd name="T1" fmla="*/ 136 h 171"/>
                <a:gd name="T2" fmla="*/ 25 w 157"/>
                <a:gd name="T3" fmla="*/ 144 h 171"/>
                <a:gd name="T4" fmla="*/ 132 w 157"/>
                <a:gd name="T5" fmla="*/ 144 h 171"/>
                <a:gd name="T6" fmla="*/ 134 w 157"/>
                <a:gd name="T7" fmla="*/ 136 h 171"/>
                <a:gd name="T8" fmla="*/ 29 w 157"/>
                <a:gd name="T9" fmla="*/ 132 h 171"/>
                <a:gd name="T10" fmla="*/ 23 w 157"/>
                <a:gd name="T11" fmla="*/ 100 h 171"/>
                <a:gd name="T12" fmla="*/ 25 w 157"/>
                <a:gd name="T13" fmla="*/ 112 h 171"/>
                <a:gd name="T14" fmla="*/ 132 w 157"/>
                <a:gd name="T15" fmla="*/ 112 h 171"/>
                <a:gd name="T16" fmla="*/ 134 w 157"/>
                <a:gd name="T17" fmla="*/ 100 h 171"/>
                <a:gd name="T18" fmla="*/ 29 w 157"/>
                <a:gd name="T19" fmla="*/ 96 h 171"/>
                <a:gd name="T20" fmla="*/ 23 w 157"/>
                <a:gd name="T21" fmla="*/ 65 h 171"/>
                <a:gd name="T22" fmla="*/ 25 w 157"/>
                <a:gd name="T23" fmla="*/ 77 h 171"/>
                <a:gd name="T24" fmla="*/ 132 w 157"/>
                <a:gd name="T25" fmla="*/ 77 h 171"/>
                <a:gd name="T26" fmla="*/ 134 w 157"/>
                <a:gd name="T27" fmla="*/ 65 h 171"/>
                <a:gd name="T28" fmla="*/ 29 w 157"/>
                <a:gd name="T29" fmla="*/ 61 h 171"/>
                <a:gd name="T30" fmla="*/ 22 w 157"/>
                <a:gd name="T31" fmla="*/ 24 h 171"/>
                <a:gd name="T32" fmla="*/ 31 w 157"/>
                <a:gd name="T33" fmla="*/ 40 h 171"/>
                <a:gd name="T34" fmla="*/ 49 w 157"/>
                <a:gd name="T35" fmla="*/ 36 h 171"/>
                <a:gd name="T36" fmla="*/ 55 w 157"/>
                <a:gd name="T37" fmla="*/ 16 h 171"/>
                <a:gd name="T38" fmla="*/ 63 w 157"/>
                <a:gd name="T39" fmla="*/ 30 h 171"/>
                <a:gd name="T40" fmla="*/ 78 w 157"/>
                <a:gd name="T41" fmla="*/ 40 h 171"/>
                <a:gd name="T42" fmla="*/ 94 w 157"/>
                <a:gd name="T43" fmla="*/ 30 h 171"/>
                <a:gd name="T44" fmla="*/ 102 w 157"/>
                <a:gd name="T45" fmla="*/ 16 h 171"/>
                <a:gd name="T46" fmla="*/ 108 w 157"/>
                <a:gd name="T47" fmla="*/ 36 h 171"/>
                <a:gd name="T48" fmla="*/ 126 w 157"/>
                <a:gd name="T49" fmla="*/ 40 h 171"/>
                <a:gd name="T50" fmla="*/ 135 w 157"/>
                <a:gd name="T51" fmla="*/ 24 h 171"/>
                <a:gd name="T52" fmla="*/ 153 w 157"/>
                <a:gd name="T53" fmla="*/ 18 h 171"/>
                <a:gd name="T54" fmla="*/ 157 w 157"/>
                <a:gd name="T55" fmla="*/ 163 h 171"/>
                <a:gd name="T56" fmla="*/ 149 w 157"/>
                <a:gd name="T57" fmla="*/ 171 h 171"/>
                <a:gd name="T58" fmla="*/ 2 w 157"/>
                <a:gd name="T59" fmla="*/ 167 h 171"/>
                <a:gd name="T60" fmla="*/ 2 w 157"/>
                <a:gd name="T61" fmla="*/ 20 h 171"/>
                <a:gd name="T62" fmla="*/ 118 w 157"/>
                <a:gd name="T63" fmla="*/ 0 h 171"/>
                <a:gd name="T64" fmla="*/ 128 w 157"/>
                <a:gd name="T65" fmla="*/ 8 h 171"/>
                <a:gd name="T66" fmla="*/ 124 w 157"/>
                <a:gd name="T67" fmla="*/ 32 h 171"/>
                <a:gd name="T68" fmla="*/ 112 w 157"/>
                <a:gd name="T69" fmla="*/ 28 h 171"/>
                <a:gd name="T70" fmla="*/ 112 w 157"/>
                <a:gd name="T71" fmla="*/ 4 h 171"/>
                <a:gd name="T72" fmla="*/ 78 w 157"/>
                <a:gd name="T73" fmla="*/ 0 h 171"/>
                <a:gd name="T74" fmla="*/ 86 w 157"/>
                <a:gd name="T75" fmla="*/ 8 h 171"/>
                <a:gd name="T76" fmla="*/ 82 w 157"/>
                <a:gd name="T77" fmla="*/ 32 h 171"/>
                <a:gd name="T78" fmla="*/ 71 w 157"/>
                <a:gd name="T79" fmla="*/ 28 h 171"/>
                <a:gd name="T80" fmla="*/ 71 w 157"/>
                <a:gd name="T81" fmla="*/ 4 h 171"/>
                <a:gd name="T82" fmla="*/ 39 w 157"/>
                <a:gd name="T83" fmla="*/ 0 h 171"/>
                <a:gd name="T84" fmla="*/ 47 w 157"/>
                <a:gd name="T85" fmla="*/ 8 h 171"/>
                <a:gd name="T86" fmla="*/ 43 w 157"/>
                <a:gd name="T87" fmla="*/ 32 h 171"/>
                <a:gd name="T88" fmla="*/ 31 w 157"/>
                <a:gd name="T89" fmla="*/ 28 h 171"/>
                <a:gd name="T90" fmla="*/ 31 w 157"/>
                <a:gd name="T9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1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29303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34"/>
            <p:cNvSpPr>
              <a:spLocks noChangeAspect="1"/>
            </p:cNvSpPr>
            <p:nvPr/>
          </p:nvSpPr>
          <p:spPr bwMode="auto">
            <a:xfrm>
              <a:off x="6392420" y="3606715"/>
              <a:ext cx="322854" cy="311593"/>
            </a:xfrm>
            <a:custGeom>
              <a:avLst/>
              <a:gdLst>
                <a:gd name="T0" fmla="*/ 94 w 173"/>
                <a:gd name="T1" fmla="*/ 2 h 167"/>
                <a:gd name="T2" fmla="*/ 108 w 173"/>
                <a:gd name="T3" fmla="*/ 7 h 167"/>
                <a:gd name="T4" fmla="*/ 114 w 173"/>
                <a:gd name="T5" fmla="*/ 15 h 167"/>
                <a:gd name="T6" fmla="*/ 118 w 173"/>
                <a:gd name="T7" fmla="*/ 25 h 167"/>
                <a:gd name="T8" fmla="*/ 118 w 173"/>
                <a:gd name="T9" fmla="*/ 37 h 167"/>
                <a:gd name="T10" fmla="*/ 118 w 173"/>
                <a:gd name="T11" fmla="*/ 43 h 167"/>
                <a:gd name="T12" fmla="*/ 120 w 173"/>
                <a:gd name="T13" fmla="*/ 49 h 167"/>
                <a:gd name="T14" fmla="*/ 120 w 173"/>
                <a:gd name="T15" fmla="*/ 55 h 167"/>
                <a:gd name="T16" fmla="*/ 118 w 173"/>
                <a:gd name="T17" fmla="*/ 61 h 167"/>
                <a:gd name="T18" fmla="*/ 116 w 173"/>
                <a:gd name="T19" fmla="*/ 64 h 167"/>
                <a:gd name="T20" fmla="*/ 112 w 173"/>
                <a:gd name="T21" fmla="*/ 72 h 167"/>
                <a:gd name="T22" fmla="*/ 108 w 173"/>
                <a:gd name="T23" fmla="*/ 82 h 167"/>
                <a:gd name="T24" fmla="*/ 106 w 173"/>
                <a:gd name="T25" fmla="*/ 84 h 167"/>
                <a:gd name="T26" fmla="*/ 106 w 173"/>
                <a:gd name="T27" fmla="*/ 100 h 167"/>
                <a:gd name="T28" fmla="*/ 110 w 173"/>
                <a:gd name="T29" fmla="*/ 102 h 167"/>
                <a:gd name="T30" fmla="*/ 118 w 173"/>
                <a:gd name="T31" fmla="*/ 106 h 167"/>
                <a:gd name="T32" fmla="*/ 132 w 173"/>
                <a:gd name="T33" fmla="*/ 112 h 167"/>
                <a:gd name="T34" fmla="*/ 138 w 173"/>
                <a:gd name="T35" fmla="*/ 114 h 167"/>
                <a:gd name="T36" fmla="*/ 142 w 173"/>
                <a:gd name="T37" fmla="*/ 114 h 167"/>
                <a:gd name="T38" fmla="*/ 147 w 173"/>
                <a:gd name="T39" fmla="*/ 116 h 167"/>
                <a:gd name="T40" fmla="*/ 163 w 173"/>
                <a:gd name="T41" fmla="*/ 129 h 167"/>
                <a:gd name="T42" fmla="*/ 173 w 173"/>
                <a:gd name="T43" fmla="*/ 153 h 167"/>
                <a:gd name="T44" fmla="*/ 173 w 173"/>
                <a:gd name="T45" fmla="*/ 159 h 167"/>
                <a:gd name="T46" fmla="*/ 171 w 173"/>
                <a:gd name="T47" fmla="*/ 163 h 167"/>
                <a:gd name="T48" fmla="*/ 165 w 173"/>
                <a:gd name="T49" fmla="*/ 167 h 167"/>
                <a:gd name="T50" fmla="*/ 4 w 173"/>
                <a:gd name="T51" fmla="*/ 165 h 167"/>
                <a:gd name="T52" fmla="*/ 0 w 173"/>
                <a:gd name="T53" fmla="*/ 159 h 167"/>
                <a:gd name="T54" fmla="*/ 0 w 173"/>
                <a:gd name="T55" fmla="*/ 159 h 167"/>
                <a:gd name="T56" fmla="*/ 4 w 173"/>
                <a:gd name="T57" fmla="*/ 143 h 167"/>
                <a:gd name="T58" fmla="*/ 22 w 173"/>
                <a:gd name="T59" fmla="*/ 117 h 167"/>
                <a:gd name="T60" fmla="*/ 30 w 173"/>
                <a:gd name="T61" fmla="*/ 116 h 167"/>
                <a:gd name="T62" fmla="*/ 33 w 173"/>
                <a:gd name="T63" fmla="*/ 114 h 167"/>
                <a:gd name="T64" fmla="*/ 37 w 173"/>
                <a:gd name="T65" fmla="*/ 114 h 167"/>
                <a:gd name="T66" fmla="*/ 47 w 173"/>
                <a:gd name="T67" fmla="*/ 110 h 167"/>
                <a:gd name="T68" fmla="*/ 59 w 173"/>
                <a:gd name="T69" fmla="*/ 104 h 167"/>
                <a:gd name="T70" fmla="*/ 67 w 173"/>
                <a:gd name="T71" fmla="*/ 102 h 167"/>
                <a:gd name="T72" fmla="*/ 67 w 173"/>
                <a:gd name="T73" fmla="*/ 100 h 167"/>
                <a:gd name="T74" fmla="*/ 67 w 173"/>
                <a:gd name="T75" fmla="*/ 84 h 167"/>
                <a:gd name="T76" fmla="*/ 63 w 173"/>
                <a:gd name="T77" fmla="*/ 78 h 167"/>
                <a:gd name="T78" fmla="*/ 59 w 173"/>
                <a:gd name="T79" fmla="*/ 64 h 167"/>
                <a:gd name="T80" fmla="*/ 55 w 173"/>
                <a:gd name="T81" fmla="*/ 62 h 167"/>
                <a:gd name="T82" fmla="*/ 55 w 173"/>
                <a:gd name="T83" fmla="*/ 57 h 167"/>
                <a:gd name="T84" fmla="*/ 53 w 173"/>
                <a:gd name="T85" fmla="*/ 51 h 167"/>
                <a:gd name="T86" fmla="*/ 53 w 173"/>
                <a:gd name="T87" fmla="*/ 45 h 167"/>
                <a:gd name="T88" fmla="*/ 57 w 173"/>
                <a:gd name="T89" fmla="*/ 43 h 167"/>
                <a:gd name="T90" fmla="*/ 55 w 173"/>
                <a:gd name="T91" fmla="*/ 31 h 167"/>
                <a:gd name="T92" fmla="*/ 57 w 173"/>
                <a:gd name="T93" fmla="*/ 19 h 167"/>
                <a:gd name="T94" fmla="*/ 65 w 173"/>
                <a:gd name="T95" fmla="*/ 9 h 167"/>
                <a:gd name="T96" fmla="*/ 79 w 173"/>
                <a:gd name="T97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167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1532" y="78124"/>
            <a:ext cx="12819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ONE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31533" y="34179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>
                <a:solidFill>
                  <a:srgbClr val="29303A"/>
                </a:solidFill>
              </a:rPr>
              <a:t>工作概况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78952"/>
            <a:ext cx="9144000" cy="326454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2" name="组 11"/>
          <p:cNvGrpSpPr/>
          <p:nvPr/>
        </p:nvGrpSpPr>
        <p:grpSpPr>
          <a:xfrm>
            <a:off x="509879" y="2172439"/>
            <a:ext cx="3635751" cy="1709008"/>
            <a:chOff x="509879" y="2665811"/>
            <a:chExt cx="3635751" cy="1709008"/>
          </a:xfrm>
        </p:grpSpPr>
        <p:sp>
          <p:nvSpPr>
            <p:cNvPr id="6" name="矩形 5"/>
            <p:cNvSpPr/>
            <p:nvPr/>
          </p:nvSpPr>
          <p:spPr>
            <a:xfrm>
              <a:off x="509879" y="3089852"/>
              <a:ext cx="3635751" cy="1284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点击此处添加文本信息。</a:t>
              </a:r>
              <a:endParaRPr lang="zh-CN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标题数字等都可以通过点击和重新输入进行更改，顶部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面板中可以对字体、字号、颜色、行距等进行修改。建议正文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号字，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倍字间距。标题数字等都可以通过点击和重新输入进行更改，顶部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面板中可以对字体、字号、颜色、行距等进行修改。建议正文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号字，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倍字</a:t>
              </a:r>
              <a:r>
                <a:rPr lang="zh-CN" altLang="zh-CN" sz="100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间距。</a:t>
              </a:r>
              <a:endPara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09880" y="2665811"/>
              <a:ext cx="1620957" cy="3975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rgbClr val="A5D02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点击此处添加标题</a:t>
              </a:r>
              <a:endParaRPr lang="en-US" altLang="zh-CN" sz="1400" b="1" dirty="0" smtClean="0">
                <a:solidFill>
                  <a:srgbClr val="A5D028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FFFFFF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FFFFFF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FFFFFF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FFFFFF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FFFFFF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FFFFFF"/>
              </a:solidFill>
            </a:endParaRPr>
          </a:p>
        </p:txBody>
      </p:sp>
      <p:grpSp>
        <p:nvGrpSpPr>
          <p:cNvPr id="9" name="组 8"/>
          <p:cNvGrpSpPr/>
          <p:nvPr/>
        </p:nvGrpSpPr>
        <p:grpSpPr>
          <a:xfrm>
            <a:off x="5011808" y="2172439"/>
            <a:ext cx="3688302" cy="2202380"/>
            <a:chOff x="3560787" y="669460"/>
            <a:chExt cx="3688302" cy="2202380"/>
          </a:xfrm>
        </p:grpSpPr>
        <p:sp>
          <p:nvSpPr>
            <p:cNvPr id="10" name="文本框 8"/>
            <p:cNvSpPr txBox="1"/>
            <p:nvPr/>
          </p:nvSpPr>
          <p:spPr>
            <a:xfrm>
              <a:off x="3560787" y="986709"/>
              <a:ext cx="3688302" cy="1885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lnSpc>
                  <a:spcPct val="130000"/>
                </a:lnSpc>
                <a:buFont typeface="Arial" panose="020B0604020202020204"/>
                <a:buChar char="•"/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标题数字等都可以通过点击和重新输入进行更改，顶部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</a:t>
              </a:r>
              <a:r>
                <a:rPr lang="zh-CN" altLang="zh-CN" sz="100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30000"/>
                </a:lnSpc>
                <a:buFont typeface="Arial" panose="020B0604020202020204"/>
                <a:buChar char="•"/>
              </a:pPr>
              <a:endParaRPr lang="en-US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30000"/>
                </a:lnSpc>
                <a:buFont typeface="Arial" panose="020B0604020202020204"/>
                <a:buChar char="•"/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标题数字等都可以通过点击和重新输入进行更改，顶部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</a:t>
              </a:r>
              <a:r>
                <a:rPr lang="zh-CN" altLang="zh-CN" sz="100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10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30000"/>
                </a:lnSpc>
                <a:buFont typeface="Arial" panose="020B0604020202020204"/>
                <a:buChar char="•"/>
              </a:pPr>
              <a:endPara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30000"/>
                </a:lnSpc>
                <a:buFont typeface="Arial" panose="020B0604020202020204"/>
                <a:buChar char="•"/>
              </a:pP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标题数字等都可以通过点击和重新输入进行更改，顶部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</a:t>
              </a:r>
              <a:r>
                <a:rPr lang="zh-CN" altLang="zh-CN" sz="100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1000" dirty="0">
                <a:solidFill>
                  <a:srgbClr val="FFFFFF"/>
                </a:solidFill>
              </a:endParaRPr>
            </a:p>
            <a:p>
              <a:pPr>
                <a:lnSpc>
                  <a:spcPct val="130000"/>
                </a:lnSpc>
              </a:pPr>
              <a:endParaRPr lang="en-US" altLang="zh-CN" sz="1000" dirty="0">
                <a:solidFill>
                  <a:srgbClr val="FFFFFF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560787" y="669460"/>
              <a:ext cx="16337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b="1" dirty="0">
                  <a:solidFill>
                    <a:srgbClr val="A5D028"/>
                  </a:solidFill>
                </a:rPr>
                <a:t>点击此处添加标题</a:t>
              </a:r>
              <a:endParaRPr lang="zh-CN" altLang="en-US" sz="1400" b="1" dirty="0">
                <a:solidFill>
                  <a:srgbClr val="A5D028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131533" y="78124"/>
            <a:ext cx="12531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ONE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1533" y="34179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>
                <a:solidFill>
                  <a:schemeClr val="bg1"/>
                </a:solidFill>
              </a:rPr>
              <a:t>工作概况</a:t>
            </a:r>
            <a:endParaRPr kumimoji="1" lang="en-US" altLang="zh-CN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3703940"/>
            <a:ext cx="4334545" cy="9143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2795761"/>
            <a:ext cx="4334545" cy="91438"/>
          </a:xfrm>
          <a:prstGeom prst="rect">
            <a:avLst/>
          </a:prstGeom>
          <a:solidFill>
            <a:srgbClr val="29303A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1893024"/>
            <a:ext cx="4334545" cy="9143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984845"/>
            <a:ext cx="4334545" cy="91438"/>
          </a:xfrm>
          <a:prstGeom prst="rect">
            <a:avLst/>
          </a:prstGeom>
          <a:solidFill>
            <a:srgbClr val="75737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4147394" y="711289"/>
            <a:ext cx="680428" cy="680428"/>
          </a:xfrm>
          <a:prstGeom prst="ellipse">
            <a:avLst/>
          </a:prstGeom>
          <a:solidFill>
            <a:srgbClr val="75737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4147394" y="1615799"/>
            <a:ext cx="680428" cy="68042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02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4147394" y="2495183"/>
            <a:ext cx="680428" cy="680428"/>
          </a:xfrm>
          <a:prstGeom prst="ellipse">
            <a:avLst/>
          </a:prstGeom>
          <a:solidFill>
            <a:srgbClr val="29303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03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4147394" y="3410458"/>
            <a:ext cx="680428" cy="68042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04</a:t>
            </a:r>
            <a:endParaRPr lang="zh-CN" altLang="en-US" dirty="0"/>
          </a:p>
        </p:txBody>
      </p:sp>
      <p:grpSp>
        <p:nvGrpSpPr>
          <p:cNvPr id="11" name="组 10"/>
          <p:cNvGrpSpPr/>
          <p:nvPr/>
        </p:nvGrpSpPr>
        <p:grpSpPr>
          <a:xfrm>
            <a:off x="5222178" y="597634"/>
            <a:ext cx="3032066" cy="774421"/>
            <a:chOff x="247498" y="2041376"/>
            <a:chExt cx="3032066" cy="774421"/>
          </a:xfrm>
        </p:grpSpPr>
        <p:sp>
          <p:nvSpPr>
            <p:cNvPr id="12" name="文本框 11"/>
            <p:cNvSpPr txBox="1"/>
            <p:nvPr/>
          </p:nvSpPr>
          <p:spPr>
            <a:xfrm>
              <a:off x="247498" y="2331049"/>
              <a:ext cx="303206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标题数字等都可以通过点击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和重新输入进行更改</a:t>
              </a: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，建议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正文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号字，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1.3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倍字间距。</a:t>
              </a: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247498" y="2041376"/>
              <a:ext cx="1633781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5222178" y="1501966"/>
            <a:ext cx="3032066" cy="774421"/>
            <a:chOff x="247498" y="2041376"/>
            <a:chExt cx="3032066" cy="774421"/>
          </a:xfrm>
        </p:grpSpPr>
        <p:sp>
          <p:nvSpPr>
            <p:cNvPr id="15" name="文本框 14"/>
            <p:cNvSpPr txBox="1"/>
            <p:nvPr/>
          </p:nvSpPr>
          <p:spPr>
            <a:xfrm>
              <a:off x="247498" y="2331049"/>
              <a:ext cx="303206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标题数字等都可以通过点击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和重新输入进行更改</a:t>
              </a: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，建议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正文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号字，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1.3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倍字间距。</a:t>
              </a: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47498" y="2041376"/>
              <a:ext cx="1633781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5222178" y="2406298"/>
            <a:ext cx="3032066" cy="774421"/>
            <a:chOff x="247498" y="2041376"/>
            <a:chExt cx="3032066" cy="774421"/>
          </a:xfrm>
        </p:grpSpPr>
        <p:sp>
          <p:nvSpPr>
            <p:cNvPr id="18" name="文本框 17"/>
            <p:cNvSpPr txBox="1"/>
            <p:nvPr/>
          </p:nvSpPr>
          <p:spPr>
            <a:xfrm>
              <a:off x="247498" y="2331049"/>
              <a:ext cx="303206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标题数字等都可以通过点击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和重新输入进行更改</a:t>
              </a: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，建议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正文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号字，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1.3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倍字间距。</a:t>
              </a: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7498" y="2041376"/>
              <a:ext cx="1633781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0" name="组 19"/>
          <p:cNvGrpSpPr/>
          <p:nvPr/>
        </p:nvGrpSpPr>
        <p:grpSpPr>
          <a:xfrm>
            <a:off x="5222178" y="3310629"/>
            <a:ext cx="3032066" cy="774421"/>
            <a:chOff x="247498" y="2041376"/>
            <a:chExt cx="3032066" cy="774421"/>
          </a:xfrm>
        </p:grpSpPr>
        <p:sp>
          <p:nvSpPr>
            <p:cNvPr id="21" name="文本框 20"/>
            <p:cNvSpPr txBox="1"/>
            <p:nvPr/>
          </p:nvSpPr>
          <p:spPr>
            <a:xfrm>
              <a:off x="247498" y="2331049"/>
              <a:ext cx="303206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标题数字等都可以通过点击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和重新输入进行更改</a:t>
              </a: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，建议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正文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号字，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1.3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/>
                  <a:ea typeface="微软雅黑" panose="020B0503020204020204" pitchFamily="34" charset="-122"/>
                  <a:cs typeface="+mn-cs"/>
                </a:rPr>
                <a:t>倍字间距。</a:t>
              </a:r>
              <a:endPara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47498" y="2041376"/>
              <a:ext cx="1633781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31533" y="78124"/>
            <a:ext cx="12618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ONE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1533" y="34179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>
                <a:solidFill>
                  <a:srgbClr val="29303A"/>
                </a:solidFill>
              </a:rPr>
              <a:t>工作概况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58922" y="1823202"/>
            <a:ext cx="18261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0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20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2000" b="1" dirty="0" smtClean="0">
                <a:solidFill>
                  <a:srgbClr val="A5D028"/>
                </a:solidFill>
              </a:rPr>
              <a:t>TWO</a:t>
            </a:r>
            <a:endParaRPr kumimoji="1" lang="en-US" altLang="zh-CN" sz="2000" b="1" dirty="0" smtClean="0">
              <a:solidFill>
                <a:srgbClr val="A5D028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658939" y="2184508"/>
            <a:ext cx="18261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kumimoji="1" lang="zh-CN" altLang="en-US" sz="3200" dirty="0" smtClean="0">
                <a:solidFill>
                  <a:prstClr val="white"/>
                </a:solidFill>
              </a:rPr>
              <a:t>业务亮点</a:t>
            </a:r>
            <a:endParaRPr kumimoji="1" lang="zh-CN" altLang="en-US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/>
        </p:nvSpPr>
        <p:spPr>
          <a:xfrm flipH="1">
            <a:off x="4271573" y="3591486"/>
            <a:ext cx="4418507" cy="633054"/>
          </a:xfrm>
          <a:custGeom>
            <a:avLst/>
            <a:gdLst/>
            <a:ahLst/>
            <a:cxnLst/>
            <a:rect l="l" t="t" r="r" b="b"/>
            <a:pathLst>
              <a:path w="3809784" h="545840">
                <a:moveTo>
                  <a:pt x="3536864" y="0"/>
                </a:moveTo>
                <a:lnTo>
                  <a:pt x="2298463" y="0"/>
                </a:lnTo>
                <a:lnTo>
                  <a:pt x="1511321" y="0"/>
                </a:lnTo>
                <a:lnTo>
                  <a:pt x="272920" y="0"/>
                </a:lnTo>
                <a:lnTo>
                  <a:pt x="0" y="272920"/>
                </a:lnTo>
                <a:lnTo>
                  <a:pt x="272920" y="545840"/>
                </a:lnTo>
                <a:lnTo>
                  <a:pt x="1511321" y="545840"/>
                </a:lnTo>
                <a:lnTo>
                  <a:pt x="2298463" y="545840"/>
                </a:lnTo>
                <a:lnTo>
                  <a:pt x="3536864" y="545840"/>
                </a:lnTo>
                <a:lnTo>
                  <a:pt x="3809784" y="272920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五边形 5"/>
          <p:cNvSpPr/>
          <p:nvPr/>
        </p:nvSpPr>
        <p:spPr>
          <a:xfrm>
            <a:off x="4551662" y="2810389"/>
            <a:ext cx="3858329" cy="633054"/>
          </a:xfrm>
          <a:custGeom>
            <a:avLst/>
            <a:gdLst/>
            <a:ahLst/>
            <a:cxnLst/>
            <a:rect l="l" t="t" r="r" b="b"/>
            <a:pathLst>
              <a:path w="3326780" h="545840">
                <a:moveTo>
                  <a:pt x="272920" y="0"/>
                </a:moveTo>
                <a:lnTo>
                  <a:pt x="1028317" y="0"/>
                </a:lnTo>
                <a:lnTo>
                  <a:pt x="2298463" y="0"/>
                </a:lnTo>
                <a:lnTo>
                  <a:pt x="3053860" y="0"/>
                </a:lnTo>
                <a:lnTo>
                  <a:pt x="3326780" y="272920"/>
                </a:lnTo>
                <a:lnTo>
                  <a:pt x="3053860" y="545840"/>
                </a:lnTo>
                <a:lnTo>
                  <a:pt x="2298463" y="545840"/>
                </a:lnTo>
                <a:lnTo>
                  <a:pt x="1028317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五边形 7"/>
          <p:cNvSpPr/>
          <p:nvPr/>
        </p:nvSpPr>
        <p:spPr>
          <a:xfrm>
            <a:off x="4904655" y="2029291"/>
            <a:ext cx="3152342" cy="633054"/>
          </a:xfrm>
          <a:custGeom>
            <a:avLst/>
            <a:gdLst/>
            <a:ahLst/>
            <a:cxnLst/>
            <a:rect l="l" t="t" r="r" b="b"/>
            <a:pathLst>
              <a:path w="2718054" h="545840">
                <a:moveTo>
                  <a:pt x="272920" y="0"/>
                </a:moveTo>
                <a:lnTo>
                  <a:pt x="419591" y="0"/>
                </a:lnTo>
                <a:lnTo>
                  <a:pt x="2298463" y="0"/>
                </a:lnTo>
                <a:lnTo>
                  <a:pt x="2445134" y="0"/>
                </a:lnTo>
                <a:lnTo>
                  <a:pt x="2718054" y="272920"/>
                </a:lnTo>
                <a:lnTo>
                  <a:pt x="2445134" y="545840"/>
                </a:lnTo>
                <a:lnTo>
                  <a:pt x="2298463" y="545840"/>
                </a:lnTo>
                <a:lnTo>
                  <a:pt x="419591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rgbClr val="29303A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五边形 9"/>
          <p:cNvSpPr/>
          <p:nvPr/>
        </p:nvSpPr>
        <p:spPr>
          <a:xfrm>
            <a:off x="5368847" y="1248192"/>
            <a:ext cx="2223959" cy="633054"/>
          </a:xfrm>
          <a:custGeom>
            <a:avLst/>
            <a:gdLst/>
            <a:ahLst/>
            <a:cxnLst/>
            <a:rect l="l" t="t" r="r" b="b"/>
            <a:pathLst>
              <a:path w="1917572" h="545840">
                <a:moveTo>
                  <a:pt x="272920" y="0"/>
                </a:moveTo>
                <a:lnTo>
                  <a:pt x="1135241" y="0"/>
                </a:lnTo>
                <a:lnTo>
                  <a:pt x="1222047" y="0"/>
                </a:lnTo>
                <a:lnTo>
                  <a:pt x="1644652" y="0"/>
                </a:lnTo>
                <a:lnTo>
                  <a:pt x="1917572" y="272920"/>
                </a:lnTo>
                <a:lnTo>
                  <a:pt x="1644652" y="545840"/>
                </a:lnTo>
                <a:lnTo>
                  <a:pt x="1222047" y="545840"/>
                </a:lnTo>
                <a:lnTo>
                  <a:pt x="1135241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5823528" y="438386"/>
            <a:ext cx="1314597" cy="657403"/>
          </a:xfrm>
          <a:prstGeom prst="triangle">
            <a:avLst/>
          </a:prstGeom>
          <a:solidFill>
            <a:srgbClr val="29303A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3" name="组 12"/>
          <p:cNvGrpSpPr/>
          <p:nvPr/>
        </p:nvGrpSpPr>
        <p:grpSpPr>
          <a:xfrm>
            <a:off x="703524" y="1095789"/>
            <a:ext cx="3064275" cy="2744145"/>
            <a:chOff x="1100309" y="1795731"/>
            <a:chExt cx="3064275" cy="2744145"/>
          </a:xfrm>
        </p:grpSpPr>
        <p:sp>
          <p:nvSpPr>
            <p:cNvPr id="14" name="矩形 13"/>
            <p:cNvSpPr/>
            <p:nvPr/>
          </p:nvSpPr>
          <p:spPr>
            <a:xfrm>
              <a:off x="1100309" y="2254635"/>
              <a:ext cx="3064275" cy="22852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000" dirty="0">
                  <a:solidFill>
                    <a:srgbClr val="000000"/>
                  </a:solidFill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000" dirty="0">
                  <a:solidFill>
                    <a:srgbClr val="000000"/>
                  </a:solidFill>
                </a:rPr>
                <a:t>10</a:t>
              </a:r>
              <a:r>
                <a:rPr lang="zh-CN" altLang="en-US" sz="1000" dirty="0">
                  <a:solidFill>
                    <a:srgbClr val="000000"/>
                  </a:solidFill>
                </a:rPr>
                <a:t>号字，</a:t>
              </a:r>
              <a:r>
                <a:rPr lang="en-US" altLang="zh-CN" sz="1000" dirty="0">
                  <a:solidFill>
                    <a:srgbClr val="000000"/>
                  </a:solidFill>
                </a:rPr>
                <a:t>1.3</a:t>
              </a:r>
              <a:r>
                <a:rPr lang="zh-CN" altLang="en-US" sz="1000" dirty="0">
                  <a:solidFill>
                    <a:srgbClr val="000000"/>
                  </a:solidFill>
                </a:rPr>
                <a:t>倍字间距。标题数字等都可以通过点击和重新输入进行更改，顶部“开始”面板中可以对字体、字号、颜色、行距等进行修改。建议正文</a:t>
              </a:r>
              <a:r>
                <a:rPr lang="en-US" altLang="zh-CN" sz="1000" dirty="0">
                  <a:solidFill>
                    <a:srgbClr val="000000"/>
                  </a:solidFill>
                </a:rPr>
                <a:t>10</a:t>
              </a:r>
              <a:r>
                <a:rPr lang="zh-CN" altLang="en-US" sz="1000" dirty="0">
                  <a:solidFill>
                    <a:srgbClr val="000000"/>
                  </a:solidFill>
                </a:rPr>
                <a:t>号字，</a:t>
              </a:r>
              <a:r>
                <a:rPr lang="en-US" altLang="zh-CN" sz="1000" dirty="0">
                  <a:solidFill>
                    <a:srgbClr val="000000"/>
                  </a:solidFill>
                </a:rPr>
                <a:t>1.3</a:t>
              </a:r>
              <a:r>
                <a:rPr lang="zh-CN" altLang="en-US" sz="1000" dirty="0">
                  <a:solidFill>
                    <a:srgbClr val="000000"/>
                  </a:solidFill>
                </a:rPr>
                <a:t>倍字间距</a:t>
              </a:r>
              <a:r>
                <a:rPr lang="zh-CN" altLang="en-US" sz="1000" dirty="0" smtClean="0">
                  <a:solidFill>
                    <a:srgbClr val="000000"/>
                  </a:solidFill>
                </a:rPr>
                <a:t>。</a:t>
              </a:r>
              <a:endParaRPr lang="en-US" altLang="zh-CN" sz="1000" dirty="0" smtClean="0">
                <a:solidFill>
                  <a:srgbClr val="000000"/>
                </a:solidFill>
              </a:endParaRPr>
            </a:p>
            <a:p>
              <a:pPr lvl="0">
                <a:lnSpc>
                  <a:spcPct val="130000"/>
                </a:lnSpc>
              </a:pPr>
              <a:endParaRPr lang="en-US" altLang="zh-CN" sz="1000" dirty="0" smtClean="0">
                <a:solidFill>
                  <a:srgbClr val="000000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rgbClr val="000000"/>
                  </a:solidFill>
                </a:rPr>
                <a:t>建议正文</a:t>
              </a:r>
              <a:r>
                <a:rPr lang="en-US" altLang="zh-CN" sz="1000" dirty="0">
                  <a:solidFill>
                    <a:srgbClr val="000000"/>
                  </a:solidFill>
                </a:rPr>
                <a:t>10</a:t>
              </a:r>
              <a:r>
                <a:rPr lang="zh-CN" altLang="en-US" sz="1000" dirty="0">
                  <a:solidFill>
                    <a:srgbClr val="000000"/>
                  </a:solidFill>
                </a:rPr>
                <a:t>号字，</a:t>
              </a:r>
              <a:r>
                <a:rPr lang="en-US" altLang="zh-CN" sz="1000" dirty="0">
                  <a:solidFill>
                    <a:srgbClr val="000000"/>
                  </a:solidFill>
                </a:rPr>
                <a:t>1.3</a:t>
              </a:r>
              <a:r>
                <a:rPr lang="zh-CN" altLang="en-US" sz="1000" dirty="0">
                  <a:solidFill>
                    <a:srgbClr val="000000"/>
                  </a:solidFill>
                </a:rPr>
                <a:t>倍字间距。标题数字等都可以通过点击和重新输入进行更改，顶部“开始”面板中可以对字体、字号、颜色、行距等进行修改。建议正文</a:t>
              </a:r>
              <a:r>
                <a:rPr lang="en-US" altLang="zh-CN" sz="1000" dirty="0">
                  <a:solidFill>
                    <a:srgbClr val="000000"/>
                  </a:solidFill>
                </a:rPr>
                <a:t>10</a:t>
              </a:r>
              <a:r>
                <a:rPr lang="zh-CN" altLang="en-US" sz="1000" dirty="0">
                  <a:solidFill>
                    <a:srgbClr val="000000"/>
                  </a:solidFill>
                </a:rPr>
                <a:t>号字，</a:t>
              </a:r>
              <a:r>
                <a:rPr lang="en-US" altLang="zh-CN" sz="1000" dirty="0">
                  <a:solidFill>
                    <a:srgbClr val="000000"/>
                  </a:solidFill>
                </a:rPr>
                <a:t>1.3</a:t>
              </a:r>
              <a:r>
                <a:rPr lang="zh-CN" altLang="en-US" sz="1000" dirty="0">
                  <a:solidFill>
                    <a:srgbClr val="000000"/>
                  </a:solidFill>
                </a:rPr>
                <a:t>倍字间距</a:t>
              </a:r>
              <a:r>
                <a:rPr lang="zh-CN" altLang="en-US" sz="1000" dirty="0" smtClean="0">
                  <a:solidFill>
                    <a:srgbClr val="000000"/>
                  </a:solidFill>
                </a:rPr>
                <a:t>。</a:t>
              </a:r>
              <a:endParaRPr lang="zh-CN" alt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100310" y="1795731"/>
              <a:ext cx="1561646" cy="3755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</a:t>
              </a:r>
              <a:endPara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859127" y="1335071"/>
            <a:ext cx="12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01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462083" y="2098048"/>
            <a:ext cx="2037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</a:rPr>
              <a:t>02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TEXT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HERE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006580" y="2909726"/>
            <a:ext cx="2948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03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06580" y="3691734"/>
            <a:ext cx="2948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04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1532" y="78124"/>
            <a:ext cx="1244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TWO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1533" y="34179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29303A"/>
                </a:solidFill>
              </a:rPr>
              <a:t>业务亮点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31533" y="78124"/>
            <a:ext cx="1143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600" b="1" dirty="0" smtClean="0">
                <a:solidFill>
                  <a:srgbClr val="A5D028"/>
                </a:solidFill>
              </a:rPr>
              <a:t>PART</a:t>
            </a:r>
            <a:r>
              <a:rPr kumimoji="1" lang="zh-CN" altLang="en-US" sz="1600" b="1" dirty="0" smtClean="0">
                <a:solidFill>
                  <a:srgbClr val="A5D028"/>
                </a:solidFill>
              </a:rPr>
              <a:t> </a:t>
            </a:r>
            <a:r>
              <a:rPr kumimoji="1" lang="en-US" altLang="zh-CN" sz="1600" b="1" dirty="0" smtClean="0">
                <a:solidFill>
                  <a:srgbClr val="A5D028"/>
                </a:solidFill>
              </a:rPr>
              <a:t>TWO</a:t>
            </a:r>
            <a:endParaRPr kumimoji="1" lang="en-US" altLang="zh-CN" sz="1600" b="1" dirty="0" smtClean="0">
              <a:solidFill>
                <a:srgbClr val="A5D028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1533" y="34179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b="1" dirty="0" smtClean="0">
                <a:solidFill>
                  <a:srgbClr val="29303A"/>
                </a:solidFill>
              </a:rPr>
              <a:t>业务亮点</a:t>
            </a:r>
            <a:endParaRPr kumimoji="1" lang="en-US" altLang="zh-CN" b="1" dirty="0">
              <a:solidFill>
                <a:srgbClr val="29303A"/>
              </a:solidFill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987704" y="3067717"/>
            <a:ext cx="7168592" cy="1086578"/>
            <a:chOff x="643768" y="1063686"/>
            <a:chExt cx="7168592" cy="1086578"/>
          </a:xfrm>
        </p:grpSpPr>
        <p:sp>
          <p:nvSpPr>
            <p:cNvPr id="12" name="矩形 11"/>
            <p:cNvSpPr/>
            <p:nvPr/>
          </p:nvSpPr>
          <p:spPr>
            <a:xfrm>
              <a:off x="643768" y="1465461"/>
              <a:ext cx="7168592" cy="684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点击此处添加文本信息</a:t>
              </a:r>
              <a:r>
                <a:rPr lang="zh-CN" altLang="zh-CN" sz="1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。标题数字等都可以通过点击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和重新输入进行更改，顶部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面板中可以对字体、字号、颜色、行距等进行修改。建议正文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号字，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倍字间距。点击此处添加文本信息。标题数字等都可以通过点击和重新输入进行更改，顶部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“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开始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”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面板中可以对字体、字号、颜色、行距等进行修改。建议正文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号字，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r>
                <a:rPr lang="zh-CN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倍字间距</a:t>
              </a:r>
              <a:r>
                <a:rPr lang="zh-CN" altLang="zh-CN" sz="1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43769" y="1063686"/>
              <a:ext cx="18389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点击此处添加标题</a:t>
              </a:r>
              <a:endPara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3921822" y="4646778"/>
            <a:ext cx="13003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LOGO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|</a:t>
            </a:r>
            <a:r>
              <a:rPr lang="zh-CN" altLang="en-US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 </a:t>
            </a:r>
            <a:r>
              <a:rPr lang="en-US" altLang="zh-CN" sz="1000" dirty="0" smtClean="0">
                <a:solidFill>
                  <a:srgbClr val="29303A"/>
                </a:solidFill>
                <a:latin typeface="HelveticaNeueLT Pro 67 MdCnO" panose="020B0606030502030204" pitchFamily="34" charset="0"/>
                <a:sym typeface="News Gothic MT" charset="0"/>
              </a:rPr>
              <a:t>COMPANY</a:t>
            </a:r>
            <a:endParaRPr lang="zh-CN" altLang="en-US" dirty="0">
              <a:solidFill>
                <a:srgbClr val="29303A"/>
              </a:solidFill>
            </a:endParaRPr>
          </a:p>
        </p:txBody>
      </p:sp>
      <p:sp>
        <p:nvSpPr>
          <p:cNvPr id="2" name="立方体 1"/>
          <p:cNvSpPr/>
          <p:nvPr/>
        </p:nvSpPr>
        <p:spPr>
          <a:xfrm rot="1505966">
            <a:off x="1890496" y="1123173"/>
            <a:ext cx="602970" cy="1637520"/>
          </a:xfrm>
          <a:prstGeom prst="cub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立方体 2"/>
          <p:cNvSpPr/>
          <p:nvPr/>
        </p:nvSpPr>
        <p:spPr>
          <a:xfrm>
            <a:off x="2842504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立方体 3"/>
          <p:cNvSpPr/>
          <p:nvPr/>
        </p:nvSpPr>
        <p:spPr>
          <a:xfrm>
            <a:off x="3794512" y="1123173"/>
            <a:ext cx="602970" cy="1637520"/>
          </a:xfrm>
          <a:prstGeom prst="cube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立方体 4"/>
          <p:cNvSpPr/>
          <p:nvPr/>
        </p:nvSpPr>
        <p:spPr>
          <a:xfrm>
            <a:off x="4746520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立方体 5"/>
          <p:cNvSpPr/>
          <p:nvPr/>
        </p:nvSpPr>
        <p:spPr>
          <a:xfrm>
            <a:off x="5698528" y="1123173"/>
            <a:ext cx="602970" cy="1637520"/>
          </a:xfrm>
          <a:prstGeom prst="cub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立方体 6"/>
          <p:cNvSpPr/>
          <p:nvPr/>
        </p:nvSpPr>
        <p:spPr>
          <a:xfrm>
            <a:off x="6650535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 rot="16200000">
            <a:off x="2389945" y="1890503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矩形 15"/>
          <p:cNvSpPr/>
          <p:nvPr/>
        </p:nvSpPr>
        <p:spPr>
          <a:xfrm rot="16200000">
            <a:off x="3343732" y="1890503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7" name="矩形 16"/>
          <p:cNvSpPr/>
          <p:nvPr/>
        </p:nvSpPr>
        <p:spPr>
          <a:xfrm rot="16200000">
            <a:off x="4304929" y="1890503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8" name="矩形 17"/>
          <p:cNvSpPr/>
          <p:nvPr/>
        </p:nvSpPr>
        <p:spPr>
          <a:xfrm rot="16200000">
            <a:off x="5246442" y="1890503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9" name="矩形 18"/>
          <p:cNvSpPr/>
          <p:nvPr/>
        </p:nvSpPr>
        <p:spPr>
          <a:xfrm rot="16200000">
            <a:off x="6208943" y="1929622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0" name="矩形 19"/>
          <p:cNvSpPr/>
          <p:nvPr/>
        </p:nvSpPr>
        <p:spPr>
          <a:xfrm rot="17713123">
            <a:off x="1418041" y="1806527"/>
            <a:ext cx="13389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0" dirty="0" smtClean="0">
                <a:solidFill>
                  <a:srgbClr val="FFFFFF"/>
                </a:solidFill>
              </a:rPr>
              <a:t>ADD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YOUR</a:t>
            </a:r>
            <a:r>
              <a:rPr lang="zh-CN" altLang="en-US" sz="1200" kern="0" dirty="0" smtClean="0">
                <a:solidFill>
                  <a:srgbClr val="FFFFFF"/>
                </a:solidFill>
              </a:rPr>
              <a:t> </a:t>
            </a:r>
            <a:r>
              <a:rPr lang="en-US" altLang="zh-CN" sz="1200" kern="0" dirty="0" smtClean="0">
                <a:solidFill>
                  <a:srgbClr val="FFFFFF"/>
                </a:solidFill>
              </a:rPr>
              <a:t>TEXT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Theme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2.xml>��< ? x m l   v e r s i o n = " 1 . 0 " ? > < c t : c o n t e n t T y p e S c h e m a   c t : _ = " "   m a : _ = " "   m a : c o n t e n t T y p e N a m e = " D o c u m e n t "   m a : c o n t e n t T y p e I D = " 0 x 0 1 0 1 0 0 0 D E 6 4 A E E D D 9 B 7 A 4 D 9 3 5 4 5 A C B E 9 7 D 4 6 1 5 "   m a : c o n t e n t T y p e V e r s i o n = " 2 "   m a : c o n t e n t T y p e D e s c r i p t i o n = " C r e a t e   a   n e w   d o c u m e n t . "   m a : c o n t e n t T y p e S c o p e = " "   m a : v e r s i o n I D = " f 4 9 0 0 2 b 7 8 e 3 a 4 a 7 1 b 8 1 4 e e f 4 6 a 9 8 3 8 1 6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3 8 f 6 d b 2 d d 0 d 9 a 0 c f 6 a 8 d c 3 7 b e 3 2 b 3 6 5 b "   n s 2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2 = " h t t p : / / s c h e m a s . m i c r o s o f t . c o m / s h a r e p o i n t / v 3 / f i e l d s " >  
 < x s d : i m p o r t   n a m e s p a c e = " h t t p : / / s c h e m a s . m i c r o s o f t . c o m / s h a r e p o i n t / v 3 / f i e l d s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_ S t a t u s "   m i n O c c u r s = " 0 " / >  
 < x s d : e l e m e n t   r e f = " n s 2 : _ V e r s i o n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h t t p : / / s c h e m a s . m i c r o s o f t . c o m / s h a r e p o i n t / v 3 / f i e l d s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S t a t u s "   m a : i n d e x = " 8 "   n i l l a b l e = " t r u e "   m a : d i s p l a y N a m e = " S t a t u s "   m a : d e f a u l t = " N o t   S t a r t e d "   m a : i n t e r n a l N a m e = " _ S t a t u s " >  
 < x s d : s i m p l e T y p e >  
 < x s d : u n i o n   m e m b e r T y p e s = " d m s : T e x t " >  
 < x s d : s i m p l e T y p e >  
 < x s d : r e s t r i c t i o n   b a s e = " d m s : C h o i c e " >  
 < x s d : e n u m e r a t i o n   v a l u e = " N o t   S t a r t e d " / >  
 < x s d : e n u m e r a t i o n   v a l u e = " D r a f t " / >  
 < x s d : e n u m e r a t i o n   v a l u e = " R e v i e w e d " / >  
 < x s d : e n u m e r a t i o n   v a l u e = " S c h e d u l e d " / >  
 < x s d : e n u m e r a t i o n   v a l u e = " P u b l i s h e d " / >  
 < x s d : e n u m e r a t i o n   v a l u e = " F i n a l " / >  
 < x s d : e n u m e r a t i o n   v a l u e = " E x p i r e d " / >  
 < / x s d : r e s t r i c t i o n >  
 < / x s d : s i m p l e T y p e >  
 < / x s d : u n i o n >  
 < / x s d : s i m p l e T y p e >  
 < / x s d : e l e m e n t >  
 < x s d : e l e m e n t   n a m e = " _ V e r s i o n "   m a : i n d e x = " 9 "   n i l l a b l e = " t r u e "   m a : d i s p l a y N a m e = " V e r s i o n "   m a : i n t e r n a l N a m e = " _ V e r s i o n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  m a : d i s p l a y N a m e = " S t a t u s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3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_ V e r s i o n   x m l n s = " h t t p : / / s c h e m a s . m i c r o s o f t . c o m / s h a r e p o i n t / v 3 / f i e l d s "   x s i : n i l = " t r u e " > < / _ V e r s i o n > < _ S t a t u s   x m l n s = " h t t p : / / s c h e m a s . m i c r o s o f t . c o m / s h a r e p o i n t / v 3 / f i e l d s " > N o t   S t a r t e d < / _ S t a t u s > < / d o c u m e n t M a n a g e m e n t > < / p : p r o p e r t i e s > 
</file>

<file path=customXml/itemProps1.xml><?xml version="1.0" encoding="utf-8"?>
<ds:datastoreItem xmlns:ds="http://schemas.openxmlformats.org/officeDocument/2006/customXml" ds:itemID="{87D2A1B0-FF3E-4009-940D-AED0EB70AA20}">
  <ds:schemaRefs/>
</ds:datastoreItem>
</file>

<file path=customXml/itemProps2.xml><?xml version="1.0" encoding="utf-8"?>
<ds:datastoreItem xmlns:ds="http://schemas.openxmlformats.org/officeDocument/2006/customXml" ds:itemID="{E4214858-785C-42F7-BE66-6D0E79395FC8}">
  <ds:schemaRefs/>
</ds:datastoreItem>
</file>

<file path=customXml/itemProps3.xml><?xml version="1.0" encoding="utf-8"?>
<ds:datastoreItem xmlns:ds="http://schemas.openxmlformats.org/officeDocument/2006/customXml" ds:itemID="{7B6F2769-7194-4217-93D3-3AF3A474228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0</TotalTime>
  <Words>2679</Words>
  <Application>WPS 演示</Application>
  <PresentationFormat>全屏显示(16:9)</PresentationFormat>
  <Paragraphs>273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4" baseType="lpstr">
      <vt:lpstr>Arial</vt:lpstr>
      <vt:lpstr>宋体</vt:lpstr>
      <vt:lpstr>Wingdings</vt:lpstr>
      <vt:lpstr>Arial</vt:lpstr>
      <vt:lpstr>HelveticaNeueLT Pro 67 MdCnO</vt:lpstr>
      <vt:lpstr>Segoe Print</vt:lpstr>
      <vt:lpstr>News Gothic MT</vt:lpstr>
      <vt:lpstr>微软雅黑</vt:lpstr>
      <vt:lpstr>Calibri</vt:lpstr>
      <vt:lpstr>Century Gothic</vt:lpstr>
      <vt:lpstr>Meiryo</vt:lpstr>
      <vt:lpstr>Yu Gothic UI</vt:lpstr>
      <vt:lpstr>Arial Narrow</vt:lpstr>
      <vt:lpstr>Calibri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 PLUS</dc:creator>
  <cp:lastModifiedBy>Years later</cp:lastModifiedBy>
  <cp:revision>108</cp:revision>
  <dcterms:created xsi:type="dcterms:W3CDTF">2010-04-12T23:12:00Z</dcterms:created>
  <dcterms:modified xsi:type="dcterms:W3CDTF">2024-04-19T18:23:18Z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ICV">
    <vt:lpwstr>EC8B32E1E2E9400BAEC9EF3AD6428CB7_13</vt:lpwstr>
  </property>
  <property fmtid="{D5CDD505-2E9C-101B-9397-08002B2CF9AE}" pid="4" name="KSOProductBuildVer">
    <vt:lpwstr>2052-12.1.0.16417</vt:lpwstr>
  </property>
</Properties>
</file>