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5"/>
  </p:handoutMasterIdLst>
  <p:sldIdLst>
    <p:sldId id="256" r:id="rId3"/>
    <p:sldId id="257" r:id="rId4"/>
    <p:sldId id="263" r:id="rId5"/>
    <p:sldId id="258" r:id="rId6"/>
    <p:sldId id="264" r:id="rId8"/>
    <p:sldId id="265" r:id="rId9"/>
    <p:sldId id="266" r:id="rId10"/>
    <p:sldId id="262" r:id="rId11"/>
    <p:sldId id="267" r:id="rId12"/>
    <p:sldId id="268" r:id="rId13"/>
    <p:sldId id="269" r:id="rId14"/>
    <p:sldId id="278" r:id="rId15"/>
    <p:sldId id="271" r:id="rId16"/>
    <p:sldId id="279" r:id="rId17"/>
    <p:sldId id="280" r:id="rId18"/>
    <p:sldId id="270" r:id="rId19"/>
    <p:sldId id="274" r:id="rId20"/>
    <p:sldId id="275" r:id="rId21"/>
    <p:sldId id="276" r:id="rId22"/>
    <p:sldId id="277" r:id="rId23"/>
    <p:sldId id="288"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39E"/>
    <a:srgbClr val="006C62"/>
    <a:srgbClr val="00D6AD"/>
    <a:srgbClr val="7F7F7F"/>
    <a:srgbClr val="15AF95"/>
    <a:srgbClr val="A6A6A6"/>
    <a:srgbClr val="17453D"/>
    <a:srgbClr val="12342E"/>
    <a:srgbClr val="000000"/>
    <a:srgbClr val="EFC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6" autoAdjust="0"/>
    <p:restoredTop sz="94464" autoAdjust="0"/>
  </p:normalViewPr>
  <p:slideViewPr>
    <p:cSldViewPr snapToGrid="0">
      <p:cViewPr varScale="1">
        <p:scale>
          <a:sx n="113" d="100"/>
          <a:sy n="113" d="100"/>
        </p:scale>
        <p:origin x="48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6" d="100"/>
          <a:sy n="66" d="100"/>
        </p:scale>
        <p:origin x="2628" y="6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April</c:v>
                </c:pt>
              </c:strCache>
            </c:strRef>
          </c:tx>
          <c:spPr>
            <a:solidFill>
              <a:srgbClr val="3DB39E">
                <a:alpha val="50196"/>
              </a:srgbClr>
            </a:solidFill>
            <a:ln>
              <a:noFill/>
            </a:ln>
            <a:effectLst/>
          </c:spPr>
          <c:dLbls>
            <c:delete val="1"/>
          </c:dLbls>
          <c:cat>
            <c:strRef>
              <c:f>Sheet1!$A$2:$A$6</c:f>
              <c:strCache>
                <c:ptCount val="5"/>
                <c:pt idx="0">
                  <c:v>Lee</c:v>
                </c:pt>
                <c:pt idx="1">
                  <c:v>David</c:v>
                </c:pt>
                <c:pt idx="2">
                  <c:v>Mia</c:v>
                </c:pt>
                <c:pt idx="3">
                  <c:v>Sandia</c:v>
                </c:pt>
                <c:pt idx="4">
                  <c:v>Judy</c:v>
                </c:pt>
              </c:strCache>
            </c:strRef>
          </c:cat>
          <c:val>
            <c:numRef>
              <c:f>Sheet1!$B$2:$B$6</c:f>
              <c:numCache>
                <c:formatCode>General</c:formatCode>
                <c:ptCount val="5"/>
                <c:pt idx="0">
                  <c:v>19</c:v>
                </c:pt>
                <c:pt idx="1">
                  <c:v>29</c:v>
                </c:pt>
                <c:pt idx="2">
                  <c:v>28</c:v>
                </c:pt>
                <c:pt idx="3">
                  <c:v>23</c:v>
                </c:pt>
                <c:pt idx="4">
                  <c:v>23</c:v>
                </c:pt>
              </c:numCache>
            </c:numRef>
          </c:val>
        </c:ser>
        <c:ser>
          <c:idx val="1"/>
          <c:order val="1"/>
          <c:tx>
            <c:strRef>
              <c:f>Sheet1!$C$1</c:f>
              <c:strCache>
                <c:ptCount val="1"/>
                <c:pt idx="0">
                  <c:v>May</c:v>
                </c:pt>
              </c:strCache>
            </c:strRef>
          </c:tx>
          <c:spPr>
            <a:solidFill>
              <a:srgbClr val="3DB39E">
                <a:alpha val="60000"/>
              </a:srgbClr>
            </a:solidFill>
            <a:ln>
              <a:noFill/>
            </a:ln>
            <a:effectLst/>
          </c:spPr>
          <c:dLbls>
            <c:delete val="1"/>
          </c:dLbls>
          <c:cat>
            <c:strRef>
              <c:f>Sheet1!$A$2:$A$6</c:f>
              <c:strCache>
                <c:ptCount val="5"/>
                <c:pt idx="0">
                  <c:v>Lee</c:v>
                </c:pt>
                <c:pt idx="1">
                  <c:v>David</c:v>
                </c:pt>
                <c:pt idx="2">
                  <c:v>Mia</c:v>
                </c:pt>
                <c:pt idx="3">
                  <c:v>Sandia</c:v>
                </c:pt>
                <c:pt idx="4">
                  <c:v>Judy</c:v>
                </c:pt>
              </c:strCache>
            </c:strRef>
          </c:cat>
          <c:val>
            <c:numRef>
              <c:f>Sheet1!$C$2:$C$6</c:f>
              <c:numCache>
                <c:formatCode>General</c:formatCode>
                <c:ptCount val="5"/>
                <c:pt idx="0">
                  <c:v>12</c:v>
                </c:pt>
                <c:pt idx="1">
                  <c:v>12</c:v>
                </c:pt>
                <c:pt idx="2">
                  <c:v>12</c:v>
                </c:pt>
                <c:pt idx="3">
                  <c:v>21</c:v>
                </c:pt>
                <c:pt idx="4">
                  <c:v>16</c:v>
                </c:pt>
              </c:numCache>
            </c:numRef>
          </c:val>
        </c:ser>
        <c:ser>
          <c:idx val="2"/>
          <c:order val="2"/>
          <c:tx>
            <c:strRef>
              <c:f>Sheet1!$D$1</c:f>
              <c:strCache>
                <c:ptCount val="1"/>
                <c:pt idx="0">
                  <c:v>June</c:v>
                </c:pt>
              </c:strCache>
            </c:strRef>
          </c:tx>
          <c:spPr>
            <a:solidFill>
              <a:srgbClr val="3DB39E">
                <a:alpha val="69804"/>
              </a:srgbClr>
            </a:solidFill>
            <a:ln w="25400">
              <a:noFill/>
            </a:ln>
            <a:effectLst/>
          </c:spPr>
          <c:dLbls>
            <c:delete val="1"/>
          </c:dLbls>
          <c:cat>
            <c:strRef>
              <c:f>Sheet1!$A$2:$A$6</c:f>
              <c:strCache>
                <c:ptCount val="5"/>
                <c:pt idx="0">
                  <c:v>Lee</c:v>
                </c:pt>
                <c:pt idx="1">
                  <c:v>David</c:v>
                </c:pt>
                <c:pt idx="2">
                  <c:v>Mia</c:v>
                </c:pt>
                <c:pt idx="3">
                  <c:v>Sandia</c:v>
                </c:pt>
                <c:pt idx="4">
                  <c:v>Judy</c:v>
                </c:pt>
              </c:strCache>
            </c:strRef>
          </c:cat>
          <c:val>
            <c:numRef>
              <c:f>Sheet1!$D$2:$D$6</c:f>
              <c:numCache>
                <c:formatCode>General</c:formatCode>
                <c:ptCount val="5"/>
                <c:pt idx="0">
                  <c:v>5</c:v>
                </c:pt>
                <c:pt idx="1">
                  <c:v>7</c:v>
                </c:pt>
                <c:pt idx="2">
                  <c:v>11</c:v>
                </c:pt>
                <c:pt idx="3">
                  <c:v>8</c:v>
                </c:pt>
                <c:pt idx="4">
                  <c:v>12</c:v>
                </c:pt>
              </c:numCache>
            </c:numRef>
          </c:val>
        </c:ser>
        <c:dLbls>
          <c:showLegendKey val="0"/>
          <c:showVal val="0"/>
          <c:showCatName val="0"/>
          <c:showSerName val="0"/>
          <c:showPercent val="0"/>
          <c:showBubbleSize val="0"/>
        </c:dLbls>
        <c:axId val="92922784"/>
        <c:axId val="92920608"/>
      </c:areaChart>
      <c:catAx>
        <c:axId val="92922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92920608"/>
        <c:crosses val="autoZero"/>
        <c:auto val="1"/>
        <c:lblAlgn val="ctr"/>
        <c:lblOffset val="100"/>
        <c:noMultiLvlLbl val="0"/>
      </c:catAx>
      <c:valAx>
        <c:axId val="9292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92922784"/>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r>
              <a:rPr lang="en-US" altLang="zh-CN" dirty="0" smtClean="0">
                <a:latin typeface="微软雅黑 Light" panose="020B0502040204020203" pitchFamily="34" charset="-122"/>
                <a:ea typeface="微软雅黑 Light" panose="020B0502040204020203" pitchFamily="34" charset="-122"/>
              </a:rPr>
              <a:t>2015 Quarterly Production</a:t>
            </a:r>
            <a:endParaRPr lang="zh-CN" altLang="en-US" dirty="0">
              <a:latin typeface="微软雅黑 Light" panose="020B0502040204020203" pitchFamily="34" charset="-122"/>
              <a:ea typeface="微软雅黑 Light" panose="020B0502040204020203"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2015 Quarterly Performance</c:v>
                </c:pt>
              </c:strCache>
            </c:strRef>
          </c:tx>
          <c:spPr>
            <a:pattFill prst="wdDnDiag">
              <a:fgClr>
                <a:schemeClr val="bg1">
                  <a:lumMod val="85000"/>
                </a:schemeClr>
              </a:fgClr>
              <a:bgClr>
                <a:schemeClr val="bg1"/>
              </a:bgClr>
            </a:pattFill>
            <a:ln>
              <a:noFill/>
            </a:ln>
            <a:effectLst/>
          </c:spPr>
          <c:invertIfNegative val="0"/>
          <c:dLbls>
            <c:delete val="1"/>
          </c:dLbls>
          <c:cat>
            <c:strRef>
              <c:f>Sheet1!$A$2:$A$5</c:f>
              <c:strCache>
                <c:ptCount val="4"/>
                <c:pt idx="0">
                  <c:v>Q1</c:v>
                </c:pt>
                <c:pt idx="1">
                  <c:v>Q2</c:v>
                </c:pt>
                <c:pt idx="2">
                  <c:v>Q3</c:v>
                </c:pt>
                <c:pt idx="3">
                  <c:v>Q4</c:v>
                </c:pt>
              </c:strCache>
            </c:strRef>
          </c:cat>
          <c:val>
            <c:numRef>
              <c:f>Sheet1!$B$2:$B$5</c:f>
              <c:numCache>
                <c:formatCode>General</c:formatCode>
                <c:ptCount val="4"/>
                <c:pt idx="0">
                  <c:v>2.7</c:v>
                </c:pt>
                <c:pt idx="1">
                  <c:v>2.7</c:v>
                </c:pt>
                <c:pt idx="2">
                  <c:v>2.7</c:v>
                </c:pt>
                <c:pt idx="3">
                  <c:v>2.7</c:v>
                </c:pt>
              </c:numCache>
            </c:numRef>
          </c:val>
        </c:ser>
        <c:ser>
          <c:idx val="1"/>
          <c:order val="1"/>
          <c:tx>
            <c:strRef>
              <c:f>Sheet1!$C$1</c:f>
              <c:strCache>
                <c:ptCount val="1"/>
                <c:pt idx="0">
                  <c:v>列1</c:v>
                </c:pt>
              </c:strCache>
            </c:strRef>
          </c:tx>
          <c:spPr>
            <a:solidFill>
              <a:schemeClr val="accent2"/>
            </a:solidFill>
            <a:ln>
              <a:noFill/>
            </a:ln>
            <a:effectLst/>
          </c:spPr>
          <c:invertIfNegative val="0"/>
          <c:dPt>
            <c:idx val="0"/>
            <c:invertIfNegative val="0"/>
            <c:bubble3D val="0"/>
            <c:spPr>
              <a:solidFill>
                <a:srgbClr val="3DB39E"/>
              </a:solidFill>
              <a:ln>
                <a:noFill/>
              </a:ln>
              <a:effectLst/>
            </c:spPr>
          </c:dPt>
          <c:dPt>
            <c:idx val="1"/>
            <c:invertIfNegative val="0"/>
            <c:bubble3D val="0"/>
            <c:spPr>
              <a:solidFill>
                <a:srgbClr val="3DB39E">
                  <a:alpha val="80000"/>
                </a:srgbClr>
              </a:solidFill>
              <a:ln>
                <a:noFill/>
              </a:ln>
              <a:effectLst/>
            </c:spPr>
          </c:dPt>
          <c:dPt>
            <c:idx val="2"/>
            <c:invertIfNegative val="0"/>
            <c:bubble3D val="0"/>
            <c:spPr>
              <a:solidFill>
                <a:srgbClr val="3DB39E">
                  <a:alpha val="50000"/>
                </a:srgbClr>
              </a:solidFill>
              <a:ln>
                <a:solidFill>
                  <a:schemeClr val="tx1">
                    <a:lumMod val="50000"/>
                    <a:lumOff val="50000"/>
                  </a:schemeClr>
                </a:solidFill>
                <a:prstDash val="dash"/>
              </a:ln>
              <a:effectLst/>
            </c:spPr>
          </c:dPt>
          <c:dPt>
            <c:idx val="3"/>
            <c:invertIfNegative val="0"/>
            <c:bubble3D val="0"/>
            <c:spPr>
              <a:solidFill>
                <a:srgbClr val="3DB39E">
                  <a:alpha val="20000"/>
                </a:srgbClr>
              </a:solidFill>
              <a:ln>
                <a:solidFill>
                  <a:schemeClr val="tx1">
                    <a:lumMod val="50000"/>
                    <a:lumOff val="50000"/>
                  </a:schemeClr>
                </a:solidFill>
                <a:prstDash val="dash"/>
              </a:ln>
              <a:effectLst/>
            </c:spPr>
          </c:dPt>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Sheet1!$A$2:$A$5</c:f>
              <c:strCache>
                <c:ptCount val="4"/>
                <c:pt idx="0">
                  <c:v>Q1</c:v>
                </c:pt>
                <c:pt idx="1">
                  <c:v>Q2</c:v>
                </c:pt>
                <c:pt idx="2">
                  <c:v>Q3</c:v>
                </c:pt>
                <c:pt idx="3">
                  <c:v>Q4</c:v>
                </c:pt>
              </c:strCache>
            </c:strRef>
          </c:cat>
          <c:val>
            <c:numRef>
              <c:f>Sheet1!$C$2:$C$5</c:f>
              <c:numCache>
                <c:formatCode>General</c:formatCode>
                <c:ptCount val="4"/>
                <c:pt idx="0">
                  <c:v>2</c:v>
                </c:pt>
                <c:pt idx="1">
                  <c:v>2.7</c:v>
                </c:pt>
                <c:pt idx="2">
                  <c:v>2.3</c:v>
                </c:pt>
                <c:pt idx="3">
                  <c:v>2</c:v>
                </c:pt>
              </c:numCache>
            </c:numRef>
          </c:val>
        </c:ser>
        <c:dLbls>
          <c:showLegendKey val="0"/>
          <c:showVal val="0"/>
          <c:showCatName val="0"/>
          <c:showSerName val="0"/>
          <c:showPercent val="0"/>
          <c:showBubbleSize val="0"/>
        </c:dLbls>
        <c:gapWidth val="162"/>
        <c:overlap val="100"/>
        <c:axId val="92927136"/>
        <c:axId val="92920064"/>
      </c:barChart>
      <c:catAx>
        <c:axId val="9292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92920064"/>
        <c:crosses val="autoZero"/>
        <c:auto val="1"/>
        <c:lblAlgn val="ctr"/>
        <c:lblOffset val="100"/>
        <c:noMultiLvlLbl val="0"/>
      </c:catAx>
      <c:valAx>
        <c:axId val="929200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929271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r>
              <a:rPr lang="en-US" altLang="zh-CN" sz="2400" dirty="0" smtClean="0">
                <a:latin typeface="微软雅黑 Light" panose="020B0502040204020203" pitchFamily="34" charset="-122"/>
                <a:ea typeface="微软雅黑 Light" panose="020B0502040204020203" pitchFamily="34" charset="-122"/>
              </a:rPr>
              <a:t>2015</a:t>
            </a:r>
            <a:r>
              <a:rPr lang="zh-CN" altLang="en-US" sz="2400" baseline="0" dirty="0" smtClean="0">
                <a:latin typeface="微软雅黑 Light" panose="020B0502040204020203" pitchFamily="34" charset="-122"/>
                <a:ea typeface="微软雅黑 Light" panose="020B0502040204020203" pitchFamily="34" charset="-122"/>
              </a:rPr>
              <a:t> </a:t>
            </a:r>
            <a:r>
              <a:rPr lang="en-US" altLang="zh-CN" sz="2400" baseline="0" dirty="0" smtClean="0">
                <a:latin typeface="微软雅黑 Light" panose="020B0502040204020203" pitchFamily="34" charset="-122"/>
                <a:ea typeface="微软雅黑 Light" panose="020B0502040204020203" pitchFamily="34" charset="-122"/>
              </a:rPr>
              <a:t>Intern Distribution</a:t>
            </a:r>
            <a:endParaRPr lang="en-US" altLang="zh-CN" sz="2400" dirty="0">
              <a:latin typeface="微软雅黑 Light" panose="020B0502040204020203" pitchFamily="34" charset="-122"/>
              <a:ea typeface="微软雅黑 Light" panose="020B0502040204020203" pitchFamily="34" charset="-122"/>
            </a:endParaRP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系列 1</c:v>
                </c:pt>
              </c:strCache>
            </c:strRef>
          </c:tx>
          <c:spPr>
            <a:solidFill>
              <a:srgbClr val="3DB3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Fujian</c:v>
                </c:pt>
                <c:pt idx="1">
                  <c:v>Jiangxi</c:v>
                </c:pt>
                <c:pt idx="2">
                  <c:v>Anhui</c:v>
                </c:pt>
                <c:pt idx="3">
                  <c:v>Zhejiang</c:v>
                </c:pt>
                <c:pt idx="4">
                  <c:v>Shandong</c:v>
                </c:pt>
                <c:pt idx="5">
                  <c:v>Jiangsu</c:v>
                </c:pt>
              </c:strCache>
            </c:strRef>
          </c:cat>
          <c:val>
            <c:numRef>
              <c:f>Sheet1!$B$2:$B$7</c:f>
              <c:numCache>
                <c:formatCode>General</c:formatCode>
                <c:ptCount val="6"/>
                <c:pt idx="0">
                  <c:v>1</c:v>
                </c:pt>
                <c:pt idx="1">
                  <c:v>2</c:v>
                </c:pt>
                <c:pt idx="2">
                  <c:v>2</c:v>
                </c:pt>
                <c:pt idx="3">
                  <c:v>3</c:v>
                </c:pt>
                <c:pt idx="4">
                  <c:v>5</c:v>
                </c:pt>
                <c:pt idx="5">
                  <c:v>8</c:v>
                </c:pt>
              </c:numCache>
            </c:numRef>
          </c:val>
        </c:ser>
        <c:dLbls>
          <c:showLegendKey val="0"/>
          <c:showVal val="0"/>
          <c:showCatName val="0"/>
          <c:showSerName val="0"/>
          <c:showPercent val="0"/>
          <c:showBubbleSize val="0"/>
        </c:dLbls>
        <c:gapWidth val="54"/>
        <c:axId val="184139984"/>
        <c:axId val="184134000"/>
      </c:barChart>
      <c:catAx>
        <c:axId val="184139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184134000"/>
        <c:crosses val="autoZero"/>
        <c:auto val="1"/>
        <c:lblAlgn val="ctr"/>
        <c:lblOffset val="100"/>
        <c:noMultiLvlLbl val="0"/>
      </c:catAx>
      <c:valAx>
        <c:axId val="184134000"/>
        <c:scaling>
          <c:orientation val="minMax"/>
          <c:max val="8"/>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41399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89AF9EC-B40E-41C6-A556-5F7B92B3E014}"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37656EC0-4505-48D3-A01C-2827B288FB22}">
      <dgm:prSet phldrT="[文本]" custT="1"/>
      <dgm:spPr>
        <a:ln w="28575"/>
      </dgm:spPr>
      <dgm:t>
        <a:bodyPr/>
        <a:lstStyle/>
        <a:p>
          <a:r>
            <a:rPr lang="en-US" altLang="zh-CN" sz="1800" b="1"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Ongoing Coaching</a:t>
          </a:r>
          <a:endParaRPr lang="zh-CN" altLang="en-US" sz="1800" b="1"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ED758CA8-4E01-4D42-BAEB-1D7551D55AB2}" cxnId="{885768B2-65FD-430C-BF0A-B51FD9C63D23}" type="par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B733DA73-7917-453A-A72D-AA8549E6D6EC}" cxnId="{885768B2-65FD-430C-BF0A-B51FD9C63D23}"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A0B52A00-B812-4905-ABC0-806BD78D677A}">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Strategic Awareness</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19AFD9D7-BDB4-4297-A259-ABA406D97E25}" cxnId="{E6A1B18E-7A14-471A-9637-960B92EE7DF2}"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25FE8F4E-C114-4843-855A-DF3188F88779}" cxnId="{E6A1B18E-7A14-471A-9637-960B92EE7DF2}"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8081828E-B190-4675-A1A0-856FEE1FE8AD}">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Customer-orientation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C781BE43-89C2-4C6B-9194-9DAA85EC6C6A}" cxnId="{76B70146-68B8-4F01-AE1F-94119B3874FA}"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3C8AD49-80A4-4055-B2CB-232466525EB2}" cxnId="{76B70146-68B8-4F01-AE1F-94119B3874FA}"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D026DF7-B767-4135-B46C-99A956E19ABC}">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Individual Development</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CE315D9B-EBA1-483A-83C9-370AA6340F2F}" cxnId="{F40A0A56-B0DF-4100-AE06-872E82796BE1}"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235A2C6-F34E-488D-A2B2-895396367ACD}" cxnId="{F40A0A56-B0DF-4100-AE06-872E82796BE1}"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8EF499E-C8D7-48D7-9F84-524120CD2D26}">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Mission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3C89EA36-F2B1-48D3-A404-280038A93BC5}" cxnId="{155A9C41-09DE-4545-B9DA-CBA5823601F0}"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4A7738EB-1441-4725-A5DC-E20E9C9041C5}" cxnId="{155A9C41-09DE-4545-B9DA-CBA5823601F0}"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55714E9-CD42-48C8-BF61-BA18F9C3DECF}">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Vision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F818B97A-27ED-4BA9-A41E-84745FF0151E}" cxnId="{EFFA17DA-2C58-4CC3-A47B-31B439DD3915}"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0934D289-D55B-43A2-833F-8CF5974D1ACF}" cxnId="{EFFA17DA-2C58-4CC3-A47B-31B439DD3915}"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A0682810-0D1A-4AC6-AA32-0A660A52B2C1}">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Division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5B08E9EA-9224-4D4B-9D54-6AED5F2BB3F3}" cxnId="{BEF39ED0-D24A-45D6-ACD8-2DFC91111B24}"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05A82082-B450-4651-BC4A-AE6751DADCDB}" cxnId="{BEF39ED0-D24A-45D6-ACD8-2DFC91111B24}"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4AF4702-C712-4AD5-AB0E-EC06483FEB67}">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Centralization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1137E7A7-F338-450E-AE83-C2CFEF2FF8DB}" cxnId="{74E8A47A-DFA3-4788-8DA1-2A8337CDD435}"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7E7EC10-E0B1-4FDE-8AA0-45AC622ED2F1}" cxnId="{74E8A47A-DFA3-4788-8DA1-2A8337CDD435}"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DFA930D-A8EE-43D4-888E-D1E829E1571C}">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Service</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96C4EA3-831F-45C8-91F3-AD493A4D0972}" cxnId="{E2E75D4B-0608-4EE8-989A-8CFA186DBD66}"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6C05FA4-D24D-457E-83F7-468CFECD00B9}" cxnId="{E2E75D4B-0608-4EE8-989A-8CFA186DBD66}"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BF7A444-F330-4703-8C93-49FE8CE03CB4}">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Cooperation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F5723A82-06D6-4BDC-ACE7-BC03760F2E16}" cxnId="{3E2E0B4C-B77C-4001-ACC6-CB7D38427F0C}"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958EFBF-14BE-4546-98BE-30E05C979E7D}" cxnId="{3E2E0B4C-B77C-4001-ACC6-CB7D38427F0C}"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B6C43640-0CEE-45D0-AB31-6E004C8E6B7A}">
      <dgm:prSet phldrT="[文本]" custT="1"/>
      <dgm:spPr>
        <a:ln w="28575"/>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Qualification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28DF459-07BD-4DEF-9D5F-58AE7F9F1E49}" cxnId="{1D43F280-FCC6-4AE3-96E5-D0F3CAA5BED2}"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B0A86CA7-900D-4BD8-992D-73901CA45529}" cxnId="{1D43F280-FCC6-4AE3-96E5-D0F3CAA5BED2}"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5893925-610F-47F5-A1AF-5756F2A5BAC9}">
      <dgm:prSet phldrT="[文本]" custT="1"/>
      <dgm:spPr>
        <a:ln w="28575">
          <a:solidFill>
            <a:srgbClr val="3DB39E"/>
          </a:solidFill>
        </a:ln>
      </dgm:spPr>
      <dgm:t>
        <a:bodyPr/>
        <a:lstStyle/>
        <a:p>
          <a:r>
            <a:rPr lang="en-US" altLang="zh-CN" sz="1600" b="0" dirty="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Promotion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50DD9198-7481-46A0-83B6-65881F104DF7}" cxnId="{CE549069-AADC-4F1D-A610-2FF976B2C96B}" type="parTrans">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94D3999E-8CC8-44C9-9E66-BB62115F85D3}" cxnId="{CE549069-AADC-4F1D-A610-2FF976B2C96B}"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ED0128-735F-4531-9A92-128E818729DD}" type="pres">
      <dgm:prSet presAssocID="{889AF9EC-B40E-41C6-A556-5F7B92B3E014}" presName="Name0" presStyleCnt="0">
        <dgm:presLayoutVars>
          <dgm:orgChart val="1"/>
          <dgm:chPref val="1"/>
          <dgm:dir/>
          <dgm:animOne val="branch"/>
          <dgm:animLvl val="lvl"/>
          <dgm:resizeHandles/>
        </dgm:presLayoutVars>
      </dgm:prSet>
      <dgm:spPr/>
      <dgm:t>
        <a:bodyPr/>
        <a:lstStyle/>
        <a:p>
          <a:endParaRPr lang="en-US" altLang="zh-CN"/>
        </a:p>
      </dgm:t>
    </dgm:pt>
    <dgm:pt modelId="{F8A951B1-9216-41FA-A346-594B333936BA}" type="pres">
      <dgm:prSet presAssocID="{37656EC0-4505-48D3-A01C-2827B288FB22}" presName="hierRoot1" presStyleCnt="0">
        <dgm:presLayoutVars>
          <dgm:hierBranch val="init"/>
        </dgm:presLayoutVars>
      </dgm:prSet>
      <dgm:spPr/>
    </dgm:pt>
    <dgm:pt modelId="{D708343A-C775-466F-AE00-4667494198CE}" type="pres">
      <dgm:prSet presAssocID="{37656EC0-4505-48D3-A01C-2827B288FB22}" presName="rootComposite1" presStyleCnt="0"/>
      <dgm:spPr/>
    </dgm:pt>
    <dgm:pt modelId="{8A5A9513-7E2C-426C-B362-FDF964D3370F}" type="pres">
      <dgm:prSet presAssocID="{37656EC0-4505-48D3-A01C-2827B288FB22}" presName="rootText1" presStyleLbl="alignAcc1" presStyleIdx="0" presStyleCnt="0" custScaleX="143879">
        <dgm:presLayoutVars>
          <dgm:chPref val="3"/>
        </dgm:presLayoutVars>
      </dgm:prSet>
      <dgm:spPr/>
      <dgm:t>
        <a:bodyPr/>
        <a:lstStyle/>
        <a:p>
          <a:endParaRPr lang="zh-CN" altLang="en-US"/>
        </a:p>
      </dgm:t>
    </dgm:pt>
    <dgm:pt modelId="{D06D9193-C3C5-4F54-BDF3-E80547FEA6B1}" type="pres">
      <dgm:prSet presAssocID="{37656EC0-4505-48D3-A01C-2827B288FB22}" presName="topArc1" presStyleLbl="parChTrans1D1" presStyleIdx="0" presStyleCnt="24"/>
      <dgm:spPr>
        <a:ln w="28575">
          <a:solidFill>
            <a:srgbClr val="3DB39E"/>
          </a:solidFill>
        </a:ln>
      </dgm:spPr>
    </dgm:pt>
    <dgm:pt modelId="{278415BE-4012-407D-9F23-BB4BE95AB459}" type="pres">
      <dgm:prSet presAssocID="{37656EC0-4505-48D3-A01C-2827B288FB22}" presName="bottomArc1" presStyleLbl="parChTrans1D1" presStyleIdx="1" presStyleCnt="24"/>
      <dgm:spPr>
        <a:ln w="28575">
          <a:solidFill>
            <a:srgbClr val="3DB39E"/>
          </a:solidFill>
        </a:ln>
      </dgm:spPr>
    </dgm:pt>
    <dgm:pt modelId="{829C2E12-16DA-4E5E-B7D0-6FCDB3AE1A25}" type="pres">
      <dgm:prSet presAssocID="{37656EC0-4505-48D3-A01C-2827B288FB22}" presName="topConnNode1" presStyleLbl="node1" presStyleIdx="0" presStyleCnt="0"/>
      <dgm:spPr/>
      <dgm:t>
        <a:bodyPr/>
        <a:lstStyle/>
        <a:p>
          <a:endParaRPr lang="en-US" altLang="zh-CN"/>
        </a:p>
      </dgm:t>
    </dgm:pt>
    <dgm:pt modelId="{F367BF1B-3F38-405B-8B29-9BDC48BFDF86}" type="pres">
      <dgm:prSet presAssocID="{37656EC0-4505-48D3-A01C-2827B288FB22}" presName="hierChild2" presStyleCnt="0"/>
      <dgm:spPr/>
    </dgm:pt>
    <dgm:pt modelId="{DC37B182-30F6-4CCC-88A5-00A2F1055451}" type="pres">
      <dgm:prSet presAssocID="{19AFD9D7-BDB4-4297-A259-ABA406D97E25}" presName="Name28" presStyleLbl="parChTrans1D2" presStyleIdx="0" presStyleCnt="3"/>
      <dgm:spPr/>
      <dgm:t>
        <a:bodyPr/>
        <a:lstStyle/>
        <a:p>
          <a:endParaRPr lang="en-US" altLang="zh-CN"/>
        </a:p>
      </dgm:t>
    </dgm:pt>
    <dgm:pt modelId="{8AEED886-D6BB-471C-A0FF-EB3EB5FD54B2}" type="pres">
      <dgm:prSet presAssocID="{A0B52A00-B812-4905-ABC0-806BD78D677A}" presName="hierRoot2" presStyleCnt="0">
        <dgm:presLayoutVars>
          <dgm:hierBranch val="hang"/>
        </dgm:presLayoutVars>
      </dgm:prSet>
      <dgm:spPr/>
    </dgm:pt>
    <dgm:pt modelId="{93F7A061-C9B7-4676-B4AC-E535F7EBED44}" type="pres">
      <dgm:prSet presAssocID="{A0B52A00-B812-4905-ABC0-806BD78D677A}" presName="rootComposite2" presStyleCnt="0"/>
      <dgm:spPr/>
    </dgm:pt>
    <dgm:pt modelId="{8806652F-DB52-4241-814D-86C0BD1ED5CE}" type="pres">
      <dgm:prSet presAssocID="{A0B52A00-B812-4905-ABC0-806BD78D677A}" presName="rootText2" presStyleLbl="alignAcc1" presStyleIdx="0" presStyleCnt="0" custScaleX="127993">
        <dgm:presLayoutVars>
          <dgm:chPref val="3"/>
        </dgm:presLayoutVars>
      </dgm:prSet>
      <dgm:spPr/>
      <dgm:t>
        <a:bodyPr/>
        <a:lstStyle/>
        <a:p>
          <a:endParaRPr lang="zh-CN" altLang="en-US"/>
        </a:p>
      </dgm:t>
    </dgm:pt>
    <dgm:pt modelId="{04A0F868-B929-4891-B319-C50A08F5798A}" type="pres">
      <dgm:prSet presAssocID="{A0B52A00-B812-4905-ABC0-806BD78D677A}" presName="topArc2" presStyleLbl="parChTrans1D1" presStyleIdx="2" presStyleCnt="24"/>
      <dgm:spPr>
        <a:ln w="28575">
          <a:solidFill>
            <a:srgbClr val="3DB39E"/>
          </a:solidFill>
        </a:ln>
      </dgm:spPr>
    </dgm:pt>
    <dgm:pt modelId="{40C723F7-1F99-4569-A525-2FD154EB7DA5}" type="pres">
      <dgm:prSet presAssocID="{A0B52A00-B812-4905-ABC0-806BD78D677A}" presName="bottomArc2" presStyleLbl="parChTrans1D1" presStyleIdx="3" presStyleCnt="24"/>
      <dgm:spPr>
        <a:ln w="28575">
          <a:solidFill>
            <a:srgbClr val="3DB39E"/>
          </a:solidFill>
        </a:ln>
      </dgm:spPr>
    </dgm:pt>
    <dgm:pt modelId="{8CE681FC-B6AD-460A-B8CB-D850A48B328D}" type="pres">
      <dgm:prSet presAssocID="{A0B52A00-B812-4905-ABC0-806BD78D677A}" presName="topConnNode2" presStyleLbl="node2" presStyleIdx="0" presStyleCnt="0"/>
      <dgm:spPr/>
      <dgm:t>
        <a:bodyPr/>
        <a:lstStyle/>
        <a:p>
          <a:endParaRPr lang="en-US" altLang="zh-CN"/>
        </a:p>
      </dgm:t>
    </dgm:pt>
    <dgm:pt modelId="{B6364BB4-ACF3-4805-AA98-89873CFAF41C}" type="pres">
      <dgm:prSet presAssocID="{A0B52A00-B812-4905-ABC0-806BD78D677A}" presName="hierChild4" presStyleCnt="0"/>
      <dgm:spPr/>
    </dgm:pt>
    <dgm:pt modelId="{EC2BE397-44A9-48C0-8E29-2CA6859DEC24}" type="pres">
      <dgm:prSet presAssocID="{3C89EA36-F2B1-48D3-A404-280038A93BC5}" presName="Name28" presStyleLbl="parChTrans1D3" presStyleIdx="0" presStyleCnt="8"/>
      <dgm:spPr/>
      <dgm:t>
        <a:bodyPr/>
        <a:lstStyle/>
        <a:p>
          <a:endParaRPr lang="en-US" altLang="zh-CN"/>
        </a:p>
      </dgm:t>
    </dgm:pt>
    <dgm:pt modelId="{2FAABA52-47A8-45FF-904D-BAC8C023D427}" type="pres">
      <dgm:prSet presAssocID="{E8EF499E-C8D7-48D7-9F84-524120CD2D26}" presName="hierRoot2" presStyleCnt="0">
        <dgm:presLayoutVars>
          <dgm:hierBranch val="init"/>
        </dgm:presLayoutVars>
      </dgm:prSet>
      <dgm:spPr/>
    </dgm:pt>
    <dgm:pt modelId="{D8935084-39B3-49FA-9A62-4F769E9DDF1F}" type="pres">
      <dgm:prSet presAssocID="{E8EF499E-C8D7-48D7-9F84-524120CD2D26}" presName="rootComposite2" presStyleCnt="0"/>
      <dgm:spPr/>
    </dgm:pt>
    <dgm:pt modelId="{E891FDEE-9E5E-4B17-8F8B-C71C7FDCC772}" type="pres">
      <dgm:prSet presAssocID="{E8EF499E-C8D7-48D7-9F84-524120CD2D26}" presName="rootText2" presStyleLbl="alignAcc1" presStyleIdx="0" presStyleCnt="0">
        <dgm:presLayoutVars>
          <dgm:chPref val="3"/>
        </dgm:presLayoutVars>
      </dgm:prSet>
      <dgm:spPr/>
      <dgm:t>
        <a:bodyPr/>
        <a:lstStyle/>
        <a:p>
          <a:endParaRPr lang="zh-CN" altLang="en-US"/>
        </a:p>
      </dgm:t>
    </dgm:pt>
    <dgm:pt modelId="{F0986A8F-703A-41CE-A556-BCB1504C6F06}" type="pres">
      <dgm:prSet presAssocID="{E8EF499E-C8D7-48D7-9F84-524120CD2D26}" presName="topArc2" presStyleLbl="parChTrans1D1" presStyleIdx="4" presStyleCnt="24"/>
      <dgm:spPr>
        <a:ln w="28575">
          <a:solidFill>
            <a:srgbClr val="3DB39E"/>
          </a:solidFill>
        </a:ln>
      </dgm:spPr>
    </dgm:pt>
    <dgm:pt modelId="{5D068B31-65B2-4475-9D48-3D7023B8339F}" type="pres">
      <dgm:prSet presAssocID="{E8EF499E-C8D7-48D7-9F84-524120CD2D26}" presName="bottomArc2" presStyleLbl="parChTrans1D1" presStyleIdx="5" presStyleCnt="24"/>
      <dgm:spPr>
        <a:ln w="28575">
          <a:solidFill>
            <a:srgbClr val="3DB39E"/>
          </a:solidFill>
        </a:ln>
      </dgm:spPr>
    </dgm:pt>
    <dgm:pt modelId="{3F22F374-6068-4D4C-87A1-55F021E9DA60}" type="pres">
      <dgm:prSet presAssocID="{E8EF499E-C8D7-48D7-9F84-524120CD2D26}" presName="topConnNode2" presStyleLbl="node3" presStyleIdx="0" presStyleCnt="0"/>
      <dgm:spPr/>
      <dgm:t>
        <a:bodyPr/>
        <a:lstStyle/>
        <a:p>
          <a:endParaRPr lang="en-US" altLang="zh-CN"/>
        </a:p>
      </dgm:t>
    </dgm:pt>
    <dgm:pt modelId="{DE2444EF-E90A-4DF1-802F-A26B784A5E0E}" type="pres">
      <dgm:prSet presAssocID="{E8EF499E-C8D7-48D7-9F84-524120CD2D26}" presName="hierChild4" presStyleCnt="0"/>
      <dgm:spPr/>
    </dgm:pt>
    <dgm:pt modelId="{452B09CD-0648-4860-87AE-C1B7CFAE7DA9}" type="pres">
      <dgm:prSet presAssocID="{E8EF499E-C8D7-48D7-9F84-524120CD2D26}" presName="hierChild5" presStyleCnt="0"/>
      <dgm:spPr/>
    </dgm:pt>
    <dgm:pt modelId="{48CD3277-7F86-47C0-BD28-1DE0E1410068}" type="pres">
      <dgm:prSet presAssocID="{F818B97A-27ED-4BA9-A41E-84745FF0151E}" presName="Name28" presStyleLbl="parChTrans1D3" presStyleIdx="1" presStyleCnt="8"/>
      <dgm:spPr/>
      <dgm:t>
        <a:bodyPr/>
        <a:lstStyle/>
        <a:p>
          <a:endParaRPr lang="en-US" altLang="zh-CN"/>
        </a:p>
      </dgm:t>
    </dgm:pt>
    <dgm:pt modelId="{178E52D5-A466-4AEE-A382-68578DD22735}" type="pres">
      <dgm:prSet presAssocID="{955714E9-CD42-48C8-BF61-BA18F9C3DECF}" presName="hierRoot2" presStyleCnt="0">
        <dgm:presLayoutVars>
          <dgm:hierBranch val="init"/>
        </dgm:presLayoutVars>
      </dgm:prSet>
      <dgm:spPr/>
    </dgm:pt>
    <dgm:pt modelId="{0F9C272E-7E6E-4172-BD20-7FB4FFB58736}" type="pres">
      <dgm:prSet presAssocID="{955714E9-CD42-48C8-BF61-BA18F9C3DECF}" presName="rootComposite2" presStyleCnt="0"/>
      <dgm:spPr/>
    </dgm:pt>
    <dgm:pt modelId="{7A3AA591-AD57-4F52-94B2-090C2CC10FBB}" type="pres">
      <dgm:prSet presAssocID="{955714E9-CD42-48C8-BF61-BA18F9C3DECF}" presName="rootText2" presStyleLbl="alignAcc1" presStyleIdx="0" presStyleCnt="0">
        <dgm:presLayoutVars>
          <dgm:chPref val="3"/>
        </dgm:presLayoutVars>
      </dgm:prSet>
      <dgm:spPr/>
      <dgm:t>
        <a:bodyPr/>
        <a:lstStyle/>
        <a:p>
          <a:endParaRPr lang="zh-CN" altLang="en-US"/>
        </a:p>
      </dgm:t>
    </dgm:pt>
    <dgm:pt modelId="{2C3357E0-4995-487E-B2C7-2D440AF43F6B}" type="pres">
      <dgm:prSet presAssocID="{955714E9-CD42-48C8-BF61-BA18F9C3DECF}" presName="topArc2" presStyleLbl="parChTrans1D1" presStyleIdx="6" presStyleCnt="24"/>
      <dgm:spPr>
        <a:ln w="28575">
          <a:solidFill>
            <a:srgbClr val="3DB39E"/>
          </a:solidFill>
        </a:ln>
      </dgm:spPr>
    </dgm:pt>
    <dgm:pt modelId="{DF6D5BAE-F093-4B30-96E0-C526B69C104C}" type="pres">
      <dgm:prSet presAssocID="{955714E9-CD42-48C8-BF61-BA18F9C3DECF}" presName="bottomArc2" presStyleLbl="parChTrans1D1" presStyleIdx="7" presStyleCnt="24"/>
      <dgm:spPr>
        <a:ln w="28575">
          <a:solidFill>
            <a:srgbClr val="3DB39E"/>
          </a:solidFill>
        </a:ln>
      </dgm:spPr>
    </dgm:pt>
    <dgm:pt modelId="{2B69ADE0-F5E7-4FA2-8599-D9CF17D2AD36}" type="pres">
      <dgm:prSet presAssocID="{955714E9-CD42-48C8-BF61-BA18F9C3DECF}" presName="topConnNode2" presStyleLbl="node3" presStyleIdx="0" presStyleCnt="0"/>
      <dgm:spPr/>
      <dgm:t>
        <a:bodyPr/>
        <a:lstStyle/>
        <a:p>
          <a:endParaRPr lang="en-US" altLang="zh-CN"/>
        </a:p>
      </dgm:t>
    </dgm:pt>
    <dgm:pt modelId="{DF4A5AFD-D367-4227-9045-D2FDC09AEC2C}" type="pres">
      <dgm:prSet presAssocID="{955714E9-CD42-48C8-BF61-BA18F9C3DECF}" presName="hierChild4" presStyleCnt="0"/>
      <dgm:spPr/>
    </dgm:pt>
    <dgm:pt modelId="{CE05AAE8-E5A0-423D-8724-B781727E3399}" type="pres">
      <dgm:prSet presAssocID="{955714E9-CD42-48C8-BF61-BA18F9C3DECF}" presName="hierChild5" presStyleCnt="0"/>
      <dgm:spPr/>
    </dgm:pt>
    <dgm:pt modelId="{50A109B3-5D79-4BEB-B543-4DF9553398D7}" type="pres">
      <dgm:prSet presAssocID="{5B08E9EA-9224-4D4B-9D54-6AED5F2BB3F3}" presName="Name28" presStyleLbl="parChTrans1D3" presStyleIdx="2" presStyleCnt="8"/>
      <dgm:spPr/>
      <dgm:t>
        <a:bodyPr/>
        <a:lstStyle/>
        <a:p>
          <a:endParaRPr lang="en-US" altLang="zh-CN"/>
        </a:p>
      </dgm:t>
    </dgm:pt>
    <dgm:pt modelId="{BEA9BDCC-66C4-4BA2-9790-808A64FCEACE}" type="pres">
      <dgm:prSet presAssocID="{A0682810-0D1A-4AC6-AA32-0A660A52B2C1}" presName="hierRoot2" presStyleCnt="0">
        <dgm:presLayoutVars>
          <dgm:hierBranch val="init"/>
        </dgm:presLayoutVars>
      </dgm:prSet>
      <dgm:spPr/>
    </dgm:pt>
    <dgm:pt modelId="{2B9B8445-D609-42F1-AFA2-901A01EDBDCE}" type="pres">
      <dgm:prSet presAssocID="{A0682810-0D1A-4AC6-AA32-0A660A52B2C1}" presName="rootComposite2" presStyleCnt="0"/>
      <dgm:spPr/>
    </dgm:pt>
    <dgm:pt modelId="{13DF6442-9D9C-4D13-A02C-9EA4B3218D5F}" type="pres">
      <dgm:prSet presAssocID="{A0682810-0D1A-4AC6-AA32-0A660A52B2C1}" presName="rootText2" presStyleLbl="alignAcc1" presStyleIdx="0" presStyleCnt="0">
        <dgm:presLayoutVars>
          <dgm:chPref val="3"/>
        </dgm:presLayoutVars>
      </dgm:prSet>
      <dgm:spPr/>
      <dgm:t>
        <a:bodyPr/>
        <a:lstStyle/>
        <a:p>
          <a:endParaRPr lang="zh-CN" altLang="en-US"/>
        </a:p>
      </dgm:t>
    </dgm:pt>
    <dgm:pt modelId="{AA2D9F90-6D36-448C-B5AE-84C882B48758}" type="pres">
      <dgm:prSet presAssocID="{A0682810-0D1A-4AC6-AA32-0A660A52B2C1}" presName="topArc2" presStyleLbl="parChTrans1D1" presStyleIdx="8" presStyleCnt="24"/>
      <dgm:spPr>
        <a:ln w="28575">
          <a:solidFill>
            <a:srgbClr val="3DB39E"/>
          </a:solidFill>
        </a:ln>
      </dgm:spPr>
    </dgm:pt>
    <dgm:pt modelId="{70D87F95-C208-45CA-B33E-79121413AD34}" type="pres">
      <dgm:prSet presAssocID="{A0682810-0D1A-4AC6-AA32-0A660A52B2C1}" presName="bottomArc2" presStyleLbl="parChTrans1D1" presStyleIdx="9" presStyleCnt="24"/>
      <dgm:spPr>
        <a:ln w="28575">
          <a:solidFill>
            <a:srgbClr val="3DB39E"/>
          </a:solidFill>
        </a:ln>
      </dgm:spPr>
    </dgm:pt>
    <dgm:pt modelId="{A1DC2554-0D2D-4D98-8903-03D68FF51B50}" type="pres">
      <dgm:prSet presAssocID="{A0682810-0D1A-4AC6-AA32-0A660A52B2C1}" presName="topConnNode2" presStyleLbl="node3" presStyleIdx="0" presStyleCnt="0"/>
      <dgm:spPr/>
      <dgm:t>
        <a:bodyPr/>
        <a:lstStyle/>
        <a:p>
          <a:endParaRPr lang="en-US" altLang="zh-CN"/>
        </a:p>
      </dgm:t>
    </dgm:pt>
    <dgm:pt modelId="{11C25FCA-E6D7-4032-919B-369A2338ACE9}" type="pres">
      <dgm:prSet presAssocID="{A0682810-0D1A-4AC6-AA32-0A660A52B2C1}" presName="hierChild4" presStyleCnt="0"/>
      <dgm:spPr/>
    </dgm:pt>
    <dgm:pt modelId="{0DFC475F-F626-4110-A4AC-BB408AAE281E}" type="pres">
      <dgm:prSet presAssocID="{A0682810-0D1A-4AC6-AA32-0A660A52B2C1}" presName="hierChild5" presStyleCnt="0"/>
      <dgm:spPr/>
    </dgm:pt>
    <dgm:pt modelId="{A21F3EEA-A60D-417A-8A32-17220A4B5F25}" type="pres">
      <dgm:prSet presAssocID="{1137E7A7-F338-450E-AE83-C2CFEF2FF8DB}" presName="Name28" presStyleLbl="parChTrans1D3" presStyleIdx="3" presStyleCnt="8"/>
      <dgm:spPr/>
      <dgm:t>
        <a:bodyPr/>
        <a:lstStyle/>
        <a:p>
          <a:endParaRPr lang="en-US" altLang="zh-CN"/>
        </a:p>
      </dgm:t>
    </dgm:pt>
    <dgm:pt modelId="{BCEB60EF-5407-4B7D-9179-121D8F1B1F76}" type="pres">
      <dgm:prSet presAssocID="{54AF4702-C712-4AD5-AB0E-EC06483FEB67}" presName="hierRoot2" presStyleCnt="0">
        <dgm:presLayoutVars>
          <dgm:hierBranch val="init"/>
        </dgm:presLayoutVars>
      </dgm:prSet>
      <dgm:spPr/>
    </dgm:pt>
    <dgm:pt modelId="{EACB19B8-F016-49B4-9F46-34E9B6E44B58}" type="pres">
      <dgm:prSet presAssocID="{54AF4702-C712-4AD5-AB0E-EC06483FEB67}" presName="rootComposite2" presStyleCnt="0"/>
      <dgm:spPr/>
    </dgm:pt>
    <dgm:pt modelId="{E796BA45-E99C-468E-BAE1-E3040535D56B}" type="pres">
      <dgm:prSet presAssocID="{54AF4702-C712-4AD5-AB0E-EC06483FEB67}" presName="rootText2" presStyleLbl="alignAcc1" presStyleIdx="0" presStyleCnt="0">
        <dgm:presLayoutVars>
          <dgm:chPref val="3"/>
        </dgm:presLayoutVars>
      </dgm:prSet>
      <dgm:spPr/>
      <dgm:t>
        <a:bodyPr/>
        <a:lstStyle/>
        <a:p>
          <a:endParaRPr lang="zh-CN" altLang="en-US"/>
        </a:p>
      </dgm:t>
    </dgm:pt>
    <dgm:pt modelId="{415A06E4-0A17-4B7A-B002-F3F5251A89A0}" type="pres">
      <dgm:prSet presAssocID="{54AF4702-C712-4AD5-AB0E-EC06483FEB67}" presName="topArc2" presStyleLbl="parChTrans1D1" presStyleIdx="10" presStyleCnt="24"/>
      <dgm:spPr>
        <a:ln w="28575">
          <a:solidFill>
            <a:srgbClr val="3DB39E"/>
          </a:solidFill>
        </a:ln>
      </dgm:spPr>
    </dgm:pt>
    <dgm:pt modelId="{7AA96834-13C5-4EE3-BC26-A8596C50E14E}" type="pres">
      <dgm:prSet presAssocID="{54AF4702-C712-4AD5-AB0E-EC06483FEB67}" presName="bottomArc2" presStyleLbl="parChTrans1D1" presStyleIdx="11" presStyleCnt="24"/>
      <dgm:spPr>
        <a:ln w="28575">
          <a:solidFill>
            <a:srgbClr val="3DB39E"/>
          </a:solidFill>
        </a:ln>
      </dgm:spPr>
    </dgm:pt>
    <dgm:pt modelId="{E97FA0AB-FFB8-4EE7-A923-D548F2AF8464}" type="pres">
      <dgm:prSet presAssocID="{54AF4702-C712-4AD5-AB0E-EC06483FEB67}" presName="topConnNode2" presStyleLbl="node3" presStyleIdx="0" presStyleCnt="0"/>
      <dgm:spPr/>
      <dgm:t>
        <a:bodyPr/>
        <a:lstStyle/>
        <a:p>
          <a:endParaRPr lang="en-US" altLang="zh-CN"/>
        </a:p>
      </dgm:t>
    </dgm:pt>
    <dgm:pt modelId="{3F1C9D70-0242-48AB-B71C-9C5BC46C039E}" type="pres">
      <dgm:prSet presAssocID="{54AF4702-C712-4AD5-AB0E-EC06483FEB67}" presName="hierChild4" presStyleCnt="0"/>
      <dgm:spPr/>
    </dgm:pt>
    <dgm:pt modelId="{D70A2749-F6C1-4095-BC4D-850CDD56A678}" type="pres">
      <dgm:prSet presAssocID="{54AF4702-C712-4AD5-AB0E-EC06483FEB67}" presName="hierChild5" presStyleCnt="0"/>
      <dgm:spPr/>
    </dgm:pt>
    <dgm:pt modelId="{1C89D34C-C7A5-4E17-9364-4699220530D1}" type="pres">
      <dgm:prSet presAssocID="{A0B52A00-B812-4905-ABC0-806BD78D677A}" presName="hierChild5" presStyleCnt="0"/>
      <dgm:spPr/>
    </dgm:pt>
    <dgm:pt modelId="{58C3B98C-C34A-440A-B535-4C54D6A699CB}" type="pres">
      <dgm:prSet presAssocID="{C781BE43-89C2-4C6B-9194-9DAA85EC6C6A}" presName="Name28" presStyleLbl="parChTrans1D2" presStyleIdx="1" presStyleCnt="3"/>
      <dgm:spPr/>
      <dgm:t>
        <a:bodyPr/>
        <a:lstStyle/>
        <a:p>
          <a:endParaRPr lang="en-US" altLang="zh-CN"/>
        </a:p>
      </dgm:t>
    </dgm:pt>
    <dgm:pt modelId="{60C575CD-4FED-441B-AE3A-EE346AC16FC0}" type="pres">
      <dgm:prSet presAssocID="{8081828E-B190-4675-A1A0-856FEE1FE8AD}" presName="hierRoot2" presStyleCnt="0">
        <dgm:presLayoutVars>
          <dgm:hierBranch val="init"/>
        </dgm:presLayoutVars>
      </dgm:prSet>
      <dgm:spPr/>
    </dgm:pt>
    <dgm:pt modelId="{AA028E1A-7407-40A6-8A6E-0F5048FADD96}" type="pres">
      <dgm:prSet presAssocID="{8081828E-B190-4675-A1A0-856FEE1FE8AD}" presName="rootComposite2" presStyleCnt="0"/>
      <dgm:spPr/>
    </dgm:pt>
    <dgm:pt modelId="{C03C3271-993B-4CC2-AE95-3341DCEE074C}" type="pres">
      <dgm:prSet presAssocID="{8081828E-B190-4675-A1A0-856FEE1FE8AD}" presName="rootText2" presStyleLbl="alignAcc1" presStyleIdx="0" presStyleCnt="0" custScaleX="127993">
        <dgm:presLayoutVars>
          <dgm:chPref val="3"/>
        </dgm:presLayoutVars>
      </dgm:prSet>
      <dgm:spPr/>
      <dgm:t>
        <a:bodyPr/>
        <a:lstStyle/>
        <a:p>
          <a:endParaRPr lang="zh-CN" altLang="en-US"/>
        </a:p>
      </dgm:t>
    </dgm:pt>
    <dgm:pt modelId="{62E1304A-1845-4F2F-8C70-695DD218B7B2}" type="pres">
      <dgm:prSet presAssocID="{8081828E-B190-4675-A1A0-856FEE1FE8AD}" presName="topArc2" presStyleLbl="parChTrans1D1" presStyleIdx="12" presStyleCnt="24"/>
      <dgm:spPr>
        <a:ln w="28575">
          <a:solidFill>
            <a:srgbClr val="3DB39E"/>
          </a:solidFill>
        </a:ln>
      </dgm:spPr>
    </dgm:pt>
    <dgm:pt modelId="{181D2942-BC4F-4E88-9A51-C76BB8F0848F}" type="pres">
      <dgm:prSet presAssocID="{8081828E-B190-4675-A1A0-856FEE1FE8AD}" presName="bottomArc2" presStyleLbl="parChTrans1D1" presStyleIdx="13" presStyleCnt="24"/>
      <dgm:spPr>
        <a:ln w="28575">
          <a:solidFill>
            <a:srgbClr val="3DB39E"/>
          </a:solidFill>
        </a:ln>
      </dgm:spPr>
    </dgm:pt>
    <dgm:pt modelId="{04B9FA81-54CF-4871-AB86-688E462C6874}" type="pres">
      <dgm:prSet presAssocID="{8081828E-B190-4675-A1A0-856FEE1FE8AD}" presName="topConnNode2" presStyleLbl="node2" presStyleIdx="0" presStyleCnt="0"/>
      <dgm:spPr/>
      <dgm:t>
        <a:bodyPr/>
        <a:lstStyle/>
        <a:p>
          <a:endParaRPr lang="en-US" altLang="zh-CN"/>
        </a:p>
      </dgm:t>
    </dgm:pt>
    <dgm:pt modelId="{E0116F72-AD20-492F-9B77-0B3F7267AF46}" type="pres">
      <dgm:prSet presAssocID="{8081828E-B190-4675-A1A0-856FEE1FE8AD}" presName="hierChild4" presStyleCnt="0"/>
      <dgm:spPr/>
    </dgm:pt>
    <dgm:pt modelId="{344491F5-C56E-45DA-B05F-D6698F73145E}" type="pres">
      <dgm:prSet presAssocID="{A96C4EA3-831F-45C8-91F3-AD493A4D0972}" presName="Name28" presStyleLbl="parChTrans1D3" presStyleIdx="4" presStyleCnt="8"/>
      <dgm:spPr/>
      <dgm:t>
        <a:bodyPr/>
        <a:lstStyle/>
        <a:p>
          <a:endParaRPr lang="en-US" altLang="zh-CN"/>
        </a:p>
      </dgm:t>
    </dgm:pt>
    <dgm:pt modelId="{FBF51575-C523-4419-8E34-58352DEBCD9D}" type="pres">
      <dgm:prSet presAssocID="{7DFA930D-A8EE-43D4-888E-D1E829E1571C}" presName="hierRoot2" presStyleCnt="0">
        <dgm:presLayoutVars>
          <dgm:hierBranch val="init"/>
        </dgm:presLayoutVars>
      </dgm:prSet>
      <dgm:spPr/>
    </dgm:pt>
    <dgm:pt modelId="{CF16817E-4FD3-4D67-AB3D-AC5F50E87055}" type="pres">
      <dgm:prSet presAssocID="{7DFA930D-A8EE-43D4-888E-D1E829E1571C}" presName="rootComposite2" presStyleCnt="0"/>
      <dgm:spPr/>
    </dgm:pt>
    <dgm:pt modelId="{53B150F9-D784-4FA8-A085-FE52DE8F6DA9}" type="pres">
      <dgm:prSet presAssocID="{7DFA930D-A8EE-43D4-888E-D1E829E1571C}" presName="rootText2" presStyleLbl="alignAcc1" presStyleIdx="0" presStyleCnt="0">
        <dgm:presLayoutVars>
          <dgm:chPref val="3"/>
        </dgm:presLayoutVars>
      </dgm:prSet>
      <dgm:spPr/>
      <dgm:t>
        <a:bodyPr/>
        <a:lstStyle/>
        <a:p>
          <a:endParaRPr lang="zh-CN" altLang="en-US"/>
        </a:p>
      </dgm:t>
    </dgm:pt>
    <dgm:pt modelId="{703E01A9-E90C-400B-B939-0F560FB9C61D}" type="pres">
      <dgm:prSet presAssocID="{7DFA930D-A8EE-43D4-888E-D1E829E1571C}" presName="topArc2" presStyleLbl="parChTrans1D1" presStyleIdx="14" presStyleCnt="24"/>
      <dgm:spPr>
        <a:ln w="28575">
          <a:solidFill>
            <a:srgbClr val="3DB39E"/>
          </a:solidFill>
        </a:ln>
      </dgm:spPr>
    </dgm:pt>
    <dgm:pt modelId="{FE611720-F7B1-4687-A231-5E96DFD0E94C}" type="pres">
      <dgm:prSet presAssocID="{7DFA930D-A8EE-43D4-888E-D1E829E1571C}" presName="bottomArc2" presStyleLbl="parChTrans1D1" presStyleIdx="15" presStyleCnt="24"/>
      <dgm:spPr>
        <a:ln w="28575">
          <a:solidFill>
            <a:srgbClr val="3DB39E"/>
          </a:solidFill>
        </a:ln>
      </dgm:spPr>
    </dgm:pt>
    <dgm:pt modelId="{D0AD7C26-6611-4032-AD1D-2F370DF5D499}" type="pres">
      <dgm:prSet presAssocID="{7DFA930D-A8EE-43D4-888E-D1E829E1571C}" presName="topConnNode2" presStyleLbl="node3" presStyleIdx="0" presStyleCnt="0"/>
      <dgm:spPr/>
      <dgm:t>
        <a:bodyPr/>
        <a:lstStyle/>
        <a:p>
          <a:endParaRPr lang="en-US" altLang="zh-CN"/>
        </a:p>
      </dgm:t>
    </dgm:pt>
    <dgm:pt modelId="{D6143363-4240-4EC1-BCAA-0142B7F26ACA}" type="pres">
      <dgm:prSet presAssocID="{7DFA930D-A8EE-43D4-888E-D1E829E1571C}" presName="hierChild4" presStyleCnt="0"/>
      <dgm:spPr/>
    </dgm:pt>
    <dgm:pt modelId="{DB6C1DD0-3836-4A8E-8828-793DA0087A61}" type="pres">
      <dgm:prSet presAssocID="{7DFA930D-A8EE-43D4-888E-D1E829E1571C}" presName="hierChild5" presStyleCnt="0"/>
      <dgm:spPr/>
    </dgm:pt>
    <dgm:pt modelId="{A043961D-2FE3-4BB6-BD3D-F62DB310FD50}" type="pres">
      <dgm:prSet presAssocID="{F5723A82-06D6-4BDC-ACE7-BC03760F2E16}" presName="Name28" presStyleLbl="parChTrans1D3" presStyleIdx="5" presStyleCnt="8"/>
      <dgm:spPr/>
      <dgm:t>
        <a:bodyPr/>
        <a:lstStyle/>
        <a:p>
          <a:endParaRPr lang="en-US" altLang="zh-CN"/>
        </a:p>
      </dgm:t>
    </dgm:pt>
    <dgm:pt modelId="{7833DEE1-543B-44EA-B809-B5AC1B8CA64D}" type="pres">
      <dgm:prSet presAssocID="{FBF7A444-F330-4703-8C93-49FE8CE03CB4}" presName="hierRoot2" presStyleCnt="0">
        <dgm:presLayoutVars>
          <dgm:hierBranch val="init"/>
        </dgm:presLayoutVars>
      </dgm:prSet>
      <dgm:spPr/>
    </dgm:pt>
    <dgm:pt modelId="{35F5A702-0BEA-4CDF-843D-82E2C4CB2D40}" type="pres">
      <dgm:prSet presAssocID="{FBF7A444-F330-4703-8C93-49FE8CE03CB4}" presName="rootComposite2" presStyleCnt="0"/>
      <dgm:spPr/>
    </dgm:pt>
    <dgm:pt modelId="{088C892E-2FF9-496E-9678-04AD875429F0}" type="pres">
      <dgm:prSet presAssocID="{FBF7A444-F330-4703-8C93-49FE8CE03CB4}" presName="rootText2" presStyleLbl="alignAcc1" presStyleIdx="0" presStyleCnt="0">
        <dgm:presLayoutVars>
          <dgm:chPref val="3"/>
        </dgm:presLayoutVars>
      </dgm:prSet>
      <dgm:spPr/>
      <dgm:t>
        <a:bodyPr/>
        <a:lstStyle/>
        <a:p>
          <a:endParaRPr lang="zh-CN" altLang="en-US"/>
        </a:p>
      </dgm:t>
    </dgm:pt>
    <dgm:pt modelId="{043F9DA3-5BAF-4752-8AA7-432C1A0AEEB2}" type="pres">
      <dgm:prSet presAssocID="{FBF7A444-F330-4703-8C93-49FE8CE03CB4}" presName="topArc2" presStyleLbl="parChTrans1D1" presStyleIdx="16" presStyleCnt="24"/>
      <dgm:spPr>
        <a:ln w="28575">
          <a:solidFill>
            <a:srgbClr val="3DB39E"/>
          </a:solidFill>
        </a:ln>
      </dgm:spPr>
    </dgm:pt>
    <dgm:pt modelId="{4BCCDFD0-C6C0-49D1-B428-09131E70CF8C}" type="pres">
      <dgm:prSet presAssocID="{FBF7A444-F330-4703-8C93-49FE8CE03CB4}" presName="bottomArc2" presStyleLbl="parChTrans1D1" presStyleIdx="17" presStyleCnt="24"/>
      <dgm:spPr>
        <a:ln w="28575">
          <a:solidFill>
            <a:srgbClr val="3DB39E"/>
          </a:solidFill>
        </a:ln>
      </dgm:spPr>
    </dgm:pt>
    <dgm:pt modelId="{2FAF7847-55E4-44F5-AC5F-A0DF87D4D382}" type="pres">
      <dgm:prSet presAssocID="{FBF7A444-F330-4703-8C93-49FE8CE03CB4}" presName="topConnNode2" presStyleLbl="node3" presStyleIdx="0" presStyleCnt="0"/>
      <dgm:spPr/>
      <dgm:t>
        <a:bodyPr/>
        <a:lstStyle/>
        <a:p>
          <a:endParaRPr lang="en-US" altLang="zh-CN"/>
        </a:p>
      </dgm:t>
    </dgm:pt>
    <dgm:pt modelId="{55BE3675-7359-49EB-923A-C757A7A9C6F4}" type="pres">
      <dgm:prSet presAssocID="{FBF7A444-F330-4703-8C93-49FE8CE03CB4}" presName="hierChild4" presStyleCnt="0"/>
      <dgm:spPr/>
    </dgm:pt>
    <dgm:pt modelId="{8AF788D1-2B72-4DD5-A36D-86077E6C2B78}" type="pres">
      <dgm:prSet presAssocID="{FBF7A444-F330-4703-8C93-49FE8CE03CB4}" presName="hierChild5" presStyleCnt="0"/>
      <dgm:spPr/>
    </dgm:pt>
    <dgm:pt modelId="{18796E13-995E-4919-83BE-1F444A31D3B1}" type="pres">
      <dgm:prSet presAssocID="{8081828E-B190-4675-A1A0-856FEE1FE8AD}" presName="hierChild5" presStyleCnt="0"/>
      <dgm:spPr/>
    </dgm:pt>
    <dgm:pt modelId="{15EF0D96-6C87-4C8E-A100-681A1C213116}" type="pres">
      <dgm:prSet presAssocID="{CE315D9B-EBA1-483A-83C9-370AA6340F2F}" presName="Name28" presStyleLbl="parChTrans1D2" presStyleIdx="2" presStyleCnt="3"/>
      <dgm:spPr/>
      <dgm:t>
        <a:bodyPr/>
        <a:lstStyle/>
        <a:p>
          <a:endParaRPr lang="en-US" altLang="zh-CN"/>
        </a:p>
      </dgm:t>
    </dgm:pt>
    <dgm:pt modelId="{91354E9F-7527-4310-B686-1AFE36EF2AFF}" type="pres">
      <dgm:prSet presAssocID="{ED026DF7-B767-4135-B46C-99A956E19ABC}" presName="hierRoot2" presStyleCnt="0">
        <dgm:presLayoutVars>
          <dgm:hierBranch val="init"/>
        </dgm:presLayoutVars>
      </dgm:prSet>
      <dgm:spPr/>
    </dgm:pt>
    <dgm:pt modelId="{C20CBF2D-6E45-40E5-BCB0-71F51B7AC7F6}" type="pres">
      <dgm:prSet presAssocID="{ED026DF7-B767-4135-B46C-99A956E19ABC}" presName="rootComposite2" presStyleCnt="0"/>
      <dgm:spPr/>
    </dgm:pt>
    <dgm:pt modelId="{1DCFDD70-ED01-4153-B872-DB3150ABF368}" type="pres">
      <dgm:prSet presAssocID="{ED026DF7-B767-4135-B46C-99A956E19ABC}" presName="rootText2" presStyleLbl="alignAcc1" presStyleIdx="0" presStyleCnt="0" custScaleX="127993">
        <dgm:presLayoutVars>
          <dgm:chPref val="3"/>
        </dgm:presLayoutVars>
      </dgm:prSet>
      <dgm:spPr/>
      <dgm:t>
        <a:bodyPr/>
        <a:lstStyle/>
        <a:p>
          <a:endParaRPr lang="zh-CN" altLang="en-US"/>
        </a:p>
      </dgm:t>
    </dgm:pt>
    <dgm:pt modelId="{8790B62F-B482-4D89-95EA-066D274EE681}" type="pres">
      <dgm:prSet presAssocID="{ED026DF7-B767-4135-B46C-99A956E19ABC}" presName="topArc2" presStyleLbl="parChTrans1D1" presStyleIdx="18" presStyleCnt="24"/>
      <dgm:spPr>
        <a:ln w="28575">
          <a:solidFill>
            <a:srgbClr val="3DB39E"/>
          </a:solidFill>
        </a:ln>
      </dgm:spPr>
    </dgm:pt>
    <dgm:pt modelId="{0C0F0A94-4D65-4A1C-8B63-59C1ED51337C}" type="pres">
      <dgm:prSet presAssocID="{ED026DF7-B767-4135-B46C-99A956E19ABC}" presName="bottomArc2" presStyleLbl="parChTrans1D1" presStyleIdx="19" presStyleCnt="24"/>
      <dgm:spPr>
        <a:ln w="28575">
          <a:solidFill>
            <a:srgbClr val="3DB39E"/>
          </a:solidFill>
        </a:ln>
      </dgm:spPr>
    </dgm:pt>
    <dgm:pt modelId="{13ACAEAF-F4C6-47D6-BCF5-4787B4576741}" type="pres">
      <dgm:prSet presAssocID="{ED026DF7-B767-4135-B46C-99A956E19ABC}" presName="topConnNode2" presStyleLbl="node2" presStyleIdx="0" presStyleCnt="0"/>
      <dgm:spPr/>
      <dgm:t>
        <a:bodyPr/>
        <a:lstStyle/>
        <a:p>
          <a:endParaRPr lang="en-US" altLang="zh-CN"/>
        </a:p>
      </dgm:t>
    </dgm:pt>
    <dgm:pt modelId="{1CA9EC82-D912-4947-B85D-96F0AA4A1A7C}" type="pres">
      <dgm:prSet presAssocID="{ED026DF7-B767-4135-B46C-99A956E19ABC}" presName="hierChild4" presStyleCnt="0"/>
      <dgm:spPr/>
    </dgm:pt>
    <dgm:pt modelId="{2FDE6893-4A29-49E0-B779-4AA595F4C261}" type="pres">
      <dgm:prSet presAssocID="{A28DF459-07BD-4DEF-9D5F-58AE7F9F1E49}" presName="Name28" presStyleLbl="parChTrans1D3" presStyleIdx="6" presStyleCnt="8"/>
      <dgm:spPr/>
      <dgm:t>
        <a:bodyPr/>
        <a:lstStyle/>
        <a:p>
          <a:endParaRPr lang="en-US" altLang="zh-CN"/>
        </a:p>
      </dgm:t>
    </dgm:pt>
    <dgm:pt modelId="{A55CF538-F482-4B06-9AF6-BC1082A80605}" type="pres">
      <dgm:prSet presAssocID="{B6C43640-0CEE-45D0-AB31-6E004C8E6B7A}" presName="hierRoot2" presStyleCnt="0">
        <dgm:presLayoutVars>
          <dgm:hierBranch val="init"/>
        </dgm:presLayoutVars>
      </dgm:prSet>
      <dgm:spPr/>
    </dgm:pt>
    <dgm:pt modelId="{C445F886-99E3-4220-8FB8-63B6C3212322}" type="pres">
      <dgm:prSet presAssocID="{B6C43640-0CEE-45D0-AB31-6E004C8E6B7A}" presName="rootComposite2" presStyleCnt="0"/>
      <dgm:spPr/>
    </dgm:pt>
    <dgm:pt modelId="{66FDF4C7-05A7-42DA-B11F-648D5CFC79D6}" type="pres">
      <dgm:prSet presAssocID="{B6C43640-0CEE-45D0-AB31-6E004C8E6B7A}" presName="rootText2" presStyleLbl="alignAcc1" presStyleIdx="0" presStyleCnt="0">
        <dgm:presLayoutVars>
          <dgm:chPref val="3"/>
        </dgm:presLayoutVars>
      </dgm:prSet>
      <dgm:spPr/>
      <dgm:t>
        <a:bodyPr/>
        <a:lstStyle/>
        <a:p>
          <a:endParaRPr lang="zh-CN" altLang="en-US"/>
        </a:p>
      </dgm:t>
    </dgm:pt>
    <dgm:pt modelId="{E47903B5-3023-406B-9635-1B18B0E42217}" type="pres">
      <dgm:prSet presAssocID="{B6C43640-0CEE-45D0-AB31-6E004C8E6B7A}" presName="topArc2" presStyleLbl="parChTrans1D1" presStyleIdx="20" presStyleCnt="24"/>
      <dgm:spPr>
        <a:ln w="28575">
          <a:solidFill>
            <a:srgbClr val="3DB39E"/>
          </a:solidFill>
        </a:ln>
      </dgm:spPr>
    </dgm:pt>
    <dgm:pt modelId="{47F31489-AB3C-4AAD-874A-8594147CC86F}" type="pres">
      <dgm:prSet presAssocID="{B6C43640-0CEE-45D0-AB31-6E004C8E6B7A}" presName="bottomArc2" presStyleLbl="parChTrans1D1" presStyleIdx="21" presStyleCnt="24"/>
      <dgm:spPr>
        <a:ln w="28575">
          <a:solidFill>
            <a:srgbClr val="3DB39E"/>
          </a:solidFill>
        </a:ln>
      </dgm:spPr>
    </dgm:pt>
    <dgm:pt modelId="{969F13C8-1FBB-4EC7-99AF-FE7CD516AF66}" type="pres">
      <dgm:prSet presAssocID="{B6C43640-0CEE-45D0-AB31-6E004C8E6B7A}" presName="topConnNode2" presStyleLbl="node3" presStyleIdx="0" presStyleCnt="0"/>
      <dgm:spPr/>
      <dgm:t>
        <a:bodyPr/>
        <a:lstStyle/>
        <a:p>
          <a:endParaRPr lang="en-US" altLang="zh-CN"/>
        </a:p>
      </dgm:t>
    </dgm:pt>
    <dgm:pt modelId="{3ED2FA0A-1C45-4DEF-BA06-9C26BCDB3D74}" type="pres">
      <dgm:prSet presAssocID="{B6C43640-0CEE-45D0-AB31-6E004C8E6B7A}" presName="hierChild4" presStyleCnt="0"/>
      <dgm:spPr/>
    </dgm:pt>
    <dgm:pt modelId="{ABC18F56-689E-4020-842E-97924F2BBB4B}" type="pres">
      <dgm:prSet presAssocID="{B6C43640-0CEE-45D0-AB31-6E004C8E6B7A}" presName="hierChild5" presStyleCnt="0"/>
      <dgm:spPr/>
    </dgm:pt>
    <dgm:pt modelId="{E68320F2-C9C2-45A9-A61B-8B71DE81F1B3}" type="pres">
      <dgm:prSet presAssocID="{50DD9198-7481-46A0-83B6-65881F104DF7}" presName="Name28" presStyleLbl="parChTrans1D3" presStyleIdx="7" presStyleCnt="8"/>
      <dgm:spPr/>
      <dgm:t>
        <a:bodyPr/>
        <a:lstStyle/>
        <a:p>
          <a:endParaRPr lang="en-US" altLang="zh-CN"/>
        </a:p>
      </dgm:t>
    </dgm:pt>
    <dgm:pt modelId="{5FCD6C9E-3E0E-4054-8C28-5FB5A1E6FD0B}" type="pres">
      <dgm:prSet presAssocID="{E5893925-610F-47F5-A1AF-5756F2A5BAC9}" presName="hierRoot2" presStyleCnt="0">
        <dgm:presLayoutVars>
          <dgm:hierBranch val="init"/>
        </dgm:presLayoutVars>
      </dgm:prSet>
      <dgm:spPr/>
    </dgm:pt>
    <dgm:pt modelId="{754D7C4B-560C-4FB8-86FC-A49E96386DE2}" type="pres">
      <dgm:prSet presAssocID="{E5893925-610F-47F5-A1AF-5756F2A5BAC9}" presName="rootComposite2" presStyleCnt="0"/>
      <dgm:spPr/>
    </dgm:pt>
    <dgm:pt modelId="{B5AA939C-FD0E-42D8-99A3-FF343AB058CA}" type="pres">
      <dgm:prSet presAssocID="{E5893925-610F-47F5-A1AF-5756F2A5BAC9}" presName="rootText2" presStyleLbl="alignAcc1" presStyleIdx="0" presStyleCnt="0">
        <dgm:presLayoutVars>
          <dgm:chPref val="3"/>
        </dgm:presLayoutVars>
      </dgm:prSet>
      <dgm:spPr/>
      <dgm:t>
        <a:bodyPr/>
        <a:lstStyle/>
        <a:p>
          <a:endParaRPr lang="en-US" altLang="zh-CN"/>
        </a:p>
      </dgm:t>
    </dgm:pt>
    <dgm:pt modelId="{59E1FCD6-5CB1-4AF1-AF68-6EC14F6619E7}" type="pres">
      <dgm:prSet presAssocID="{E5893925-610F-47F5-A1AF-5756F2A5BAC9}" presName="topArc2" presStyleLbl="parChTrans1D1" presStyleIdx="22" presStyleCnt="24"/>
      <dgm:spPr>
        <a:ln w="28575">
          <a:solidFill>
            <a:srgbClr val="3DB39E"/>
          </a:solidFill>
        </a:ln>
      </dgm:spPr>
    </dgm:pt>
    <dgm:pt modelId="{3BFCD122-1A6A-4E62-B5C3-1F8901BCDD2C}" type="pres">
      <dgm:prSet presAssocID="{E5893925-610F-47F5-A1AF-5756F2A5BAC9}" presName="bottomArc2" presStyleLbl="parChTrans1D1" presStyleIdx="23" presStyleCnt="24"/>
      <dgm:spPr>
        <a:ln w="28575">
          <a:solidFill>
            <a:srgbClr val="3DB39E"/>
          </a:solidFill>
        </a:ln>
      </dgm:spPr>
    </dgm:pt>
    <dgm:pt modelId="{99A8F2A9-26DB-4968-AC96-3B31D5A4318C}" type="pres">
      <dgm:prSet presAssocID="{E5893925-610F-47F5-A1AF-5756F2A5BAC9}" presName="topConnNode2" presStyleLbl="node3" presStyleIdx="0" presStyleCnt="0"/>
      <dgm:spPr/>
      <dgm:t>
        <a:bodyPr/>
        <a:lstStyle/>
        <a:p>
          <a:endParaRPr lang="en-US" altLang="zh-CN"/>
        </a:p>
      </dgm:t>
    </dgm:pt>
    <dgm:pt modelId="{40ED12BB-F83D-44BA-B735-41E0037B9DD6}" type="pres">
      <dgm:prSet presAssocID="{E5893925-610F-47F5-A1AF-5756F2A5BAC9}" presName="hierChild4" presStyleCnt="0"/>
      <dgm:spPr/>
    </dgm:pt>
    <dgm:pt modelId="{C076D43A-A143-433A-A759-C9D634CB1FC6}" type="pres">
      <dgm:prSet presAssocID="{E5893925-610F-47F5-A1AF-5756F2A5BAC9}" presName="hierChild5" presStyleCnt="0"/>
      <dgm:spPr/>
    </dgm:pt>
    <dgm:pt modelId="{E48ED39F-432D-4408-97F1-C37C1C4730C0}" type="pres">
      <dgm:prSet presAssocID="{ED026DF7-B767-4135-B46C-99A956E19ABC}" presName="hierChild5" presStyleCnt="0"/>
      <dgm:spPr/>
    </dgm:pt>
    <dgm:pt modelId="{F31DB742-EFE7-4406-91FF-56039C7167E8}" type="pres">
      <dgm:prSet presAssocID="{37656EC0-4505-48D3-A01C-2827B288FB22}" presName="hierChild3" presStyleCnt="0"/>
      <dgm:spPr/>
    </dgm:pt>
  </dgm:ptLst>
  <dgm:cxnLst>
    <dgm:cxn modelId="{E6A1B18E-7A14-471A-9637-960B92EE7DF2}" srcId="{37656EC0-4505-48D3-A01C-2827B288FB22}" destId="{A0B52A00-B812-4905-ABC0-806BD78D677A}" srcOrd="0" destOrd="0" parTransId="{19AFD9D7-BDB4-4297-A259-ABA406D97E25}" sibTransId="{25FE8F4E-C114-4843-855A-DF3188F88779}"/>
    <dgm:cxn modelId="{580A9D36-00D3-45B0-AEE4-FEE95BC9541A}" type="presOf" srcId="{8081828E-B190-4675-A1A0-856FEE1FE8AD}" destId="{04B9FA81-54CF-4871-AB86-688E462C6874}" srcOrd="1" destOrd="0" presId="urn:microsoft.com/office/officeart/2008/layout/HalfCircleOrganizationChart"/>
    <dgm:cxn modelId="{5D262CF6-1959-4C4C-95B0-4F46453C9BC1}" type="presOf" srcId="{3C89EA36-F2B1-48D3-A404-280038A93BC5}" destId="{EC2BE397-44A9-48C0-8E29-2CA6859DEC24}" srcOrd="0" destOrd="0" presId="urn:microsoft.com/office/officeart/2008/layout/HalfCircleOrganizationChart"/>
    <dgm:cxn modelId="{A4C83A98-B3C5-4233-8E06-0541051DE887}" type="presOf" srcId="{CE315D9B-EBA1-483A-83C9-370AA6340F2F}" destId="{15EF0D96-6C87-4C8E-A100-681A1C213116}" srcOrd="0" destOrd="0" presId="urn:microsoft.com/office/officeart/2008/layout/HalfCircleOrganizationChart"/>
    <dgm:cxn modelId="{D6AF9E2B-4C90-41B2-B769-53279CD329FC}" type="presOf" srcId="{7DFA930D-A8EE-43D4-888E-D1E829E1571C}" destId="{D0AD7C26-6611-4032-AD1D-2F370DF5D499}" srcOrd="1" destOrd="0" presId="urn:microsoft.com/office/officeart/2008/layout/HalfCircleOrganizationChart"/>
    <dgm:cxn modelId="{86B2C9F6-4E64-4911-BC8F-7939EC103CC5}" type="presOf" srcId="{B6C43640-0CEE-45D0-AB31-6E004C8E6B7A}" destId="{969F13C8-1FBB-4EC7-99AF-FE7CD516AF66}" srcOrd="1" destOrd="0" presId="urn:microsoft.com/office/officeart/2008/layout/HalfCircleOrganizationChart"/>
    <dgm:cxn modelId="{27E813F3-6970-44FF-BCF6-28F4F6302080}" type="presOf" srcId="{5B08E9EA-9224-4D4B-9D54-6AED5F2BB3F3}" destId="{50A109B3-5D79-4BEB-B543-4DF9553398D7}" srcOrd="0" destOrd="0" presId="urn:microsoft.com/office/officeart/2008/layout/HalfCircleOrganizationChart"/>
    <dgm:cxn modelId="{EFFA17DA-2C58-4CC3-A47B-31B439DD3915}" srcId="{A0B52A00-B812-4905-ABC0-806BD78D677A}" destId="{955714E9-CD42-48C8-BF61-BA18F9C3DECF}" srcOrd="1" destOrd="0" parTransId="{F818B97A-27ED-4BA9-A41E-84745FF0151E}" sibTransId="{0934D289-D55B-43A2-833F-8CF5974D1ACF}"/>
    <dgm:cxn modelId="{C1C18698-C59D-4B62-A3B9-954D2F669EBE}" type="presOf" srcId="{8081828E-B190-4675-A1A0-856FEE1FE8AD}" destId="{C03C3271-993B-4CC2-AE95-3341DCEE074C}" srcOrd="0" destOrd="0" presId="urn:microsoft.com/office/officeart/2008/layout/HalfCircleOrganizationChart"/>
    <dgm:cxn modelId="{06D9BFAA-BDA2-49B7-959F-D986564B2D07}" type="presOf" srcId="{37656EC0-4505-48D3-A01C-2827B288FB22}" destId="{829C2E12-16DA-4E5E-B7D0-6FCDB3AE1A25}" srcOrd="1" destOrd="0" presId="urn:microsoft.com/office/officeart/2008/layout/HalfCircleOrganizationChart"/>
    <dgm:cxn modelId="{E1A57F71-03A3-48BD-861B-92A84F8B1053}" type="presOf" srcId="{ED026DF7-B767-4135-B46C-99A956E19ABC}" destId="{13ACAEAF-F4C6-47D6-BCF5-4787B4576741}" srcOrd="1" destOrd="0" presId="urn:microsoft.com/office/officeart/2008/layout/HalfCircleOrganizationChart"/>
    <dgm:cxn modelId="{747CD348-5961-4617-AE5E-99396F745C5E}" type="presOf" srcId="{F5723A82-06D6-4BDC-ACE7-BC03760F2E16}" destId="{A043961D-2FE3-4BB6-BD3D-F62DB310FD50}" srcOrd="0" destOrd="0" presId="urn:microsoft.com/office/officeart/2008/layout/HalfCircleOrganizationChart"/>
    <dgm:cxn modelId="{1C919B54-E853-414A-9D3C-10EF61E59638}" type="presOf" srcId="{C781BE43-89C2-4C6B-9194-9DAA85EC6C6A}" destId="{58C3B98C-C34A-440A-B535-4C54D6A699CB}" srcOrd="0" destOrd="0" presId="urn:microsoft.com/office/officeart/2008/layout/HalfCircleOrganizationChart"/>
    <dgm:cxn modelId="{5C7E23BF-C948-4EA2-937C-0EF60A277A6B}" type="presOf" srcId="{A0B52A00-B812-4905-ABC0-806BD78D677A}" destId="{8CE681FC-B6AD-460A-B8CB-D850A48B328D}" srcOrd="1" destOrd="0" presId="urn:microsoft.com/office/officeart/2008/layout/HalfCircleOrganizationChart"/>
    <dgm:cxn modelId="{3E2626A5-D0E1-46E6-8EE8-7C00C8C00F06}" type="presOf" srcId="{F818B97A-27ED-4BA9-A41E-84745FF0151E}" destId="{48CD3277-7F86-47C0-BD28-1DE0E1410068}" srcOrd="0" destOrd="0" presId="urn:microsoft.com/office/officeart/2008/layout/HalfCircleOrganizationChart"/>
    <dgm:cxn modelId="{74E8A47A-DFA3-4788-8DA1-2A8337CDD435}" srcId="{A0B52A00-B812-4905-ABC0-806BD78D677A}" destId="{54AF4702-C712-4AD5-AB0E-EC06483FEB67}" srcOrd="3" destOrd="0" parTransId="{1137E7A7-F338-450E-AE83-C2CFEF2FF8DB}" sibTransId="{D7E7EC10-E0B1-4FDE-8AA0-45AC622ED2F1}"/>
    <dgm:cxn modelId="{9984F4A2-5ADB-4276-A5CB-4A3D0897456B}" type="presOf" srcId="{19AFD9D7-BDB4-4297-A259-ABA406D97E25}" destId="{DC37B182-30F6-4CCC-88A5-00A2F1055451}" srcOrd="0" destOrd="0" presId="urn:microsoft.com/office/officeart/2008/layout/HalfCircleOrganizationChart"/>
    <dgm:cxn modelId="{155A9C41-09DE-4545-B9DA-CBA5823601F0}" srcId="{A0B52A00-B812-4905-ABC0-806BD78D677A}" destId="{E8EF499E-C8D7-48D7-9F84-524120CD2D26}" srcOrd="0" destOrd="0" parTransId="{3C89EA36-F2B1-48D3-A404-280038A93BC5}" sibTransId="{4A7738EB-1441-4725-A5DC-E20E9C9041C5}"/>
    <dgm:cxn modelId="{3E7237C9-48AF-4D72-AC5B-D879DF5EEEF0}" type="presOf" srcId="{E5893925-610F-47F5-A1AF-5756F2A5BAC9}" destId="{99A8F2A9-26DB-4968-AC96-3B31D5A4318C}" srcOrd="1" destOrd="0" presId="urn:microsoft.com/office/officeart/2008/layout/HalfCircleOrganizationChart"/>
    <dgm:cxn modelId="{E13740B1-F472-47DC-A11D-E5629C6E3663}" type="presOf" srcId="{FBF7A444-F330-4703-8C93-49FE8CE03CB4}" destId="{088C892E-2FF9-496E-9678-04AD875429F0}" srcOrd="0" destOrd="0" presId="urn:microsoft.com/office/officeart/2008/layout/HalfCircleOrganizationChart"/>
    <dgm:cxn modelId="{1D43F280-FCC6-4AE3-96E5-D0F3CAA5BED2}" srcId="{ED026DF7-B767-4135-B46C-99A956E19ABC}" destId="{B6C43640-0CEE-45D0-AB31-6E004C8E6B7A}" srcOrd="0" destOrd="0" parTransId="{A28DF459-07BD-4DEF-9D5F-58AE7F9F1E49}" sibTransId="{B0A86CA7-900D-4BD8-992D-73901CA45529}"/>
    <dgm:cxn modelId="{BB45A39D-BCEB-4738-997E-B5C924B66C1C}" type="presOf" srcId="{54AF4702-C712-4AD5-AB0E-EC06483FEB67}" destId="{E97FA0AB-FFB8-4EE7-A923-D548F2AF8464}" srcOrd="1" destOrd="0" presId="urn:microsoft.com/office/officeart/2008/layout/HalfCircleOrganizationChart"/>
    <dgm:cxn modelId="{B68D73DD-66C7-4260-B351-3EE614BC2561}" type="presOf" srcId="{54AF4702-C712-4AD5-AB0E-EC06483FEB67}" destId="{E796BA45-E99C-468E-BAE1-E3040535D56B}" srcOrd="0" destOrd="0" presId="urn:microsoft.com/office/officeart/2008/layout/HalfCircleOrganizationChart"/>
    <dgm:cxn modelId="{CE549069-AADC-4F1D-A610-2FF976B2C96B}" srcId="{ED026DF7-B767-4135-B46C-99A956E19ABC}" destId="{E5893925-610F-47F5-A1AF-5756F2A5BAC9}" srcOrd="1" destOrd="0" parTransId="{50DD9198-7481-46A0-83B6-65881F104DF7}" sibTransId="{94D3999E-8CC8-44C9-9E66-BB62115F85D3}"/>
    <dgm:cxn modelId="{75457708-668A-4DEA-A916-F0AC1F61BDA6}" type="presOf" srcId="{889AF9EC-B40E-41C6-A556-5F7B92B3E014}" destId="{72ED0128-735F-4531-9A92-128E818729DD}" srcOrd="0" destOrd="0" presId="urn:microsoft.com/office/officeart/2008/layout/HalfCircleOrganizationChart"/>
    <dgm:cxn modelId="{1E16CBC5-D3C6-486F-838F-0CF81C2733E7}" type="presOf" srcId="{955714E9-CD42-48C8-BF61-BA18F9C3DECF}" destId="{2B69ADE0-F5E7-4FA2-8599-D9CF17D2AD36}" srcOrd="1" destOrd="0" presId="urn:microsoft.com/office/officeart/2008/layout/HalfCircleOrganizationChart"/>
    <dgm:cxn modelId="{596EAA08-AED0-4C40-80D0-D0FA5E4843D5}" type="presOf" srcId="{955714E9-CD42-48C8-BF61-BA18F9C3DECF}" destId="{7A3AA591-AD57-4F52-94B2-090C2CC10FBB}" srcOrd="0" destOrd="0" presId="urn:microsoft.com/office/officeart/2008/layout/HalfCircleOrganizationChart"/>
    <dgm:cxn modelId="{533BD6E3-8CB6-43A8-A3BB-BE98C633F1C8}" type="presOf" srcId="{A0682810-0D1A-4AC6-AA32-0A660A52B2C1}" destId="{A1DC2554-0D2D-4D98-8903-03D68FF51B50}" srcOrd="1" destOrd="0" presId="urn:microsoft.com/office/officeart/2008/layout/HalfCircleOrganizationChart"/>
    <dgm:cxn modelId="{E2E75D4B-0608-4EE8-989A-8CFA186DBD66}" srcId="{8081828E-B190-4675-A1A0-856FEE1FE8AD}" destId="{7DFA930D-A8EE-43D4-888E-D1E829E1571C}" srcOrd="0" destOrd="0" parTransId="{A96C4EA3-831F-45C8-91F3-AD493A4D0972}" sibTransId="{D6C05FA4-D24D-457E-83F7-468CFECD00B9}"/>
    <dgm:cxn modelId="{FDB9A2F6-D79D-4A82-890F-3A5837FF8E35}" type="presOf" srcId="{ED026DF7-B767-4135-B46C-99A956E19ABC}" destId="{1DCFDD70-ED01-4153-B872-DB3150ABF368}" srcOrd="0" destOrd="0" presId="urn:microsoft.com/office/officeart/2008/layout/HalfCircleOrganizationChart"/>
    <dgm:cxn modelId="{B860A604-5BCE-4D60-9A7D-76F5A4BF809F}" type="presOf" srcId="{A0B52A00-B812-4905-ABC0-806BD78D677A}" destId="{8806652F-DB52-4241-814D-86C0BD1ED5CE}" srcOrd="0" destOrd="0" presId="urn:microsoft.com/office/officeart/2008/layout/HalfCircleOrganizationChart"/>
    <dgm:cxn modelId="{76B70146-68B8-4F01-AE1F-94119B3874FA}" srcId="{37656EC0-4505-48D3-A01C-2827B288FB22}" destId="{8081828E-B190-4675-A1A0-856FEE1FE8AD}" srcOrd="1" destOrd="0" parTransId="{C781BE43-89C2-4C6B-9194-9DAA85EC6C6A}" sibTransId="{D3C8AD49-80A4-4055-B2CB-232466525EB2}"/>
    <dgm:cxn modelId="{BEF39ED0-D24A-45D6-ACD8-2DFC91111B24}" srcId="{A0B52A00-B812-4905-ABC0-806BD78D677A}" destId="{A0682810-0D1A-4AC6-AA32-0A660A52B2C1}" srcOrd="2" destOrd="0" parTransId="{5B08E9EA-9224-4D4B-9D54-6AED5F2BB3F3}" sibTransId="{05A82082-B450-4651-BC4A-AE6751DADCDB}"/>
    <dgm:cxn modelId="{BA4B3F25-D403-439E-BD3B-1375ADAA891F}" type="presOf" srcId="{A28DF459-07BD-4DEF-9D5F-58AE7F9F1E49}" destId="{2FDE6893-4A29-49E0-B779-4AA595F4C261}" srcOrd="0" destOrd="0" presId="urn:microsoft.com/office/officeart/2008/layout/HalfCircleOrganizationChart"/>
    <dgm:cxn modelId="{47AE8B03-6CCA-44DB-88E0-84203626BFEF}" type="presOf" srcId="{A96C4EA3-831F-45C8-91F3-AD493A4D0972}" destId="{344491F5-C56E-45DA-B05F-D6698F73145E}" srcOrd="0" destOrd="0" presId="urn:microsoft.com/office/officeart/2008/layout/HalfCircleOrganizationChart"/>
    <dgm:cxn modelId="{37DC52C5-94EE-4819-8DBF-692C712EE610}" type="presOf" srcId="{A0682810-0D1A-4AC6-AA32-0A660A52B2C1}" destId="{13DF6442-9D9C-4D13-A02C-9EA4B3218D5F}" srcOrd="0" destOrd="0" presId="urn:microsoft.com/office/officeart/2008/layout/HalfCircleOrganizationChart"/>
    <dgm:cxn modelId="{0D354629-DD91-437E-8C95-189D62424A8F}" type="presOf" srcId="{7DFA930D-A8EE-43D4-888E-D1E829E1571C}" destId="{53B150F9-D784-4FA8-A085-FE52DE8F6DA9}" srcOrd="0" destOrd="0" presId="urn:microsoft.com/office/officeart/2008/layout/HalfCircleOrganizationChart"/>
    <dgm:cxn modelId="{AD5C8BBF-D6A3-4B41-994D-AD9F24CDCB95}" type="presOf" srcId="{37656EC0-4505-48D3-A01C-2827B288FB22}" destId="{8A5A9513-7E2C-426C-B362-FDF964D3370F}" srcOrd="0" destOrd="0" presId="urn:microsoft.com/office/officeart/2008/layout/HalfCircleOrganizationChart"/>
    <dgm:cxn modelId="{6D69151B-2AC3-4F15-8881-8E71AC7C4909}" type="presOf" srcId="{50DD9198-7481-46A0-83B6-65881F104DF7}" destId="{E68320F2-C9C2-45A9-A61B-8B71DE81F1B3}" srcOrd="0" destOrd="0" presId="urn:microsoft.com/office/officeart/2008/layout/HalfCircleOrganizationChart"/>
    <dgm:cxn modelId="{7CF07C8D-45B8-4F42-8134-4ADD0E551C9D}" type="presOf" srcId="{E8EF499E-C8D7-48D7-9F84-524120CD2D26}" destId="{3F22F374-6068-4D4C-87A1-55F021E9DA60}" srcOrd="1" destOrd="0" presId="urn:microsoft.com/office/officeart/2008/layout/HalfCircleOrganizationChart"/>
    <dgm:cxn modelId="{885768B2-65FD-430C-BF0A-B51FD9C63D23}" srcId="{889AF9EC-B40E-41C6-A556-5F7B92B3E014}" destId="{37656EC0-4505-48D3-A01C-2827B288FB22}" srcOrd="0" destOrd="0" parTransId="{ED758CA8-4E01-4D42-BAEB-1D7551D55AB2}" sibTransId="{B733DA73-7917-453A-A72D-AA8549E6D6EC}"/>
    <dgm:cxn modelId="{19126FF9-57D6-4480-AF7E-4E70D58AC51A}" type="presOf" srcId="{E5893925-610F-47F5-A1AF-5756F2A5BAC9}" destId="{B5AA939C-FD0E-42D8-99A3-FF343AB058CA}" srcOrd="0" destOrd="0" presId="urn:microsoft.com/office/officeart/2008/layout/HalfCircleOrganizationChart"/>
    <dgm:cxn modelId="{472F7B93-FD3A-45B0-9A83-1106DC18D5F8}" type="presOf" srcId="{1137E7A7-F338-450E-AE83-C2CFEF2FF8DB}" destId="{A21F3EEA-A60D-417A-8A32-17220A4B5F25}" srcOrd="0" destOrd="0" presId="urn:microsoft.com/office/officeart/2008/layout/HalfCircleOrganizationChart"/>
    <dgm:cxn modelId="{BFA7E57E-AB50-4C3B-84BE-36438B3289A9}" type="presOf" srcId="{B6C43640-0CEE-45D0-AB31-6E004C8E6B7A}" destId="{66FDF4C7-05A7-42DA-B11F-648D5CFC79D6}" srcOrd="0" destOrd="0" presId="urn:microsoft.com/office/officeart/2008/layout/HalfCircleOrganizationChart"/>
    <dgm:cxn modelId="{358E3A00-52BC-4739-AADB-77FE80CE690A}" type="presOf" srcId="{E8EF499E-C8D7-48D7-9F84-524120CD2D26}" destId="{E891FDEE-9E5E-4B17-8F8B-C71C7FDCC772}" srcOrd="0" destOrd="0" presId="urn:microsoft.com/office/officeart/2008/layout/HalfCircleOrganizationChart"/>
    <dgm:cxn modelId="{D3DBDFE9-BAC3-484B-AD46-6E5C20AD0573}" type="presOf" srcId="{FBF7A444-F330-4703-8C93-49FE8CE03CB4}" destId="{2FAF7847-55E4-44F5-AC5F-A0DF87D4D382}" srcOrd="1" destOrd="0" presId="urn:microsoft.com/office/officeart/2008/layout/HalfCircleOrganizationChart"/>
    <dgm:cxn modelId="{3E2E0B4C-B77C-4001-ACC6-CB7D38427F0C}" srcId="{8081828E-B190-4675-A1A0-856FEE1FE8AD}" destId="{FBF7A444-F330-4703-8C93-49FE8CE03CB4}" srcOrd="1" destOrd="0" parTransId="{F5723A82-06D6-4BDC-ACE7-BC03760F2E16}" sibTransId="{D958EFBF-14BE-4546-98BE-30E05C979E7D}"/>
    <dgm:cxn modelId="{F40A0A56-B0DF-4100-AE06-872E82796BE1}" srcId="{37656EC0-4505-48D3-A01C-2827B288FB22}" destId="{ED026DF7-B767-4135-B46C-99A956E19ABC}" srcOrd="2" destOrd="0" parTransId="{CE315D9B-EBA1-483A-83C9-370AA6340F2F}" sibTransId="{D235A2C6-F34E-488D-A2B2-895396367ACD}"/>
    <dgm:cxn modelId="{F2051993-67F5-4B9C-98D7-E548E994EE7C}" type="presParOf" srcId="{72ED0128-735F-4531-9A92-128E818729DD}" destId="{F8A951B1-9216-41FA-A346-594B333936BA}" srcOrd="0" destOrd="0" presId="urn:microsoft.com/office/officeart/2008/layout/HalfCircleOrganizationChart"/>
    <dgm:cxn modelId="{68116014-FA21-4B03-A414-AA09A520BF51}" type="presParOf" srcId="{F8A951B1-9216-41FA-A346-594B333936BA}" destId="{D708343A-C775-466F-AE00-4667494198CE}" srcOrd="0" destOrd="0" presId="urn:microsoft.com/office/officeart/2008/layout/HalfCircleOrganizationChart"/>
    <dgm:cxn modelId="{108BF6BC-4E93-4F05-B564-EE0E13C716F6}" type="presParOf" srcId="{D708343A-C775-466F-AE00-4667494198CE}" destId="{8A5A9513-7E2C-426C-B362-FDF964D3370F}" srcOrd="0" destOrd="0" presId="urn:microsoft.com/office/officeart/2008/layout/HalfCircleOrganizationChart"/>
    <dgm:cxn modelId="{101B652B-B3CD-48B4-AC14-A577E681FE67}" type="presParOf" srcId="{D708343A-C775-466F-AE00-4667494198CE}" destId="{D06D9193-C3C5-4F54-BDF3-E80547FEA6B1}" srcOrd="1" destOrd="0" presId="urn:microsoft.com/office/officeart/2008/layout/HalfCircleOrganizationChart"/>
    <dgm:cxn modelId="{503F82AC-F1A1-4B3F-8E97-323A06923400}" type="presParOf" srcId="{D708343A-C775-466F-AE00-4667494198CE}" destId="{278415BE-4012-407D-9F23-BB4BE95AB459}" srcOrd="2" destOrd="0" presId="urn:microsoft.com/office/officeart/2008/layout/HalfCircleOrganizationChart"/>
    <dgm:cxn modelId="{ED197171-EF1B-4778-89C8-9EB3882DB67E}" type="presParOf" srcId="{D708343A-C775-466F-AE00-4667494198CE}" destId="{829C2E12-16DA-4E5E-B7D0-6FCDB3AE1A25}" srcOrd="3" destOrd="0" presId="urn:microsoft.com/office/officeart/2008/layout/HalfCircleOrganizationChart"/>
    <dgm:cxn modelId="{5E78B1CF-E5BA-45C5-B239-12D49480F3E3}" type="presParOf" srcId="{F8A951B1-9216-41FA-A346-594B333936BA}" destId="{F367BF1B-3F38-405B-8B29-9BDC48BFDF86}" srcOrd="1" destOrd="0" presId="urn:microsoft.com/office/officeart/2008/layout/HalfCircleOrganizationChart"/>
    <dgm:cxn modelId="{0F78B2D6-E193-4088-B160-BA1997AFC803}" type="presParOf" srcId="{F367BF1B-3F38-405B-8B29-9BDC48BFDF86}" destId="{DC37B182-30F6-4CCC-88A5-00A2F1055451}" srcOrd="0" destOrd="0" presId="urn:microsoft.com/office/officeart/2008/layout/HalfCircleOrganizationChart"/>
    <dgm:cxn modelId="{94A0E1D1-77EE-4E61-9F48-F8EAAB666EA3}" type="presParOf" srcId="{F367BF1B-3F38-405B-8B29-9BDC48BFDF86}" destId="{8AEED886-D6BB-471C-A0FF-EB3EB5FD54B2}" srcOrd="1" destOrd="0" presId="urn:microsoft.com/office/officeart/2008/layout/HalfCircleOrganizationChart"/>
    <dgm:cxn modelId="{686385B0-3D3D-45F5-B138-CE4DF73529C2}" type="presParOf" srcId="{8AEED886-D6BB-471C-A0FF-EB3EB5FD54B2}" destId="{93F7A061-C9B7-4676-B4AC-E535F7EBED44}" srcOrd="0" destOrd="0" presId="urn:microsoft.com/office/officeart/2008/layout/HalfCircleOrganizationChart"/>
    <dgm:cxn modelId="{AA5090D1-988C-4EFF-ABEE-D3BAAE5122F1}" type="presParOf" srcId="{93F7A061-C9B7-4676-B4AC-E535F7EBED44}" destId="{8806652F-DB52-4241-814D-86C0BD1ED5CE}" srcOrd="0" destOrd="0" presId="urn:microsoft.com/office/officeart/2008/layout/HalfCircleOrganizationChart"/>
    <dgm:cxn modelId="{8FC5CFB0-5895-4E74-8161-AF0A352BA12F}" type="presParOf" srcId="{93F7A061-C9B7-4676-B4AC-E535F7EBED44}" destId="{04A0F868-B929-4891-B319-C50A08F5798A}" srcOrd="1" destOrd="0" presId="urn:microsoft.com/office/officeart/2008/layout/HalfCircleOrganizationChart"/>
    <dgm:cxn modelId="{8EF7841F-DCFF-4ACA-9B1F-780E8A9A48FA}" type="presParOf" srcId="{93F7A061-C9B7-4676-B4AC-E535F7EBED44}" destId="{40C723F7-1F99-4569-A525-2FD154EB7DA5}" srcOrd="2" destOrd="0" presId="urn:microsoft.com/office/officeart/2008/layout/HalfCircleOrganizationChart"/>
    <dgm:cxn modelId="{C7FEB1B1-9A89-476E-AF7B-EC58476C7DBE}" type="presParOf" srcId="{93F7A061-C9B7-4676-B4AC-E535F7EBED44}" destId="{8CE681FC-B6AD-460A-B8CB-D850A48B328D}" srcOrd="3" destOrd="0" presId="urn:microsoft.com/office/officeart/2008/layout/HalfCircleOrganizationChart"/>
    <dgm:cxn modelId="{ADDFF5ED-07DA-4FE2-A932-578D6CDC46B3}" type="presParOf" srcId="{8AEED886-D6BB-471C-A0FF-EB3EB5FD54B2}" destId="{B6364BB4-ACF3-4805-AA98-89873CFAF41C}" srcOrd="1" destOrd="0" presId="urn:microsoft.com/office/officeart/2008/layout/HalfCircleOrganizationChart"/>
    <dgm:cxn modelId="{D92C952A-8A8C-43D9-8D1D-57619A304602}" type="presParOf" srcId="{B6364BB4-ACF3-4805-AA98-89873CFAF41C}" destId="{EC2BE397-44A9-48C0-8E29-2CA6859DEC24}" srcOrd="0" destOrd="0" presId="urn:microsoft.com/office/officeart/2008/layout/HalfCircleOrganizationChart"/>
    <dgm:cxn modelId="{16845681-AE01-4FCE-882A-35386EE9413B}" type="presParOf" srcId="{B6364BB4-ACF3-4805-AA98-89873CFAF41C}" destId="{2FAABA52-47A8-45FF-904D-BAC8C023D427}" srcOrd="1" destOrd="0" presId="urn:microsoft.com/office/officeart/2008/layout/HalfCircleOrganizationChart"/>
    <dgm:cxn modelId="{B33CA5D2-C1BF-4B0E-8991-838BFF108304}" type="presParOf" srcId="{2FAABA52-47A8-45FF-904D-BAC8C023D427}" destId="{D8935084-39B3-49FA-9A62-4F769E9DDF1F}" srcOrd="0" destOrd="0" presId="urn:microsoft.com/office/officeart/2008/layout/HalfCircleOrganizationChart"/>
    <dgm:cxn modelId="{29BA04AA-B9FD-49CD-9A25-212C861EE82C}" type="presParOf" srcId="{D8935084-39B3-49FA-9A62-4F769E9DDF1F}" destId="{E891FDEE-9E5E-4B17-8F8B-C71C7FDCC772}" srcOrd="0" destOrd="0" presId="urn:microsoft.com/office/officeart/2008/layout/HalfCircleOrganizationChart"/>
    <dgm:cxn modelId="{99540B06-35DE-4ED6-97DF-5E81E6BF673D}" type="presParOf" srcId="{D8935084-39B3-49FA-9A62-4F769E9DDF1F}" destId="{F0986A8F-703A-41CE-A556-BCB1504C6F06}" srcOrd="1" destOrd="0" presId="urn:microsoft.com/office/officeart/2008/layout/HalfCircleOrganizationChart"/>
    <dgm:cxn modelId="{3D850DF2-AB9E-466E-943A-D29DA8D02B92}" type="presParOf" srcId="{D8935084-39B3-49FA-9A62-4F769E9DDF1F}" destId="{5D068B31-65B2-4475-9D48-3D7023B8339F}" srcOrd="2" destOrd="0" presId="urn:microsoft.com/office/officeart/2008/layout/HalfCircleOrganizationChart"/>
    <dgm:cxn modelId="{82C9A35E-6549-4696-A648-7E658763B047}" type="presParOf" srcId="{D8935084-39B3-49FA-9A62-4F769E9DDF1F}" destId="{3F22F374-6068-4D4C-87A1-55F021E9DA60}" srcOrd="3" destOrd="0" presId="urn:microsoft.com/office/officeart/2008/layout/HalfCircleOrganizationChart"/>
    <dgm:cxn modelId="{66379872-E658-42BE-8FE9-35A81E402ADF}" type="presParOf" srcId="{2FAABA52-47A8-45FF-904D-BAC8C023D427}" destId="{DE2444EF-E90A-4DF1-802F-A26B784A5E0E}" srcOrd="1" destOrd="0" presId="urn:microsoft.com/office/officeart/2008/layout/HalfCircleOrganizationChart"/>
    <dgm:cxn modelId="{80B8D25C-0878-4030-9DA1-DB6D2DF582FB}" type="presParOf" srcId="{2FAABA52-47A8-45FF-904D-BAC8C023D427}" destId="{452B09CD-0648-4860-87AE-C1B7CFAE7DA9}" srcOrd="2" destOrd="0" presId="urn:microsoft.com/office/officeart/2008/layout/HalfCircleOrganizationChart"/>
    <dgm:cxn modelId="{FFB9E4A1-3304-424A-8101-7265F3BEE963}" type="presParOf" srcId="{B6364BB4-ACF3-4805-AA98-89873CFAF41C}" destId="{48CD3277-7F86-47C0-BD28-1DE0E1410068}" srcOrd="2" destOrd="0" presId="urn:microsoft.com/office/officeart/2008/layout/HalfCircleOrganizationChart"/>
    <dgm:cxn modelId="{F20DE6B9-D885-4F4C-AFC9-09F84A3DD084}" type="presParOf" srcId="{B6364BB4-ACF3-4805-AA98-89873CFAF41C}" destId="{178E52D5-A466-4AEE-A382-68578DD22735}" srcOrd="3" destOrd="0" presId="urn:microsoft.com/office/officeart/2008/layout/HalfCircleOrganizationChart"/>
    <dgm:cxn modelId="{9BB094EA-78FC-4B5E-B44D-8C27E90D80AB}" type="presParOf" srcId="{178E52D5-A466-4AEE-A382-68578DD22735}" destId="{0F9C272E-7E6E-4172-BD20-7FB4FFB58736}" srcOrd="0" destOrd="0" presId="urn:microsoft.com/office/officeart/2008/layout/HalfCircleOrganizationChart"/>
    <dgm:cxn modelId="{65BC8FE0-7C31-4144-905B-0634A5588042}" type="presParOf" srcId="{0F9C272E-7E6E-4172-BD20-7FB4FFB58736}" destId="{7A3AA591-AD57-4F52-94B2-090C2CC10FBB}" srcOrd="0" destOrd="0" presId="urn:microsoft.com/office/officeart/2008/layout/HalfCircleOrganizationChart"/>
    <dgm:cxn modelId="{B519DC40-B294-4E85-8DB2-A888D8F3C8B4}" type="presParOf" srcId="{0F9C272E-7E6E-4172-BD20-7FB4FFB58736}" destId="{2C3357E0-4995-487E-B2C7-2D440AF43F6B}" srcOrd="1" destOrd="0" presId="urn:microsoft.com/office/officeart/2008/layout/HalfCircleOrganizationChart"/>
    <dgm:cxn modelId="{DC2A13BB-2328-4E61-A456-4FE985952327}" type="presParOf" srcId="{0F9C272E-7E6E-4172-BD20-7FB4FFB58736}" destId="{DF6D5BAE-F093-4B30-96E0-C526B69C104C}" srcOrd="2" destOrd="0" presId="urn:microsoft.com/office/officeart/2008/layout/HalfCircleOrganizationChart"/>
    <dgm:cxn modelId="{3627A55D-6034-4139-93BC-B95E92F7D7F8}" type="presParOf" srcId="{0F9C272E-7E6E-4172-BD20-7FB4FFB58736}" destId="{2B69ADE0-F5E7-4FA2-8599-D9CF17D2AD36}" srcOrd="3" destOrd="0" presId="urn:microsoft.com/office/officeart/2008/layout/HalfCircleOrganizationChart"/>
    <dgm:cxn modelId="{3429B754-B988-4482-9448-A757A21BBC25}" type="presParOf" srcId="{178E52D5-A466-4AEE-A382-68578DD22735}" destId="{DF4A5AFD-D367-4227-9045-D2FDC09AEC2C}" srcOrd="1" destOrd="0" presId="urn:microsoft.com/office/officeart/2008/layout/HalfCircleOrganizationChart"/>
    <dgm:cxn modelId="{F0D2DBC4-6D47-444A-85F5-5E89F5A795C0}" type="presParOf" srcId="{178E52D5-A466-4AEE-A382-68578DD22735}" destId="{CE05AAE8-E5A0-423D-8724-B781727E3399}" srcOrd="2" destOrd="0" presId="urn:microsoft.com/office/officeart/2008/layout/HalfCircleOrganizationChart"/>
    <dgm:cxn modelId="{C2FB56B4-EC08-4191-8728-C76D33DBFECF}" type="presParOf" srcId="{B6364BB4-ACF3-4805-AA98-89873CFAF41C}" destId="{50A109B3-5D79-4BEB-B543-4DF9553398D7}" srcOrd="4" destOrd="0" presId="urn:microsoft.com/office/officeart/2008/layout/HalfCircleOrganizationChart"/>
    <dgm:cxn modelId="{5D45D9BB-DF94-4E0C-94BB-8B1B42E8CCA4}" type="presParOf" srcId="{B6364BB4-ACF3-4805-AA98-89873CFAF41C}" destId="{BEA9BDCC-66C4-4BA2-9790-808A64FCEACE}" srcOrd="5" destOrd="0" presId="urn:microsoft.com/office/officeart/2008/layout/HalfCircleOrganizationChart"/>
    <dgm:cxn modelId="{91B032D0-8CBD-4C48-80E4-61D733FE1645}" type="presParOf" srcId="{BEA9BDCC-66C4-4BA2-9790-808A64FCEACE}" destId="{2B9B8445-D609-42F1-AFA2-901A01EDBDCE}" srcOrd="0" destOrd="0" presId="urn:microsoft.com/office/officeart/2008/layout/HalfCircleOrganizationChart"/>
    <dgm:cxn modelId="{2FEE6FE0-3F39-4C5D-84E7-2D95A03AB17F}" type="presParOf" srcId="{2B9B8445-D609-42F1-AFA2-901A01EDBDCE}" destId="{13DF6442-9D9C-4D13-A02C-9EA4B3218D5F}" srcOrd="0" destOrd="0" presId="urn:microsoft.com/office/officeart/2008/layout/HalfCircleOrganizationChart"/>
    <dgm:cxn modelId="{0FCFC582-C664-4541-8696-9C111D7BDF0E}" type="presParOf" srcId="{2B9B8445-D609-42F1-AFA2-901A01EDBDCE}" destId="{AA2D9F90-6D36-448C-B5AE-84C882B48758}" srcOrd="1" destOrd="0" presId="urn:microsoft.com/office/officeart/2008/layout/HalfCircleOrganizationChart"/>
    <dgm:cxn modelId="{774045C8-A980-49E5-B43C-D6882B268093}" type="presParOf" srcId="{2B9B8445-D609-42F1-AFA2-901A01EDBDCE}" destId="{70D87F95-C208-45CA-B33E-79121413AD34}" srcOrd="2" destOrd="0" presId="urn:microsoft.com/office/officeart/2008/layout/HalfCircleOrganizationChart"/>
    <dgm:cxn modelId="{76172086-C0D5-4030-8635-D6C5AAC3C643}" type="presParOf" srcId="{2B9B8445-D609-42F1-AFA2-901A01EDBDCE}" destId="{A1DC2554-0D2D-4D98-8903-03D68FF51B50}" srcOrd="3" destOrd="0" presId="urn:microsoft.com/office/officeart/2008/layout/HalfCircleOrganizationChart"/>
    <dgm:cxn modelId="{893F1AAA-494C-4D93-A343-03F92C19FDCA}" type="presParOf" srcId="{BEA9BDCC-66C4-4BA2-9790-808A64FCEACE}" destId="{11C25FCA-E6D7-4032-919B-369A2338ACE9}" srcOrd="1" destOrd="0" presId="urn:microsoft.com/office/officeart/2008/layout/HalfCircleOrganizationChart"/>
    <dgm:cxn modelId="{B3221348-FC29-4377-A424-5E806477C627}" type="presParOf" srcId="{BEA9BDCC-66C4-4BA2-9790-808A64FCEACE}" destId="{0DFC475F-F626-4110-A4AC-BB408AAE281E}" srcOrd="2" destOrd="0" presId="urn:microsoft.com/office/officeart/2008/layout/HalfCircleOrganizationChart"/>
    <dgm:cxn modelId="{5C5B2154-B02B-4A2D-B157-14AFDB70EC43}" type="presParOf" srcId="{B6364BB4-ACF3-4805-AA98-89873CFAF41C}" destId="{A21F3EEA-A60D-417A-8A32-17220A4B5F25}" srcOrd="6" destOrd="0" presId="urn:microsoft.com/office/officeart/2008/layout/HalfCircleOrganizationChart"/>
    <dgm:cxn modelId="{720B9D75-E493-4720-970D-63BC2AFAA900}" type="presParOf" srcId="{B6364BB4-ACF3-4805-AA98-89873CFAF41C}" destId="{BCEB60EF-5407-4B7D-9179-121D8F1B1F76}" srcOrd="7" destOrd="0" presId="urn:microsoft.com/office/officeart/2008/layout/HalfCircleOrganizationChart"/>
    <dgm:cxn modelId="{FB76C60F-E2B6-4F8D-A64F-63A64063DCE0}" type="presParOf" srcId="{BCEB60EF-5407-4B7D-9179-121D8F1B1F76}" destId="{EACB19B8-F016-49B4-9F46-34E9B6E44B58}" srcOrd="0" destOrd="0" presId="urn:microsoft.com/office/officeart/2008/layout/HalfCircleOrganizationChart"/>
    <dgm:cxn modelId="{1EF9865C-1157-4DB0-A47D-F3D45CA15F8E}" type="presParOf" srcId="{EACB19B8-F016-49B4-9F46-34E9B6E44B58}" destId="{E796BA45-E99C-468E-BAE1-E3040535D56B}" srcOrd="0" destOrd="0" presId="urn:microsoft.com/office/officeart/2008/layout/HalfCircleOrganizationChart"/>
    <dgm:cxn modelId="{ABE6E3BE-89B9-4ED8-B95D-3292C8F8F0A1}" type="presParOf" srcId="{EACB19B8-F016-49B4-9F46-34E9B6E44B58}" destId="{415A06E4-0A17-4B7A-B002-F3F5251A89A0}" srcOrd="1" destOrd="0" presId="urn:microsoft.com/office/officeart/2008/layout/HalfCircleOrganizationChart"/>
    <dgm:cxn modelId="{5A549348-F545-4148-9AD5-7FA868684316}" type="presParOf" srcId="{EACB19B8-F016-49B4-9F46-34E9B6E44B58}" destId="{7AA96834-13C5-4EE3-BC26-A8596C50E14E}" srcOrd="2" destOrd="0" presId="urn:microsoft.com/office/officeart/2008/layout/HalfCircleOrganizationChart"/>
    <dgm:cxn modelId="{10BE830D-E509-4119-836A-E6AFB7AD1AB9}" type="presParOf" srcId="{EACB19B8-F016-49B4-9F46-34E9B6E44B58}" destId="{E97FA0AB-FFB8-4EE7-A923-D548F2AF8464}" srcOrd="3" destOrd="0" presId="urn:microsoft.com/office/officeart/2008/layout/HalfCircleOrganizationChart"/>
    <dgm:cxn modelId="{AE18AE64-2A37-450D-8132-982CF915801C}" type="presParOf" srcId="{BCEB60EF-5407-4B7D-9179-121D8F1B1F76}" destId="{3F1C9D70-0242-48AB-B71C-9C5BC46C039E}" srcOrd="1" destOrd="0" presId="urn:microsoft.com/office/officeart/2008/layout/HalfCircleOrganizationChart"/>
    <dgm:cxn modelId="{F3863201-15F2-4233-8154-137DF60C3613}" type="presParOf" srcId="{BCEB60EF-5407-4B7D-9179-121D8F1B1F76}" destId="{D70A2749-F6C1-4095-BC4D-850CDD56A678}" srcOrd="2" destOrd="0" presId="urn:microsoft.com/office/officeart/2008/layout/HalfCircleOrganizationChart"/>
    <dgm:cxn modelId="{316E1964-866F-4AB7-9C59-9E18F4EE40D8}" type="presParOf" srcId="{8AEED886-D6BB-471C-A0FF-EB3EB5FD54B2}" destId="{1C89D34C-C7A5-4E17-9364-4699220530D1}" srcOrd="2" destOrd="0" presId="urn:microsoft.com/office/officeart/2008/layout/HalfCircleOrganizationChart"/>
    <dgm:cxn modelId="{EDB7BC22-B1E3-4D13-B1C0-12D0F31531C4}" type="presParOf" srcId="{F367BF1B-3F38-405B-8B29-9BDC48BFDF86}" destId="{58C3B98C-C34A-440A-B535-4C54D6A699CB}" srcOrd="2" destOrd="0" presId="urn:microsoft.com/office/officeart/2008/layout/HalfCircleOrganizationChart"/>
    <dgm:cxn modelId="{52F87EEC-46C5-44E9-BE9C-87B92F5BB524}" type="presParOf" srcId="{F367BF1B-3F38-405B-8B29-9BDC48BFDF86}" destId="{60C575CD-4FED-441B-AE3A-EE346AC16FC0}" srcOrd="3" destOrd="0" presId="urn:microsoft.com/office/officeart/2008/layout/HalfCircleOrganizationChart"/>
    <dgm:cxn modelId="{468F0B36-464C-46F7-BCCA-12933D5E1BDE}" type="presParOf" srcId="{60C575CD-4FED-441B-AE3A-EE346AC16FC0}" destId="{AA028E1A-7407-40A6-8A6E-0F5048FADD96}" srcOrd="0" destOrd="0" presId="urn:microsoft.com/office/officeart/2008/layout/HalfCircleOrganizationChart"/>
    <dgm:cxn modelId="{76A88C86-56C5-4524-9259-EB04472530DD}" type="presParOf" srcId="{AA028E1A-7407-40A6-8A6E-0F5048FADD96}" destId="{C03C3271-993B-4CC2-AE95-3341DCEE074C}" srcOrd="0" destOrd="0" presId="urn:microsoft.com/office/officeart/2008/layout/HalfCircleOrganizationChart"/>
    <dgm:cxn modelId="{92D27558-B69B-4BD0-A18A-799B4F455C42}" type="presParOf" srcId="{AA028E1A-7407-40A6-8A6E-0F5048FADD96}" destId="{62E1304A-1845-4F2F-8C70-695DD218B7B2}" srcOrd="1" destOrd="0" presId="urn:microsoft.com/office/officeart/2008/layout/HalfCircleOrganizationChart"/>
    <dgm:cxn modelId="{FB6E2AC6-6BAF-49C8-BEEF-DDBAE15500A2}" type="presParOf" srcId="{AA028E1A-7407-40A6-8A6E-0F5048FADD96}" destId="{181D2942-BC4F-4E88-9A51-C76BB8F0848F}" srcOrd="2" destOrd="0" presId="urn:microsoft.com/office/officeart/2008/layout/HalfCircleOrganizationChart"/>
    <dgm:cxn modelId="{28F9D24C-2D5E-4BF0-8ECF-ADDFF0090485}" type="presParOf" srcId="{AA028E1A-7407-40A6-8A6E-0F5048FADD96}" destId="{04B9FA81-54CF-4871-AB86-688E462C6874}" srcOrd="3" destOrd="0" presId="urn:microsoft.com/office/officeart/2008/layout/HalfCircleOrganizationChart"/>
    <dgm:cxn modelId="{976F7D6A-13E5-4C95-BB50-FDE240A8888F}" type="presParOf" srcId="{60C575CD-4FED-441B-AE3A-EE346AC16FC0}" destId="{E0116F72-AD20-492F-9B77-0B3F7267AF46}" srcOrd="1" destOrd="0" presId="urn:microsoft.com/office/officeart/2008/layout/HalfCircleOrganizationChart"/>
    <dgm:cxn modelId="{11E85BDE-8F39-4F65-B00C-C62F902D0B50}" type="presParOf" srcId="{E0116F72-AD20-492F-9B77-0B3F7267AF46}" destId="{344491F5-C56E-45DA-B05F-D6698F73145E}" srcOrd="0" destOrd="0" presId="urn:microsoft.com/office/officeart/2008/layout/HalfCircleOrganizationChart"/>
    <dgm:cxn modelId="{EB0F2219-6746-4D30-A8B5-F026E97D8909}" type="presParOf" srcId="{E0116F72-AD20-492F-9B77-0B3F7267AF46}" destId="{FBF51575-C523-4419-8E34-58352DEBCD9D}" srcOrd="1" destOrd="0" presId="urn:microsoft.com/office/officeart/2008/layout/HalfCircleOrganizationChart"/>
    <dgm:cxn modelId="{2CAF400C-433F-483A-86CD-C563CCE88624}" type="presParOf" srcId="{FBF51575-C523-4419-8E34-58352DEBCD9D}" destId="{CF16817E-4FD3-4D67-AB3D-AC5F50E87055}" srcOrd="0" destOrd="0" presId="urn:microsoft.com/office/officeart/2008/layout/HalfCircleOrganizationChart"/>
    <dgm:cxn modelId="{3A4BB49B-48F9-4271-B938-47B33E6C2694}" type="presParOf" srcId="{CF16817E-4FD3-4D67-AB3D-AC5F50E87055}" destId="{53B150F9-D784-4FA8-A085-FE52DE8F6DA9}" srcOrd="0" destOrd="0" presId="urn:microsoft.com/office/officeart/2008/layout/HalfCircleOrganizationChart"/>
    <dgm:cxn modelId="{130234EF-29A2-40F0-B512-C5907E0383B6}" type="presParOf" srcId="{CF16817E-4FD3-4D67-AB3D-AC5F50E87055}" destId="{703E01A9-E90C-400B-B939-0F560FB9C61D}" srcOrd="1" destOrd="0" presId="urn:microsoft.com/office/officeart/2008/layout/HalfCircleOrganizationChart"/>
    <dgm:cxn modelId="{0E5C904E-FE48-4F26-A129-6CC1F19BA1B8}" type="presParOf" srcId="{CF16817E-4FD3-4D67-AB3D-AC5F50E87055}" destId="{FE611720-F7B1-4687-A231-5E96DFD0E94C}" srcOrd="2" destOrd="0" presId="urn:microsoft.com/office/officeart/2008/layout/HalfCircleOrganizationChart"/>
    <dgm:cxn modelId="{F379C0D6-C6AC-4EF7-B092-33856FA56B42}" type="presParOf" srcId="{CF16817E-4FD3-4D67-AB3D-AC5F50E87055}" destId="{D0AD7C26-6611-4032-AD1D-2F370DF5D499}" srcOrd="3" destOrd="0" presId="urn:microsoft.com/office/officeart/2008/layout/HalfCircleOrganizationChart"/>
    <dgm:cxn modelId="{DF293054-BD28-42EB-9C16-C4A122874C27}" type="presParOf" srcId="{FBF51575-C523-4419-8E34-58352DEBCD9D}" destId="{D6143363-4240-4EC1-BCAA-0142B7F26ACA}" srcOrd="1" destOrd="0" presId="urn:microsoft.com/office/officeart/2008/layout/HalfCircleOrganizationChart"/>
    <dgm:cxn modelId="{CEA5A30A-A0DA-4173-89F6-4C9E8AE3D582}" type="presParOf" srcId="{FBF51575-C523-4419-8E34-58352DEBCD9D}" destId="{DB6C1DD0-3836-4A8E-8828-793DA0087A61}" srcOrd="2" destOrd="0" presId="urn:microsoft.com/office/officeart/2008/layout/HalfCircleOrganizationChart"/>
    <dgm:cxn modelId="{61F94034-A107-4131-A483-BD1F86576703}" type="presParOf" srcId="{E0116F72-AD20-492F-9B77-0B3F7267AF46}" destId="{A043961D-2FE3-4BB6-BD3D-F62DB310FD50}" srcOrd="2" destOrd="0" presId="urn:microsoft.com/office/officeart/2008/layout/HalfCircleOrganizationChart"/>
    <dgm:cxn modelId="{B73DFC08-15D4-454E-85A6-3C175F41F685}" type="presParOf" srcId="{E0116F72-AD20-492F-9B77-0B3F7267AF46}" destId="{7833DEE1-543B-44EA-B809-B5AC1B8CA64D}" srcOrd="3" destOrd="0" presId="urn:microsoft.com/office/officeart/2008/layout/HalfCircleOrganizationChart"/>
    <dgm:cxn modelId="{20035F2B-0EDF-49EF-9BE8-9FEB029685BA}" type="presParOf" srcId="{7833DEE1-543B-44EA-B809-B5AC1B8CA64D}" destId="{35F5A702-0BEA-4CDF-843D-82E2C4CB2D40}" srcOrd="0" destOrd="0" presId="urn:microsoft.com/office/officeart/2008/layout/HalfCircleOrganizationChart"/>
    <dgm:cxn modelId="{41BB02B7-72EE-4ACE-8623-F6DF3FE1F533}" type="presParOf" srcId="{35F5A702-0BEA-4CDF-843D-82E2C4CB2D40}" destId="{088C892E-2FF9-496E-9678-04AD875429F0}" srcOrd="0" destOrd="0" presId="urn:microsoft.com/office/officeart/2008/layout/HalfCircleOrganizationChart"/>
    <dgm:cxn modelId="{B4E4443E-8D3A-4A5D-824C-9E8168219344}" type="presParOf" srcId="{35F5A702-0BEA-4CDF-843D-82E2C4CB2D40}" destId="{043F9DA3-5BAF-4752-8AA7-432C1A0AEEB2}" srcOrd="1" destOrd="0" presId="urn:microsoft.com/office/officeart/2008/layout/HalfCircleOrganizationChart"/>
    <dgm:cxn modelId="{F3D7FCCA-6096-4640-B47F-4272EE405AAC}" type="presParOf" srcId="{35F5A702-0BEA-4CDF-843D-82E2C4CB2D40}" destId="{4BCCDFD0-C6C0-49D1-B428-09131E70CF8C}" srcOrd="2" destOrd="0" presId="urn:microsoft.com/office/officeart/2008/layout/HalfCircleOrganizationChart"/>
    <dgm:cxn modelId="{807FE95C-6988-49F5-A3D8-5A89C4DAD3B3}" type="presParOf" srcId="{35F5A702-0BEA-4CDF-843D-82E2C4CB2D40}" destId="{2FAF7847-55E4-44F5-AC5F-A0DF87D4D382}" srcOrd="3" destOrd="0" presId="urn:microsoft.com/office/officeart/2008/layout/HalfCircleOrganizationChart"/>
    <dgm:cxn modelId="{1616DEF7-9E81-4E87-8C5E-1CB7D7A2463D}" type="presParOf" srcId="{7833DEE1-543B-44EA-B809-B5AC1B8CA64D}" destId="{55BE3675-7359-49EB-923A-C757A7A9C6F4}" srcOrd="1" destOrd="0" presId="urn:microsoft.com/office/officeart/2008/layout/HalfCircleOrganizationChart"/>
    <dgm:cxn modelId="{C0289A0C-DE9F-4E29-A861-6A6D9A00BFE6}" type="presParOf" srcId="{7833DEE1-543B-44EA-B809-B5AC1B8CA64D}" destId="{8AF788D1-2B72-4DD5-A36D-86077E6C2B78}" srcOrd="2" destOrd="0" presId="urn:microsoft.com/office/officeart/2008/layout/HalfCircleOrganizationChart"/>
    <dgm:cxn modelId="{D07CFCD6-4DFF-41FC-BB8E-12E23292678C}" type="presParOf" srcId="{60C575CD-4FED-441B-AE3A-EE346AC16FC0}" destId="{18796E13-995E-4919-83BE-1F444A31D3B1}" srcOrd="2" destOrd="0" presId="urn:microsoft.com/office/officeart/2008/layout/HalfCircleOrganizationChart"/>
    <dgm:cxn modelId="{559A26C6-A44A-4B4F-A821-898F7D1FF507}" type="presParOf" srcId="{F367BF1B-3F38-405B-8B29-9BDC48BFDF86}" destId="{15EF0D96-6C87-4C8E-A100-681A1C213116}" srcOrd="4" destOrd="0" presId="urn:microsoft.com/office/officeart/2008/layout/HalfCircleOrganizationChart"/>
    <dgm:cxn modelId="{C0F3298F-A467-4D98-9EEB-63AF3E7D25A3}" type="presParOf" srcId="{F367BF1B-3F38-405B-8B29-9BDC48BFDF86}" destId="{91354E9F-7527-4310-B686-1AFE36EF2AFF}" srcOrd="5" destOrd="0" presId="urn:microsoft.com/office/officeart/2008/layout/HalfCircleOrganizationChart"/>
    <dgm:cxn modelId="{86CE90E5-970F-44F5-A923-0927553F2C54}" type="presParOf" srcId="{91354E9F-7527-4310-B686-1AFE36EF2AFF}" destId="{C20CBF2D-6E45-40E5-BCB0-71F51B7AC7F6}" srcOrd="0" destOrd="0" presId="urn:microsoft.com/office/officeart/2008/layout/HalfCircleOrganizationChart"/>
    <dgm:cxn modelId="{9C6FAF9C-B796-464C-8FC3-E7B8A9AF8D97}" type="presParOf" srcId="{C20CBF2D-6E45-40E5-BCB0-71F51B7AC7F6}" destId="{1DCFDD70-ED01-4153-B872-DB3150ABF368}" srcOrd="0" destOrd="0" presId="urn:microsoft.com/office/officeart/2008/layout/HalfCircleOrganizationChart"/>
    <dgm:cxn modelId="{9071885A-4870-4942-80AA-35E6A94C1C74}" type="presParOf" srcId="{C20CBF2D-6E45-40E5-BCB0-71F51B7AC7F6}" destId="{8790B62F-B482-4D89-95EA-066D274EE681}" srcOrd="1" destOrd="0" presId="urn:microsoft.com/office/officeart/2008/layout/HalfCircleOrganizationChart"/>
    <dgm:cxn modelId="{B5F72F40-C2C7-44DB-9725-E45D40F69294}" type="presParOf" srcId="{C20CBF2D-6E45-40E5-BCB0-71F51B7AC7F6}" destId="{0C0F0A94-4D65-4A1C-8B63-59C1ED51337C}" srcOrd="2" destOrd="0" presId="urn:microsoft.com/office/officeart/2008/layout/HalfCircleOrganizationChart"/>
    <dgm:cxn modelId="{14687635-4B7E-451B-931F-81C7AB5D0B67}" type="presParOf" srcId="{C20CBF2D-6E45-40E5-BCB0-71F51B7AC7F6}" destId="{13ACAEAF-F4C6-47D6-BCF5-4787B4576741}" srcOrd="3" destOrd="0" presId="urn:microsoft.com/office/officeart/2008/layout/HalfCircleOrganizationChart"/>
    <dgm:cxn modelId="{C9A6CCDC-A214-4A90-A810-AF58076C2E73}" type="presParOf" srcId="{91354E9F-7527-4310-B686-1AFE36EF2AFF}" destId="{1CA9EC82-D912-4947-B85D-96F0AA4A1A7C}" srcOrd="1" destOrd="0" presId="urn:microsoft.com/office/officeart/2008/layout/HalfCircleOrganizationChart"/>
    <dgm:cxn modelId="{2166C65D-1B8A-4AE5-9023-17BA61751C05}" type="presParOf" srcId="{1CA9EC82-D912-4947-B85D-96F0AA4A1A7C}" destId="{2FDE6893-4A29-49E0-B779-4AA595F4C261}" srcOrd="0" destOrd="0" presId="urn:microsoft.com/office/officeart/2008/layout/HalfCircleOrganizationChart"/>
    <dgm:cxn modelId="{1BE34A21-3448-4BEF-B044-4D19ECBDDD58}" type="presParOf" srcId="{1CA9EC82-D912-4947-B85D-96F0AA4A1A7C}" destId="{A55CF538-F482-4B06-9AF6-BC1082A80605}" srcOrd="1" destOrd="0" presId="urn:microsoft.com/office/officeart/2008/layout/HalfCircleOrganizationChart"/>
    <dgm:cxn modelId="{BE72D8D4-5CE4-416C-AED1-D7AC9663E3E5}" type="presParOf" srcId="{A55CF538-F482-4B06-9AF6-BC1082A80605}" destId="{C445F886-99E3-4220-8FB8-63B6C3212322}" srcOrd="0" destOrd="0" presId="urn:microsoft.com/office/officeart/2008/layout/HalfCircleOrganizationChart"/>
    <dgm:cxn modelId="{1DC2F991-D635-4EFE-BF8B-EA0F5BD86D67}" type="presParOf" srcId="{C445F886-99E3-4220-8FB8-63B6C3212322}" destId="{66FDF4C7-05A7-42DA-B11F-648D5CFC79D6}" srcOrd="0" destOrd="0" presId="urn:microsoft.com/office/officeart/2008/layout/HalfCircleOrganizationChart"/>
    <dgm:cxn modelId="{83154BA7-F808-453B-A7EE-C5A609EABA02}" type="presParOf" srcId="{C445F886-99E3-4220-8FB8-63B6C3212322}" destId="{E47903B5-3023-406B-9635-1B18B0E42217}" srcOrd="1" destOrd="0" presId="urn:microsoft.com/office/officeart/2008/layout/HalfCircleOrganizationChart"/>
    <dgm:cxn modelId="{EFD13002-0E34-4E6D-AFB7-0B0FC323CEF7}" type="presParOf" srcId="{C445F886-99E3-4220-8FB8-63B6C3212322}" destId="{47F31489-AB3C-4AAD-874A-8594147CC86F}" srcOrd="2" destOrd="0" presId="urn:microsoft.com/office/officeart/2008/layout/HalfCircleOrganizationChart"/>
    <dgm:cxn modelId="{CBE22996-58EA-485F-9D2A-D03296734B7C}" type="presParOf" srcId="{C445F886-99E3-4220-8FB8-63B6C3212322}" destId="{969F13C8-1FBB-4EC7-99AF-FE7CD516AF66}" srcOrd="3" destOrd="0" presId="urn:microsoft.com/office/officeart/2008/layout/HalfCircleOrganizationChart"/>
    <dgm:cxn modelId="{AF591845-5197-4562-9F90-49E17FCC22C2}" type="presParOf" srcId="{A55CF538-F482-4B06-9AF6-BC1082A80605}" destId="{3ED2FA0A-1C45-4DEF-BA06-9C26BCDB3D74}" srcOrd="1" destOrd="0" presId="urn:microsoft.com/office/officeart/2008/layout/HalfCircleOrganizationChart"/>
    <dgm:cxn modelId="{512B6B5F-DD1E-40C6-84CF-85233A79DA18}" type="presParOf" srcId="{A55CF538-F482-4B06-9AF6-BC1082A80605}" destId="{ABC18F56-689E-4020-842E-97924F2BBB4B}" srcOrd="2" destOrd="0" presId="urn:microsoft.com/office/officeart/2008/layout/HalfCircleOrganizationChart"/>
    <dgm:cxn modelId="{F5665A2A-8126-438F-A8E7-650E45B12307}" type="presParOf" srcId="{1CA9EC82-D912-4947-B85D-96F0AA4A1A7C}" destId="{E68320F2-C9C2-45A9-A61B-8B71DE81F1B3}" srcOrd="2" destOrd="0" presId="urn:microsoft.com/office/officeart/2008/layout/HalfCircleOrganizationChart"/>
    <dgm:cxn modelId="{E77E8DBC-0FF4-4D94-A427-B11C003F7356}" type="presParOf" srcId="{1CA9EC82-D912-4947-B85D-96F0AA4A1A7C}" destId="{5FCD6C9E-3E0E-4054-8C28-5FB5A1E6FD0B}" srcOrd="3" destOrd="0" presId="urn:microsoft.com/office/officeart/2008/layout/HalfCircleOrganizationChart"/>
    <dgm:cxn modelId="{85358D97-93DC-4C74-8335-9E7886E293DB}" type="presParOf" srcId="{5FCD6C9E-3E0E-4054-8C28-5FB5A1E6FD0B}" destId="{754D7C4B-560C-4FB8-86FC-A49E96386DE2}" srcOrd="0" destOrd="0" presId="urn:microsoft.com/office/officeart/2008/layout/HalfCircleOrganizationChart"/>
    <dgm:cxn modelId="{22075AB3-EB03-42A3-A03B-87DD6DDA8D1E}" type="presParOf" srcId="{754D7C4B-560C-4FB8-86FC-A49E96386DE2}" destId="{B5AA939C-FD0E-42D8-99A3-FF343AB058CA}" srcOrd="0" destOrd="0" presId="urn:microsoft.com/office/officeart/2008/layout/HalfCircleOrganizationChart"/>
    <dgm:cxn modelId="{B49A0B7D-EF97-44DE-88B1-CE65ECFCDFE6}" type="presParOf" srcId="{754D7C4B-560C-4FB8-86FC-A49E96386DE2}" destId="{59E1FCD6-5CB1-4AF1-AF68-6EC14F6619E7}" srcOrd="1" destOrd="0" presId="urn:microsoft.com/office/officeart/2008/layout/HalfCircleOrganizationChart"/>
    <dgm:cxn modelId="{01C9BECE-776E-4413-A653-7C7EAC7ED1FD}" type="presParOf" srcId="{754D7C4B-560C-4FB8-86FC-A49E96386DE2}" destId="{3BFCD122-1A6A-4E62-B5C3-1F8901BCDD2C}" srcOrd="2" destOrd="0" presId="urn:microsoft.com/office/officeart/2008/layout/HalfCircleOrganizationChart"/>
    <dgm:cxn modelId="{E0FF3DDC-181E-42E0-910F-2322435B70F6}" type="presParOf" srcId="{754D7C4B-560C-4FB8-86FC-A49E96386DE2}" destId="{99A8F2A9-26DB-4968-AC96-3B31D5A4318C}" srcOrd="3" destOrd="0" presId="urn:microsoft.com/office/officeart/2008/layout/HalfCircleOrganizationChart"/>
    <dgm:cxn modelId="{B4B8CFE3-1B1C-4508-9E24-50130F09077B}" type="presParOf" srcId="{5FCD6C9E-3E0E-4054-8C28-5FB5A1E6FD0B}" destId="{40ED12BB-F83D-44BA-B735-41E0037B9DD6}" srcOrd="1" destOrd="0" presId="urn:microsoft.com/office/officeart/2008/layout/HalfCircleOrganizationChart"/>
    <dgm:cxn modelId="{A68D7BA2-06BE-453F-89B9-4C479883F1E9}" type="presParOf" srcId="{5FCD6C9E-3E0E-4054-8C28-5FB5A1E6FD0B}" destId="{C076D43A-A143-433A-A759-C9D634CB1FC6}" srcOrd="2" destOrd="0" presId="urn:microsoft.com/office/officeart/2008/layout/HalfCircleOrganizationChart"/>
    <dgm:cxn modelId="{2EE2B154-F82D-410F-8372-C7F09D836AB3}" type="presParOf" srcId="{91354E9F-7527-4310-B686-1AFE36EF2AFF}" destId="{E48ED39F-432D-4408-97F1-C37C1C4730C0}" srcOrd="2" destOrd="0" presId="urn:microsoft.com/office/officeart/2008/layout/HalfCircleOrganizationChart"/>
    <dgm:cxn modelId="{BB16BEF3-74A8-46BD-A17F-5BDB07207F6D}" type="presParOf" srcId="{F8A951B1-9216-41FA-A346-594B333936BA}" destId="{F31DB742-EFE7-4406-91FF-56039C7167E8}" srcOrd="2" destOrd="0" presId="urn:microsoft.com/office/officeart/2008/layout/HalfCircle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BE4C4-7A80-48C1-A5D3-BE72B2A673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4675DB14-50F2-4474-B03C-F37979121809}">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Managers</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AD0F1BB5-5A23-41A1-A27A-8DCAEFBDEB5D}" cxnId="{DE4D1676-2F11-4D81-940A-DC855E041EC2}" type="par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5AC4EB6D-F631-4C43-BF99-37F6BCB8E6EB}" cxnId="{DE4D1676-2F11-4D81-940A-DC855E041EC2}"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150905DF-AFED-4811-95FC-BBC59E130CAF}">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A</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CF181CE6-E3AF-4AE9-BC49-33C3CD3E1A3E}" cxnId="{645A84FC-9FEE-4B65-B320-6C3A2874B29E}"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363DCE2-9D4A-46B4-8E1E-B54DDA53A22A}" cxnId="{645A84FC-9FEE-4B65-B320-6C3A2874B29E}"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0A9F9224-62A0-48FA-8A8D-DB51AFF6256C}">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B</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5F34380-F7F0-40B4-8275-388650183A6A}" cxnId="{6DEB5953-FA68-49B8-BD33-4CB0E8D44D6E}"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9EFEE8E3-B487-4036-8B33-D0CEE5765113}" cxnId="{6DEB5953-FA68-49B8-BD33-4CB0E8D44D6E}"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0C6CD782-EAE2-4D80-90B4-4CEFA080AB31}">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C</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B07FD702-DB4D-486B-8523-9E671AE3659D}" cxnId="{13D4A2B2-614C-4E88-A7E6-71C3770774D3}"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576935EE-68FC-4CC0-9D1E-8EB49EE0BA60}" cxnId="{13D4A2B2-614C-4E88-A7E6-71C3770774D3}"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9F373EC-92AF-46BA-94E2-C683C66D0162}">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495B793-9407-4548-9FC9-0FDEB78A4136}" cxnId="{5197A893-71BF-4FA0-8236-25C55D5079CA}"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9F066377-0FC0-4381-975D-6E33ADA6B350}" cxnId="{5197A893-71BF-4FA0-8236-25C55D5079CA}"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FD58172-02CC-45F2-80C6-0D84552D087C}">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a1</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FFFEA7A-4BFB-4745-9F22-DAB4D86C23D1}" cxnId="{B5F47F06-287F-463A-80C5-287064C509D2}"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ADA854D-A6F4-4B68-A8FE-FB5194C3D82A}" cxnId="{B5F47F06-287F-463A-80C5-287064C509D2}"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390087CA-3567-4146-A7EA-54DE3D1D6E28}">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a2</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40F41F4-6FFB-4346-B82A-32A35C973D5F}" cxnId="{79E3DAC0-ACCE-4F11-8D79-0083E34C45B8}"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749A6F78-D0B0-47F1-868D-27814D98D336}" cxnId="{79E3DAC0-ACCE-4F11-8D79-0083E34C45B8}"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A475CBE4-A517-49C1-B597-C1FB82B09102}">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3A93FE54-43D6-4E77-B878-2F7ACA7D9694}" cxnId="{4C5097BD-6A0B-437E-8EC0-B4180159ED16}"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0968980-3BFB-45AC-BD55-3E25F659A964}" cxnId="{4C5097BD-6A0B-437E-8EC0-B4180159ED16}"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CB90B744-9FE0-44BB-A31E-1675A0989872}">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b1</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6FD22C82-AAC8-442F-8895-6EA1A710C44F}" cxnId="{1FFDA877-7646-432E-BF09-352FD875B5A4}"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FE46BF88-2075-4F4A-A4DD-1E09DCFC10D9}" cxnId="{1FFDA877-7646-432E-BF09-352FD875B5A4}" type="sibTrans">
      <dgm:prSet/>
      <dgm:spPr/>
      <dgm:t>
        <a:bodyPr/>
        <a:lstStyle/>
        <a:p>
          <a:endParaRPr lang="zh-CN" altLang="en-US"/>
        </a:p>
      </dgm:t>
    </dgm:pt>
    <dgm:pt modelId="{2261B58A-059F-4EBB-AE1A-3278023DA0F2}">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b2</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4F14D6C-F6A1-471E-8EFF-816B489D1663}" cxnId="{E1B637E8-55C7-4227-B6CA-5FB575DC38BE}"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378B92B-71CB-4D2F-B9B6-B3B8A4F79059}" cxnId="{E1B637E8-55C7-4227-B6CA-5FB575DC38BE}" type="sibTrans">
      <dgm:prSet/>
      <dgm:spPr/>
      <dgm:t>
        <a:bodyPr/>
        <a:lstStyle/>
        <a:p>
          <a:endParaRPr lang="zh-CN" altLang="en-US"/>
        </a:p>
      </dgm:t>
    </dgm:pt>
    <dgm:pt modelId="{E5559E4E-02A3-4874-AA2D-911F89EE76A2}">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5B1BECFF-31DF-4C23-8796-0876CB5F9F1C}" cxnId="{87957DD0-84F2-46FA-B4F5-B0E283183390}"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3C8BFCD-0E9C-429F-A503-54B2EF2A6816}" cxnId="{87957DD0-84F2-46FA-B4F5-B0E283183390}" type="sibTrans">
      <dgm:prSet/>
      <dgm:spPr/>
      <dgm:t>
        <a:bodyPr/>
        <a:lstStyle/>
        <a:p>
          <a:endParaRPr lang="zh-CN" altLang="en-US"/>
        </a:p>
      </dgm:t>
    </dgm:pt>
    <dgm:pt modelId="{B6001BCB-76D2-4B2B-85E0-BEDCFAB8ADB4}">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B3D3A19-5EDE-4E61-AD3F-74BD708E67FC}" cxnId="{5EFC522C-C14B-4F4A-8583-CD9D0677DAB8}"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6D73337-1F7B-4864-A36F-A884871B7BE6}" cxnId="{5EFC522C-C14B-4F4A-8583-CD9D0677DAB8}" type="sibTrans">
      <dgm:prSet/>
      <dgm:spPr/>
      <dgm:t>
        <a:bodyPr/>
        <a:lstStyle/>
        <a:p>
          <a:endParaRPr lang="zh-CN" altLang="en-US"/>
        </a:p>
      </dgm:t>
    </dgm:pt>
    <dgm:pt modelId="{2533C538-F472-4294-AEB5-26A5299FEC4B}">
      <dgm:prSet phldrT="[文本]"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78A6003A-8C73-445B-BA1F-C902B03CC94B}" cxnId="{68397CAA-5D06-43FB-A7D2-573FC531B227}"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79BC56E-EF54-411F-ABEB-139A3A746FAC}" cxnId="{68397CAA-5D06-43FB-A7D2-573FC531B227}" type="sibTrans">
      <dgm:prSet/>
      <dgm:spPr/>
      <dgm:t>
        <a:bodyPr/>
        <a:lstStyle/>
        <a:p>
          <a:endParaRPr lang="zh-CN" altLang="en-US"/>
        </a:p>
      </dgm:t>
    </dgm:pt>
    <dgm:pt modelId="{1D0C9D50-017C-4221-BBD1-03D83BB753F2}" type="asst">
      <dgm:prSet custT="1"/>
      <dgm:spPr>
        <a:noFill/>
        <a:ln>
          <a:solidFill>
            <a:srgbClr val="3DB39E"/>
          </a:solidFill>
        </a:ln>
      </dgm:spPr>
      <dgm:t>
        <a:bodyPr/>
        <a:lstStyle/>
        <a:p>
          <a:r>
            <a:rPr lang="en-US" altLang="zh-CN" sz="14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Training Administrator</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CC56662-8610-4B83-A191-9932B66326D1}" cxnId="{928099B7-DE8C-4A03-901C-387FC7A04F6B}" type="parTrans">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26F5AEA1-F698-41B2-8A49-F4B578F9FC47}" cxnId="{928099B7-DE8C-4A03-901C-387FC7A04F6B}" type="sibTrans">
      <dgm:prSet/>
      <dgm:spPr/>
      <dgm:t>
        <a:bodyPr/>
        <a:lstStyle/>
        <a:p>
          <a:endParaRPr lang="zh-CN" altLang="en-US"/>
        </a:p>
      </dgm:t>
    </dgm:pt>
    <dgm:pt modelId="{DD8567DF-A422-4F65-80A4-9361BFCB4C27}" type="pres">
      <dgm:prSet presAssocID="{CC4BE4C4-7A80-48C1-A5D3-BE72B2A6739D}" presName="hierChild1" presStyleCnt="0">
        <dgm:presLayoutVars>
          <dgm:orgChart val="1"/>
          <dgm:chPref val="1"/>
          <dgm:dir/>
          <dgm:animOne val="branch"/>
          <dgm:animLvl val="lvl"/>
          <dgm:resizeHandles/>
        </dgm:presLayoutVars>
      </dgm:prSet>
      <dgm:spPr/>
      <dgm:t>
        <a:bodyPr/>
        <a:lstStyle/>
        <a:p>
          <a:endParaRPr lang="en-US" altLang="zh-CN"/>
        </a:p>
      </dgm:t>
    </dgm:pt>
    <dgm:pt modelId="{D42B18E7-68F8-428B-BAB4-321483CC50E1}" type="pres">
      <dgm:prSet presAssocID="{4675DB14-50F2-4474-B03C-F37979121809}" presName="hierRoot1" presStyleCnt="0">
        <dgm:presLayoutVars>
          <dgm:hierBranch val="init"/>
        </dgm:presLayoutVars>
      </dgm:prSet>
      <dgm:spPr/>
    </dgm:pt>
    <dgm:pt modelId="{4D0960A7-0DD0-41DA-B28F-06A8A42C3ED4}" type="pres">
      <dgm:prSet presAssocID="{4675DB14-50F2-4474-B03C-F37979121809}" presName="rootComposite1" presStyleCnt="0"/>
      <dgm:spPr/>
    </dgm:pt>
    <dgm:pt modelId="{FC1D5E63-3D16-4A60-9995-8AFC3D8F3D0A}" type="pres">
      <dgm:prSet presAssocID="{4675DB14-50F2-4474-B03C-F37979121809}" presName="rootText1" presStyleLbl="node0" presStyleIdx="0" presStyleCnt="1">
        <dgm:presLayoutVars>
          <dgm:chPref val="3"/>
        </dgm:presLayoutVars>
      </dgm:prSet>
      <dgm:spPr/>
      <dgm:t>
        <a:bodyPr/>
        <a:lstStyle/>
        <a:p>
          <a:endParaRPr lang="en-US" altLang="zh-CN"/>
        </a:p>
      </dgm:t>
    </dgm:pt>
    <dgm:pt modelId="{13984C41-3DE3-4365-8FC7-11888BCCFE58}" type="pres">
      <dgm:prSet presAssocID="{4675DB14-50F2-4474-B03C-F37979121809}" presName="rootConnector1" presStyleLbl="node1" presStyleIdx="0" presStyleCnt="0"/>
      <dgm:spPr/>
      <dgm:t>
        <a:bodyPr/>
        <a:lstStyle/>
        <a:p>
          <a:endParaRPr lang="en-US" altLang="zh-CN"/>
        </a:p>
      </dgm:t>
    </dgm:pt>
    <dgm:pt modelId="{D60D47CD-47EC-46AF-937F-ACCB09627296}" type="pres">
      <dgm:prSet presAssocID="{4675DB14-50F2-4474-B03C-F37979121809}" presName="hierChild2" presStyleCnt="0"/>
      <dgm:spPr/>
    </dgm:pt>
    <dgm:pt modelId="{FFA89984-E33D-4D1E-9910-B166576EF2C3}" type="pres">
      <dgm:prSet presAssocID="{CF181CE6-E3AF-4AE9-BC49-33C3CD3E1A3E}" presName="Name37" presStyleLbl="parChTrans1D2" presStyleIdx="0" presStyleCnt="5"/>
      <dgm:spPr/>
      <dgm:t>
        <a:bodyPr/>
        <a:lstStyle/>
        <a:p>
          <a:endParaRPr lang="en-US" altLang="zh-CN"/>
        </a:p>
      </dgm:t>
    </dgm:pt>
    <dgm:pt modelId="{053C6F08-D9F3-4D8B-81E1-4543686B6D56}" type="pres">
      <dgm:prSet presAssocID="{150905DF-AFED-4811-95FC-BBC59E130CAF}" presName="hierRoot2" presStyleCnt="0">
        <dgm:presLayoutVars>
          <dgm:hierBranch val="init"/>
        </dgm:presLayoutVars>
      </dgm:prSet>
      <dgm:spPr/>
    </dgm:pt>
    <dgm:pt modelId="{92D896C9-FA0E-4B58-92F7-12948B174479}" type="pres">
      <dgm:prSet presAssocID="{150905DF-AFED-4811-95FC-BBC59E130CAF}" presName="rootComposite" presStyleCnt="0"/>
      <dgm:spPr/>
    </dgm:pt>
    <dgm:pt modelId="{CB1316E6-03DF-45C3-A53E-9E46F62DA23D}" type="pres">
      <dgm:prSet presAssocID="{150905DF-AFED-4811-95FC-BBC59E130CAF}" presName="rootText" presStyleLbl="node2" presStyleIdx="0" presStyleCnt="4">
        <dgm:presLayoutVars>
          <dgm:chPref val="3"/>
        </dgm:presLayoutVars>
      </dgm:prSet>
      <dgm:spPr/>
      <dgm:t>
        <a:bodyPr/>
        <a:lstStyle/>
        <a:p>
          <a:endParaRPr lang="en-US" altLang="zh-CN"/>
        </a:p>
      </dgm:t>
    </dgm:pt>
    <dgm:pt modelId="{DF9D99A2-7FBC-4AD6-AF3C-11659C3C53E3}" type="pres">
      <dgm:prSet presAssocID="{150905DF-AFED-4811-95FC-BBC59E130CAF}" presName="rootConnector" presStyleLbl="node2" presStyleIdx="0" presStyleCnt="4"/>
      <dgm:spPr/>
      <dgm:t>
        <a:bodyPr/>
        <a:lstStyle/>
        <a:p>
          <a:endParaRPr lang="en-US" altLang="zh-CN"/>
        </a:p>
      </dgm:t>
    </dgm:pt>
    <dgm:pt modelId="{C49FF79D-9C65-4463-B600-30686F3B7A14}" type="pres">
      <dgm:prSet presAssocID="{150905DF-AFED-4811-95FC-BBC59E130CAF}" presName="hierChild4" presStyleCnt="0"/>
      <dgm:spPr/>
    </dgm:pt>
    <dgm:pt modelId="{C5834848-BE16-4050-9F33-C7C0EFB3B136}" type="pres">
      <dgm:prSet presAssocID="{8FFFEA7A-4BFB-4745-9F22-DAB4D86C23D1}" presName="Name37" presStyleLbl="parChTrans1D3" presStyleIdx="0" presStyleCnt="8"/>
      <dgm:spPr/>
      <dgm:t>
        <a:bodyPr/>
        <a:lstStyle/>
        <a:p>
          <a:endParaRPr lang="en-US" altLang="zh-CN"/>
        </a:p>
      </dgm:t>
    </dgm:pt>
    <dgm:pt modelId="{7B5B3495-1E43-4801-B30C-B236E4CAEAE7}" type="pres">
      <dgm:prSet presAssocID="{4FD58172-02CC-45F2-80C6-0D84552D087C}" presName="hierRoot2" presStyleCnt="0">
        <dgm:presLayoutVars>
          <dgm:hierBranch val="init"/>
        </dgm:presLayoutVars>
      </dgm:prSet>
      <dgm:spPr/>
    </dgm:pt>
    <dgm:pt modelId="{9BD3ADDE-1C43-412D-8124-3C7547086341}" type="pres">
      <dgm:prSet presAssocID="{4FD58172-02CC-45F2-80C6-0D84552D087C}" presName="rootComposite" presStyleCnt="0"/>
      <dgm:spPr/>
    </dgm:pt>
    <dgm:pt modelId="{02E02694-40D0-4C8D-B7F3-D2B67FC92F7F}" type="pres">
      <dgm:prSet presAssocID="{4FD58172-02CC-45F2-80C6-0D84552D087C}" presName="rootText" presStyleLbl="node3" presStyleIdx="0" presStyleCnt="8">
        <dgm:presLayoutVars>
          <dgm:chPref val="3"/>
        </dgm:presLayoutVars>
      </dgm:prSet>
      <dgm:spPr/>
      <dgm:t>
        <a:bodyPr/>
        <a:lstStyle/>
        <a:p>
          <a:endParaRPr lang="zh-CN" altLang="en-US"/>
        </a:p>
      </dgm:t>
    </dgm:pt>
    <dgm:pt modelId="{5983F313-1E85-4018-8F46-61B9E50A5504}" type="pres">
      <dgm:prSet presAssocID="{4FD58172-02CC-45F2-80C6-0D84552D087C}" presName="rootConnector" presStyleLbl="node3" presStyleIdx="0" presStyleCnt="8"/>
      <dgm:spPr/>
      <dgm:t>
        <a:bodyPr/>
        <a:lstStyle/>
        <a:p>
          <a:endParaRPr lang="en-US" altLang="zh-CN"/>
        </a:p>
      </dgm:t>
    </dgm:pt>
    <dgm:pt modelId="{B6ABA1BE-C146-4DE6-A8F9-FB5E49892936}" type="pres">
      <dgm:prSet presAssocID="{4FD58172-02CC-45F2-80C6-0D84552D087C}" presName="hierChild4" presStyleCnt="0"/>
      <dgm:spPr/>
    </dgm:pt>
    <dgm:pt modelId="{44AE1149-9617-4C79-98EA-ABA79215B834}" type="pres">
      <dgm:prSet presAssocID="{4FD58172-02CC-45F2-80C6-0D84552D087C}" presName="hierChild5" presStyleCnt="0"/>
      <dgm:spPr/>
    </dgm:pt>
    <dgm:pt modelId="{387E8024-E6B0-40D0-B28E-EEB0B5964540}" type="pres">
      <dgm:prSet presAssocID="{840F41F4-6FFB-4346-B82A-32A35C973D5F}" presName="Name37" presStyleLbl="parChTrans1D3" presStyleIdx="1" presStyleCnt="8"/>
      <dgm:spPr/>
      <dgm:t>
        <a:bodyPr/>
        <a:lstStyle/>
        <a:p>
          <a:endParaRPr lang="en-US" altLang="zh-CN"/>
        </a:p>
      </dgm:t>
    </dgm:pt>
    <dgm:pt modelId="{E2819C0F-4230-4CAE-8EDA-CB7CE629759F}" type="pres">
      <dgm:prSet presAssocID="{390087CA-3567-4146-A7EA-54DE3D1D6E28}" presName="hierRoot2" presStyleCnt="0">
        <dgm:presLayoutVars>
          <dgm:hierBranch val="init"/>
        </dgm:presLayoutVars>
      </dgm:prSet>
      <dgm:spPr/>
    </dgm:pt>
    <dgm:pt modelId="{FDF2D6EE-3F75-46D9-A9FB-ECE2009B16BC}" type="pres">
      <dgm:prSet presAssocID="{390087CA-3567-4146-A7EA-54DE3D1D6E28}" presName="rootComposite" presStyleCnt="0"/>
      <dgm:spPr/>
    </dgm:pt>
    <dgm:pt modelId="{11CF2192-D3E4-4562-A68B-381BF734954F}" type="pres">
      <dgm:prSet presAssocID="{390087CA-3567-4146-A7EA-54DE3D1D6E28}" presName="rootText" presStyleLbl="node3" presStyleIdx="1" presStyleCnt="8">
        <dgm:presLayoutVars>
          <dgm:chPref val="3"/>
        </dgm:presLayoutVars>
      </dgm:prSet>
      <dgm:spPr/>
      <dgm:t>
        <a:bodyPr/>
        <a:lstStyle/>
        <a:p>
          <a:endParaRPr lang="zh-CN" altLang="en-US"/>
        </a:p>
      </dgm:t>
    </dgm:pt>
    <dgm:pt modelId="{FF1681E5-65F7-4584-B491-979179B3C551}" type="pres">
      <dgm:prSet presAssocID="{390087CA-3567-4146-A7EA-54DE3D1D6E28}" presName="rootConnector" presStyleLbl="node3" presStyleIdx="1" presStyleCnt="8"/>
      <dgm:spPr/>
      <dgm:t>
        <a:bodyPr/>
        <a:lstStyle/>
        <a:p>
          <a:endParaRPr lang="en-US" altLang="zh-CN"/>
        </a:p>
      </dgm:t>
    </dgm:pt>
    <dgm:pt modelId="{0F15166D-ECEB-4C3F-B03F-C777F9B589EF}" type="pres">
      <dgm:prSet presAssocID="{390087CA-3567-4146-A7EA-54DE3D1D6E28}" presName="hierChild4" presStyleCnt="0"/>
      <dgm:spPr/>
    </dgm:pt>
    <dgm:pt modelId="{B9EFF556-B2AF-4BF7-82C4-C38306901167}" type="pres">
      <dgm:prSet presAssocID="{390087CA-3567-4146-A7EA-54DE3D1D6E28}" presName="hierChild5" presStyleCnt="0"/>
      <dgm:spPr/>
    </dgm:pt>
    <dgm:pt modelId="{100F8809-2143-4CD3-B1FD-30F1A31728BC}" type="pres">
      <dgm:prSet presAssocID="{3A93FE54-43D6-4E77-B878-2F7ACA7D9694}" presName="Name37" presStyleLbl="parChTrans1D3" presStyleIdx="2" presStyleCnt="8"/>
      <dgm:spPr/>
      <dgm:t>
        <a:bodyPr/>
        <a:lstStyle/>
        <a:p>
          <a:endParaRPr lang="en-US" altLang="zh-CN"/>
        </a:p>
      </dgm:t>
    </dgm:pt>
    <dgm:pt modelId="{02A7B1E2-7A0A-4882-886D-7D05948C34B7}" type="pres">
      <dgm:prSet presAssocID="{A475CBE4-A517-49C1-B597-C1FB82B09102}" presName="hierRoot2" presStyleCnt="0">
        <dgm:presLayoutVars>
          <dgm:hierBranch val="init"/>
        </dgm:presLayoutVars>
      </dgm:prSet>
      <dgm:spPr/>
    </dgm:pt>
    <dgm:pt modelId="{670CE2D8-F200-48B3-921A-97D48F36FDF7}" type="pres">
      <dgm:prSet presAssocID="{A475CBE4-A517-49C1-B597-C1FB82B09102}" presName="rootComposite" presStyleCnt="0"/>
      <dgm:spPr/>
    </dgm:pt>
    <dgm:pt modelId="{02E4E440-8D85-4273-898C-DA32D896C9A3}" type="pres">
      <dgm:prSet presAssocID="{A475CBE4-A517-49C1-B597-C1FB82B09102}" presName="rootText" presStyleLbl="node3" presStyleIdx="2" presStyleCnt="8">
        <dgm:presLayoutVars>
          <dgm:chPref val="3"/>
        </dgm:presLayoutVars>
      </dgm:prSet>
      <dgm:spPr/>
      <dgm:t>
        <a:bodyPr/>
        <a:lstStyle/>
        <a:p>
          <a:endParaRPr lang="en-US" altLang="zh-CN"/>
        </a:p>
      </dgm:t>
    </dgm:pt>
    <dgm:pt modelId="{288DD1BC-2BA9-4CB4-A8BF-14C75651BD44}" type="pres">
      <dgm:prSet presAssocID="{A475CBE4-A517-49C1-B597-C1FB82B09102}" presName="rootConnector" presStyleLbl="node3" presStyleIdx="2" presStyleCnt="8"/>
      <dgm:spPr/>
      <dgm:t>
        <a:bodyPr/>
        <a:lstStyle/>
        <a:p>
          <a:endParaRPr lang="en-US" altLang="zh-CN"/>
        </a:p>
      </dgm:t>
    </dgm:pt>
    <dgm:pt modelId="{D3825C65-AC61-4598-8265-DBBCE5A3EE81}" type="pres">
      <dgm:prSet presAssocID="{A475CBE4-A517-49C1-B597-C1FB82B09102}" presName="hierChild4" presStyleCnt="0"/>
      <dgm:spPr/>
    </dgm:pt>
    <dgm:pt modelId="{45949554-A721-4270-8420-B2FF81F77128}" type="pres">
      <dgm:prSet presAssocID="{A475CBE4-A517-49C1-B597-C1FB82B09102}" presName="hierChild5" presStyleCnt="0"/>
      <dgm:spPr/>
    </dgm:pt>
    <dgm:pt modelId="{692B3277-4EC2-4D91-B310-AA0D3AEB7EDC}" type="pres">
      <dgm:prSet presAssocID="{150905DF-AFED-4811-95FC-BBC59E130CAF}" presName="hierChild5" presStyleCnt="0"/>
      <dgm:spPr/>
    </dgm:pt>
    <dgm:pt modelId="{14636AB7-3F90-44E1-A336-EA27F7FA7C5A}" type="pres">
      <dgm:prSet presAssocID="{05F34380-F7F0-40B4-8275-388650183A6A}" presName="Name37" presStyleLbl="parChTrans1D2" presStyleIdx="1" presStyleCnt="5"/>
      <dgm:spPr/>
      <dgm:t>
        <a:bodyPr/>
        <a:lstStyle/>
        <a:p>
          <a:endParaRPr lang="en-US" altLang="zh-CN"/>
        </a:p>
      </dgm:t>
    </dgm:pt>
    <dgm:pt modelId="{917FFF1E-E82A-4230-BCEE-7419790DAF7B}" type="pres">
      <dgm:prSet presAssocID="{0A9F9224-62A0-48FA-8A8D-DB51AFF6256C}" presName="hierRoot2" presStyleCnt="0">
        <dgm:presLayoutVars>
          <dgm:hierBranch val="init"/>
        </dgm:presLayoutVars>
      </dgm:prSet>
      <dgm:spPr/>
    </dgm:pt>
    <dgm:pt modelId="{0694E770-1077-41CB-A40E-27081937DC14}" type="pres">
      <dgm:prSet presAssocID="{0A9F9224-62A0-48FA-8A8D-DB51AFF6256C}" presName="rootComposite" presStyleCnt="0"/>
      <dgm:spPr/>
    </dgm:pt>
    <dgm:pt modelId="{0595B8E6-6D5F-4C2A-B22F-E367AAB40CC4}" type="pres">
      <dgm:prSet presAssocID="{0A9F9224-62A0-48FA-8A8D-DB51AFF6256C}" presName="rootText" presStyleLbl="node2" presStyleIdx="1" presStyleCnt="4">
        <dgm:presLayoutVars>
          <dgm:chPref val="3"/>
        </dgm:presLayoutVars>
      </dgm:prSet>
      <dgm:spPr/>
      <dgm:t>
        <a:bodyPr/>
        <a:lstStyle/>
        <a:p>
          <a:endParaRPr lang="zh-CN" altLang="en-US"/>
        </a:p>
      </dgm:t>
    </dgm:pt>
    <dgm:pt modelId="{7F732ACB-5959-43B4-8953-70A9EE12DE0E}" type="pres">
      <dgm:prSet presAssocID="{0A9F9224-62A0-48FA-8A8D-DB51AFF6256C}" presName="rootConnector" presStyleLbl="node2" presStyleIdx="1" presStyleCnt="4"/>
      <dgm:spPr/>
      <dgm:t>
        <a:bodyPr/>
        <a:lstStyle/>
        <a:p>
          <a:endParaRPr lang="en-US" altLang="zh-CN"/>
        </a:p>
      </dgm:t>
    </dgm:pt>
    <dgm:pt modelId="{07CE0845-4EB2-4E6C-A748-F85CB8749AFF}" type="pres">
      <dgm:prSet presAssocID="{0A9F9224-62A0-48FA-8A8D-DB51AFF6256C}" presName="hierChild4" presStyleCnt="0"/>
      <dgm:spPr/>
    </dgm:pt>
    <dgm:pt modelId="{08806FE6-2604-4C0A-A248-3DCF6A99B844}" type="pres">
      <dgm:prSet presAssocID="{6FD22C82-AAC8-442F-8895-6EA1A710C44F}" presName="Name37" presStyleLbl="parChTrans1D3" presStyleIdx="3" presStyleCnt="8"/>
      <dgm:spPr/>
      <dgm:t>
        <a:bodyPr/>
        <a:lstStyle/>
        <a:p>
          <a:endParaRPr lang="en-US" altLang="zh-CN"/>
        </a:p>
      </dgm:t>
    </dgm:pt>
    <dgm:pt modelId="{E95F5153-9E69-4F5D-9198-89EC90B4DA0F}" type="pres">
      <dgm:prSet presAssocID="{CB90B744-9FE0-44BB-A31E-1675A0989872}" presName="hierRoot2" presStyleCnt="0">
        <dgm:presLayoutVars>
          <dgm:hierBranch val="init"/>
        </dgm:presLayoutVars>
      </dgm:prSet>
      <dgm:spPr/>
    </dgm:pt>
    <dgm:pt modelId="{7A6110DD-5505-4FB0-A25C-8264F701DC39}" type="pres">
      <dgm:prSet presAssocID="{CB90B744-9FE0-44BB-A31E-1675A0989872}" presName="rootComposite" presStyleCnt="0"/>
      <dgm:spPr/>
    </dgm:pt>
    <dgm:pt modelId="{03D8E942-4443-4073-9709-868A80EBD7CC}" type="pres">
      <dgm:prSet presAssocID="{CB90B744-9FE0-44BB-A31E-1675A0989872}" presName="rootText" presStyleLbl="node3" presStyleIdx="3" presStyleCnt="8">
        <dgm:presLayoutVars>
          <dgm:chPref val="3"/>
        </dgm:presLayoutVars>
      </dgm:prSet>
      <dgm:spPr/>
      <dgm:t>
        <a:bodyPr/>
        <a:lstStyle/>
        <a:p>
          <a:endParaRPr lang="zh-CN" altLang="en-US"/>
        </a:p>
      </dgm:t>
    </dgm:pt>
    <dgm:pt modelId="{BCA3FFAB-2FD2-4F2C-B957-E62AF3D20415}" type="pres">
      <dgm:prSet presAssocID="{CB90B744-9FE0-44BB-A31E-1675A0989872}" presName="rootConnector" presStyleLbl="node3" presStyleIdx="3" presStyleCnt="8"/>
      <dgm:spPr/>
      <dgm:t>
        <a:bodyPr/>
        <a:lstStyle/>
        <a:p>
          <a:endParaRPr lang="en-US" altLang="zh-CN"/>
        </a:p>
      </dgm:t>
    </dgm:pt>
    <dgm:pt modelId="{F1E2DB86-75F6-4CF0-BEFC-B833726565CD}" type="pres">
      <dgm:prSet presAssocID="{CB90B744-9FE0-44BB-A31E-1675A0989872}" presName="hierChild4" presStyleCnt="0"/>
      <dgm:spPr/>
    </dgm:pt>
    <dgm:pt modelId="{0B2307BF-1E81-4DD2-849C-335CE4486891}" type="pres">
      <dgm:prSet presAssocID="{CB90B744-9FE0-44BB-A31E-1675A0989872}" presName="hierChild5" presStyleCnt="0"/>
      <dgm:spPr/>
    </dgm:pt>
    <dgm:pt modelId="{15C4D85B-EF02-46C9-9044-BAB4FF33E084}" type="pres">
      <dgm:prSet presAssocID="{44F14D6C-F6A1-471E-8EFF-816B489D1663}" presName="Name37" presStyleLbl="parChTrans1D3" presStyleIdx="4" presStyleCnt="8"/>
      <dgm:spPr/>
      <dgm:t>
        <a:bodyPr/>
        <a:lstStyle/>
        <a:p>
          <a:endParaRPr lang="en-US" altLang="zh-CN"/>
        </a:p>
      </dgm:t>
    </dgm:pt>
    <dgm:pt modelId="{65C2AE0B-61C5-4674-A2E2-2EBD5FCBFE79}" type="pres">
      <dgm:prSet presAssocID="{2261B58A-059F-4EBB-AE1A-3278023DA0F2}" presName="hierRoot2" presStyleCnt="0">
        <dgm:presLayoutVars>
          <dgm:hierBranch val="init"/>
        </dgm:presLayoutVars>
      </dgm:prSet>
      <dgm:spPr/>
    </dgm:pt>
    <dgm:pt modelId="{C9EED18B-4130-407E-87E4-B3C46148DC4C}" type="pres">
      <dgm:prSet presAssocID="{2261B58A-059F-4EBB-AE1A-3278023DA0F2}" presName="rootComposite" presStyleCnt="0"/>
      <dgm:spPr/>
    </dgm:pt>
    <dgm:pt modelId="{963180A5-9FE9-4D21-8E65-A58991059691}" type="pres">
      <dgm:prSet presAssocID="{2261B58A-059F-4EBB-AE1A-3278023DA0F2}" presName="rootText" presStyleLbl="node3" presStyleIdx="4" presStyleCnt="8">
        <dgm:presLayoutVars>
          <dgm:chPref val="3"/>
        </dgm:presLayoutVars>
      </dgm:prSet>
      <dgm:spPr/>
      <dgm:t>
        <a:bodyPr/>
        <a:lstStyle/>
        <a:p>
          <a:endParaRPr lang="zh-CN" altLang="en-US"/>
        </a:p>
      </dgm:t>
    </dgm:pt>
    <dgm:pt modelId="{B3363355-E3D7-45CC-BB31-F7272A2DF97B}" type="pres">
      <dgm:prSet presAssocID="{2261B58A-059F-4EBB-AE1A-3278023DA0F2}" presName="rootConnector" presStyleLbl="node3" presStyleIdx="4" presStyleCnt="8"/>
      <dgm:spPr/>
      <dgm:t>
        <a:bodyPr/>
        <a:lstStyle/>
        <a:p>
          <a:endParaRPr lang="en-US" altLang="zh-CN"/>
        </a:p>
      </dgm:t>
    </dgm:pt>
    <dgm:pt modelId="{0893F28E-0FF2-4610-86BF-4A93B104F267}" type="pres">
      <dgm:prSet presAssocID="{2261B58A-059F-4EBB-AE1A-3278023DA0F2}" presName="hierChild4" presStyleCnt="0"/>
      <dgm:spPr/>
    </dgm:pt>
    <dgm:pt modelId="{03B56426-7A1C-4F58-92E9-5B1B3AFA51E8}" type="pres">
      <dgm:prSet presAssocID="{2261B58A-059F-4EBB-AE1A-3278023DA0F2}" presName="hierChild5" presStyleCnt="0"/>
      <dgm:spPr/>
    </dgm:pt>
    <dgm:pt modelId="{CBFA6D7F-8169-41F9-9F10-198629DB41F7}" type="pres">
      <dgm:prSet presAssocID="{5B1BECFF-31DF-4C23-8796-0876CB5F9F1C}" presName="Name37" presStyleLbl="parChTrans1D3" presStyleIdx="5" presStyleCnt="8"/>
      <dgm:spPr/>
      <dgm:t>
        <a:bodyPr/>
        <a:lstStyle/>
        <a:p>
          <a:endParaRPr lang="en-US" altLang="zh-CN"/>
        </a:p>
      </dgm:t>
    </dgm:pt>
    <dgm:pt modelId="{830F9473-6A6D-44E1-BE73-7FB579282FDB}" type="pres">
      <dgm:prSet presAssocID="{E5559E4E-02A3-4874-AA2D-911F89EE76A2}" presName="hierRoot2" presStyleCnt="0">
        <dgm:presLayoutVars>
          <dgm:hierBranch val="init"/>
        </dgm:presLayoutVars>
      </dgm:prSet>
      <dgm:spPr/>
    </dgm:pt>
    <dgm:pt modelId="{B078D8BE-D6BE-46A7-B223-1C199F9AAE21}" type="pres">
      <dgm:prSet presAssocID="{E5559E4E-02A3-4874-AA2D-911F89EE76A2}" presName="rootComposite" presStyleCnt="0"/>
      <dgm:spPr/>
    </dgm:pt>
    <dgm:pt modelId="{E47D4D60-2176-4FCF-8BA1-4DBD13B1D240}" type="pres">
      <dgm:prSet presAssocID="{E5559E4E-02A3-4874-AA2D-911F89EE76A2}" presName="rootText" presStyleLbl="node3" presStyleIdx="5" presStyleCnt="8">
        <dgm:presLayoutVars>
          <dgm:chPref val="3"/>
        </dgm:presLayoutVars>
      </dgm:prSet>
      <dgm:spPr/>
      <dgm:t>
        <a:bodyPr/>
        <a:lstStyle/>
        <a:p>
          <a:endParaRPr lang="zh-CN" altLang="en-US"/>
        </a:p>
      </dgm:t>
    </dgm:pt>
    <dgm:pt modelId="{8D10D267-C5B3-443B-A360-E53BA52F5099}" type="pres">
      <dgm:prSet presAssocID="{E5559E4E-02A3-4874-AA2D-911F89EE76A2}" presName="rootConnector" presStyleLbl="node3" presStyleIdx="5" presStyleCnt="8"/>
      <dgm:spPr/>
      <dgm:t>
        <a:bodyPr/>
        <a:lstStyle/>
        <a:p>
          <a:endParaRPr lang="en-US" altLang="zh-CN"/>
        </a:p>
      </dgm:t>
    </dgm:pt>
    <dgm:pt modelId="{CA94C573-ADBE-4231-BC7E-6D356CAE2CE5}" type="pres">
      <dgm:prSet presAssocID="{E5559E4E-02A3-4874-AA2D-911F89EE76A2}" presName="hierChild4" presStyleCnt="0"/>
      <dgm:spPr/>
    </dgm:pt>
    <dgm:pt modelId="{3AC65FC7-5227-4DAE-85A9-134EA47C8B06}" type="pres">
      <dgm:prSet presAssocID="{E5559E4E-02A3-4874-AA2D-911F89EE76A2}" presName="hierChild5" presStyleCnt="0"/>
      <dgm:spPr/>
    </dgm:pt>
    <dgm:pt modelId="{D6D785B5-4341-4BCE-BD07-EEF7994C9574}" type="pres">
      <dgm:prSet presAssocID="{0A9F9224-62A0-48FA-8A8D-DB51AFF6256C}" presName="hierChild5" presStyleCnt="0"/>
      <dgm:spPr/>
    </dgm:pt>
    <dgm:pt modelId="{2D6A5376-3B66-4FE2-BB5B-3B02C4F856A2}" type="pres">
      <dgm:prSet presAssocID="{B07FD702-DB4D-486B-8523-9E671AE3659D}" presName="Name37" presStyleLbl="parChTrans1D2" presStyleIdx="2" presStyleCnt="5"/>
      <dgm:spPr/>
      <dgm:t>
        <a:bodyPr/>
        <a:lstStyle/>
        <a:p>
          <a:endParaRPr lang="en-US" altLang="zh-CN"/>
        </a:p>
      </dgm:t>
    </dgm:pt>
    <dgm:pt modelId="{1AA023AE-5206-4F04-AC80-511E8DA1CF6F}" type="pres">
      <dgm:prSet presAssocID="{0C6CD782-EAE2-4D80-90B4-4CEFA080AB31}" presName="hierRoot2" presStyleCnt="0">
        <dgm:presLayoutVars>
          <dgm:hierBranch val="init"/>
        </dgm:presLayoutVars>
      </dgm:prSet>
      <dgm:spPr/>
    </dgm:pt>
    <dgm:pt modelId="{9A246535-18E4-43CD-97A7-7315B590AB82}" type="pres">
      <dgm:prSet presAssocID="{0C6CD782-EAE2-4D80-90B4-4CEFA080AB31}" presName="rootComposite" presStyleCnt="0"/>
      <dgm:spPr/>
    </dgm:pt>
    <dgm:pt modelId="{21181DE8-FE7B-4898-A595-B0BE4C6EE055}" type="pres">
      <dgm:prSet presAssocID="{0C6CD782-EAE2-4D80-90B4-4CEFA080AB31}" presName="rootText" presStyleLbl="node2" presStyleIdx="2" presStyleCnt="4">
        <dgm:presLayoutVars>
          <dgm:chPref val="3"/>
        </dgm:presLayoutVars>
      </dgm:prSet>
      <dgm:spPr/>
      <dgm:t>
        <a:bodyPr/>
        <a:lstStyle/>
        <a:p>
          <a:endParaRPr lang="zh-CN" altLang="en-US"/>
        </a:p>
      </dgm:t>
    </dgm:pt>
    <dgm:pt modelId="{7E3857C5-FB2B-4D04-B6BE-24DBBE0007DF}" type="pres">
      <dgm:prSet presAssocID="{0C6CD782-EAE2-4D80-90B4-4CEFA080AB31}" presName="rootConnector" presStyleLbl="node2" presStyleIdx="2" presStyleCnt="4"/>
      <dgm:spPr/>
      <dgm:t>
        <a:bodyPr/>
        <a:lstStyle/>
        <a:p>
          <a:endParaRPr lang="en-US" altLang="zh-CN"/>
        </a:p>
      </dgm:t>
    </dgm:pt>
    <dgm:pt modelId="{C0148A37-A91A-4FEB-9614-4737773B3721}" type="pres">
      <dgm:prSet presAssocID="{0C6CD782-EAE2-4D80-90B4-4CEFA080AB31}" presName="hierChild4" presStyleCnt="0"/>
      <dgm:spPr/>
    </dgm:pt>
    <dgm:pt modelId="{9683F756-716F-4609-AA50-DC2603CA3C29}" type="pres">
      <dgm:prSet presAssocID="{EB3D3A19-5EDE-4E61-AD3F-74BD708E67FC}" presName="Name37" presStyleLbl="parChTrans1D3" presStyleIdx="6" presStyleCnt="8"/>
      <dgm:spPr/>
      <dgm:t>
        <a:bodyPr/>
        <a:lstStyle/>
        <a:p>
          <a:endParaRPr lang="en-US" altLang="zh-CN"/>
        </a:p>
      </dgm:t>
    </dgm:pt>
    <dgm:pt modelId="{FC88E8F0-173A-43D0-AB84-BD45BBE6DEDA}" type="pres">
      <dgm:prSet presAssocID="{B6001BCB-76D2-4B2B-85E0-BEDCFAB8ADB4}" presName="hierRoot2" presStyleCnt="0">
        <dgm:presLayoutVars>
          <dgm:hierBranch val="init"/>
        </dgm:presLayoutVars>
      </dgm:prSet>
      <dgm:spPr/>
    </dgm:pt>
    <dgm:pt modelId="{444C9C8E-40F4-4A0F-85D7-A0EA917987DD}" type="pres">
      <dgm:prSet presAssocID="{B6001BCB-76D2-4B2B-85E0-BEDCFAB8ADB4}" presName="rootComposite" presStyleCnt="0"/>
      <dgm:spPr/>
    </dgm:pt>
    <dgm:pt modelId="{1D5E1F42-913C-42D1-AB51-C26D9DDC4EC1}" type="pres">
      <dgm:prSet presAssocID="{B6001BCB-76D2-4B2B-85E0-BEDCFAB8ADB4}" presName="rootText" presStyleLbl="node3" presStyleIdx="6" presStyleCnt="8">
        <dgm:presLayoutVars>
          <dgm:chPref val="3"/>
        </dgm:presLayoutVars>
      </dgm:prSet>
      <dgm:spPr/>
      <dgm:t>
        <a:bodyPr/>
        <a:lstStyle/>
        <a:p>
          <a:endParaRPr lang="zh-CN" altLang="en-US"/>
        </a:p>
      </dgm:t>
    </dgm:pt>
    <dgm:pt modelId="{32940EF5-842B-4E51-9F31-4954C408E716}" type="pres">
      <dgm:prSet presAssocID="{B6001BCB-76D2-4B2B-85E0-BEDCFAB8ADB4}" presName="rootConnector" presStyleLbl="node3" presStyleIdx="6" presStyleCnt="8"/>
      <dgm:spPr/>
      <dgm:t>
        <a:bodyPr/>
        <a:lstStyle/>
        <a:p>
          <a:endParaRPr lang="en-US" altLang="zh-CN"/>
        </a:p>
      </dgm:t>
    </dgm:pt>
    <dgm:pt modelId="{E0EDE5A9-D35E-4F01-A598-E0C15505B5C4}" type="pres">
      <dgm:prSet presAssocID="{B6001BCB-76D2-4B2B-85E0-BEDCFAB8ADB4}" presName="hierChild4" presStyleCnt="0"/>
      <dgm:spPr/>
    </dgm:pt>
    <dgm:pt modelId="{2F6E0CEE-582A-4622-9B7D-520B9C650BDE}" type="pres">
      <dgm:prSet presAssocID="{B6001BCB-76D2-4B2B-85E0-BEDCFAB8ADB4}" presName="hierChild5" presStyleCnt="0"/>
      <dgm:spPr/>
    </dgm:pt>
    <dgm:pt modelId="{4C84D55D-A359-454F-A9F0-712982E43CF5}" type="pres">
      <dgm:prSet presAssocID="{0C6CD782-EAE2-4D80-90B4-4CEFA080AB31}" presName="hierChild5" presStyleCnt="0"/>
      <dgm:spPr/>
    </dgm:pt>
    <dgm:pt modelId="{5BAFD87B-F355-4181-9402-AF61631DE1D3}" type="pres">
      <dgm:prSet presAssocID="{4495B793-9407-4548-9FC9-0FDEB78A4136}" presName="Name37" presStyleLbl="parChTrans1D2" presStyleIdx="3" presStyleCnt="5"/>
      <dgm:spPr/>
      <dgm:t>
        <a:bodyPr/>
        <a:lstStyle/>
        <a:p>
          <a:endParaRPr lang="en-US" altLang="zh-CN"/>
        </a:p>
      </dgm:t>
    </dgm:pt>
    <dgm:pt modelId="{663C7956-CDC5-4EF2-9493-C7699DD3F7A1}" type="pres">
      <dgm:prSet presAssocID="{49F373EC-92AF-46BA-94E2-C683C66D0162}" presName="hierRoot2" presStyleCnt="0">
        <dgm:presLayoutVars>
          <dgm:hierBranch val="init"/>
        </dgm:presLayoutVars>
      </dgm:prSet>
      <dgm:spPr/>
    </dgm:pt>
    <dgm:pt modelId="{CAF430F3-6411-41B3-8795-D67B35BD6223}" type="pres">
      <dgm:prSet presAssocID="{49F373EC-92AF-46BA-94E2-C683C66D0162}" presName="rootComposite" presStyleCnt="0"/>
      <dgm:spPr/>
    </dgm:pt>
    <dgm:pt modelId="{CEE2830E-F513-4270-9A53-97AE484A03FE}" type="pres">
      <dgm:prSet presAssocID="{49F373EC-92AF-46BA-94E2-C683C66D0162}" presName="rootText" presStyleLbl="node2" presStyleIdx="3" presStyleCnt="4">
        <dgm:presLayoutVars>
          <dgm:chPref val="3"/>
        </dgm:presLayoutVars>
      </dgm:prSet>
      <dgm:spPr/>
      <dgm:t>
        <a:bodyPr/>
        <a:lstStyle/>
        <a:p>
          <a:endParaRPr lang="en-US" altLang="zh-CN"/>
        </a:p>
      </dgm:t>
    </dgm:pt>
    <dgm:pt modelId="{D295A63A-FCB8-4100-B70E-D58318C5F720}" type="pres">
      <dgm:prSet presAssocID="{49F373EC-92AF-46BA-94E2-C683C66D0162}" presName="rootConnector" presStyleLbl="node2" presStyleIdx="3" presStyleCnt="4"/>
      <dgm:spPr/>
      <dgm:t>
        <a:bodyPr/>
        <a:lstStyle/>
        <a:p>
          <a:endParaRPr lang="en-US" altLang="zh-CN"/>
        </a:p>
      </dgm:t>
    </dgm:pt>
    <dgm:pt modelId="{CA8CF42F-2502-445E-A6A3-5918B2FFD265}" type="pres">
      <dgm:prSet presAssocID="{49F373EC-92AF-46BA-94E2-C683C66D0162}" presName="hierChild4" presStyleCnt="0"/>
      <dgm:spPr/>
    </dgm:pt>
    <dgm:pt modelId="{6B364BF7-8EA9-43A1-B6A7-856D9FD9F46F}" type="pres">
      <dgm:prSet presAssocID="{78A6003A-8C73-445B-BA1F-C902B03CC94B}" presName="Name37" presStyleLbl="parChTrans1D3" presStyleIdx="7" presStyleCnt="8"/>
      <dgm:spPr/>
      <dgm:t>
        <a:bodyPr/>
        <a:lstStyle/>
        <a:p>
          <a:endParaRPr lang="en-US" altLang="zh-CN"/>
        </a:p>
      </dgm:t>
    </dgm:pt>
    <dgm:pt modelId="{D2EBBC08-34EB-43E2-93E8-691A64627F3E}" type="pres">
      <dgm:prSet presAssocID="{2533C538-F472-4294-AEB5-26A5299FEC4B}" presName="hierRoot2" presStyleCnt="0">
        <dgm:presLayoutVars>
          <dgm:hierBranch val="init"/>
        </dgm:presLayoutVars>
      </dgm:prSet>
      <dgm:spPr/>
    </dgm:pt>
    <dgm:pt modelId="{D280C669-2738-4D8F-8ADC-FDC1738DB9FA}" type="pres">
      <dgm:prSet presAssocID="{2533C538-F472-4294-AEB5-26A5299FEC4B}" presName="rootComposite" presStyleCnt="0"/>
      <dgm:spPr/>
    </dgm:pt>
    <dgm:pt modelId="{7544D2F2-18C9-4B32-BAF2-BACF4ADFBC9A}" type="pres">
      <dgm:prSet presAssocID="{2533C538-F472-4294-AEB5-26A5299FEC4B}" presName="rootText" presStyleLbl="node3" presStyleIdx="7" presStyleCnt="8">
        <dgm:presLayoutVars>
          <dgm:chPref val="3"/>
        </dgm:presLayoutVars>
      </dgm:prSet>
      <dgm:spPr/>
      <dgm:t>
        <a:bodyPr/>
        <a:lstStyle/>
        <a:p>
          <a:endParaRPr lang="zh-CN" altLang="en-US"/>
        </a:p>
      </dgm:t>
    </dgm:pt>
    <dgm:pt modelId="{3F185139-A1FC-4738-A39C-D7A26D2D4F67}" type="pres">
      <dgm:prSet presAssocID="{2533C538-F472-4294-AEB5-26A5299FEC4B}" presName="rootConnector" presStyleLbl="node3" presStyleIdx="7" presStyleCnt="8"/>
      <dgm:spPr/>
      <dgm:t>
        <a:bodyPr/>
        <a:lstStyle/>
        <a:p>
          <a:endParaRPr lang="en-US" altLang="zh-CN"/>
        </a:p>
      </dgm:t>
    </dgm:pt>
    <dgm:pt modelId="{96AEEF6A-C20A-4524-9C6F-BF3DC206CC31}" type="pres">
      <dgm:prSet presAssocID="{2533C538-F472-4294-AEB5-26A5299FEC4B}" presName="hierChild4" presStyleCnt="0"/>
      <dgm:spPr/>
    </dgm:pt>
    <dgm:pt modelId="{AE9F0247-C87C-4525-8BCB-ED17D7300AFA}" type="pres">
      <dgm:prSet presAssocID="{2533C538-F472-4294-AEB5-26A5299FEC4B}" presName="hierChild5" presStyleCnt="0"/>
      <dgm:spPr/>
    </dgm:pt>
    <dgm:pt modelId="{A457EFBE-F973-47ED-9B18-FD6DD785947F}" type="pres">
      <dgm:prSet presAssocID="{49F373EC-92AF-46BA-94E2-C683C66D0162}" presName="hierChild5" presStyleCnt="0"/>
      <dgm:spPr/>
    </dgm:pt>
    <dgm:pt modelId="{029D91E4-BB46-4A4D-AFF6-6035E2C96B63}" type="pres">
      <dgm:prSet presAssocID="{4675DB14-50F2-4474-B03C-F37979121809}" presName="hierChild3" presStyleCnt="0"/>
      <dgm:spPr/>
    </dgm:pt>
    <dgm:pt modelId="{006881F9-AFEB-4F35-AEF5-028810487E6B}" type="pres">
      <dgm:prSet presAssocID="{8CC56662-8610-4B83-A191-9932B66326D1}" presName="Name111" presStyleLbl="parChTrans1D2" presStyleIdx="4" presStyleCnt="5"/>
      <dgm:spPr/>
      <dgm:t>
        <a:bodyPr/>
        <a:lstStyle/>
        <a:p>
          <a:endParaRPr lang="en-US" altLang="zh-CN"/>
        </a:p>
      </dgm:t>
    </dgm:pt>
    <dgm:pt modelId="{9F6E7977-6562-4D0E-BF55-C11315A5B653}" type="pres">
      <dgm:prSet presAssocID="{1D0C9D50-017C-4221-BBD1-03D83BB753F2}" presName="hierRoot3" presStyleCnt="0">
        <dgm:presLayoutVars>
          <dgm:hierBranch val="init"/>
        </dgm:presLayoutVars>
      </dgm:prSet>
      <dgm:spPr/>
    </dgm:pt>
    <dgm:pt modelId="{F6ACF0F9-F034-48B3-A6EC-7C3A9B3C81FF}" type="pres">
      <dgm:prSet presAssocID="{1D0C9D50-017C-4221-BBD1-03D83BB753F2}" presName="rootComposite3" presStyleCnt="0"/>
      <dgm:spPr/>
    </dgm:pt>
    <dgm:pt modelId="{96A5ED75-F321-461C-ABDC-FCED391AAF14}" type="pres">
      <dgm:prSet presAssocID="{1D0C9D50-017C-4221-BBD1-03D83BB753F2}" presName="rootText3" presStyleLbl="asst1" presStyleIdx="0" presStyleCnt="1" custLinFactX="33444" custLinFactNeighborX="100000" custLinFactNeighborY="-4852">
        <dgm:presLayoutVars>
          <dgm:chPref val="3"/>
        </dgm:presLayoutVars>
      </dgm:prSet>
      <dgm:spPr/>
      <dgm:t>
        <a:bodyPr/>
        <a:lstStyle/>
        <a:p>
          <a:endParaRPr lang="zh-CN" altLang="en-US"/>
        </a:p>
      </dgm:t>
    </dgm:pt>
    <dgm:pt modelId="{4F481A5D-F411-44CF-947D-DE82B80D12EE}" type="pres">
      <dgm:prSet presAssocID="{1D0C9D50-017C-4221-BBD1-03D83BB753F2}" presName="rootConnector3" presStyleLbl="asst1" presStyleIdx="0" presStyleCnt="1"/>
      <dgm:spPr/>
      <dgm:t>
        <a:bodyPr/>
        <a:lstStyle/>
        <a:p>
          <a:endParaRPr lang="en-US" altLang="zh-CN"/>
        </a:p>
      </dgm:t>
    </dgm:pt>
    <dgm:pt modelId="{31E14A0E-8837-476A-8D1C-D3FBF70C27C6}" type="pres">
      <dgm:prSet presAssocID="{1D0C9D50-017C-4221-BBD1-03D83BB753F2}" presName="hierChild6" presStyleCnt="0"/>
      <dgm:spPr/>
    </dgm:pt>
    <dgm:pt modelId="{BC8E80E9-5D47-49D6-94C2-B75040798449}" type="pres">
      <dgm:prSet presAssocID="{1D0C9D50-017C-4221-BBD1-03D83BB753F2}" presName="hierChild7" presStyleCnt="0"/>
      <dgm:spPr/>
    </dgm:pt>
  </dgm:ptLst>
  <dgm:cxnLst>
    <dgm:cxn modelId="{10CA6D18-78A8-4D06-B478-20D55546DB6B}" type="presOf" srcId="{CB90B744-9FE0-44BB-A31E-1675A0989872}" destId="{BCA3FFAB-2FD2-4F2C-B957-E62AF3D20415}" srcOrd="1" destOrd="0" presId="urn:microsoft.com/office/officeart/2005/8/layout/orgChart1"/>
    <dgm:cxn modelId="{3AE19EC4-2801-4C0A-835C-EEFB522E7B40}" type="presOf" srcId="{4FD58172-02CC-45F2-80C6-0D84552D087C}" destId="{02E02694-40D0-4C8D-B7F3-D2B67FC92F7F}" srcOrd="0" destOrd="0" presId="urn:microsoft.com/office/officeart/2005/8/layout/orgChart1"/>
    <dgm:cxn modelId="{17FC793F-2766-4226-A766-21EE5947485F}" type="presOf" srcId="{6FD22C82-AAC8-442F-8895-6EA1A710C44F}" destId="{08806FE6-2604-4C0A-A248-3DCF6A99B844}" srcOrd="0" destOrd="0" presId="urn:microsoft.com/office/officeart/2005/8/layout/orgChart1"/>
    <dgm:cxn modelId="{FDA24908-EE78-4848-867D-ABE197C6270C}" type="presOf" srcId="{4675DB14-50F2-4474-B03C-F37979121809}" destId="{FC1D5E63-3D16-4A60-9995-8AFC3D8F3D0A}" srcOrd="0" destOrd="0" presId="urn:microsoft.com/office/officeart/2005/8/layout/orgChart1"/>
    <dgm:cxn modelId="{6BB5F1A9-8903-4DBF-AA1C-CF351A959205}" type="presOf" srcId="{49F373EC-92AF-46BA-94E2-C683C66D0162}" destId="{D295A63A-FCB8-4100-B70E-D58318C5F720}" srcOrd="1" destOrd="0" presId="urn:microsoft.com/office/officeart/2005/8/layout/orgChart1"/>
    <dgm:cxn modelId="{5197A893-71BF-4FA0-8236-25C55D5079CA}" srcId="{4675DB14-50F2-4474-B03C-F37979121809}" destId="{49F373EC-92AF-46BA-94E2-C683C66D0162}" srcOrd="3" destOrd="0" parTransId="{4495B793-9407-4548-9FC9-0FDEB78A4136}" sibTransId="{9F066377-0FC0-4381-975D-6E33ADA6B350}"/>
    <dgm:cxn modelId="{B5F47F06-287F-463A-80C5-287064C509D2}" srcId="{150905DF-AFED-4811-95FC-BBC59E130CAF}" destId="{4FD58172-02CC-45F2-80C6-0D84552D087C}" srcOrd="0" destOrd="0" parTransId="{8FFFEA7A-4BFB-4745-9F22-DAB4D86C23D1}" sibTransId="{1ADA854D-A6F4-4B68-A8FE-FB5194C3D82A}"/>
    <dgm:cxn modelId="{47C1E04A-6B56-4D1F-8078-A32D79440F86}" type="presOf" srcId="{8CC56662-8610-4B83-A191-9932B66326D1}" destId="{006881F9-AFEB-4F35-AEF5-028810487E6B}" srcOrd="0" destOrd="0" presId="urn:microsoft.com/office/officeart/2005/8/layout/orgChart1"/>
    <dgm:cxn modelId="{554CAD8F-10CE-4AF1-ADEA-1A074499A820}" type="presOf" srcId="{3A93FE54-43D6-4E77-B878-2F7ACA7D9694}" destId="{100F8809-2143-4CD3-B1FD-30F1A31728BC}" srcOrd="0" destOrd="0" presId="urn:microsoft.com/office/officeart/2005/8/layout/orgChart1"/>
    <dgm:cxn modelId="{6B774652-3C1D-4ABA-955E-7E646F8BABA2}" type="presOf" srcId="{0C6CD782-EAE2-4D80-90B4-4CEFA080AB31}" destId="{21181DE8-FE7B-4898-A595-B0BE4C6EE055}" srcOrd="0" destOrd="0" presId="urn:microsoft.com/office/officeart/2005/8/layout/orgChart1"/>
    <dgm:cxn modelId="{03188765-C072-483C-953B-DB435AF4688F}" type="presOf" srcId="{B6001BCB-76D2-4B2B-85E0-BEDCFAB8ADB4}" destId="{1D5E1F42-913C-42D1-AB51-C26D9DDC4EC1}" srcOrd="0" destOrd="0" presId="urn:microsoft.com/office/officeart/2005/8/layout/orgChart1"/>
    <dgm:cxn modelId="{43131E73-B29B-402F-8127-5E244F985FB0}" type="presOf" srcId="{0A9F9224-62A0-48FA-8A8D-DB51AFF6256C}" destId="{0595B8E6-6D5F-4C2A-B22F-E367AAB40CC4}" srcOrd="0" destOrd="0" presId="urn:microsoft.com/office/officeart/2005/8/layout/orgChart1"/>
    <dgm:cxn modelId="{7794853A-E2B0-40B6-93FD-20BC8795974C}" type="presOf" srcId="{8FFFEA7A-4BFB-4745-9F22-DAB4D86C23D1}" destId="{C5834848-BE16-4050-9F33-C7C0EFB3B136}" srcOrd="0" destOrd="0" presId="urn:microsoft.com/office/officeart/2005/8/layout/orgChart1"/>
    <dgm:cxn modelId="{928099B7-DE8C-4A03-901C-387FC7A04F6B}" srcId="{4675DB14-50F2-4474-B03C-F37979121809}" destId="{1D0C9D50-017C-4221-BBD1-03D83BB753F2}" srcOrd="4" destOrd="0" parTransId="{8CC56662-8610-4B83-A191-9932B66326D1}" sibTransId="{26F5AEA1-F698-41B2-8A49-F4B578F9FC47}"/>
    <dgm:cxn modelId="{EE6CF8CF-5A3B-4BDC-8E48-C857A9638A71}" type="presOf" srcId="{390087CA-3567-4146-A7EA-54DE3D1D6E28}" destId="{FF1681E5-65F7-4584-B491-979179B3C551}" srcOrd="1" destOrd="0" presId="urn:microsoft.com/office/officeart/2005/8/layout/orgChart1"/>
    <dgm:cxn modelId="{54CF93F2-0FB2-40D6-97D4-FB48F836B027}" type="presOf" srcId="{E5559E4E-02A3-4874-AA2D-911F89EE76A2}" destId="{E47D4D60-2176-4FCF-8BA1-4DBD13B1D240}" srcOrd="0" destOrd="0" presId="urn:microsoft.com/office/officeart/2005/8/layout/orgChart1"/>
    <dgm:cxn modelId="{A5D78444-914B-44EC-85DD-2650B6FAF1A2}" type="presOf" srcId="{1D0C9D50-017C-4221-BBD1-03D83BB753F2}" destId="{96A5ED75-F321-461C-ABDC-FCED391AAF14}" srcOrd="0" destOrd="0" presId="urn:microsoft.com/office/officeart/2005/8/layout/orgChart1"/>
    <dgm:cxn modelId="{302B4EDE-2C53-4DA1-9275-AC4603A44478}" type="presOf" srcId="{A475CBE4-A517-49C1-B597-C1FB82B09102}" destId="{02E4E440-8D85-4273-898C-DA32D896C9A3}" srcOrd="0" destOrd="0" presId="urn:microsoft.com/office/officeart/2005/8/layout/orgChart1"/>
    <dgm:cxn modelId="{DDE2470E-CFED-4C25-A2A8-5A2F8F89317E}" type="presOf" srcId="{78A6003A-8C73-445B-BA1F-C902B03CC94B}" destId="{6B364BF7-8EA9-43A1-B6A7-856D9FD9F46F}" srcOrd="0" destOrd="0" presId="urn:microsoft.com/office/officeart/2005/8/layout/orgChart1"/>
    <dgm:cxn modelId="{25E28A70-B48A-42AE-BB97-4CA08920AEBC}" type="presOf" srcId="{B6001BCB-76D2-4B2B-85E0-BEDCFAB8ADB4}" destId="{32940EF5-842B-4E51-9F31-4954C408E716}" srcOrd="1" destOrd="0" presId="urn:microsoft.com/office/officeart/2005/8/layout/orgChart1"/>
    <dgm:cxn modelId="{01805C40-43F8-46F4-80B8-0B0BC4A7178D}" type="presOf" srcId="{2533C538-F472-4294-AEB5-26A5299FEC4B}" destId="{7544D2F2-18C9-4B32-BAF2-BACF4ADFBC9A}" srcOrd="0" destOrd="0" presId="urn:microsoft.com/office/officeart/2005/8/layout/orgChart1"/>
    <dgm:cxn modelId="{FA917E2F-1AB3-4EAA-8D65-5A762E029A0A}" type="presOf" srcId="{150905DF-AFED-4811-95FC-BBC59E130CAF}" destId="{DF9D99A2-7FBC-4AD6-AF3C-11659C3C53E3}" srcOrd="1" destOrd="0" presId="urn:microsoft.com/office/officeart/2005/8/layout/orgChart1"/>
    <dgm:cxn modelId="{565B7E3A-800B-4EF8-8CC1-DD1153185ED2}" type="presOf" srcId="{2261B58A-059F-4EBB-AE1A-3278023DA0F2}" destId="{963180A5-9FE9-4D21-8E65-A58991059691}" srcOrd="0" destOrd="0" presId="urn:microsoft.com/office/officeart/2005/8/layout/orgChart1"/>
    <dgm:cxn modelId="{B4A7444D-1FC2-46B9-A1C1-3DC8FC656244}" type="presOf" srcId="{CF181CE6-E3AF-4AE9-BC49-33C3CD3E1A3E}" destId="{FFA89984-E33D-4D1E-9910-B166576EF2C3}" srcOrd="0" destOrd="0" presId="urn:microsoft.com/office/officeart/2005/8/layout/orgChart1"/>
    <dgm:cxn modelId="{D539B7DC-3172-4CDF-A88A-B00BBDE16FA8}" type="presOf" srcId="{A475CBE4-A517-49C1-B597-C1FB82B09102}" destId="{288DD1BC-2BA9-4CB4-A8BF-14C75651BD44}" srcOrd="1" destOrd="0" presId="urn:microsoft.com/office/officeart/2005/8/layout/orgChart1"/>
    <dgm:cxn modelId="{AF604AA2-2276-424D-AB08-370538D9E021}" type="presOf" srcId="{390087CA-3567-4146-A7EA-54DE3D1D6E28}" destId="{11CF2192-D3E4-4562-A68B-381BF734954F}" srcOrd="0" destOrd="0" presId="urn:microsoft.com/office/officeart/2005/8/layout/orgChart1"/>
    <dgm:cxn modelId="{DD96140A-15A1-47EA-95AA-9E9E19C9458C}" type="presOf" srcId="{4675DB14-50F2-4474-B03C-F37979121809}" destId="{13984C41-3DE3-4365-8FC7-11888BCCFE58}" srcOrd="1" destOrd="0" presId="urn:microsoft.com/office/officeart/2005/8/layout/orgChart1"/>
    <dgm:cxn modelId="{6DEB5953-FA68-49B8-BD33-4CB0E8D44D6E}" srcId="{4675DB14-50F2-4474-B03C-F37979121809}" destId="{0A9F9224-62A0-48FA-8A8D-DB51AFF6256C}" srcOrd="1" destOrd="0" parTransId="{05F34380-F7F0-40B4-8275-388650183A6A}" sibTransId="{9EFEE8E3-B487-4036-8B33-D0CEE5765113}"/>
    <dgm:cxn modelId="{DE4D1676-2F11-4D81-940A-DC855E041EC2}" srcId="{CC4BE4C4-7A80-48C1-A5D3-BE72B2A6739D}" destId="{4675DB14-50F2-4474-B03C-F37979121809}" srcOrd="0" destOrd="0" parTransId="{AD0F1BB5-5A23-41A1-A27A-8DCAEFBDEB5D}" sibTransId="{5AC4EB6D-F631-4C43-BF99-37F6BCB8E6EB}"/>
    <dgm:cxn modelId="{68397CAA-5D06-43FB-A7D2-573FC531B227}" srcId="{49F373EC-92AF-46BA-94E2-C683C66D0162}" destId="{2533C538-F472-4294-AEB5-26A5299FEC4B}" srcOrd="0" destOrd="0" parTransId="{78A6003A-8C73-445B-BA1F-C902B03CC94B}" sibTransId="{079BC56E-EF54-411F-ABEB-139A3A746FAC}"/>
    <dgm:cxn modelId="{EF2E43A3-E0F5-446A-8E6F-334C7BD85155}" type="presOf" srcId="{E5559E4E-02A3-4874-AA2D-911F89EE76A2}" destId="{8D10D267-C5B3-443B-A360-E53BA52F5099}" srcOrd="1" destOrd="0" presId="urn:microsoft.com/office/officeart/2005/8/layout/orgChart1"/>
    <dgm:cxn modelId="{25F2DADD-020D-46B1-9F42-8E31E4E8E2E4}" type="presOf" srcId="{B07FD702-DB4D-486B-8523-9E671AE3659D}" destId="{2D6A5376-3B66-4FE2-BB5B-3B02C4F856A2}" srcOrd="0" destOrd="0" presId="urn:microsoft.com/office/officeart/2005/8/layout/orgChart1"/>
    <dgm:cxn modelId="{E1B637E8-55C7-4227-B6CA-5FB575DC38BE}" srcId="{0A9F9224-62A0-48FA-8A8D-DB51AFF6256C}" destId="{2261B58A-059F-4EBB-AE1A-3278023DA0F2}" srcOrd="1" destOrd="0" parTransId="{44F14D6C-F6A1-471E-8EFF-816B489D1663}" sibTransId="{8378B92B-71CB-4D2F-B9B6-B3B8A4F79059}"/>
    <dgm:cxn modelId="{6D656FD1-7086-4455-8913-F7E07C7FE180}" type="presOf" srcId="{5B1BECFF-31DF-4C23-8796-0876CB5F9F1C}" destId="{CBFA6D7F-8169-41F9-9F10-198629DB41F7}" srcOrd="0" destOrd="0" presId="urn:microsoft.com/office/officeart/2005/8/layout/orgChart1"/>
    <dgm:cxn modelId="{B51A1F78-D171-471C-A168-3C746DCD27B0}" type="presOf" srcId="{EB3D3A19-5EDE-4E61-AD3F-74BD708E67FC}" destId="{9683F756-716F-4609-AA50-DC2603CA3C29}" srcOrd="0" destOrd="0" presId="urn:microsoft.com/office/officeart/2005/8/layout/orgChart1"/>
    <dgm:cxn modelId="{2EAA5F6C-E0E6-4265-AD2E-371B22302592}" type="presOf" srcId="{CB90B744-9FE0-44BB-A31E-1675A0989872}" destId="{03D8E942-4443-4073-9709-868A80EBD7CC}" srcOrd="0" destOrd="0" presId="urn:microsoft.com/office/officeart/2005/8/layout/orgChart1"/>
    <dgm:cxn modelId="{96B765B0-DC94-4C1C-8487-0DBA686319E1}" type="presOf" srcId="{840F41F4-6FFB-4346-B82A-32A35C973D5F}" destId="{387E8024-E6B0-40D0-B28E-EEB0B5964540}" srcOrd="0" destOrd="0" presId="urn:microsoft.com/office/officeart/2005/8/layout/orgChart1"/>
    <dgm:cxn modelId="{0DA57D1D-0107-492F-AA3E-3DC8AC349047}" type="presOf" srcId="{0C6CD782-EAE2-4D80-90B4-4CEFA080AB31}" destId="{7E3857C5-FB2B-4D04-B6BE-24DBBE0007DF}" srcOrd="1" destOrd="0" presId="urn:microsoft.com/office/officeart/2005/8/layout/orgChart1"/>
    <dgm:cxn modelId="{D9881D86-AC90-4742-9D8E-CE89C6ED53F3}" type="presOf" srcId="{150905DF-AFED-4811-95FC-BBC59E130CAF}" destId="{CB1316E6-03DF-45C3-A53E-9E46F62DA23D}" srcOrd="0" destOrd="0" presId="urn:microsoft.com/office/officeart/2005/8/layout/orgChart1"/>
    <dgm:cxn modelId="{0C30E809-0FA9-4E5D-8D46-FFBFAACCDCD7}" type="presOf" srcId="{CC4BE4C4-7A80-48C1-A5D3-BE72B2A6739D}" destId="{DD8567DF-A422-4F65-80A4-9361BFCB4C27}" srcOrd="0" destOrd="0" presId="urn:microsoft.com/office/officeart/2005/8/layout/orgChart1"/>
    <dgm:cxn modelId="{5EFC522C-C14B-4F4A-8583-CD9D0677DAB8}" srcId="{0C6CD782-EAE2-4D80-90B4-4CEFA080AB31}" destId="{B6001BCB-76D2-4B2B-85E0-BEDCFAB8ADB4}" srcOrd="0" destOrd="0" parTransId="{EB3D3A19-5EDE-4E61-AD3F-74BD708E67FC}" sibTransId="{16D73337-1F7B-4864-A36F-A884871B7BE6}"/>
    <dgm:cxn modelId="{4C5097BD-6A0B-437E-8EC0-B4180159ED16}" srcId="{150905DF-AFED-4811-95FC-BBC59E130CAF}" destId="{A475CBE4-A517-49C1-B597-C1FB82B09102}" srcOrd="2" destOrd="0" parTransId="{3A93FE54-43D6-4E77-B878-2F7ACA7D9694}" sibTransId="{40968980-3BFB-45AC-BD55-3E25F659A964}"/>
    <dgm:cxn modelId="{79E3DAC0-ACCE-4F11-8D79-0083E34C45B8}" srcId="{150905DF-AFED-4811-95FC-BBC59E130CAF}" destId="{390087CA-3567-4146-A7EA-54DE3D1D6E28}" srcOrd="1" destOrd="0" parTransId="{840F41F4-6FFB-4346-B82A-32A35C973D5F}" sibTransId="{749A6F78-D0B0-47F1-868D-27814D98D336}"/>
    <dgm:cxn modelId="{7484CE42-753D-4FB8-80C8-331DD6D915D3}" type="presOf" srcId="{49F373EC-92AF-46BA-94E2-C683C66D0162}" destId="{CEE2830E-F513-4270-9A53-97AE484A03FE}" srcOrd="0" destOrd="0" presId="urn:microsoft.com/office/officeart/2005/8/layout/orgChart1"/>
    <dgm:cxn modelId="{6EE96D81-49E4-414D-A255-9A793EA5E86C}" type="presOf" srcId="{2261B58A-059F-4EBB-AE1A-3278023DA0F2}" destId="{B3363355-E3D7-45CC-BB31-F7272A2DF97B}" srcOrd="1" destOrd="0" presId="urn:microsoft.com/office/officeart/2005/8/layout/orgChart1"/>
    <dgm:cxn modelId="{36749BCB-6BB6-4359-8672-DFF774D6FE2F}" type="presOf" srcId="{4495B793-9407-4548-9FC9-0FDEB78A4136}" destId="{5BAFD87B-F355-4181-9402-AF61631DE1D3}" srcOrd="0" destOrd="0" presId="urn:microsoft.com/office/officeart/2005/8/layout/orgChart1"/>
    <dgm:cxn modelId="{8FDECD46-292F-4EE4-8375-485E97074CA7}" type="presOf" srcId="{05F34380-F7F0-40B4-8275-388650183A6A}" destId="{14636AB7-3F90-44E1-A336-EA27F7FA7C5A}" srcOrd="0" destOrd="0" presId="urn:microsoft.com/office/officeart/2005/8/layout/orgChart1"/>
    <dgm:cxn modelId="{6D0C557D-8BA5-4FF6-B229-EE89C934DCF4}" type="presOf" srcId="{1D0C9D50-017C-4221-BBD1-03D83BB753F2}" destId="{4F481A5D-F411-44CF-947D-DE82B80D12EE}" srcOrd="1" destOrd="0" presId="urn:microsoft.com/office/officeart/2005/8/layout/orgChart1"/>
    <dgm:cxn modelId="{DACE64E9-5BCE-4589-89A8-2D2CFCE125FB}" type="presOf" srcId="{0A9F9224-62A0-48FA-8A8D-DB51AFF6256C}" destId="{7F732ACB-5959-43B4-8953-70A9EE12DE0E}" srcOrd="1" destOrd="0" presId="urn:microsoft.com/office/officeart/2005/8/layout/orgChart1"/>
    <dgm:cxn modelId="{13D4A2B2-614C-4E88-A7E6-71C3770774D3}" srcId="{4675DB14-50F2-4474-B03C-F37979121809}" destId="{0C6CD782-EAE2-4D80-90B4-4CEFA080AB31}" srcOrd="2" destOrd="0" parTransId="{B07FD702-DB4D-486B-8523-9E671AE3659D}" sibTransId="{576935EE-68FC-4CC0-9D1E-8EB49EE0BA60}"/>
    <dgm:cxn modelId="{645A84FC-9FEE-4B65-B320-6C3A2874B29E}" srcId="{4675DB14-50F2-4474-B03C-F37979121809}" destId="{150905DF-AFED-4811-95FC-BBC59E130CAF}" srcOrd="0" destOrd="0" parTransId="{CF181CE6-E3AF-4AE9-BC49-33C3CD3E1A3E}" sibTransId="{1363DCE2-9D4A-46B4-8E1E-B54DDA53A22A}"/>
    <dgm:cxn modelId="{799AEEDA-AB36-44E7-8D03-8F16F3421389}" type="presOf" srcId="{44F14D6C-F6A1-471E-8EFF-816B489D1663}" destId="{15C4D85B-EF02-46C9-9044-BAB4FF33E084}" srcOrd="0" destOrd="0" presId="urn:microsoft.com/office/officeart/2005/8/layout/orgChart1"/>
    <dgm:cxn modelId="{1FFDA877-7646-432E-BF09-352FD875B5A4}" srcId="{0A9F9224-62A0-48FA-8A8D-DB51AFF6256C}" destId="{CB90B744-9FE0-44BB-A31E-1675A0989872}" srcOrd="0" destOrd="0" parTransId="{6FD22C82-AAC8-442F-8895-6EA1A710C44F}" sibTransId="{FE46BF88-2075-4F4A-A4DD-1E09DCFC10D9}"/>
    <dgm:cxn modelId="{A9355316-4D8B-4671-A442-65636C65704A}" type="presOf" srcId="{2533C538-F472-4294-AEB5-26A5299FEC4B}" destId="{3F185139-A1FC-4738-A39C-D7A26D2D4F67}" srcOrd="1" destOrd="0" presId="urn:microsoft.com/office/officeart/2005/8/layout/orgChart1"/>
    <dgm:cxn modelId="{87957DD0-84F2-46FA-B4F5-B0E283183390}" srcId="{0A9F9224-62A0-48FA-8A8D-DB51AFF6256C}" destId="{E5559E4E-02A3-4874-AA2D-911F89EE76A2}" srcOrd="2" destOrd="0" parTransId="{5B1BECFF-31DF-4C23-8796-0876CB5F9F1C}" sibTransId="{E3C8BFCD-0E9C-429F-A503-54B2EF2A6816}"/>
    <dgm:cxn modelId="{7FBEEB6B-948B-4AC3-8A56-BC1C03E371DF}" type="presOf" srcId="{4FD58172-02CC-45F2-80C6-0D84552D087C}" destId="{5983F313-1E85-4018-8F46-61B9E50A5504}" srcOrd="1" destOrd="0" presId="urn:microsoft.com/office/officeart/2005/8/layout/orgChart1"/>
    <dgm:cxn modelId="{B7FEA121-3541-4253-8D01-879B8751937E}" type="presParOf" srcId="{DD8567DF-A422-4F65-80A4-9361BFCB4C27}" destId="{D42B18E7-68F8-428B-BAB4-321483CC50E1}" srcOrd="0" destOrd="0" presId="urn:microsoft.com/office/officeart/2005/8/layout/orgChart1"/>
    <dgm:cxn modelId="{7C6C798B-11EC-47CB-8F04-F16D7AE794E8}" type="presParOf" srcId="{D42B18E7-68F8-428B-BAB4-321483CC50E1}" destId="{4D0960A7-0DD0-41DA-B28F-06A8A42C3ED4}" srcOrd="0" destOrd="0" presId="urn:microsoft.com/office/officeart/2005/8/layout/orgChart1"/>
    <dgm:cxn modelId="{03676243-5CDA-4C07-B6CE-66903F8DF3A4}" type="presParOf" srcId="{4D0960A7-0DD0-41DA-B28F-06A8A42C3ED4}" destId="{FC1D5E63-3D16-4A60-9995-8AFC3D8F3D0A}" srcOrd="0" destOrd="0" presId="urn:microsoft.com/office/officeart/2005/8/layout/orgChart1"/>
    <dgm:cxn modelId="{9C9FE99A-6431-432A-9A4C-EB5C7BE09A94}" type="presParOf" srcId="{4D0960A7-0DD0-41DA-B28F-06A8A42C3ED4}" destId="{13984C41-3DE3-4365-8FC7-11888BCCFE58}" srcOrd="1" destOrd="0" presId="urn:microsoft.com/office/officeart/2005/8/layout/orgChart1"/>
    <dgm:cxn modelId="{436D3532-455E-4AF9-9A47-A28F5EFCBAE4}" type="presParOf" srcId="{D42B18E7-68F8-428B-BAB4-321483CC50E1}" destId="{D60D47CD-47EC-46AF-937F-ACCB09627296}" srcOrd="1" destOrd="0" presId="urn:microsoft.com/office/officeart/2005/8/layout/orgChart1"/>
    <dgm:cxn modelId="{DB89CEF1-84FF-4365-A231-97990CE64240}" type="presParOf" srcId="{D60D47CD-47EC-46AF-937F-ACCB09627296}" destId="{FFA89984-E33D-4D1E-9910-B166576EF2C3}" srcOrd="0" destOrd="0" presId="urn:microsoft.com/office/officeart/2005/8/layout/orgChart1"/>
    <dgm:cxn modelId="{4C91A420-2C15-4B83-9390-B1A495DB6E1E}" type="presParOf" srcId="{D60D47CD-47EC-46AF-937F-ACCB09627296}" destId="{053C6F08-D9F3-4D8B-81E1-4543686B6D56}" srcOrd="1" destOrd="0" presId="urn:microsoft.com/office/officeart/2005/8/layout/orgChart1"/>
    <dgm:cxn modelId="{BA646BF7-46EB-4A7D-B23B-0A53FF09ECDF}" type="presParOf" srcId="{053C6F08-D9F3-4D8B-81E1-4543686B6D56}" destId="{92D896C9-FA0E-4B58-92F7-12948B174479}" srcOrd="0" destOrd="0" presId="urn:microsoft.com/office/officeart/2005/8/layout/orgChart1"/>
    <dgm:cxn modelId="{F1ABFFA4-DD75-4768-8F97-BF5F4D042F9B}" type="presParOf" srcId="{92D896C9-FA0E-4B58-92F7-12948B174479}" destId="{CB1316E6-03DF-45C3-A53E-9E46F62DA23D}" srcOrd="0" destOrd="0" presId="urn:microsoft.com/office/officeart/2005/8/layout/orgChart1"/>
    <dgm:cxn modelId="{4C78B7D0-CB55-41E1-87DD-069D67969FA3}" type="presParOf" srcId="{92D896C9-FA0E-4B58-92F7-12948B174479}" destId="{DF9D99A2-7FBC-4AD6-AF3C-11659C3C53E3}" srcOrd="1" destOrd="0" presId="urn:microsoft.com/office/officeart/2005/8/layout/orgChart1"/>
    <dgm:cxn modelId="{13D002AA-2A23-4D13-9F67-82EB40B4F64B}" type="presParOf" srcId="{053C6F08-D9F3-4D8B-81E1-4543686B6D56}" destId="{C49FF79D-9C65-4463-B600-30686F3B7A14}" srcOrd="1" destOrd="0" presId="urn:microsoft.com/office/officeart/2005/8/layout/orgChart1"/>
    <dgm:cxn modelId="{230C0170-FDA4-42FA-A72B-15C445EA1EA5}" type="presParOf" srcId="{C49FF79D-9C65-4463-B600-30686F3B7A14}" destId="{C5834848-BE16-4050-9F33-C7C0EFB3B136}" srcOrd="0" destOrd="0" presId="urn:microsoft.com/office/officeart/2005/8/layout/orgChart1"/>
    <dgm:cxn modelId="{C5FD9D3C-4A37-4DCD-A854-36054F0A0301}" type="presParOf" srcId="{C49FF79D-9C65-4463-B600-30686F3B7A14}" destId="{7B5B3495-1E43-4801-B30C-B236E4CAEAE7}" srcOrd="1" destOrd="0" presId="urn:microsoft.com/office/officeart/2005/8/layout/orgChart1"/>
    <dgm:cxn modelId="{51F42F04-8A60-4DC9-8E74-33F443B12A14}" type="presParOf" srcId="{7B5B3495-1E43-4801-B30C-B236E4CAEAE7}" destId="{9BD3ADDE-1C43-412D-8124-3C7547086341}" srcOrd="0" destOrd="0" presId="urn:microsoft.com/office/officeart/2005/8/layout/orgChart1"/>
    <dgm:cxn modelId="{4604C660-7695-4C22-B8C5-8E62713C402A}" type="presParOf" srcId="{9BD3ADDE-1C43-412D-8124-3C7547086341}" destId="{02E02694-40D0-4C8D-B7F3-D2B67FC92F7F}" srcOrd="0" destOrd="0" presId="urn:microsoft.com/office/officeart/2005/8/layout/orgChart1"/>
    <dgm:cxn modelId="{888EFADD-3E99-46A0-ABFD-395F6C078F0C}" type="presParOf" srcId="{9BD3ADDE-1C43-412D-8124-3C7547086341}" destId="{5983F313-1E85-4018-8F46-61B9E50A5504}" srcOrd="1" destOrd="0" presId="urn:microsoft.com/office/officeart/2005/8/layout/orgChart1"/>
    <dgm:cxn modelId="{9BB437E9-1901-4B06-A4AF-EF8EC8BA3874}" type="presParOf" srcId="{7B5B3495-1E43-4801-B30C-B236E4CAEAE7}" destId="{B6ABA1BE-C146-4DE6-A8F9-FB5E49892936}" srcOrd="1" destOrd="0" presId="urn:microsoft.com/office/officeart/2005/8/layout/orgChart1"/>
    <dgm:cxn modelId="{4B9489BC-5377-4CA9-833E-48857B565967}" type="presParOf" srcId="{7B5B3495-1E43-4801-B30C-B236E4CAEAE7}" destId="{44AE1149-9617-4C79-98EA-ABA79215B834}" srcOrd="2" destOrd="0" presId="urn:microsoft.com/office/officeart/2005/8/layout/orgChart1"/>
    <dgm:cxn modelId="{5F6F24AC-A14E-4A43-BC3F-54F9B1DDEB24}" type="presParOf" srcId="{C49FF79D-9C65-4463-B600-30686F3B7A14}" destId="{387E8024-E6B0-40D0-B28E-EEB0B5964540}" srcOrd="2" destOrd="0" presId="urn:microsoft.com/office/officeart/2005/8/layout/orgChart1"/>
    <dgm:cxn modelId="{870AEB6A-42A9-471D-8BB2-802C3962BF2C}" type="presParOf" srcId="{C49FF79D-9C65-4463-B600-30686F3B7A14}" destId="{E2819C0F-4230-4CAE-8EDA-CB7CE629759F}" srcOrd="3" destOrd="0" presId="urn:microsoft.com/office/officeart/2005/8/layout/orgChart1"/>
    <dgm:cxn modelId="{0D2875CE-0AA7-4DEB-AC3F-16DF25F6FBE8}" type="presParOf" srcId="{E2819C0F-4230-4CAE-8EDA-CB7CE629759F}" destId="{FDF2D6EE-3F75-46D9-A9FB-ECE2009B16BC}" srcOrd="0" destOrd="0" presId="urn:microsoft.com/office/officeart/2005/8/layout/orgChart1"/>
    <dgm:cxn modelId="{F6066F72-7E3B-44CC-BBF9-7A3459DEB047}" type="presParOf" srcId="{FDF2D6EE-3F75-46D9-A9FB-ECE2009B16BC}" destId="{11CF2192-D3E4-4562-A68B-381BF734954F}" srcOrd="0" destOrd="0" presId="urn:microsoft.com/office/officeart/2005/8/layout/orgChart1"/>
    <dgm:cxn modelId="{04F34D8F-408E-4A2E-A8E6-5904B5B6D5CB}" type="presParOf" srcId="{FDF2D6EE-3F75-46D9-A9FB-ECE2009B16BC}" destId="{FF1681E5-65F7-4584-B491-979179B3C551}" srcOrd="1" destOrd="0" presId="urn:microsoft.com/office/officeart/2005/8/layout/orgChart1"/>
    <dgm:cxn modelId="{6B1454D2-F7AC-4664-85DF-4A3F62FBD88C}" type="presParOf" srcId="{E2819C0F-4230-4CAE-8EDA-CB7CE629759F}" destId="{0F15166D-ECEB-4C3F-B03F-C777F9B589EF}" srcOrd="1" destOrd="0" presId="urn:microsoft.com/office/officeart/2005/8/layout/orgChart1"/>
    <dgm:cxn modelId="{4AE3FE1C-B633-4342-861B-5F3A0506CFB8}" type="presParOf" srcId="{E2819C0F-4230-4CAE-8EDA-CB7CE629759F}" destId="{B9EFF556-B2AF-4BF7-82C4-C38306901167}" srcOrd="2" destOrd="0" presId="urn:microsoft.com/office/officeart/2005/8/layout/orgChart1"/>
    <dgm:cxn modelId="{2B2DCF2E-3037-4E31-BB9E-5FEE8A9D75D5}" type="presParOf" srcId="{C49FF79D-9C65-4463-B600-30686F3B7A14}" destId="{100F8809-2143-4CD3-B1FD-30F1A31728BC}" srcOrd="4" destOrd="0" presId="urn:microsoft.com/office/officeart/2005/8/layout/orgChart1"/>
    <dgm:cxn modelId="{15883D97-3946-4F95-AA87-0C2C8189ECAC}" type="presParOf" srcId="{C49FF79D-9C65-4463-B600-30686F3B7A14}" destId="{02A7B1E2-7A0A-4882-886D-7D05948C34B7}" srcOrd="5" destOrd="0" presId="urn:microsoft.com/office/officeart/2005/8/layout/orgChart1"/>
    <dgm:cxn modelId="{981C7386-36FC-40A0-A563-AD3F33FCB907}" type="presParOf" srcId="{02A7B1E2-7A0A-4882-886D-7D05948C34B7}" destId="{670CE2D8-F200-48B3-921A-97D48F36FDF7}" srcOrd="0" destOrd="0" presId="urn:microsoft.com/office/officeart/2005/8/layout/orgChart1"/>
    <dgm:cxn modelId="{8B4A4E3E-6624-49DA-ACB5-9B01AA3D6A75}" type="presParOf" srcId="{670CE2D8-F200-48B3-921A-97D48F36FDF7}" destId="{02E4E440-8D85-4273-898C-DA32D896C9A3}" srcOrd="0" destOrd="0" presId="urn:microsoft.com/office/officeart/2005/8/layout/orgChart1"/>
    <dgm:cxn modelId="{B552AC9E-0787-4CB3-A1F5-06EAD1266211}" type="presParOf" srcId="{670CE2D8-F200-48B3-921A-97D48F36FDF7}" destId="{288DD1BC-2BA9-4CB4-A8BF-14C75651BD44}" srcOrd="1" destOrd="0" presId="urn:microsoft.com/office/officeart/2005/8/layout/orgChart1"/>
    <dgm:cxn modelId="{87D6E147-D81B-4D5C-AF11-5058D5F2DC7A}" type="presParOf" srcId="{02A7B1E2-7A0A-4882-886D-7D05948C34B7}" destId="{D3825C65-AC61-4598-8265-DBBCE5A3EE81}" srcOrd="1" destOrd="0" presId="urn:microsoft.com/office/officeart/2005/8/layout/orgChart1"/>
    <dgm:cxn modelId="{850BEF75-164C-40C7-8877-6A6A0BCFA956}" type="presParOf" srcId="{02A7B1E2-7A0A-4882-886D-7D05948C34B7}" destId="{45949554-A721-4270-8420-B2FF81F77128}" srcOrd="2" destOrd="0" presId="urn:microsoft.com/office/officeart/2005/8/layout/orgChart1"/>
    <dgm:cxn modelId="{3651BAA1-91EB-4CFC-9117-33B437B0CFE6}" type="presParOf" srcId="{053C6F08-D9F3-4D8B-81E1-4543686B6D56}" destId="{692B3277-4EC2-4D91-B310-AA0D3AEB7EDC}" srcOrd="2" destOrd="0" presId="urn:microsoft.com/office/officeart/2005/8/layout/orgChart1"/>
    <dgm:cxn modelId="{D72BF175-53EF-405D-BC92-13A1501FE96F}" type="presParOf" srcId="{D60D47CD-47EC-46AF-937F-ACCB09627296}" destId="{14636AB7-3F90-44E1-A336-EA27F7FA7C5A}" srcOrd="2" destOrd="0" presId="urn:microsoft.com/office/officeart/2005/8/layout/orgChart1"/>
    <dgm:cxn modelId="{515C33E7-A2FD-4EC8-ABCA-D93A3E80006F}" type="presParOf" srcId="{D60D47CD-47EC-46AF-937F-ACCB09627296}" destId="{917FFF1E-E82A-4230-BCEE-7419790DAF7B}" srcOrd="3" destOrd="0" presId="urn:microsoft.com/office/officeart/2005/8/layout/orgChart1"/>
    <dgm:cxn modelId="{429F2504-7F03-4D5A-82CD-09536D4AAE97}" type="presParOf" srcId="{917FFF1E-E82A-4230-BCEE-7419790DAF7B}" destId="{0694E770-1077-41CB-A40E-27081937DC14}" srcOrd="0" destOrd="0" presId="urn:microsoft.com/office/officeart/2005/8/layout/orgChart1"/>
    <dgm:cxn modelId="{F025B022-558F-4F2E-9107-4FF0FFEFC3A6}" type="presParOf" srcId="{0694E770-1077-41CB-A40E-27081937DC14}" destId="{0595B8E6-6D5F-4C2A-B22F-E367AAB40CC4}" srcOrd="0" destOrd="0" presId="urn:microsoft.com/office/officeart/2005/8/layout/orgChart1"/>
    <dgm:cxn modelId="{E2E0931D-A84F-4F34-85EE-0B56B5AD96E0}" type="presParOf" srcId="{0694E770-1077-41CB-A40E-27081937DC14}" destId="{7F732ACB-5959-43B4-8953-70A9EE12DE0E}" srcOrd="1" destOrd="0" presId="urn:microsoft.com/office/officeart/2005/8/layout/orgChart1"/>
    <dgm:cxn modelId="{EC03D749-8B84-4D2E-AC83-9D7BCA65F3D4}" type="presParOf" srcId="{917FFF1E-E82A-4230-BCEE-7419790DAF7B}" destId="{07CE0845-4EB2-4E6C-A748-F85CB8749AFF}" srcOrd="1" destOrd="0" presId="urn:microsoft.com/office/officeart/2005/8/layout/orgChart1"/>
    <dgm:cxn modelId="{704B01EC-37EE-443B-A157-69C93C26A5B6}" type="presParOf" srcId="{07CE0845-4EB2-4E6C-A748-F85CB8749AFF}" destId="{08806FE6-2604-4C0A-A248-3DCF6A99B844}" srcOrd="0" destOrd="0" presId="urn:microsoft.com/office/officeart/2005/8/layout/orgChart1"/>
    <dgm:cxn modelId="{D3766323-D6BB-4170-B923-C629A94BB628}" type="presParOf" srcId="{07CE0845-4EB2-4E6C-A748-F85CB8749AFF}" destId="{E95F5153-9E69-4F5D-9198-89EC90B4DA0F}" srcOrd="1" destOrd="0" presId="urn:microsoft.com/office/officeart/2005/8/layout/orgChart1"/>
    <dgm:cxn modelId="{9C012CD6-1609-4E8E-99CC-74D882F139FA}" type="presParOf" srcId="{E95F5153-9E69-4F5D-9198-89EC90B4DA0F}" destId="{7A6110DD-5505-4FB0-A25C-8264F701DC39}" srcOrd="0" destOrd="0" presId="urn:microsoft.com/office/officeart/2005/8/layout/orgChart1"/>
    <dgm:cxn modelId="{1A7BA078-A326-49D2-8A9E-607E56D58F18}" type="presParOf" srcId="{7A6110DD-5505-4FB0-A25C-8264F701DC39}" destId="{03D8E942-4443-4073-9709-868A80EBD7CC}" srcOrd="0" destOrd="0" presId="urn:microsoft.com/office/officeart/2005/8/layout/orgChart1"/>
    <dgm:cxn modelId="{53D1675C-4ABB-4FCA-BBB3-7F4E9AA01C88}" type="presParOf" srcId="{7A6110DD-5505-4FB0-A25C-8264F701DC39}" destId="{BCA3FFAB-2FD2-4F2C-B957-E62AF3D20415}" srcOrd="1" destOrd="0" presId="urn:microsoft.com/office/officeart/2005/8/layout/orgChart1"/>
    <dgm:cxn modelId="{2A6DC153-14B2-4B3A-A15B-A7E3443A354C}" type="presParOf" srcId="{E95F5153-9E69-4F5D-9198-89EC90B4DA0F}" destId="{F1E2DB86-75F6-4CF0-BEFC-B833726565CD}" srcOrd="1" destOrd="0" presId="urn:microsoft.com/office/officeart/2005/8/layout/orgChart1"/>
    <dgm:cxn modelId="{44EE6A9E-BC60-4AFF-86A2-A7E584F3ADE7}" type="presParOf" srcId="{E95F5153-9E69-4F5D-9198-89EC90B4DA0F}" destId="{0B2307BF-1E81-4DD2-849C-335CE4486891}" srcOrd="2" destOrd="0" presId="urn:microsoft.com/office/officeart/2005/8/layout/orgChart1"/>
    <dgm:cxn modelId="{B73FEFEE-997D-4841-ABAE-A0C07CA1FB0E}" type="presParOf" srcId="{07CE0845-4EB2-4E6C-A748-F85CB8749AFF}" destId="{15C4D85B-EF02-46C9-9044-BAB4FF33E084}" srcOrd="2" destOrd="0" presId="urn:microsoft.com/office/officeart/2005/8/layout/orgChart1"/>
    <dgm:cxn modelId="{87B405CA-3DE5-470A-9157-B287BB707FC3}" type="presParOf" srcId="{07CE0845-4EB2-4E6C-A748-F85CB8749AFF}" destId="{65C2AE0B-61C5-4674-A2E2-2EBD5FCBFE79}" srcOrd="3" destOrd="0" presId="urn:microsoft.com/office/officeart/2005/8/layout/orgChart1"/>
    <dgm:cxn modelId="{DCE37EA9-727C-4C1F-9C58-3113CBEAACFE}" type="presParOf" srcId="{65C2AE0B-61C5-4674-A2E2-2EBD5FCBFE79}" destId="{C9EED18B-4130-407E-87E4-B3C46148DC4C}" srcOrd="0" destOrd="0" presId="urn:microsoft.com/office/officeart/2005/8/layout/orgChart1"/>
    <dgm:cxn modelId="{EB2A3417-BED2-4041-A6EB-4AA3009A1254}" type="presParOf" srcId="{C9EED18B-4130-407E-87E4-B3C46148DC4C}" destId="{963180A5-9FE9-4D21-8E65-A58991059691}" srcOrd="0" destOrd="0" presId="urn:microsoft.com/office/officeart/2005/8/layout/orgChart1"/>
    <dgm:cxn modelId="{33FF271F-9CCD-47F4-8DF4-AC1A86B3CF7D}" type="presParOf" srcId="{C9EED18B-4130-407E-87E4-B3C46148DC4C}" destId="{B3363355-E3D7-45CC-BB31-F7272A2DF97B}" srcOrd="1" destOrd="0" presId="urn:microsoft.com/office/officeart/2005/8/layout/orgChart1"/>
    <dgm:cxn modelId="{3814E289-A29E-489E-83E0-7B18FAE8624B}" type="presParOf" srcId="{65C2AE0B-61C5-4674-A2E2-2EBD5FCBFE79}" destId="{0893F28E-0FF2-4610-86BF-4A93B104F267}" srcOrd="1" destOrd="0" presId="urn:microsoft.com/office/officeart/2005/8/layout/orgChart1"/>
    <dgm:cxn modelId="{64A1D58A-34A9-4901-9C5E-D8DD7C806616}" type="presParOf" srcId="{65C2AE0B-61C5-4674-A2E2-2EBD5FCBFE79}" destId="{03B56426-7A1C-4F58-92E9-5B1B3AFA51E8}" srcOrd="2" destOrd="0" presId="urn:microsoft.com/office/officeart/2005/8/layout/orgChart1"/>
    <dgm:cxn modelId="{2411224F-B912-49CA-AF56-DC53D2F5C631}" type="presParOf" srcId="{07CE0845-4EB2-4E6C-A748-F85CB8749AFF}" destId="{CBFA6D7F-8169-41F9-9F10-198629DB41F7}" srcOrd="4" destOrd="0" presId="urn:microsoft.com/office/officeart/2005/8/layout/orgChart1"/>
    <dgm:cxn modelId="{5D52B1B9-A362-412D-A728-4BD52F0A5714}" type="presParOf" srcId="{07CE0845-4EB2-4E6C-A748-F85CB8749AFF}" destId="{830F9473-6A6D-44E1-BE73-7FB579282FDB}" srcOrd="5" destOrd="0" presId="urn:microsoft.com/office/officeart/2005/8/layout/orgChart1"/>
    <dgm:cxn modelId="{2DC29A5E-65B0-41EE-AE41-ABA93BF28368}" type="presParOf" srcId="{830F9473-6A6D-44E1-BE73-7FB579282FDB}" destId="{B078D8BE-D6BE-46A7-B223-1C199F9AAE21}" srcOrd="0" destOrd="0" presId="urn:microsoft.com/office/officeart/2005/8/layout/orgChart1"/>
    <dgm:cxn modelId="{8407EB3F-13E5-470E-8146-0E6D27037250}" type="presParOf" srcId="{B078D8BE-D6BE-46A7-B223-1C199F9AAE21}" destId="{E47D4D60-2176-4FCF-8BA1-4DBD13B1D240}" srcOrd="0" destOrd="0" presId="urn:microsoft.com/office/officeart/2005/8/layout/orgChart1"/>
    <dgm:cxn modelId="{016B9673-E2BC-4BA6-8DC2-12F44F2C7C77}" type="presParOf" srcId="{B078D8BE-D6BE-46A7-B223-1C199F9AAE21}" destId="{8D10D267-C5B3-443B-A360-E53BA52F5099}" srcOrd="1" destOrd="0" presId="urn:microsoft.com/office/officeart/2005/8/layout/orgChart1"/>
    <dgm:cxn modelId="{A0A528E9-244F-4010-AFB9-B06EB4E80FE8}" type="presParOf" srcId="{830F9473-6A6D-44E1-BE73-7FB579282FDB}" destId="{CA94C573-ADBE-4231-BC7E-6D356CAE2CE5}" srcOrd="1" destOrd="0" presId="urn:microsoft.com/office/officeart/2005/8/layout/orgChart1"/>
    <dgm:cxn modelId="{E5167D48-F017-4D59-8DD7-77590B8AB1D0}" type="presParOf" srcId="{830F9473-6A6D-44E1-BE73-7FB579282FDB}" destId="{3AC65FC7-5227-4DAE-85A9-134EA47C8B06}" srcOrd="2" destOrd="0" presId="urn:microsoft.com/office/officeart/2005/8/layout/orgChart1"/>
    <dgm:cxn modelId="{092B00A0-BDDB-41A7-9B88-8BEB2358AA9E}" type="presParOf" srcId="{917FFF1E-E82A-4230-BCEE-7419790DAF7B}" destId="{D6D785B5-4341-4BCE-BD07-EEF7994C9574}" srcOrd="2" destOrd="0" presId="urn:microsoft.com/office/officeart/2005/8/layout/orgChart1"/>
    <dgm:cxn modelId="{0F61E52F-2446-4A0E-B070-76C02034EAE0}" type="presParOf" srcId="{D60D47CD-47EC-46AF-937F-ACCB09627296}" destId="{2D6A5376-3B66-4FE2-BB5B-3B02C4F856A2}" srcOrd="4" destOrd="0" presId="urn:microsoft.com/office/officeart/2005/8/layout/orgChart1"/>
    <dgm:cxn modelId="{C8261516-AB42-48F2-A432-A7859F36F0B1}" type="presParOf" srcId="{D60D47CD-47EC-46AF-937F-ACCB09627296}" destId="{1AA023AE-5206-4F04-AC80-511E8DA1CF6F}" srcOrd="5" destOrd="0" presId="urn:microsoft.com/office/officeart/2005/8/layout/orgChart1"/>
    <dgm:cxn modelId="{027D6D9C-1933-43BB-A282-D1CE9C2C96A3}" type="presParOf" srcId="{1AA023AE-5206-4F04-AC80-511E8DA1CF6F}" destId="{9A246535-18E4-43CD-97A7-7315B590AB82}" srcOrd="0" destOrd="0" presId="urn:microsoft.com/office/officeart/2005/8/layout/orgChart1"/>
    <dgm:cxn modelId="{3EFBA2CB-E9C3-4873-8714-8B674CDBF99E}" type="presParOf" srcId="{9A246535-18E4-43CD-97A7-7315B590AB82}" destId="{21181DE8-FE7B-4898-A595-B0BE4C6EE055}" srcOrd="0" destOrd="0" presId="urn:microsoft.com/office/officeart/2005/8/layout/orgChart1"/>
    <dgm:cxn modelId="{7B905A01-82C6-46C0-BCD7-346115824FA7}" type="presParOf" srcId="{9A246535-18E4-43CD-97A7-7315B590AB82}" destId="{7E3857C5-FB2B-4D04-B6BE-24DBBE0007DF}" srcOrd="1" destOrd="0" presId="urn:microsoft.com/office/officeart/2005/8/layout/orgChart1"/>
    <dgm:cxn modelId="{89C15C10-BA71-449E-9DD7-FCFC34464C2C}" type="presParOf" srcId="{1AA023AE-5206-4F04-AC80-511E8DA1CF6F}" destId="{C0148A37-A91A-4FEB-9614-4737773B3721}" srcOrd="1" destOrd="0" presId="urn:microsoft.com/office/officeart/2005/8/layout/orgChart1"/>
    <dgm:cxn modelId="{15A9EB7C-C910-4482-A1FF-209457A6732A}" type="presParOf" srcId="{C0148A37-A91A-4FEB-9614-4737773B3721}" destId="{9683F756-716F-4609-AA50-DC2603CA3C29}" srcOrd="0" destOrd="0" presId="urn:microsoft.com/office/officeart/2005/8/layout/orgChart1"/>
    <dgm:cxn modelId="{66444AC5-5BC5-4906-A7C5-318CF9680643}" type="presParOf" srcId="{C0148A37-A91A-4FEB-9614-4737773B3721}" destId="{FC88E8F0-173A-43D0-AB84-BD45BBE6DEDA}" srcOrd="1" destOrd="0" presId="urn:microsoft.com/office/officeart/2005/8/layout/orgChart1"/>
    <dgm:cxn modelId="{0C8951B9-BBD0-41B7-8ABA-4752B82CF42A}" type="presParOf" srcId="{FC88E8F0-173A-43D0-AB84-BD45BBE6DEDA}" destId="{444C9C8E-40F4-4A0F-85D7-A0EA917987DD}" srcOrd="0" destOrd="0" presId="urn:microsoft.com/office/officeart/2005/8/layout/orgChart1"/>
    <dgm:cxn modelId="{760DCE87-277B-4D39-9462-E83B6FFE0162}" type="presParOf" srcId="{444C9C8E-40F4-4A0F-85D7-A0EA917987DD}" destId="{1D5E1F42-913C-42D1-AB51-C26D9DDC4EC1}" srcOrd="0" destOrd="0" presId="urn:microsoft.com/office/officeart/2005/8/layout/orgChart1"/>
    <dgm:cxn modelId="{E353819B-9234-4437-870F-3015F28C01C1}" type="presParOf" srcId="{444C9C8E-40F4-4A0F-85D7-A0EA917987DD}" destId="{32940EF5-842B-4E51-9F31-4954C408E716}" srcOrd="1" destOrd="0" presId="urn:microsoft.com/office/officeart/2005/8/layout/orgChart1"/>
    <dgm:cxn modelId="{EDA97D62-61F1-48BC-A365-6293F3CE679C}" type="presParOf" srcId="{FC88E8F0-173A-43D0-AB84-BD45BBE6DEDA}" destId="{E0EDE5A9-D35E-4F01-A598-E0C15505B5C4}" srcOrd="1" destOrd="0" presId="urn:microsoft.com/office/officeart/2005/8/layout/orgChart1"/>
    <dgm:cxn modelId="{A0EB877E-C7BC-4E6A-86BC-CFA9F7AC047E}" type="presParOf" srcId="{FC88E8F0-173A-43D0-AB84-BD45BBE6DEDA}" destId="{2F6E0CEE-582A-4622-9B7D-520B9C650BDE}" srcOrd="2" destOrd="0" presId="urn:microsoft.com/office/officeart/2005/8/layout/orgChart1"/>
    <dgm:cxn modelId="{42E236F6-9E1F-4924-8DAD-1BE7C68B8A9B}" type="presParOf" srcId="{1AA023AE-5206-4F04-AC80-511E8DA1CF6F}" destId="{4C84D55D-A359-454F-A9F0-712982E43CF5}" srcOrd="2" destOrd="0" presId="urn:microsoft.com/office/officeart/2005/8/layout/orgChart1"/>
    <dgm:cxn modelId="{342E6E97-3024-406C-B346-34E35CB929BF}" type="presParOf" srcId="{D60D47CD-47EC-46AF-937F-ACCB09627296}" destId="{5BAFD87B-F355-4181-9402-AF61631DE1D3}" srcOrd="6" destOrd="0" presId="urn:microsoft.com/office/officeart/2005/8/layout/orgChart1"/>
    <dgm:cxn modelId="{250B03A5-2360-4449-94FB-7B21E184BA3C}" type="presParOf" srcId="{D60D47CD-47EC-46AF-937F-ACCB09627296}" destId="{663C7956-CDC5-4EF2-9493-C7699DD3F7A1}" srcOrd="7" destOrd="0" presId="urn:microsoft.com/office/officeart/2005/8/layout/orgChart1"/>
    <dgm:cxn modelId="{4B27ECE1-6F22-40D8-A1B3-76FB78306630}" type="presParOf" srcId="{663C7956-CDC5-4EF2-9493-C7699DD3F7A1}" destId="{CAF430F3-6411-41B3-8795-D67B35BD6223}" srcOrd="0" destOrd="0" presId="urn:microsoft.com/office/officeart/2005/8/layout/orgChart1"/>
    <dgm:cxn modelId="{EACF4561-2FD1-4EF6-AB9A-C8542C8D7AA3}" type="presParOf" srcId="{CAF430F3-6411-41B3-8795-D67B35BD6223}" destId="{CEE2830E-F513-4270-9A53-97AE484A03FE}" srcOrd="0" destOrd="0" presId="urn:microsoft.com/office/officeart/2005/8/layout/orgChart1"/>
    <dgm:cxn modelId="{F51E8C89-9F75-4DA5-A40B-8FBCAB22AFA1}" type="presParOf" srcId="{CAF430F3-6411-41B3-8795-D67B35BD6223}" destId="{D295A63A-FCB8-4100-B70E-D58318C5F720}" srcOrd="1" destOrd="0" presId="urn:microsoft.com/office/officeart/2005/8/layout/orgChart1"/>
    <dgm:cxn modelId="{83A653F1-D7C2-46E6-A30B-0EC7A93EA4DF}" type="presParOf" srcId="{663C7956-CDC5-4EF2-9493-C7699DD3F7A1}" destId="{CA8CF42F-2502-445E-A6A3-5918B2FFD265}" srcOrd="1" destOrd="0" presId="urn:microsoft.com/office/officeart/2005/8/layout/orgChart1"/>
    <dgm:cxn modelId="{EEE163FF-FE30-431D-91A4-BC07B1D1230E}" type="presParOf" srcId="{CA8CF42F-2502-445E-A6A3-5918B2FFD265}" destId="{6B364BF7-8EA9-43A1-B6A7-856D9FD9F46F}" srcOrd="0" destOrd="0" presId="urn:microsoft.com/office/officeart/2005/8/layout/orgChart1"/>
    <dgm:cxn modelId="{5518BEBD-FDC9-48EE-B0DA-53C2762C358C}" type="presParOf" srcId="{CA8CF42F-2502-445E-A6A3-5918B2FFD265}" destId="{D2EBBC08-34EB-43E2-93E8-691A64627F3E}" srcOrd="1" destOrd="0" presId="urn:microsoft.com/office/officeart/2005/8/layout/orgChart1"/>
    <dgm:cxn modelId="{9FA15D4C-7CE3-4601-9A61-366582CF400E}" type="presParOf" srcId="{D2EBBC08-34EB-43E2-93E8-691A64627F3E}" destId="{D280C669-2738-4D8F-8ADC-FDC1738DB9FA}" srcOrd="0" destOrd="0" presId="urn:microsoft.com/office/officeart/2005/8/layout/orgChart1"/>
    <dgm:cxn modelId="{1D6F2377-50A8-439D-984D-55E558177AB3}" type="presParOf" srcId="{D280C669-2738-4D8F-8ADC-FDC1738DB9FA}" destId="{7544D2F2-18C9-4B32-BAF2-BACF4ADFBC9A}" srcOrd="0" destOrd="0" presId="urn:microsoft.com/office/officeart/2005/8/layout/orgChart1"/>
    <dgm:cxn modelId="{A0F4C3BF-27FC-4F58-A8CA-C4F95B19B803}" type="presParOf" srcId="{D280C669-2738-4D8F-8ADC-FDC1738DB9FA}" destId="{3F185139-A1FC-4738-A39C-D7A26D2D4F67}" srcOrd="1" destOrd="0" presId="urn:microsoft.com/office/officeart/2005/8/layout/orgChart1"/>
    <dgm:cxn modelId="{7461963E-9E32-4A5D-BC5F-4244E14F25B8}" type="presParOf" srcId="{D2EBBC08-34EB-43E2-93E8-691A64627F3E}" destId="{96AEEF6A-C20A-4524-9C6F-BF3DC206CC31}" srcOrd="1" destOrd="0" presId="urn:microsoft.com/office/officeart/2005/8/layout/orgChart1"/>
    <dgm:cxn modelId="{742327CB-615E-44D6-8335-DFE96EC7B9E8}" type="presParOf" srcId="{D2EBBC08-34EB-43E2-93E8-691A64627F3E}" destId="{AE9F0247-C87C-4525-8BCB-ED17D7300AFA}" srcOrd="2" destOrd="0" presId="urn:microsoft.com/office/officeart/2005/8/layout/orgChart1"/>
    <dgm:cxn modelId="{90F9237F-3028-4295-BA25-EF4E75BEA8B8}" type="presParOf" srcId="{663C7956-CDC5-4EF2-9493-C7699DD3F7A1}" destId="{A457EFBE-F973-47ED-9B18-FD6DD785947F}" srcOrd="2" destOrd="0" presId="urn:microsoft.com/office/officeart/2005/8/layout/orgChart1"/>
    <dgm:cxn modelId="{0D152B2A-A8F4-44FA-A0D2-38C529E0ECE2}" type="presParOf" srcId="{D42B18E7-68F8-428B-BAB4-321483CC50E1}" destId="{029D91E4-BB46-4A4D-AFF6-6035E2C96B63}" srcOrd="2" destOrd="0" presId="urn:microsoft.com/office/officeart/2005/8/layout/orgChart1"/>
    <dgm:cxn modelId="{439E620A-512E-4254-9B29-6F8751B855A2}" type="presParOf" srcId="{029D91E4-BB46-4A4D-AFF6-6035E2C96B63}" destId="{006881F9-AFEB-4F35-AEF5-028810487E6B}" srcOrd="0" destOrd="0" presId="urn:microsoft.com/office/officeart/2005/8/layout/orgChart1"/>
    <dgm:cxn modelId="{4F9A2837-1307-492C-B365-862CE732BE90}" type="presParOf" srcId="{029D91E4-BB46-4A4D-AFF6-6035E2C96B63}" destId="{9F6E7977-6562-4D0E-BF55-C11315A5B653}" srcOrd="1" destOrd="0" presId="urn:microsoft.com/office/officeart/2005/8/layout/orgChart1"/>
    <dgm:cxn modelId="{2D8C22B0-C831-4B75-A830-74C25EE58552}" type="presParOf" srcId="{9F6E7977-6562-4D0E-BF55-C11315A5B653}" destId="{F6ACF0F9-F034-48B3-A6EC-7C3A9B3C81FF}" srcOrd="0" destOrd="0" presId="urn:microsoft.com/office/officeart/2005/8/layout/orgChart1"/>
    <dgm:cxn modelId="{E76FB78F-4CE4-4965-A811-F3187BB1EA9A}" type="presParOf" srcId="{F6ACF0F9-F034-48B3-A6EC-7C3A9B3C81FF}" destId="{96A5ED75-F321-461C-ABDC-FCED391AAF14}" srcOrd="0" destOrd="0" presId="urn:microsoft.com/office/officeart/2005/8/layout/orgChart1"/>
    <dgm:cxn modelId="{44A6D07E-3E2B-4E12-95CE-345DE0930C6D}" type="presParOf" srcId="{F6ACF0F9-F034-48B3-A6EC-7C3A9B3C81FF}" destId="{4F481A5D-F411-44CF-947D-DE82B80D12EE}" srcOrd="1" destOrd="0" presId="urn:microsoft.com/office/officeart/2005/8/layout/orgChart1"/>
    <dgm:cxn modelId="{7461A987-B67F-46BA-BA93-07D56782E019}" type="presParOf" srcId="{9F6E7977-6562-4D0E-BF55-C11315A5B653}" destId="{31E14A0E-8837-476A-8D1C-D3FBF70C27C6}" srcOrd="1" destOrd="0" presId="urn:microsoft.com/office/officeart/2005/8/layout/orgChart1"/>
    <dgm:cxn modelId="{AA62BCC7-E6A6-42C6-A662-2E407D217491}" type="presParOf" srcId="{9F6E7977-6562-4D0E-BF55-C11315A5B653}" destId="{BC8E80E9-5D47-49D6-94C2-B75040798449}"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5107A5-0BA6-4DAB-A488-6431B93B4C4A}" type="doc">
      <dgm:prSet loTypeId="urn:microsoft.com/office/officeart/2005/8/layout/pyramid1" loCatId="pyramid" qsTypeId="urn:microsoft.com/office/officeart/2005/8/quickstyle/simple1" qsCatId="simple" csTypeId="urn:microsoft.com/office/officeart/2005/8/colors/accent1_2" csCatId="accent1" phldr="1"/>
      <dgm:spPr/>
    </dgm:pt>
    <dgm:pt modelId="{DBA8DD19-1097-4B4F-B412-C355ED655942}">
      <dgm:prSet phldrT="[文本]"/>
      <dgm:spPr>
        <a:solidFill>
          <a:srgbClr val="3DB39E"/>
        </a:solidFill>
      </dgm:spPr>
      <dgm: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Manager</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633A69EE-9BDA-4A73-9B07-3D80A964C603}" cxnId="{DC25DD83-7E1B-429C-9B2A-668163A915E7}" type="par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6CE5EC-A5E1-4B40-8E28-20735D32C3C0}" cxnId="{DC25DD83-7E1B-429C-9B2A-668163A915E7}"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6D57B29D-B1F2-4B02-B285-A098A5AA2241}">
      <dgm:prSet phldrT="[文本]"/>
      <dgm:spPr>
        <a:solidFill>
          <a:srgbClr val="3DB39E"/>
        </a:solidFill>
      </dgm:spPr>
      <dgm:t>
        <a:bodyPr/>
        <a:lstStyle/>
        <a:p>
          <a:r>
            <a:rPr lang="en-US" altLang="zh-CN" dirty="0" smtClean="0">
              <a:solidFill>
                <a:schemeClr val="bg1"/>
              </a:solidFill>
              <a:latin typeface="微软雅黑 Light" panose="020B0502040204020203" pitchFamily="34" charset="-122"/>
              <a:ea typeface="微软雅黑 Light" panose="020B0502040204020203" pitchFamily="34" charset="-122"/>
            </a:rPr>
            <a:t>Supervisor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DBFCBE37-CCEF-4651-8226-772F145E2028}" cxnId="{8A4781C4-0BDD-48D3-BF78-12C98003EF1F}" type="par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BC0755A-7831-424B-AB00-21EA57775AD5}" cxnId="{8A4781C4-0BDD-48D3-BF78-12C98003EF1F}"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C20C6A4-0A09-4DA4-B7A6-4D09B11294B7}">
      <dgm:prSet phldrT="[文本]"/>
      <dgm:spPr>
        <a:solidFill>
          <a:srgbClr val="3DB39E"/>
        </a:solidFill>
      </dgm:spPr>
      <dgm:t>
        <a:bodyPr/>
        <a:lstStyle/>
        <a:p>
          <a:r>
            <a:rPr lang="en-US" altLang="zh-CN" dirty="0" smtClean="0">
              <a:solidFill>
                <a:schemeClr val="bg1"/>
              </a:solidFill>
              <a:latin typeface="微软雅黑 Light" panose="020B0502040204020203" pitchFamily="34" charset="-122"/>
              <a:ea typeface="微软雅黑 Light" panose="020B0502040204020203" pitchFamily="34" charset="-122"/>
            </a:rPr>
            <a:t>Team Leader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53AA39C5-2A4D-4A90-B244-43ADA9C77327}" cxnId="{71558560-0622-4F99-B180-4FDA039EDDC1}" type="par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B807D7D-3ED8-4CD2-92FB-70175EE2E233}" cxnId="{71558560-0622-4F99-B180-4FDA039EDDC1}"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1552583-9188-4DD5-9A88-180AD19C474A}">
      <dgm:prSet phldrT="[文本]"/>
      <dgm:spPr>
        <a:solidFill>
          <a:srgbClr val="3DB39E"/>
        </a:solidFill>
      </dgm:spPr>
      <dgm:t>
        <a:bodyPr/>
        <a:lstStyle/>
        <a:p>
          <a:r>
            <a:rPr lang="en-US" altLang="zh-CN" dirty="0" smtClean="0">
              <a:solidFill>
                <a:schemeClr val="bg1"/>
              </a:solidFill>
              <a:latin typeface="微软雅黑 Light" panose="020B0502040204020203" pitchFamily="34" charset="-122"/>
              <a:ea typeface="微软雅黑 Light" panose="020B0502040204020203" pitchFamily="34" charset="-122"/>
            </a:rPr>
            <a:t>Team Member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701EEB34-CCA9-4D0E-A15C-4FEF09CEB4E4}" cxnId="{4867B50C-090D-4DC8-987D-623917F24F73}" type="par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DD5D9D76-585F-4FCD-B818-607ACF55A8F1}" cxnId="{4867B50C-090D-4DC8-987D-623917F24F73}" type="sibTrans">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89E058F2-EFE2-461E-8AB0-5C8FBA460759}">
      <dgm:prSet phldrT="[文本]"/>
      <dgm:spPr>
        <a:solidFill>
          <a:srgbClr val="3DB39E"/>
        </a:solidFill>
      </dgm:spPr>
      <dgm:t>
        <a:bodyPr/>
        <a:lstStyle/>
        <a:p>
          <a:r>
            <a:rPr lang="en-US" altLang="zh-CN" dirty="0" smtClean="0">
              <a:solidFill>
                <a:schemeClr val="bg1"/>
              </a:solidFill>
              <a:latin typeface="微软雅黑 Light" panose="020B0502040204020203" pitchFamily="34" charset="-122"/>
              <a:ea typeface="微软雅黑 Light" panose="020B0502040204020203" pitchFamily="34" charset="-122"/>
            </a:rPr>
            <a:t>Intern</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FE0D90A8-DDAE-43B9-8F75-23BB436A1F3B}" cxnId="{0DD1329B-EB6D-41C3-AA22-6BF02509684B}" type="par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526368CB-4F07-4856-B8DF-199C269C920F}" cxnId="{0DD1329B-EB6D-41C3-AA22-6BF02509684B}"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546B4B1-6CB8-4CCF-9DC1-46BC3E64E34B}" type="pres">
      <dgm:prSet presAssocID="{BB5107A5-0BA6-4DAB-A488-6431B93B4C4A}" presName="Name0" presStyleCnt="0">
        <dgm:presLayoutVars>
          <dgm:dir/>
          <dgm:animLvl val="lvl"/>
          <dgm:resizeHandles val="exact"/>
        </dgm:presLayoutVars>
      </dgm:prSet>
      <dgm:spPr/>
    </dgm:pt>
    <dgm:pt modelId="{0D12296D-F147-41D4-841F-C119022BCBB2}" type="pres">
      <dgm:prSet presAssocID="{DBA8DD19-1097-4B4F-B412-C355ED655942}" presName="Name8" presStyleCnt="0"/>
      <dgm:spPr/>
    </dgm:pt>
    <dgm:pt modelId="{D2F8413A-BFA8-423C-A27B-D01E58CA8FBA}" type="pres">
      <dgm:prSet presAssocID="{DBA8DD19-1097-4B4F-B412-C355ED655942}" presName="level" presStyleLbl="node1" presStyleIdx="0" presStyleCnt="5">
        <dgm:presLayoutVars>
          <dgm:chMax val="1"/>
          <dgm:bulletEnabled val="1"/>
        </dgm:presLayoutVars>
      </dgm:prSet>
      <dgm:spPr/>
      <dgm:t>
        <a:bodyPr/>
        <a:lstStyle/>
        <a:p>
          <a:endParaRPr lang="en-US" altLang="zh-CN"/>
        </a:p>
      </dgm:t>
    </dgm:pt>
    <dgm:pt modelId="{55699FE2-6314-418C-811A-29D9C81C9170}" type="pres">
      <dgm:prSet presAssocID="{DBA8DD19-1097-4B4F-B412-C355ED655942}" presName="levelTx" presStyleLbl="revTx" presStyleIdx="0" presStyleCnt="0">
        <dgm:presLayoutVars>
          <dgm:chMax val="1"/>
          <dgm:bulletEnabled val="1"/>
        </dgm:presLayoutVars>
      </dgm:prSet>
      <dgm:spPr/>
      <dgm:t>
        <a:bodyPr/>
        <a:lstStyle/>
        <a:p>
          <a:endParaRPr lang="en-US" altLang="zh-CN"/>
        </a:p>
      </dgm:t>
    </dgm:pt>
    <dgm:pt modelId="{6F881B98-1BC7-4751-AB27-C88AC176E031}" type="pres">
      <dgm:prSet presAssocID="{6D57B29D-B1F2-4B02-B285-A098A5AA2241}" presName="Name8" presStyleCnt="0"/>
      <dgm:spPr/>
    </dgm:pt>
    <dgm:pt modelId="{E43A5F1C-FC22-488E-922B-AB238FF21A27}" type="pres">
      <dgm:prSet presAssocID="{6D57B29D-B1F2-4B02-B285-A098A5AA2241}" presName="level" presStyleLbl="node1" presStyleIdx="1" presStyleCnt="5">
        <dgm:presLayoutVars>
          <dgm:chMax val="1"/>
          <dgm:bulletEnabled val="1"/>
        </dgm:presLayoutVars>
      </dgm:prSet>
      <dgm:spPr/>
      <dgm:t>
        <a:bodyPr/>
        <a:lstStyle/>
        <a:p>
          <a:endParaRPr lang="en-US" altLang="zh-CN"/>
        </a:p>
      </dgm:t>
    </dgm:pt>
    <dgm:pt modelId="{D079FB3D-D4FA-41B7-BF6F-1FE15EA932D0}" type="pres">
      <dgm:prSet presAssocID="{6D57B29D-B1F2-4B02-B285-A098A5AA2241}" presName="levelTx" presStyleLbl="revTx" presStyleIdx="0" presStyleCnt="0">
        <dgm:presLayoutVars>
          <dgm:chMax val="1"/>
          <dgm:bulletEnabled val="1"/>
        </dgm:presLayoutVars>
      </dgm:prSet>
      <dgm:spPr/>
      <dgm:t>
        <a:bodyPr/>
        <a:lstStyle/>
        <a:p>
          <a:endParaRPr lang="en-US" altLang="zh-CN"/>
        </a:p>
      </dgm:t>
    </dgm:pt>
    <dgm:pt modelId="{FA34F970-7A3A-4C83-99C4-ABC46794CA91}" type="pres">
      <dgm:prSet presAssocID="{FC20C6A4-0A09-4DA4-B7A6-4D09B11294B7}" presName="Name8" presStyleCnt="0"/>
      <dgm:spPr/>
    </dgm:pt>
    <dgm:pt modelId="{9B67623E-72DC-49FD-8326-463EFD80D23D}" type="pres">
      <dgm:prSet presAssocID="{FC20C6A4-0A09-4DA4-B7A6-4D09B11294B7}" presName="level" presStyleLbl="node1" presStyleIdx="2" presStyleCnt="5" custLinFactNeighborX="73">
        <dgm:presLayoutVars>
          <dgm:chMax val="1"/>
          <dgm:bulletEnabled val="1"/>
        </dgm:presLayoutVars>
      </dgm:prSet>
      <dgm:spPr/>
      <dgm:t>
        <a:bodyPr/>
        <a:lstStyle/>
        <a:p>
          <a:endParaRPr lang="en-US" altLang="zh-CN"/>
        </a:p>
      </dgm:t>
    </dgm:pt>
    <dgm:pt modelId="{6653637B-7EC4-46E7-92AE-4D3467DE677C}" type="pres">
      <dgm:prSet presAssocID="{FC20C6A4-0A09-4DA4-B7A6-4D09B11294B7}" presName="levelTx" presStyleLbl="revTx" presStyleIdx="0" presStyleCnt="0">
        <dgm:presLayoutVars>
          <dgm:chMax val="1"/>
          <dgm:bulletEnabled val="1"/>
        </dgm:presLayoutVars>
      </dgm:prSet>
      <dgm:spPr/>
      <dgm:t>
        <a:bodyPr/>
        <a:lstStyle/>
        <a:p>
          <a:endParaRPr lang="en-US" altLang="zh-CN"/>
        </a:p>
      </dgm:t>
    </dgm:pt>
    <dgm:pt modelId="{5A109BF3-F95E-4C49-87F7-E009C15E83A6}" type="pres">
      <dgm:prSet presAssocID="{91552583-9188-4DD5-9A88-180AD19C474A}" presName="Name8" presStyleCnt="0"/>
      <dgm:spPr/>
    </dgm:pt>
    <dgm:pt modelId="{76139F1B-4247-4E05-9684-71BE13783717}" type="pres">
      <dgm:prSet presAssocID="{91552583-9188-4DD5-9A88-180AD19C474A}" presName="level" presStyleLbl="node1" presStyleIdx="3" presStyleCnt="5">
        <dgm:presLayoutVars>
          <dgm:chMax val="1"/>
          <dgm:bulletEnabled val="1"/>
        </dgm:presLayoutVars>
      </dgm:prSet>
      <dgm:spPr/>
      <dgm:t>
        <a:bodyPr/>
        <a:lstStyle/>
        <a:p>
          <a:endParaRPr lang="en-US" altLang="zh-CN"/>
        </a:p>
      </dgm:t>
    </dgm:pt>
    <dgm:pt modelId="{E011AEAE-40BE-4AF0-89D9-130C78B46D5C}" type="pres">
      <dgm:prSet presAssocID="{91552583-9188-4DD5-9A88-180AD19C474A}" presName="levelTx" presStyleLbl="revTx" presStyleIdx="0" presStyleCnt="0">
        <dgm:presLayoutVars>
          <dgm:chMax val="1"/>
          <dgm:bulletEnabled val="1"/>
        </dgm:presLayoutVars>
      </dgm:prSet>
      <dgm:spPr/>
      <dgm:t>
        <a:bodyPr/>
        <a:lstStyle/>
        <a:p>
          <a:endParaRPr lang="en-US" altLang="zh-CN"/>
        </a:p>
      </dgm:t>
    </dgm:pt>
    <dgm:pt modelId="{5EACA92A-777D-4C74-A840-63DE54E08826}" type="pres">
      <dgm:prSet presAssocID="{89E058F2-EFE2-461E-8AB0-5C8FBA460759}" presName="Name8" presStyleCnt="0"/>
      <dgm:spPr/>
    </dgm:pt>
    <dgm:pt modelId="{CBA5209B-7AC4-42F2-8F48-93A461C5DD3E}" type="pres">
      <dgm:prSet presAssocID="{89E058F2-EFE2-461E-8AB0-5C8FBA460759}" presName="level" presStyleLbl="node1" presStyleIdx="4" presStyleCnt="5">
        <dgm:presLayoutVars>
          <dgm:chMax val="1"/>
          <dgm:bulletEnabled val="1"/>
        </dgm:presLayoutVars>
      </dgm:prSet>
      <dgm:spPr/>
      <dgm:t>
        <a:bodyPr/>
        <a:lstStyle/>
        <a:p>
          <a:endParaRPr lang="en-US" altLang="zh-CN"/>
        </a:p>
      </dgm:t>
    </dgm:pt>
    <dgm:pt modelId="{81D7BA83-E2DE-4BA4-AE8A-FB1EA436CE9B}" type="pres">
      <dgm:prSet presAssocID="{89E058F2-EFE2-461E-8AB0-5C8FBA460759}" presName="levelTx" presStyleLbl="revTx" presStyleIdx="0" presStyleCnt="0">
        <dgm:presLayoutVars>
          <dgm:chMax val="1"/>
          <dgm:bulletEnabled val="1"/>
        </dgm:presLayoutVars>
      </dgm:prSet>
      <dgm:spPr/>
      <dgm:t>
        <a:bodyPr/>
        <a:lstStyle/>
        <a:p>
          <a:endParaRPr lang="en-US" altLang="zh-CN"/>
        </a:p>
      </dgm:t>
    </dgm:pt>
  </dgm:ptLst>
  <dgm:cxnLst>
    <dgm:cxn modelId="{88C86B1E-9C6A-40DC-9057-BB33BF23AF0F}" type="presOf" srcId="{BB5107A5-0BA6-4DAB-A488-6431B93B4C4A}" destId="{8546B4B1-6CB8-4CCF-9DC1-46BC3E64E34B}" srcOrd="0" destOrd="0" presId="urn:microsoft.com/office/officeart/2005/8/layout/pyramid1"/>
    <dgm:cxn modelId="{4867B50C-090D-4DC8-987D-623917F24F73}" srcId="{BB5107A5-0BA6-4DAB-A488-6431B93B4C4A}" destId="{91552583-9188-4DD5-9A88-180AD19C474A}" srcOrd="3" destOrd="0" parTransId="{701EEB34-CCA9-4D0E-A15C-4FEF09CEB4E4}" sibTransId="{DD5D9D76-585F-4FCD-B818-607ACF55A8F1}"/>
    <dgm:cxn modelId="{85926EE6-B5EB-4DBE-B0A8-A8750CCAAF96}" type="presOf" srcId="{6D57B29D-B1F2-4B02-B285-A098A5AA2241}" destId="{E43A5F1C-FC22-488E-922B-AB238FF21A27}" srcOrd="0" destOrd="0" presId="urn:microsoft.com/office/officeart/2005/8/layout/pyramid1"/>
    <dgm:cxn modelId="{4C7EA78E-2C7A-426F-85FA-F0F7BF42E46B}" type="presOf" srcId="{6D57B29D-B1F2-4B02-B285-A098A5AA2241}" destId="{D079FB3D-D4FA-41B7-BF6F-1FE15EA932D0}" srcOrd="1" destOrd="0" presId="urn:microsoft.com/office/officeart/2005/8/layout/pyramid1"/>
    <dgm:cxn modelId="{DC25DD83-7E1B-429C-9B2A-668163A915E7}" srcId="{BB5107A5-0BA6-4DAB-A488-6431B93B4C4A}" destId="{DBA8DD19-1097-4B4F-B412-C355ED655942}" srcOrd="0" destOrd="0" parTransId="{633A69EE-9BDA-4A73-9B07-3D80A964C603}" sibTransId="{726CE5EC-A5E1-4B40-8E28-20735D32C3C0}"/>
    <dgm:cxn modelId="{0DD1329B-EB6D-41C3-AA22-6BF02509684B}" srcId="{BB5107A5-0BA6-4DAB-A488-6431B93B4C4A}" destId="{89E058F2-EFE2-461E-8AB0-5C8FBA460759}" srcOrd="4" destOrd="0" parTransId="{FE0D90A8-DDAE-43B9-8F75-23BB436A1F3B}" sibTransId="{526368CB-4F07-4856-B8DF-199C269C920F}"/>
    <dgm:cxn modelId="{0F62F79A-2CEC-4679-93BD-418A6D97D659}" type="presOf" srcId="{89E058F2-EFE2-461E-8AB0-5C8FBA460759}" destId="{81D7BA83-E2DE-4BA4-AE8A-FB1EA436CE9B}" srcOrd="1" destOrd="0" presId="urn:microsoft.com/office/officeart/2005/8/layout/pyramid1"/>
    <dgm:cxn modelId="{D878CDD7-45C0-4693-88C5-8331B2EDBBF4}" type="presOf" srcId="{DBA8DD19-1097-4B4F-B412-C355ED655942}" destId="{D2F8413A-BFA8-423C-A27B-D01E58CA8FBA}" srcOrd="0" destOrd="0" presId="urn:microsoft.com/office/officeart/2005/8/layout/pyramid1"/>
    <dgm:cxn modelId="{8A4781C4-0BDD-48D3-BF78-12C98003EF1F}" srcId="{BB5107A5-0BA6-4DAB-A488-6431B93B4C4A}" destId="{6D57B29D-B1F2-4B02-B285-A098A5AA2241}" srcOrd="1" destOrd="0" parTransId="{DBFCBE37-CCEF-4651-8226-772F145E2028}" sibTransId="{FBC0755A-7831-424B-AB00-21EA57775AD5}"/>
    <dgm:cxn modelId="{58D7B918-3D87-41FD-BA65-F3DEAE77BE8E}" type="presOf" srcId="{FC20C6A4-0A09-4DA4-B7A6-4D09B11294B7}" destId="{9B67623E-72DC-49FD-8326-463EFD80D23D}" srcOrd="0" destOrd="0" presId="urn:microsoft.com/office/officeart/2005/8/layout/pyramid1"/>
    <dgm:cxn modelId="{D1A1B57F-998C-4102-A441-8180205B27D6}" type="presOf" srcId="{DBA8DD19-1097-4B4F-B412-C355ED655942}" destId="{55699FE2-6314-418C-811A-29D9C81C9170}" srcOrd="1" destOrd="0" presId="urn:microsoft.com/office/officeart/2005/8/layout/pyramid1"/>
    <dgm:cxn modelId="{ED017A91-4D3F-4119-AAC2-EA75E8EE36EF}" type="presOf" srcId="{91552583-9188-4DD5-9A88-180AD19C474A}" destId="{76139F1B-4247-4E05-9684-71BE13783717}" srcOrd="0" destOrd="0" presId="urn:microsoft.com/office/officeart/2005/8/layout/pyramid1"/>
    <dgm:cxn modelId="{13C7FB68-D8DE-4666-9E3D-B1ECDCAFDE3A}" type="presOf" srcId="{89E058F2-EFE2-461E-8AB0-5C8FBA460759}" destId="{CBA5209B-7AC4-42F2-8F48-93A461C5DD3E}" srcOrd="0" destOrd="0" presId="urn:microsoft.com/office/officeart/2005/8/layout/pyramid1"/>
    <dgm:cxn modelId="{310E1F56-E444-4C44-A98E-D21EB022F155}" type="presOf" srcId="{91552583-9188-4DD5-9A88-180AD19C474A}" destId="{E011AEAE-40BE-4AF0-89D9-130C78B46D5C}" srcOrd="1" destOrd="0" presId="urn:microsoft.com/office/officeart/2005/8/layout/pyramid1"/>
    <dgm:cxn modelId="{8197B7E4-F4CD-4E0A-A246-FA3664CAA952}" type="presOf" srcId="{FC20C6A4-0A09-4DA4-B7A6-4D09B11294B7}" destId="{6653637B-7EC4-46E7-92AE-4D3467DE677C}" srcOrd="1" destOrd="0" presId="urn:microsoft.com/office/officeart/2005/8/layout/pyramid1"/>
    <dgm:cxn modelId="{71558560-0622-4F99-B180-4FDA039EDDC1}" srcId="{BB5107A5-0BA6-4DAB-A488-6431B93B4C4A}" destId="{FC20C6A4-0A09-4DA4-B7A6-4D09B11294B7}" srcOrd="2" destOrd="0" parTransId="{53AA39C5-2A4D-4A90-B244-43ADA9C77327}" sibTransId="{5B807D7D-3ED8-4CD2-92FB-70175EE2E233}"/>
    <dgm:cxn modelId="{CD2CA933-7B95-4939-9D7C-7D460004E923}" type="presParOf" srcId="{8546B4B1-6CB8-4CCF-9DC1-46BC3E64E34B}" destId="{0D12296D-F147-41D4-841F-C119022BCBB2}" srcOrd="0" destOrd="0" presId="urn:microsoft.com/office/officeart/2005/8/layout/pyramid1"/>
    <dgm:cxn modelId="{1D3DC13D-4FF8-48D1-B8A6-13E17CF1C02C}" type="presParOf" srcId="{0D12296D-F147-41D4-841F-C119022BCBB2}" destId="{D2F8413A-BFA8-423C-A27B-D01E58CA8FBA}" srcOrd="0" destOrd="0" presId="urn:microsoft.com/office/officeart/2005/8/layout/pyramid1"/>
    <dgm:cxn modelId="{73563567-6FF1-454D-A74A-7357C796DE2E}" type="presParOf" srcId="{0D12296D-F147-41D4-841F-C119022BCBB2}" destId="{55699FE2-6314-418C-811A-29D9C81C9170}" srcOrd="1" destOrd="0" presId="urn:microsoft.com/office/officeart/2005/8/layout/pyramid1"/>
    <dgm:cxn modelId="{907D3706-BE75-4390-8263-CC992780100F}" type="presParOf" srcId="{8546B4B1-6CB8-4CCF-9DC1-46BC3E64E34B}" destId="{6F881B98-1BC7-4751-AB27-C88AC176E031}" srcOrd="1" destOrd="0" presId="urn:microsoft.com/office/officeart/2005/8/layout/pyramid1"/>
    <dgm:cxn modelId="{70DC4D9A-0BB0-4BC4-95D8-116C0EDE4DBA}" type="presParOf" srcId="{6F881B98-1BC7-4751-AB27-C88AC176E031}" destId="{E43A5F1C-FC22-488E-922B-AB238FF21A27}" srcOrd="0" destOrd="0" presId="urn:microsoft.com/office/officeart/2005/8/layout/pyramid1"/>
    <dgm:cxn modelId="{0CB18CD0-675B-4893-B0B9-1D16B3EA0B64}" type="presParOf" srcId="{6F881B98-1BC7-4751-AB27-C88AC176E031}" destId="{D079FB3D-D4FA-41B7-BF6F-1FE15EA932D0}" srcOrd="1" destOrd="0" presId="urn:microsoft.com/office/officeart/2005/8/layout/pyramid1"/>
    <dgm:cxn modelId="{A523AC6B-BC51-426C-AC7F-5D2DD85D18AF}" type="presParOf" srcId="{8546B4B1-6CB8-4CCF-9DC1-46BC3E64E34B}" destId="{FA34F970-7A3A-4C83-99C4-ABC46794CA91}" srcOrd="2" destOrd="0" presId="urn:microsoft.com/office/officeart/2005/8/layout/pyramid1"/>
    <dgm:cxn modelId="{45FA1050-D8C3-409E-9B5B-CB2031FB4801}" type="presParOf" srcId="{FA34F970-7A3A-4C83-99C4-ABC46794CA91}" destId="{9B67623E-72DC-49FD-8326-463EFD80D23D}" srcOrd="0" destOrd="0" presId="urn:microsoft.com/office/officeart/2005/8/layout/pyramid1"/>
    <dgm:cxn modelId="{3A5495D4-38DE-45AB-AB15-D45C35718EA1}" type="presParOf" srcId="{FA34F970-7A3A-4C83-99C4-ABC46794CA91}" destId="{6653637B-7EC4-46E7-92AE-4D3467DE677C}" srcOrd="1" destOrd="0" presId="urn:microsoft.com/office/officeart/2005/8/layout/pyramid1"/>
    <dgm:cxn modelId="{D7A89E47-62D2-4276-B871-5AA794AB8580}" type="presParOf" srcId="{8546B4B1-6CB8-4CCF-9DC1-46BC3E64E34B}" destId="{5A109BF3-F95E-4C49-87F7-E009C15E83A6}" srcOrd="3" destOrd="0" presId="urn:microsoft.com/office/officeart/2005/8/layout/pyramid1"/>
    <dgm:cxn modelId="{851621C9-C8F4-40BA-A7B3-2747A8C0729F}" type="presParOf" srcId="{5A109BF3-F95E-4C49-87F7-E009C15E83A6}" destId="{76139F1B-4247-4E05-9684-71BE13783717}" srcOrd="0" destOrd="0" presId="urn:microsoft.com/office/officeart/2005/8/layout/pyramid1"/>
    <dgm:cxn modelId="{98B927DB-BC4A-465A-9A6A-4EC1FD106188}" type="presParOf" srcId="{5A109BF3-F95E-4C49-87F7-E009C15E83A6}" destId="{E011AEAE-40BE-4AF0-89D9-130C78B46D5C}" srcOrd="1" destOrd="0" presId="urn:microsoft.com/office/officeart/2005/8/layout/pyramid1"/>
    <dgm:cxn modelId="{AFBAA6E9-AA3D-4BE1-9FDC-4668463AF708}" type="presParOf" srcId="{8546B4B1-6CB8-4CCF-9DC1-46BC3E64E34B}" destId="{5EACA92A-777D-4C74-A840-63DE54E08826}" srcOrd="4" destOrd="0" presId="urn:microsoft.com/office/officeart/2005/8/layout/pyramid1"/>
    <dgm:cxn modelId="{E8368953-B9F6-4AA4-8F6E-05E51880F276}" type="presParOf" srcId="{5EACA92A-777D-4C74-A840-63DE54E08826}" destId="{CBA5209B-7AC4-42F2-8F48-93A461C5DD3E}" srcOrd="0" destOrd="0" presId="urn:microsoft.com/office/officeart/2005/8/layout/pyramid1"/>
    <dgm:cxn modelId="{566EF8CE-BF01-4238-AAC4-15F20DFF3644}" type="presParOf" srcId="{5EACA92A-777D-4C74-A840-63DE54E08826}" destId="{81D7BA83-E2DE-4BA4-AE8A-FB1EA436CE9B}" srcOrd="1" destOrd="0" presId="urn:microsoft.com/office/officeart/2005/8/layout/pyramid1"/>
  </dgm:cxnLst>
  <dgm:bg>
    <a:noFill/>
  </dgm:bg>
  <dgm:whole>
    <a:ln w="19050">
      <a:noFill/>
      <a:prstDash val="sysDash"/>
    </a:ln>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BDDE4-80C3-47FA-8A60-845D1EFD78E8}" type="doc">
      <dgm:prSet loTypeId="urn:microsoft.com/office/officeart/2005/8/layout/hChevron3" loCatId="process" qsTypeId="urn:microsoft.com/office/officeart/2005/8/quickstyle/simple1" qsCatId="simple" csTypeId="urn:microsoft.com/office/officeart/2005/8/colors/accent1_2" csCatId="accent1" phldr="1"/>
      <dgm:spPr/>
    </dgm:pt>
    <dgm:pt modelId="{E4DF1571-0784-42E5-8017-B41735FB74D0}">
      <dgm:prSet phldrT="[文本]"/>
      <dgm:spPr>
        <a:noFill/>
        <a:ln>
          <a:solidFill>
            <a:srgbClr val="3DB39E"/>
          </a:solidFill>
        </a:ln>
      </dgm:spPr>
      <dgm:t>
        <a:bodyPr/>
        <a:lstStyle/>
        <a:p>
          <a:r>
            <a:rPr lang="en-US" altLang="zh-CN" b="1" dirty="0" smtClean="0">
              <a:solidFill>
                <a:schemeClr val="tx1">
                  <a:lumMod val="50000"/>
                  <a:lumOff val="50000"/>
                </a:schemeClr>
              </a:solidFill>
              <a:latin typeface="微软雅黑 Light" panose="020B0502040204020203" pitchFamily="34" charset="-122"/>
              <a:ea typeface="微软雅黑 Light" panose="020B0502040204020203" pitchFamily="34" charset="-122"/>
            </a:rPr>
            <a:t>Recruitment</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C0CE7EB-8928-46CC-9E65-3C0C53DCB502}" cxnId="{D7A17ABE-B27B-45D5-90DC-68A5C8E4A51A}" type="par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B739DB11-26F8-436E-9243-12130C22E3D4}" cxnId="{D7A17ABE-B27B-45D5-90DC-68A5C8E4A51A}"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CD88809E-80A1-4F7F-B457-BC394EB36A33}">
      <dgm:prSet phldrT="[文本]"/>
      <dgm:spPr>
        <a:noFill/>
        <a:ln>
          <a:solidFill>
            <a:srgbClr val="3DB39E"/>
          </a:solidFill>
        </a:ln>
      </dgm:spPr>
      <dgm:t>
        <a:bodyPr/>
        <a:lstStyle/>
        <a:p>
          <a:r>
            <a:rPr lang="en-US" altLang="zh-CN" b="1" dirty="0" smtClean="0">
              <a:solidFill>
                <a:schemeClr val="tx1">
                  <a:lumMod val="50000"/>
                  <a:lumOff val="50000"/>
                </a:schemeClr>
              </a:solidFill>
              <a:latin typeface="微软雅黑 Light" panose="020B0502040204020203" pitchFamily="34" charset="-122"/>
              <a:ea typeface="微软雅黑 Light" panose="020B0502040204020203" pitchFamily="34" charset="-122"/>
            </a:rPr>
            <a:t>Rotation</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3DD64D4-64FC-4098-9C48-7D5ECFED0E75}" cxnId="{8205FDD1-072E-48FE-AFAA-ACB8CA6BFD61}" type="par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A0853B5D-B710-4C53-8452-E56F87CAB8DD}" cxnId="{8205FDD1-072E-48FE-AFAA-ACB8CA6BFD61}"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FF06BF7-C268-4A9D-AA4C-945131DCC6D5}">
      <dgm:prSet phldrT="[文本]"/>
      <dgm:spPr>
        <a:noFill/>
        <a:ln>
          <a:solidFill>
            <a:srgbClr val="3DB39E"/>
          </a:solidFill>
        </a:ln>
      </dgm:spPr>
      <dgm:t>
        <a:bodyPr/>
        <a:lstStyle/>
        <a:p>
          <a:r>
            <a:rPr lang="en-US" altLang="zh-CN" b="1" dirty="0" smtClean="0">
              <a:solidFill>
                <a:schemeClr val="tx1">
                  <a:lumMod val="50000"/>
                  <a:lumOff val="50000"/>
                </a:schemeClr>
              </a:solidFill>
              <a:latin typeface="微软雅黑 Light" panose="020B0502040204020203" pitchFamily="34" charset="-122"/>
              <a:ea typeface="微软雅黑 Light" panose="020B0502040204020203" pitchFamily="34" charset="-122"/>
            </a:rPr>
            <a:t>Promotion</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5DB2811-1748-4B7A-B369-075792F48043}" cxnId="{F5CEB213-36D1-4302-BF77-D397DFDC467B}" type="par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726A7906-1EB3-44EB-91FB-B8849C6653F0}" cxnId="{F5CEB213-36D1-4302-BF77-D397DFDC467B}" type="sibTrans">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6DDF304-F5B4-4D6A-8476-3A65F091B8AD}" type="pres">
      <dgm:prSet presAssocID="{D95BDDE4-80C3-47FA-8A60-845D1EFD78E8}" presName="Name0" presStyleCnt="0">
        <dgm:presLayoutVars>
          <dgm:dir/>
          <dgm:resizeHandles val="exact"/>
        </dgm:presLayoutVars>
      </dgm:prSet>
      <dgm:spPr/>
    </dgm:pt>
    <dgm:pt modelId="{5972B1E4-58FD-4EBA-99BB-50C4C0C5FE1A}" type="pres">
      <dgm:prSet presAssocID="{E4DF1571-0784-42E5-8017-B41735FB74D0}" presName="parTxOnly" presStyleLbl="node1" presStyleIdx="0" presStyleCnt="3">
        <dgm:presLayoutVars>
          <dgm:bulletEnabled val="1"/>
        </dgm:presLayoutVars>
      </dgm:prSet>
      <dgm:spPr/>
      <dgm:t>
        <a:bodyPr/>
        <a:lstStyle/>
        <a:p>
          <a:endParaRPr lang="zh-CN" altLang="en-US"/>
        </a:p>
      </dgm:t>
    </dgm:pt>
    <dgm:pt modelId="{EF312581-7A5D-42E0-ACD7-78C1C12EFFB6}" type="pres">
      <dgm:prSet presAssocID="{B739DB11-26F8-436E-9243-12130C22E3D4}" presName="parSpace" presStyleCnt="0"/>
      <dgm:spPr/>
    </dgm:pt>
    <dgm:pt modelId="{81FAA28F-B307-4BD5-B670-059DB25F5C82}" type="pres">
      <dgm:prSet presAssocID="{CD88809E-80A1-4F7F-B457-BC394EB36A33}" presName="parTxOnly" presStyleLbl="node1" presStyleIdx="1" presStyleCnt="3">
        <dgm:presLayoutVars>
          <dgm:bulletEnabled val="1"/>
        </dgm:presLayoutVars>
      </dgm:prSet>
      <dgm:spPr/>
      <dgm:t>
        <a:bodyPr/>
        <a:lstStyle/>
        <a:p>
          <a:endParaRPr lang="en-US" altLang="zh-CN"/>
        </a:p>
      </dgm:t>
    </dgm:pt>
    <dgm:pt modelId="{EF3D7134-6FDF-4829-9CDF-6EA51DD6900B}" type="pres">
      <dgm:prSet presAssocID="{A0853B5D-B710-4C53-8452-E56F87CAB8DD}" presName="parSpace" presStyleCnt="0"/>
      <dgm:spPr/>
    </dgm:pt>
    <dgm:pt modelId="{8EFDC182-C586-4956-829A-6C5D1019CFDE}" type="pres">
      <dgm:prSet presAssocID="{8FF06BF7-C268-4A9D-AA4C-945131DCC6D5}" presName="parTxOnly" presStyleLbl="node1" presStyleIdx="2" presStyleCnt="3">
        <dgm:presLayoutVars>
          <dgm:bulletEnabled val="1"/>
        </dgm:presLayoutVars>
      </dgm:prSet>
      <dgm:spPr/>
      <dgm:t>
        <a:bodyPr/>
        <a:lstStyle/>
        <a:p>
          <a:endParaRPr lang="zh-CN" altLang="en-US"/>
        </a:p>
      </dgm:t>
    </dgm:pt>
  </dgm:ptLst>
  <dgm:cxnLst>
    <dgm:cxn modelId="{F6664B8B-91A3-4104-9F83-F6FDBB222798}" type="presOf" srcId="{CD88809E-80A1-4F7F-B457-BC394EB36A33}" destId="{81FAA28F-B307-4BD5-B670-059DB25F5C82}" srcOrd="0" destOrd="0" presId="urn:microsoft.com/office/officeart/2005/8/layout/hChevron3"/>
    <dgm:cxn modelId="{6AC383AB-BAFE-47D6-B06B-2A49255B4E9C}" type="presOf" srcId="{D95BDDE4-80C3-47FA-8A60-845D1EFD78E8}" destId="{46DDF304-F5B4-4D6A-8476-3A65F091B8AD}" srcOrd="0" destOrd="0" presId="urn:microsoft.com/office/officeart/2005/8/layout/hChevron3"/>
    <dgm:cxn modelId="{F5CEB213-36D1-4302-BF77-D397DFDC467B}" srcId="{D95BDDE4-80C3-47FA-8A60-845D1EFD78E8}" destId="{8FF06BF7-C268-4A9D-AA4C-945131DCC6D5}" srcOrd="2" destOrd="0" parTransId="{E5DB2811-1748-4B7A-B369-075792F48043}" sibTransId="{726A7906-1EB3-44EB-91FB-B8849C6653F0}"/>
    <dgm:cxn modelId="{8205FDD1-072E-48FE-AFAA-ACB8CA6BFD61}" srcId="{D95BDDE4-80C3-47FA-8A60-845D1EFD78E8}" destId="{CD88809E-80A1-4F7F-B457-BC394EB36A33}" srcOrd="1" destOrd="0" parTransId="{73DD64D4-64FC-4098-9C48-7D5ECFED0E75}" sibTransId="{A0853B5D-B710-4C53-8452-E56F87CAB8DD}"/>
    <dgm:cxn modelId="{D7A17ABE-B27B-45D5-90DC-68A5C8E4A51A}" srcId="{D95BDDE4-80C3-47FA-8A60-845D1EFD78E8}" destId="{E4DF1571-0784-42E5-8017-B41735FB74D0}" srcOrd="0" destOrd="0" parTransId="{3C0CE7EB-8928-46CC-9E65-3C0C53DCB502}" sibTransId="{B739DB11-26F8-436E-9243-12130C22E3D4}"/>
    <dgm:cxn modelId="{3C7D7466-33A9-4EF2-A9FD-457B0C0211C0}" type="presOf" srcId="{8FF06BF7-C268-4A9D-AA4C-945131DCC6D5}" destId="{8EFDC182-C586-4956-829A-6C5D1019CFDE}" srcOrd="0" destOrd="0" presId="urn:microsoft.com/office/officeart/2005/8/layout/hChevron3"/>
    <dgm:cxn modelId="{11C4297B-D284-41E6-9730-F8EBE4912F69}" type="presOf" srcId="{E4DF1571-0784-42E5-8017-B41735FB74D0}" destId="{5972B1E4-58FD-4EBA-99BB-50C4C0C5FE1A}" srcOrd="0" destOrd="0" presId="urn:microsoft.com/office/officeart/2005/8/layout/hChevron3"/>
    <dgm:cxn modelId="{E02F22D6-B01C-4F8D-8887-036843AD5E26}" type="presParOf" srcId="{46DDF304-F5B4-4D6A-8476-3A65F091B8AD}" destId="{5972B1E4-58FD-4EBA-99BB-50C4C0C5FE1A}" srcOrd="0" destOrd="0" presId="urn:microsoft.com/office/officeart/2005/8/layout/hChevron3"/>
    <dgm:cxn modelId="{29415750-C45D-4DCD-9752-BA0EAA343BE6}" type="presParOf" srcId="{46DDF304-F5B4-4D6A-8476-3A65F091B8AD}" destId="{EF312581-7A5D-42E0-ACD7-78C1C12EFFB6}" srcOrd="1" destOrd="0" presId="urn:microsoft.com/office/officeart/2005/8/layout/hChevron3"/>
    <dgm:cxn modelId="{8B4A026E-29F1-4057-BD8E-65C5AF7CE165}" type="presParOf" srcId="{46DDF304-F5B4-4D6A-8476-3A65F091B8AD}" destId="{81FAA28F-B307-4BD5-B670-059DB25F5C82}" srcOrd="2" destOrd="0" presId="urn:microsoft.com/office/officeart/2005/8/layout/hChevron3"/>
    <dgm:cxn modelId="{713BC139-8B59-4AEA-9DBA-2E411CEA05BD}" type="presParOf" srcId="{46DDF304-F5B4-4D6A-8476-3A65F091B8AD}" destId="{EF3D7134-6FDF-4829-9CDF-6EA51DD6900B}" srcOrd="3" destOrd="0" presId="urn:microsoft.com/office/officeart/2005/8/layout/hChevron3"/>
    <dgm:cxn modelId="{34090F2D-B574-4FA9-8E41-C1E00288AB1E}" type="presParOf" srcId="{46DDF304-F5B4-4D6A-8476-3A65F091B8AD}" destId="{8EFDC182-C586-4956-829A-6C5D1019CFDE}"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1F98A6-6E9B-48FC-B69E-218FC6F6252A}" type="doc">
      <dgm:prSet loTypeId="urn:microsoft.com/office/officeart/2005/8/layout/venn1" loCatId="relationship" qsTypeId="urn:microsoft.com/office/officeart/2005/8/quickstyle/simple2" qsCatId="simple" csTypeId="urn:microsoft.com/office/officeart/2005/8/colors/accent0_3" csCatId="mainScheme" phldr="1"/>
      <dgm:spPr/>
    </dgm:pt>
    <dgm:pt modelId="{E891DB0B-06E5-4C5D-9B0E-51259CD728A4}">
      <dgm:prSet phldrT="[文本]" custT="1"/>
      <dgm:spPr>
        <a:noFill/>
        <a:ln>
          <a:solidFill>
            <a:srgbClr val="3DB39E"/>
          </a:solidFill>
        </a:ln>
      </dgm:spPr>
      <dgm:t>
        <a:bodyPr/>
        <a:lstStyle/>
        <a:p>
          <a:r>
            <a:rPr lang="en-US" altLang="zh-CN" sz="2400" b="1" dirty="0" smtClean="0">
              <a:solidFill>
                <a:srgbClr val="3DB39E"/>
              </a:solidFill>
              <a:latin typeface="微软雅黑 Light" panose="020B0502040204020203" pitchFamily="34" charset="-122"/>
              <a:ea typeface="微软雅黑 Light" panose="020B0502040204020203" pitchFamily="34" charset="-122"/>
            </a:rPr>
            <a:t>VCS</a:t>
          </a:r>
          <a:r>
            <a:rPr lang="en-US" altLang="zh-CN" sz="2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2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Visual Control Standard</a:t>
          </a:r>
          <a:endParaRPr lang="zh-CN" altLang="en-US" sz="2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4027533E-B9DC-451A-BA80-C1FE1FD8A49B}" cxnId="{01C34EF1-C4A8-4440-AA1D-39AB7D9C2F8C}" type="parTrans">
      <dgm:prSet/>
      <dgm:spPr/>
      <dgm:t>
        <a:bodyPr/>
        <a:lstStyle/>
        <a:p>
          <a:endParaRPr lang="zh-CN" altLang="en-US"/>
        </a:p>
      </dgm:t>
    </dgm:pt>
    <dgm:pt modelId="{571654CC-58DF-4179-AB42-DB88FC3C2628}" cxnId="{01C34EF1-C4A8-4440-AA1D-39AB7D9C2F8C}" type="sibTrans">
      <dgm:prSet/>
      <dgm:spPr/>
      <dgm:t>
        <a:bodyPr/>
        <a:lstStyle/>
        <a:p>
          <a:endParaRPr lang="zh-CN" altLang="en-US"/>
        </a:p>
      </dgm:t>
    </dgm:pt>
    <dgm:pt modelId="{197448C3-0EA2-44A2-AFC5-E01F483CCBF0}">
      <dgm:prSet phldrT="[文本]" custT="1"/>
      <dgm:spPr>
        <a:noFill/>
        <a:ln>
          <a:solidFill>
            <a:srgbClr val="3DB39E"/>
          </a:solidFill>
        </a:ln>
      </dgm:spPr>
      <dgm:t>
        <a:bodyPr/>
        <a:lstStyle/>
        <a:p>
          <a:r>
            <a:rPr lang="en-US" altLang="zh-CN" sz="2800" b="1" dirty="0" smtClean="0">
              <a:solidFill>
                <a:srgbClr val="3DB39E"/>
              </a:solidFill>
              <a:latin typeface="微软雅黑 Light" panose="020B0502040204020203" pitchFamily="34" charset="-122"/>
              <a:ea typeface="微软雅黑 Light" panose="020B0502040204020203" pitchFamily="34" charset="-122"/>
            </a:rPr>
            <a:t>CPC</a:t>
          </a: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Central Process Control</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D7C7F3F-0318-491A-AA2D-DBDFD7068F2B}" cxnId="{A0BE99B2-6C82-4960-A2EC-2DDDEFB60BFA}" type="parTrans">
      <dgm:prSet/>
      <dgm:spPr/>
      <dgm:t>
        <a:bodyPr/>
        <a:lstStyle/>
        <a:p>
          <a:endParaRPr lang="zh-CN" altLang="en-US"/>
        </a:p>
      </dgm:t>
    </dgm:pt>
    <dgm:pt modelId="{0BA88EE2-CDBF-466D-88E4-997BA2871863}" cxnId="{A0BE99B2-6C82-4960-A2EC-2DDDEFB60BFA}" type="sibTrans">
      <dgm:prSet/>
      <dgm:spPr/>
      <dgm:t>
        <a:bodyPr/>
        <a:lstStyle/>
        <a:p>
          <a:endParaRPr lang="zh-CN" altLang="en-US"/>
        </a:p>
      </dgm:t>
    </dgm:pt>
    <dgm:pt modelId="{0E89A612-CCEC-49CD-A9D5-E8BCB7A79252}">
      <dgm:prSet phldrT="[文本]" custT="1"/>
      <dgm:spPr>
        <a:noFill/>
        <a:ln>
          <a:solidFill>
            <a:srgbClr val="3DB39E"/>
          </a:solidFill>
        </a:ln>
      </dgm:spPr>
      <dgm:t>
        <a:bodyPr/>
        <a:lstStyle/>
        <a:p>
          <a:r>
            <a:rPr lang="en-US" altLang="zh-CN" sz="2800" b="1" dirty="0" smtClean="0">
              <a:solidFill>
                <a:srgbClr val="3DB39E"/>
              </a:solidFill>
              <a:latin typeface="微软雅黑 Light" panose="020B0502040204020203" pitchFamily="34" charset="-122"/>
              <a:ea typeface="微软雅黑 Light" panose="020B0502040204020203" pitchFamily="34" charset="-122"/>
            </a:rPr>
            <a:t>BEF</a:t>
          </a: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err="1" smtClean="0">
              <a:solidFill>
                <a:schemeClr val="tx1">
                  <a:lumMod val="50000"/>
                  <a:lumOff val="50000"/>
                </a:schemeClr>
              </a:solidFill>
              <a:latin typeface="微软雅黑 Light" panose="020B0502040204020203" pitchFamily="34" charset="-122"/>
              <a:ea typeface="微软雅黑 Light" panose="020B0502040204020203" pitchFamily="34" charset="-122"/>
            </a:rPr>
            <a:t>Beave</a:t>
          </a: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Elite Forum</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83BC32D-AFA7-4E25-8AA6-FA30FCC97887}" cxnId="{2DD270E1-7814-4DDE-894A-C5520EEFAE78}" type="parTrans">
      <dgm:prSet/>
      <dgm:spPr/>
      <dgm:t>
        <a:bodyPr/>
        <a:lstStyle/>
        <a:p>
          <a:endParaRPr lang="zh-CN" altLang="en-US"/>
        </a:p>
      </dgm:t>
    </dgm:pt>
    <dgm:pt modelId="{EBB9BAD2-2722-45CC-B631-ED7DDD2432E7}" cxnId="{2DD270E1-7814-4DDE-894A-C5520EEFAE78}" type="sibTrans">
      <dgm:prSet/>
      <dgm:spPr/>
      <dgm:t>
        <a:bodyPr/>
        <a:lstStyle/>
        <a:p>
          <a:endParaRPr lang="zh-CN" altLang="en-US"/>
        </a:p>
      </dgm:t>
    </dgm:pt>
    <dgm:pt modelId="{A550C5B7-FAD6-42CB-9B1C-94A7AF18F33C}" type="pres">
      <dgm:prSet presAssocID="{FB1F98A6-6E9B-48FC-B69E-218FC6F6252A}" presName="compositeShape" presStyleCnt="0">
        <dgm:presLayoutVars>
          <dgm:chMax val="7"/>
          <dgm:dir/>
          <dgm:resizeHandles val="exact"/>
        </dgm:presLayoutVars>
      </dgm:prSet>
      <dgm:spPr/>
    </dgm:pt>
    <dgm:pt modelId="{BB3115A3-977C-4065-9372-19CB262B9932}" type="pres">
      <dgm:prSet presAssocID="{E891DB0B-06E5-4C5D-9B0E-51259CD728A4}" presName="circ1" presStyleLbl="vennNode1" presStyleIdx="0" presStyleCnt="3"/>
      <dgm:spPr/>
      <dgm:t>
        <a:bodyPr/>
        <a:lstStyle/>
        <a:p>
          <a:endParaRPr lang="zh-CN" altLang="en-US"/>
        </a:p>
      </dgm:t>
    </dgm:pt>
    <dgm:pt modelId="{B1FFA3A5-A68C-4F93-9A73-EAA14FF60167}" type="pres">
      <dgm:prSet presAssocID="{E891DB0B-06E5-4C5D-9B0E-51259CD728A4}" presName="circ1Tx" presStyleLbl="revTx" presStyleIdx="0" presStyleCnt="0">
        <dgm:presLayoutVars>
          <dgm:chMax val="0"/>
          <dgm:chPref val="0"/>
          <dgm:bulletEnabled val="1"/>
        </dgm:presLayoutVars>
      </dgm:prSet>
      <dgm:spPr/>
      <dgm:t>
        <a:bodyPr/>
        <a:lstStyle/>
        <a:p>
          <a:endParaRPr lang="zh-CN" altLang="en-US"/>
        </a:p>
      </dgm:t>
    </dgm:pt>
    <dgm:pt modelId="{C777EB4B-E81A-4FF5-A364-954241A75B97}" type="pres">
      <dgm:prSet presAssocID="{197448C3-0EA2-44A2-AFC5-E01F483CCBF0}" presName="circ2" presStyleLbl="vennNode1" presStyleIdx="1" presStyleCnt="3"/>
      <dgm:spPr/>
      <dgm:t>
        <a:bodyPr/>
        <a:lstStyle/>
        <a:p>
          <a:endParaRPr lang="zh-CN" altLang="en-US"/>
        </a:p>
      </dgm:t>
    </dgm:pt>
    <dgm:pt modelId="{87E485D1-2A9C-4806-BE12-2057D771FD2A}" type="pres">
      <dgm:prSet presAssocID="{197448C3-0EA2-44A2-AFC5-E01F483CCBF0}" presName="circ2Tx" presStyleLbl="revTx" presStyleIdx="0" presStyleCnt="0">
        <dgm:presLayoutVars>
          <dgm:chMax val="0"/>
          <dgm:chPref val="0"/>
          <dgm:bulletEnabled val="1"/>
        </dgm:presLayoutVars>
      </dgm:prSet>
      <dgm:spPr/>
      <dgm:t>
        <a:bodyPr/>
        <a:lstStyle/>
        <a:p>
          <a:endParaRPr lang="zh-CN" altLang="en-US"/>
        </a:p>
      </dgm:t>
    </dgm:pt>
    <dgm:pt modelId="{83ADBAB2-B45C-46FA-8990-35641C8270A2}" type="pres">
      <dgm:prSet presAssocID="{0E89A612-CCEC-49CD-A9D5-E8BCB7A79252}" presName="circ3" presStyleLbl="vennNode1" presStyleIdx="2" presStyleCnt="3"/>
      <dgm:spPr/>
      <dgm:t>
        <a:bodyPr/>
        <a:lstStyle/>
        <a:p>
          <a:endParaRPr lang="en-US" altLang="zh-CN"/>
        </a:p>
      </dgm:t>
    </dgm:pt>
    <dgm:pt modelId="{B44D8807-FFBF-45A3-9107-08DC5CBC435F}" type="pres">
      <dgm:prSet presAssocID="{0E89A612-CCEC-49CD-A9D5-E8BCB7A79252}" presName="circ3Tx" presStyleLbl="revTx" presStyleIdx="0" presStyleCnt="0">
        <dgm:presLayoutVars>
          <dgm:chMax val="0"/>
          <dgm:chPref val="0"/>
          <dgm:bulletEnabled val="1"/>
        </dgm:presLayoutVars>
      </dgm:prSet>
      <dgm:spPr/>
      <dgm:t>
        <a:bodyPr/>
        <a:lstStyle/>
        <a:p>
          <a:endParaRPr lang="en-US" altLang="zh-CN"/>
        </a:p>
      </dgm:t>
    </dgm:pt>
  </dgm:ptLst>
  <dgm:cxnLst>
    <dgm:cxn modelId="{9B9F750E-3E43-4779-B92F-6912246971B2}" type="presOf" srcId="{197448C3-0EA2-44A2-AFC5-E01F483CCBF0}" destId="{C777EB4B-E81A-4FF5-A364-954241A75B97}" srcOrd="0" destOrd="0" presId="urn:microsoft.com/office/officeart/2005/8/layout/venn1"/>
    <dgm:cxn modelId="{A795E527-3B5E-41CD-853F-4F510DA60502}" type="presOf" srcId="{FB1F98A6-6E9B-48FC-B69E-218FC6F6252A}" destId="{A550C5B7-FAD6-42CB-9B1C-94A7AF18F33C}" srcOrd="0" destOrd="0" presId="urn:microsoft.com/office/officeart/2005/8/layout/venn1"/>
    <dgm:cxn modelId="{2DD270E1-7814-4DDE-894A-C5520EEFAE78}" srcId="{FB1F98A6-6E9B-48FC-B69E-218FC6F6252A}" destId="{0E89A612-CCEC-49CD-A9D5-E8BCB7A79252}" srcOrd="2" destOrd="0" parTransId="{983BC32D-AFA7-4E25-8AA6-FA30FCC97887}" sibTransId="{EBB9BAD2-2722-45CC-B631-ED7DDD2432E7}"/>
    <dgm:cxn modelId="{C6587F92-E4D5-44A6-8E61-39C25B60623D}" type="presOf" srcId="{0E89A612-CCEC-49CD-A9D5-E8BCB7A79252}" destId="{83ADBAB2-B45C-46FA-8990-35641C8270A2}" srcOrd="0" destOrd="0" presId="urn:microsoft.com/office/officeart/2005/8/layout/venn1"/>
    <dgm:cxn modelId="{F56B51D5-2799-4493-AE9A-54BD342019E1}" type="presOf" srcId="{E891DB0B-06E5-4C5D-9B0E-51259CD728A4}" destId="{BB3115A3-977C-4065-9372-19CB262B9932}" srcOrd="0" destOrd="0" presId="urn:microsoft.com/office/officeart/2005/8/layout/venn1"/>
    <dgm:cxn modelId="{0DBAE3BA-C470-458B-9637-8DB126A7F357}" type="presOf" srcId="{197448C3-0EA2-44A2-AFC5-E01F483CCBF0}" destId="{87E485D1-2A9C-4806-BE12-2057D771FD2A}" srcOrd="1" destOrd="0" presId="urn:microsoft.com/office/officeart/2005/8/layout/venn1"/>
    <dgm:cxn modelId="{5F2AE562-7A40-4237-BB58-D7212155F47A}" type="presOf" srcId="{0E89A612-CCEC-49CD-A9D5-E8BCB7A79252}" destId="{B44D8807-FFBF-45A3-9107-08DC5CBC435F}" srcOrd="1" destOrd="0" presId="urn:microsoft.com/office/officeart/2005/8/layout/venn1"/>
    <dgm:cxn modelId="{01C34EF1-C4A8-4440-AA1D-39AB7D9C2F8C}" srcId="{FB1F98A6-6E9B-48FC-B69E-218FC6F6252A}" destId="{E891DB0B-06E5-4C5D-9B0E-51259CD728A4}" srcOrd="0" destOrd="0" parTransId="{4027533E-B9DC-451A-BA80-C1FE1FD8A49B}" sibTransId="{571654CC-58DF-4179-AB42-DB88FC3C2628}"/>
    <dgm:cxn modelId="{C1EC4A3A-9841-4253-8534-C4B166394726}" type="presOf" srcId="{E891DB0B-06E5-4C5D-9B0E-51259CD728A4}" destId="{B1FFA3A5-A68C-4F93-9A73-EAA14FF60167}" srcOrd="1" destOrd="0" presId="urn:microsoft.com/office/officeart/2005/8/layout/venn1"/>
    <dgm:cxn modelId="{A0BE99B2-6C82-4960-A2EC-2DDDEFB60BFA}" srcId="{FB1F98A6-6E9B-48FC-B69E-218FC6F6252A}" destId="{197448C3-0EA2-44A2-AFC5-E01F483CCBF0}" srcOrd="1" destOrd="0" parTransId="{3D7C7F3F-0318-491A-AA2D-DBDFD7068F2B}" sibTransId="{0BA88EE2-CDBF-466D-88E4-997BA2871863}"/>
    <dgm:cxn modelId="{3374CB34-54C5-4991-BFFC-B549DF16C337}" type="presParOf" srcId="{A550C5B7-FAD6-42CB-9B1C-94A7AF18F33C}" destId="{BB3115A3-977C-4065-9372-19CB262B9932}" srcOrd="0" destOrd="0" presId="urn:microsoft.com/office/officeart/2005/8/layout/venn1"/>
    <dgm:cxn modelId="{A4163A79-592A-4F9C-9828-2766B9370CDB}" type="presParOf" srcId="{A550C5B7-FAD6-42CB-9B1C-94A7AF18F33C}" destId="{B1FFA3A5-A68C-4F93-9A73-EAA14FF60167}" srcOrd="1" destOrd="0" presId="urn:microsoft.com/office/officeart/2005/8/layout/venn1"/>
    <dgm:cxn modelId="{E693E59D-D113-4FA0-8224-28F226BB0088}" type="presParOf" srcId="{A550C5B7-FAD6-42CB-9B1C-94A7AF18F33C}" destId="{C777EB4B-E81A-4FF5-A364-954241A75B97}" srcOrd="2" destOrd="0" presId="urn:microsoft.com/office/officeart/2005/8/layout/venn1"/>
    <dgm:cxn modelId="{BC4F5D95-DE49-4783-A32E-384ADED846A3}" type="presParOf" srcId="{A550C5B7-FAD6-42CB-9B1C-94A7AF18F33C}" destId="{87E485D1-2A9C-4806-BE12-2057D771FD2A}" srcOrd="3" destOrd="0" presId="urn:microsoft.com/office/officeart/2005/8/layout/venn1"/>
    <dgm:cxn modelId="{0D5ADEEB-7338-44E5-B2F3-ADF6382242EA}" type="presParOf" srcId="{A550C5B7-FAD6-42CB-9B1C-94A7AF18F33C}" destId="{83ADBAB2-B45C-46FA-8990-35641C8270A2}" srcOrd="4" destOrd="0" presId="urn:microsoft.com/office/officeart/2005/8/layout/venn1"/>
    <dgm:cxn modelId="{5288EF35-C18F-4425-94D5-177753116734}" type="presParOf" srcId="{A550C5B7-FAD6-42CB-9B1C-94A7AF18F33C}" destId="{B44D8807-FFBF-45A3-9107-08DC5CBC435F}" srcOrd="5"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8413A-BFA8-423C-A27B-D01E58CA8FBA}">
      <dsp:nvSpPr>
        <dsp:cNvPr id="0" name=""/>
        <dsp:cNvSpPr/>
      </dsp:nvSpPr>
      <dsp:spPr>
        <a:xfrm>
          <a:off x="2142308" y="0"/>
          <a:ext cx="1071154"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zh-CN" sz="1900" kern="1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Manager</a:t>
          </a:r>
          <a:endParaRPr lang="zh-CN" altLang="en-US" sz="19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142308" y="0"/>
        <a:ext cx="1071154" cy="885129"/>
      </dsp:txXfrm>
    </dsp:sp>
    <dsp:sp modelId="{E43A5F1C-FC22-488E-922B-AB238FF21A27}">
      <dsp:nvSpPr>
        <dsp:cNvPr id="0" name=""/>
        <dsp:cNvSpPr/>
      </dsp:nvSpPr>
      <dsp:spPr>
        <a:xfrm>
          <a:off x="1606731" y="885129"/>
          <a:ext cx="2142308"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zh-CN" sz="1900" kern="1200" dirty="0" smtClean="0">
              <a:solidFill>
                <a:schemeClr val="bg1"/>
              </a:solidFill>
              <a:latin typeface="微软雅黑 Light" panose="020B0502040204020203" pitchFamily="34" charset="-122"/>
              <a:ea typeface="微软雅黑 Light" panose="020B0502040204020203" pitchFamily="34" charset="-122"/>
            </a:rPr>
            <a:t>Supervisor</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1981635" y="885129"/>
        <a:ext cx="1392500" cy="885129"/>
      </dsp:txXfrm>
    </dsp:sp>
    <dsp:sp modelId="{9B67623E-72DC-49FD-8326-463EFD80D23D}">
      <dsp:nvSpPr>
        <dsp:cNvPr id="0" name=""/>
        <dsp:cNvSpPr/>
      </dsp:nvSpPr>
      <dsp:spPr>
        <a:xfrm>
          <a:off x="1073500" y="1770258"/>
          <a:ext cx="3213462"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zh-CN" sz="1900" kern="1200" dirty="0" smtClean="0">
              <a:solidFill>
                <a:schemeClr val="bg1"/>
              </a:solidFill>
              <a:latin typeface="微软雅黑 Light" panose="020B0502040204020203" pitchFamily="34" charset="-122"/>
              <a:ea typeface="微软雅黑 Light" panose="020B0502040204020203" pitchFamily="34" charset="-122"/>
            </a:rPr>
            <a:t>Team Leader</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1635855" y="1770258"/>
        <a:ext cx="2088750" cy="885129"/>
      </dsp:txXfrm>
    </dsp:sp>
    <dsp:sp modelId="{76139F1B-4247-4E05-9684-71BE13783717}">
      <dsp:nvSpPr>
        <dsp:cNvPr id="0" name=""/>
        <dsp:cNvSpPr/>
      </dsp:nvSpPr>
      <dsp:spPr>
        <a:xfrm>
          <a:off x="535577" y="2655388"/>
          <a:ext cx="4284616"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zh-CN" sz="1900" kern="1200" dirty="0" smtClean="0">
              <a:solidFill>
                <a:schemeClr val="bg1"/>
              </a:solidFill>
              <a:latin typeface="微软雅黑 Light" panose="020B0502040204020203" pitchFamily="34" charset="-122"/>
              <a:ea typeface="微软雅黑 Light" panose="020B0502040204020203" pitchFamily="34" charset="-122"/>
            </a:rPr>
            <a:t>Team Member</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1285385" y="2655388"/>
        <a:ext cx="2785000" cy="885129"/>
      </dsp:txXfrm>
    </dsp:sp>
    <dsp:sp modelId="{CBA5209B-7AC4-42F2-8F48-93A461C5DD3E}">
      <dsp:nvSpPr>
        <dsp:cNvPr id="0" name=""/>
        <dsp:cNvSpPr/>
      </dsp:nvSpPr>
      <dsp:spPr>
        <a:xfrm>
          <a:off x="0" y="3540517"/>
          <a:ext cx="5355770"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zh-CN" sz="1900" kern="1200" dirty="0" smtClean="0">
              <a:solidFill>
                <a:schemeClr val="bg1"/>
              </a:solidFill>
              <a:latin typeface="微软雅黑 Light" panose="020B0502040204020203" pitchFamily="34" charset="-122"/>
              <a:ea typeface="微软雅黑 Light" panose="020B0502040204020203" pitchFamily="34" charset="-122"/>
            </a:rPr>
            <a:t>Intern</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937259" y="3540517"/>
        <a:ext cx="3481251" cy="8851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2B1E4-58FD-4EBA-99BB-50C4C0C5FE1A}">
      <dsp:nvSpPr>
        <dsp:cNvPr id="0" name=""/>
        <dsp:cNvSpPr/>
      </dsp:nvSpPr>
      <dsp:spPr>
        <a:xfrm>
          <a:off x="2317" y="0"/>
          <a:ext cx="2026689" cy="626229"/>
        </a:xfrm>
        <a:prstGeom prst="homePlate">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n-US" altLang="zh-CN" sz="2100" b="1" kern="1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Recruitment</a:t>
          </a:r>
          <a:endParaRPr lang="zh-CN" altLang="en-US"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317" y="0"/>
        <a:ext cx="1870132" cy="626229"/>
      </dsp:txXfrm>
    </dsp:sp>
    <dsp:sp modelId="{81FAA28F-B307-4BD5-B670-059DB25F5C82}">
      <dsp:nvSpPr>
        <dsp:cNvPr id="0" name=""/>
        <dsp:cNvSpPr/>
      </dsp:nvSpPr>
      <dsp:spPr>
        <a:xfrm>
          <a:off x="1623669" y="0"/>
          <a:ext cx="2026689" cy="626229"/>
        </a:xfrm>
        <a:prstGeom prst="chevron">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altLang="zh-CN" sz="2100" b="1" kern="1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Rotation</a:t>
          </a:r>
          <a:endParaRPr lang="zh-CN" altLang="en-US"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936784" y="0"/>
        <a:ext cx="1400460" cy="626229"/>
      </dsp:txXfrm>
    </dsp:sp>
    <dsp:sp modelId="{8EFDC182-C586-4956-829A-6C5D1019CFDE}">
      <dsp:nvSpPr>
        <dsp:cNvPr id="0" name=""/>
        <dsp:cNvSpPr/>
      </dsp:nvSpPr>
      <dsp:spPr>
        <a:xfrm>
          <a:off x="3245020" y="0"/>
          <a:ext cx="2026689" cy="626229"/>
        </a:xfrm>
        <a:prstGeom prst="chevron">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altLang="zh-CN" sz="2100" b="1" kern="1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Promotion</a:t>
          </a:r>
          <a:endParaRPr lang="zh-CN" altLang="en-US"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558135" y="0"/>
        <a:ext cx="1400460" cy="626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75005" cy="4575005"/>
        <a:chOff x="0" y="0"/>
        <a:chExt cx="4575005" cy="4575005"/>
      </a:xfrm>
    </dsp:grpSpPr>
    <dsp:sp modelId="{BB3115A3-977C-4065-9372-19CB262B9932}">
      <dsp:nvSpPr>
        <dsp:cNvPr id="3" name="椭圆 2"/>
        <dsp:cNvSpPr/>
      </dsp:nvSpPr>
      <dsp:spPr bwMode="white">
        <a:xfrm>
          <a:off x="2619597" y="57188"/>
          <a:ext cx="2745003" cy="2745003"/>
        </a:xfrm>
        <a:prstGeom prst="ellipse">
          <a:avLst/>
        </a:prstGeom>
        <a:noFill/>
        <a:ln>
          <a:solidFill>
            <a:srgbClr val="3DB39E"/>
          </a:solidFill>
        </a:ln>
      </dsp:spPr>
      <dsp:style>
        <a:lnRef idx="3">
          <a:schemeClr val="lt2"/>
        </a:lnRef>
        <a:fillRef idx="1">
          <a:schemeClr val="dk2">
            <a:alpha val="50000"/>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400" b="1" dirty="0" smtClean="0">
              <a:solidFill>
                <a:srgbClr val="3DB39E"/>
              </a:solidFill>
              <a:latin typeface="微软雅黑 Light" panose="020B0502040204020203" pitchFamily="34" charset="-122"/>
              <a:ea typeface="微软雅黑 Light" panose="020B0502040204020203" pitchFamily="34" charset="-122"/>
            </a:rPr>
            <a:t>VCS</a:t>
          </a:r>
          <a:br>
            <a:rPr lang="en-US" altLang="zh-CN" sz="2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2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Visual Control Standard</a:t>
          </a:r>
          <a:endParaRPr lang="zh-CN" altLang="en-US" sz="2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619597" y="57188"/>
        <a:ext cx="2745003" cy="2745003"/>
      </dsp:txXfrm>
    </dsp:sp>
    <dsp:sp modelId="{C777EB4B-E81A-4FF5-A364-954241A75B97}">
      <dsp:nvSpPr>
        <dsp:cNvPr id="4" name="椭圆 3"/>
        <dsp:cNvSpPr/>
      </dsp:nvSpPr>
      <dsp:spPr bwMode="white">
        <a:xfrm>
          <a:off x="3610086" y="1772814"/>
          <a:ext cx="2745003" cy="2745003"/>
        </a:xfrm>
        <a:prstGeom prst="ellipse">
          <a:avLst/>
        </a:prstGeom>
        <a:noFill/>
        <a:ln>
          <a:solidFill>
            <a:srgbClr val="3DB39E"/>
          </a:solidFill>
        </a:ln>
      </dsp:spPr>
      <dsp:style>
        <a:lnRef idx="3">
          <a:schemeClr val="lt2"/>
        </a:lnRef>
        <a:fillRef idx="1">
          <a:schemeClr val="dk2">
            <a:alpha val="50000"/>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800" b="1" dirty="0" smtClean="0">
              <a:solidFill>
                <a:srgbClr val="3DB39E"/>
              </a:solidFill>
              <a:latin typeface="微软雅黑 Light" panose="020B0502040204020203" pitchFamily="34" charset="-122"/>
              <a:ea typeface="微软雅黑 Light" panose="020B0502040204020203" pitchFamily="34" charset="-122"/>
            </a:rPr>
            <a:t>CPC</a:t>
          </a:r>
          <a:b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Central Process Control</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610086" y="1772814"/>
        <a:ext cx="2745003" cy="2745003"/>
      </dsp:txXfrm>
    </dsp:sp>
    <dsp:sp modelId="{83ADBAB2-B45C-46FA-8990-35641C8270A2}">
      <dsp:nvSpPr>
        <dsp:cNvPr id="5" name="椭圆 4"/>
        <dsp:cNvSpPr/>
      </dsp:nvSpPr>
      <dsp:spPr bwMode="white">
        <a:xfrm>
          <a:off x="1629108" y="1772814"/>
          <a:ext cx="2745003" cy="2745003"/>
        </a:xfrm>
        <a:prstGeom prst="ellipse">
          <a:avLst/>
        </a:prstGeom>
        <a:noFill/>
        <a:ln>
          <a:solidFill>
            <a:srgbClr val="3DB39E"/>
          </a:solidFill>
        </a:ln>
      </dsp:spPr>
      <dsp:style>
        <a:lnRef idx="3">
          <a:schemeClr val="lt2"/>
        </a:lnRef>
        <a:fillRef idx="1">
          <a:schemeClr val="dk2">
            <a:alpha val="50000"/>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800" b="1" dirty="0" smtClean="0">
              <a:solidFill>
                <a:srgbClr val="3DB39E"/>
              </a:solidFill>
              <a:latin typeface="微软雅黑 Light" panose="020B0502040204020203" pitchFamily="34" charset="-122"/>
              <a:ea typeface="微软雅黑 Light" panose="020B0502040204020203" pitchFamily="34" charset="-122"/>
            </a:rPr>
            <a:t>BEF</a:t>
          </a:r>
          <a:b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err="1" smtClean="0">
              <a:solidFill>
                <a:schemeClr val="tx1">
                  <a:lumMod val="50000"/>
                  <a:lumOff val="50000"/>
                </a:schemeClr>
              </a:solidFill>
              <a:latin typeface="微软雅黑 Light" panose="020B0502040204020203" pitchFamily="34" charset="-122"/>
              <a:ea typeface="微软雅黑 Light" panose="020B0502040204020203" pitchFamily="34" charset="-122"/>
            </a:rPr>
            <a:t>Beave</a:t>
          </a:r>
          <a:r>
            <a:rPr lang="en-US" altLang="zh-CN" sz="2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Elite Forum</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629108" y="1772814"/>
        <a:ext cx="2745003" cy="2745003"/>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linDir" val="fromT"/>
                  <dgm:param type="chAlign" val="r"/>
                </dgm:alg>
              </dgm:if>
              <dgm:if name="Name18" func="var" arg="hierBranch" op="equ" val="r">
                <dgm:alg type="hierChild">
                  <dgm:param type="linDir" val="fromT"/>
                  <dgm:param type="chAlign" val="l"/>
                </dgm:alg>
              </dgm:if>
              <dgm:if name="Name19" func="var" arg="hierBranch" op="equ" val="hang">
                <dgm:choose name="Name20">
                  <dgm:if name="Name21" func="var" arg="dir" op="equ" val="norm">
                    <dgm:alg type="hierChild">
                      <dgm:param type="linDir" val="fromL"/>
                      <dgm:param type="chAlign" val="l"/>
                      <dgm:param type="secLinDir" val="fromT"/>
                      <dgm:param type="secChAlign" val="t"/>
                    </dgm:alg>
                  </dgm:if>
                  <dgm:else name="Name22">
                    <dgm:alg type="hierChild">
                      <dgm:param type="linDir" val="fromR"/>
                      <dgm:param type="chAlign" val="l"/>
                      <dgm:param type="secLinDir" val="fromT"/>
                      <dgm:param type="secChAlign" val="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33"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34">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if name="Name35" func="var" arg="hierBranch" op="equ" val="init">
                      <dgm:choose name="Name36">
                        <dgm:if name="Name37" axis="self" func="depth" op="lte" val="2">
                          <dgm:choose name="Name38">
                            <dgm:if name="Name39"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40"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41">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else name="Name42">
                          <dgm:choose name="Name43">
                            <dgm:if name="Name44" axis="par des" func="maxDepth" op="lte" val="1">
                              <dgm:choose name="Name45">
                                <dgm:if name="Name4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4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48">
                                  <dgm:alg type="conn">
                                    <dgm:param type="srcNode" val="bottomArc2"/>
                                    <dgm:param type="dstNode" val="topConnNode2"/>
                                    <dgm:param type="dim" val="1D"/>
                                    <dgm:param type="endSty" val="noArr"/>
                                    <dgm:param type="connRout" val="bend"/>
                                    <dgm:param type="begPts" val="bCtr"/>
                                    <dgm:param type="endPts" val="bL bR"/>
                                  </dgm:alg>
                                </dgm:else>
                              </dgm:choose>
                            </dgm:if>
                            <dgm:else name="Name49">
                              <dgm:choose name="Name50">
                                <dgm:if name="Name51"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52"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53">
                                  <dgm:alg type="conn">
                                    <dgm:param type="srcNode" val="bottomArc2"/>
                                    <dgm:param type="dstNode" val="topArc2"/>
                                    <dgm:param type="dim" val="1D"/>
                                    <dgm:param type="endSty" val="noArr"/>
                                    <dgm:param type="connRout" val="bend"/>
                                    <dgm:param type="begPts" val="bCtr"/>
                                    <dgm:param type="endPts" val="tCtr"/>
                                    <dgm:param type="bendPt" val="end"/>
                                  </dgm:alg>
                                </dgm:else>
                              </dgm:choose>
                            </dgm:else>
                          </dgm:choose>
                        </dgm:else>
                      </dgm:choose>
                    </dgm:if>
                    <dgm:else name="Name54">
                      <dgm:choose name="Name55">
                        <dgm:if name="Name5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5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58">
                          <dgm:alg type="conn">
                            <dgm:param type="srcNode" val="bottomArc2"/>
                            <dgm:param type="dstNode" val="topConnNode2"/>
                            <dgm:param type="dim" val="1D"/>
                            <dgm:param type="endSty" val="noArr"/>
                            <dgm:param type="connRout" val="bend"/>
                            <dgm:param type="begPts" val="bCtr"/>
                            <dgm:param type="endPts" val="bL bR"/>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linDir" val="fromT"/>
                        <dgm:param type="chAlign" val="r"/>
                      </dgm:alg>
                    </dgm:if>
                    <dgm:if name="Name75" func="var" arg="hierBranch" op="equ" val="r">
                      <dgm:alg type="hierChild">
                        <dgm:param type="linDir" val="fromT"/>
                        <dgm:param type="chAlign" val="l"/>
                      </dgm:alg>
                    </dgm:if>
                    <dgm:if name="Name76" func="var" arg="hierBranch" op="equ" val="hang">
                      <dgm:choose name="Name77">
                        <dgm:if name="Name78" func="var" arg="dir" op="equ" val="norm">
                          <dgm:alg type="hierChild">
                            <dgm:param type="linDir" val="fromL"/>
                            <dgm:param type="chAlign" val="l"/>
                            <dgm:param type="secLinDir" val="fromT"/>
                            <dgm:param type="secChAlign" val="t"/>
                          </dgm:alg>
                        </dgm:if>
                        <dgm:else name="Name79">
                          <dgm:alg type="hierChild">
                            <dgm:param type="linDir" val="fromR"/>
                            <dgm:param type="chAlign" val="l"/>
                            <dgm:param type="secLinDir" val="fromT"/>
                            <dgm:param type="secChAlign" val="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linDir" val="fromT"/>
                            <dgm:param type="chAlign" val="l"/>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linDir" val="fromL"/>
                        <dgm:param type="chAlign" val="l"/>
                        <dgm:param type="secLinDir" val="fromT"/>
                        <dgm:param type="secChAlign" val="t"/>
                      </dgm:alg>
                    </dgm:if>
                    <dgm:else name="Name95">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linDir" val="fromL"/>
                  <dgm:param type="chAlign" val="l"/>
                  <dgm:param type="secLinDir" val="fromT"/>
                  <dgm:param type="secChAlign" val="t"/>
                </dgm:alg>
              </dgm:if>
              <dgm:else name="Name99">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srcNode" val="bottomArc1"/>
                        <dgm:param type="dstNode" val="topConnNode3"/>
                        <dgm:param type="dim" val="1D"/>
                        <dgm:param type="endSty" val="noArr"/>
                        <dgm:param type="connRout" val="bend"/>
                        <dgm:param type="begPts" val="bCtr"/>
                        <dgm:param type="endPts" val="bL bR"/>
                      </dgm:alg>
                    </dgm:if>
                    <dgm:if name="Name104" axis="par" ptType="asst" func="cnt" op="equ" val="1">
                      <dgm:alg type="conn">
                        <dgm:param type="srcNode" val="bottomArc3"/>
                        <dgm:param type="dstNode" val="topConnNode3"/>
                        <dgm:param type="dim" val="1D"/>
                        <dgm:param type="endSty" val="noArr"/>
                        <dgm:param type="connRout" val="bend"/>
                        <dgm:param type="begPts" val="bCtr"/>
                        <dgm:param type="endPts" val="bL bR"/>
                      </dgm:alg>
                    </dgm:if>
                    <dgm:else name="Name105">
                      <dgm:alg type="conn">
                        <dgm:param type="srcNode" val="bottomArc2"/>
                        <dgm:param type="dstNode" val="topConnNode3"/>
                        <dgm:param type="dim" val="1D"/>
                        <dgm:param type="endSty" val="noArr"/>
                        <dgm:param type="connRout" val="bend"/>
                        <dgm:param type="begPts" val="bCtr"/>
                        <dgm:param type="endPts" val="bL bR"/>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linDir" val="fromT"/>
                        <dgm:param type="chAlign" val="r"/>
                      </dgm:alg>
                    </dgm:if>
                    <dgm:if name="Name123" func="var" arg="hierBranch" op="equ" val="r">
                      <dgm:alg type="hierChild">
                        <dgm:param type="linDir" val="fromT"/>
                        <dgm:param type="chAlign" val="l"/>
                      </dgm:alg>
                    </dgm:if>
                    <dgm:if name="Name124" func="var" arg="hierBranch" op="equ" val="hang">
                      <dgm:choose name="Name125">
                        <dgm:if name="Name126" func="var" arg="dir" op="equ" val="norm">
                          <dgm:alg type="hierChild">
                            <dgm:param type="linDir" val="fromL"/>
                            <dgm:param type="chAlign" val="l"/>
                            <dgm:param type="secLinDir" val="fromT"/>
                            <dgm:param type="secChAlign" val="t"/>
                          </dgm:alg>
                        </dgm:if>
                        <dgm:else name="Name127">
                          <dgm:alg type="hierChild">
                            <dgm:param type="linDir" val="fromR"/>
                            <dgm:param type="chAlign" val="l"/>
                            <dgm:param type="secLinDir" val="fromT"/>
                            <dgm:param type="secChAlign" val="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linDir" val="fromT"/>
                            <dgm:param type="chAlign" val="l"/>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linDir" val="fromL"/>
                        <dgm:param type="chAlign" val="l"/>
                        <dgm:param type="secLinDir" val="fromT"/>
                        <dgm:param type="secChAlign" val="t"/>
                      </dgm:alg>
                    </dgm:if>
                    <dgm:else name="Name140">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type="homePlate"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type="chevron"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type="homePlate"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type="chevron"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4F731E-89C4-4E73-A518-E26E46AC2251}" type="datetimeFigureOut">
              <a:rPr lang="zh-CN" altLang="en-US" smtClean="0"/>
            </a:fld>
            <a:endParaRPr lang="zh-CN"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B3D8A9-B803-49B7-8826-85E446611AB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56477-A869-4A11-A4FA-B75D94106C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E6889-349A-49E8-AAE1-A1FB1A7B97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12192000" cy="6876287"/>
          </a:xfrm>
          <a:prstGeom prst="rect">
            <a:avLst/>
          </a:prstGeom>
        </p:spPr>
      </p:pic>
      <p:sp>
        <p:nvSpPr>
          <p:cNvPr id="2" name="标题 1"/>
          <p:cNvSpPr>
            <a:spLocks noGrp="1"/>
          </p:cNvSpPr>
          <p:nvPr>
            <p:ph type="ctrTitle"/>
          </p:nvPr>
        </p:nvSpPr>
        <p:spPr>
          <a:xfrm>
            <a:off x="1905000" y="1941513"/>
            <a:ext cx="9144000" cy="2387600"/>
          </a:xfrm>
        </p:spPr>
        <p:txBody>
          <a:bodyPr anchor="b"/>
          <a:lstStyle>
            <a:lvl1pPr algn="ctr">
              <a:defRPr sz="6000" b="1">
                <a:solidFill>
                  <a:schemeClr val="bg1"/>
                </a:solidFill>
              </a:defRPr>
            </a:lvl1pPr>
          </a:lstStyle>
          <a:p>
            <a:endParaRPr lang="zh-CN" altLang="en-US" dirty="0"/>
          </a:p>
        </p:txBody>
      </p:sp>
      <p:sp>
        <p:nvSpPr>
          <p:cNvPr id="3" name="副标题 2"/>
          <p:cNvSpPr>
            <a:spLocks noGrp="1"/>
          </p:cNvSpPr>
          <p:nvPr>
            <p:ph type="subTitle" idx="1"/>
          </p:nvPr>
        </p:nvSpPr>
        <p:spPr>
          <a:xfrm>
            <a:off x="1905000" y="442118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4" name="日期占位符 3"/>
          <p:cNvSpPr>
            <a:spLocks noGrp="1"/>
          </p:cNvSpPr>
          <p:nvPr>
            <p:ph type="dt" sz="half" idx="10"/>
          </p:nvPr>
        </p:nvSpPr>
        <p:spPr/>
        <p:txBody>
          <a:bodyPr/>
          <a:lstStyle/>
          <a:p>
            <a:fld id="{C877AB74-1063-40E9-B970-F2588F206CAF}"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0D8578-DDD4-487D-A316-C8E65CC577E1}" type="slidenum">
              <a:rPr lang="zh-CN" altLang="en-US" smtClean="0"/>
            </a:fld>
            <a:endParaRPr lang="zh-CN" altLang="en-US"/>
          </a:p>
        </p:txBody>
      </p:sp>
      <p:sp>
        <p:nvSpPr>
          <p:cNvPr id="10" name="矩形 9"/>
          <p:cNvSpPr/>
          <p:nvPr userDrawn="1"/>
        </p:nvSpPr>
        <p:spPr>
          <a:xfrm>
            <a:off x="-6" y="0"/>
            <a:ext cx="12192000" cy="6877050"/>
          </a:xfrm>
          <a:prstGeom prst="rect">
            <a:avLst/>
          </a:prstGeom>
          <a:solidFill>
            <a:srgbClr val="12342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D74D02-A581-4176-A932-D09364710A1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0D8578-DDD4-487D-A316-C8E65CC577E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标题1">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962009" y="-4963"/>
            <a:ext cx="1008000" cy="1243629"/>
            <a:chOff x="10962009" y="-4963"/>
            <a:chExt cx="1008000" cy="1243629"/>
          </a:xfrm>
        </p:grpSpPr>
        <p:sp>
          <p:nvSpPr>
            <p:cNvPr id="8" name="矩形 7"/>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962009" y="230666"/>
              <a:ext cx="1008000" cy="1008000"/>
              <a:chOff x="8044308" y="3488472"/>
              <a:chExt cx="1008000" cy="1008000"/>
            </a:xfrm>
          </p:grpSpPr>
          <p:sp>
            <p:nvSpPr>
              <p:cNvPr id="10" name="椭圆 9"/>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8110158" y="3554322"/>
                <a:ext cx="876300" cy="876300"/>
                <a:chOff x="8110158" y="3554322"/>
                <a:chExt cx="876300" cy="876300"/>
              </a:xfrm>
            </p:grpSpPr>
            <p:sp>
              <p:nvSpPr>
                <p:cNvPr id="12" name="椭圆 1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标题2">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0977230"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68978" y="251672"/>
            <a:ext cx="1008000" cy="1008000"/>
            <a:chOff x="8436382" y="2178535"/>
            <a:chExt cx="1008000" cy="1008000"/>
          </a:xfrm>
        </p:grpSpPr>
        <p:sp>
          <p:nvSpPr>
            <p:cNvPr id="15" name="椭圆 14"/>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标题3">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9139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0984199" y="241039"/>
            <a:ext cx="1008000" cy="1008000"/>
            <a:chOff x="7998232" y="5119020"/>
            <a:chExt cx="1008000" cy="1008000"/>
          </a:xfrm>
        </p:grpSpPr>
        <p:sp>
          <p:nvSpPr>
            <p:cNvPr id="20" name="椭圆 19"/>
            <p:cNvSpPr/>
            <p:nvPr/>
          </p:nvSpPr>
          <p:spPr>
            <a:xfrm>
              <a:off x="7998232" y="5119020"/>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标题4">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85251" y="-4334"/>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70261" y="257663"/>
            <a:ext cx="1008000" cy="1008000"/>
            <a:chOff x="6620434" y="1471906"/>
            <a:chExt cx="1008000" cy="1008000"/>
          </a:xfrm>
        </p:grpSpPr>
        <p:sp>
          <p:nvSpPr>
            <p:cNvPr id="15" name="椭圆 14"/>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686284" y="1537756"/>
              <a:ext cx="876300" cy="876300"/>
              <a:chOff x="6787469" y="2184355"/>
              <a:chExt cx="876300" cy="876300"/>
            </a:xfrm>
          </p:grpSpPr>
          <p:sp>
            <p:nvSpPr>
              <p:cNvPr id="17" name="椭圆 16"/>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EF01BB9-EA45-4D7F-B694-2A70066AB61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7" name="圆角矩形 6"/>
          <p:cNvSpPr/>
          <p:nvPr userDrawn="1"/>
        </p:nvSpPr>
        <p:spPr>
          <a:xfrm>
            <a:off x="11366494"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p:txBody>
          <a:bodyPr/>
          <a:lstStyle/>
          <a:p>
            <a:fld id="{370D8578-DDD4-487D-A316-C8E65CC577E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1"/>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圆角矩形 6"/>
          <p:cNvSpPr/>
          <p:nvPr userDrawn="1"/>
        </p:nvSpPr>
        <p:spPr>
          <a:xfrm>
            <a:off x="11366494"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fld id="{9EF01BB9-EA45-4D7F-B694-2A70066AB61E}"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endParaRPr lang="zh-CN" altLang="en-US"/>
          </a:p>
        </p:txBody>
      </p:sp>
      <p:sp>
        <p:nvSpPr>
          <p:cNvPr id="6" name="灯片编号占位符 5"/>
          <p:cNvSpPr>
            <a:spLocks noGrp="1"/>
          </p:cNvSpPr>
          <p:nvPr>
            <p:ph type="sldNum" sz="quarter" idx="4"/>
          </p:nvPr>
        </p:nvSpPr>
        <p:spPr>
          <a:xfrm>
            <a:off x="10228894" y="6356350"/>
            <a:ext cx="2743200" cy="365125"/>
          </a:xfrm>
          <a:prstGeom prst="rect">
            <a:avLst/>
          </a:prstGeom>
        </p:spPr>
        <p:txBody>
          <a:bodyPr vert="horz" lIns="91440" tIns="45720" rIns="91440" bIns="45720" rtlCol="0" anchor="ctr"/>
          <a:lstStyle>
            <a:lvl1pPr algn="ctr">
              <a:defRPr sz="1400">
                <a:solidFill>
                  <a:schemeClr val="bg1"/>
                </a:solidFill>
                <a:latin typeface="微软雅黑 Light" panose="020B0502040204020203" pitchFamily="34" charset="-122"/>
                <a:ea typeface="微软雅黑 Light" panose="020B0502040204020203" pitchFamily="34" charset="-122"/>
              </a:defRPr>
            </a:lvl1pPr>
          </a:lstStyle>
          <a:p>
            <a:fld id="{370D8578-DDD4-487D-A316-C8E65CC577E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2" Type="http://schemas.openxmlformats.org/officeDocument/2006/relationships/notesSlide" Target="../notesSlides/notesSlide7.xml"/><Relationship Id="rId11" Type="http://schemas.openxmlformats.org/officeDocument/2006/relationships/slideLayout" Target="../slideLayouts/slideLayout5.xml"/><Relationship Id="rId10" Type="http://schemas.microsoft.com/office/2007/relationships/diagramDrawing" Target="../diagrams/drawing4.xml"/><Relationship Id="rId1"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chart" Target="../charts/char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6.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3.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13.jpeg"/><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 Id="rId3" Type="http://schemas.openxmlformats.org/officeDocument/2006/relationships/image" Target="../media/image14.jpeg"/><Relationship Id="rId2" Type="http://schemas.openxmlformats.org/officeDocument/2006/relationships/image" Target="../media/image26.png"/><Relationship Id="rId1" Type="http://schemas.openxmlformats.org/officeDocument/2006/relationships/image" Target="../media/image25.GIF"/></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png"/><Relationship Id="rId7" Type="http://schemas.openxmlformats.org/officeDocument/2006/relationships/image" Target="../media/image5.png"/><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hyperlink" Target="mailto:tonnatang@live.com" TargetMode="Externa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7.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p:nvPr/>
        </p:nvSpPr>
        <p:spPr>
          <a:xfrm rot="21155408" flipH="1">
            <a:off x="-557062" y="-871887"/>
            <a:ext cx="13167812" cy="8500422"/>
          </a:xfrm>
          <a:custGeom>
            <a:avLst/>
            <a:gdLst>
              <a:gd name="connsiteX0" fmla="*/ 0 w 12989007"/>
              <a:gd name="connsiteY0" fmla="*/ 1584266 h 8384995"/>
              <a:gd name="connsiteX1" fmla="*/ 11915 w 12989007"/>
              <a:gd name="connsiteY1" fmla="*/ 1582716 h 8384995"/>
              <a:gd name="connsiteX2" fmla="*/ 14372 w 12989007"/>
              <a:gd name="connsiteY2" fmla="*/ 1601608 h 8384995"/>
              <a:gd name="connsiteX3" fmla="*/ 3567804 w 12989007"/>
              <a:gd name="connsiteY3" fmla="*/ 5061048 h 8384995"/>
              <a:gd name="connsiteX4" fmla="*/ 3567804 w 12989007"/>
              <a:gd name="connsiteY4" fmla="*/ 5938370 h 8384995"/>
              <a:gd name="connsiteX5" fmla="*/ 4005028 w 12989007"/>
              <a:gd name="connsiteY5" fmla="*/ 6375594 h 8384995"/>
              <a:gd name="connsiteX6" fmla="*/ 4918066 w 12989007"/>
              <a:gd name="connsiteY6" fmla="*/ 6375594 h 8384995"/>
              <a:gd name="connsiteX7" fmla="*/ 6263498 w 12989007"/>
              <a:gd name="connsiteY7" fmla="*/ 7685437 h 8384995"/>
              <a:gd name="connsiteX8" fmla="*/ 884451 w 12989007"/>
              <a:gd name="connsiteY8" fmla="*/ 8384995 h 8384995"/>
              <a:gd name="connsiteX9" fmla="*/ 12100752 w 12989007"/>
              <a:gd name="connsiteY9" fmla="*/ 0 h 8384995"/>
              <a:gd name="connsiteX10" fmla="*/ 12989007 w 12989007"/>
              <a:gd name="connsiteY10" fmla="*/ 6829979 h 8384995"/>
              <a:gd name="connsiteX11" fmla="*/ 6280906 w 12989007"/>
              <a:gd name="connsiteY11" fmla="*/ 7702384 h 8384995"/>
              <a:gd name="connsiteX12" fmla="*/ 6263498 w 12989007"/>
              <a:gd name="connsiteY12" fmla="*/ 7685437 h 8384995"/>
              <a:gd name="connsiteX13" fmla="*/ 12974635 w 12989007"/>
              <a:gd name="connsiteY13" fmla="*/ 6812637 h 8384995"/>
              <a:gd name="connsiteX14" fmla="*/ 12090184 w 12989007"/>
              <a:gd name="connsiteY14" fmla="*/ 11908 h 8384995"/>
              <a:gd name="connsiteX15" fmla="*/ 11915 w 12989007"/>
              <a:gd name="connsiteY15" fmla="*/ 1582716 h 8384995"/>
              <a:gd name="connsiteX16" fmla="*/ 10568 w 12989007"/>
              <a:gd name="connsiteY16" fmla="*/ 1572358 h 8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9007" h="8384995">
                <a:moveTo>
                  <a:pt x="0" y="1584266"/>
                </a:moveTo>
                <a:lnTo>
                  <a:pt x="11915" y="1582716"/>
                </a:lnTo>
                <a:lnTo>
                  <a:pt x="14372" y="1601608"/>
                </a:lnTo>
                <a:lnTo>
                  <a:pt x="3567804" y="5061048"/>
                </a:lnTo>
                <a:lnTo>
                  <a:pt x="3567804" y="5938370"/>
                </a:lnTo>
                <a:cubicBezTo>
                  <a:pt x="3567804" y="6179842"/>
                  <a:pt x="3763556" y="6375594"/>
                  <a:pt x="4005028" y="6375594"/>
                </a:cubicBezTo>
                <a:lnTo>
                  <a:pt x="4918066" y="6375594"/>
                </a:lnTo>
                <a:lnTo>
                  <a:pt x="6263498" y="7685437"/>
                </a:lnTo>
                <a:lnTo>
                  <a:pt x="884451" y="8384995"/>
                </a:lnTo>
                <a:close/>
                <a:moveTo>
                  <a:pt x="12100752" y="0"/>
                </a:moveTo>
                <a:lnTo>
                  <a:pt x="12989007" y="6829979"/>
                </a:lnTo>
                <a:lnTo>
                  <a:pt x="6280906" y="7702384"/>
                </a:lnTo>
                <a:lnTo>
                  <a:pt x="6263498" y="7685437"/>
                </a:lnTo>
                <a:lnTo>
                  <a:pt x="12974635" y="6812637"/>
                </a:lnTo>
                <a:lnTo>
                  <a:pt x="12090184" y="11908"/>
                </a:lnTo>
                <a:lnTo>
                  <a:pt x="11915" y="1582716"/>
                </a:lnTo>
                <a:lnTo>
                  <a:pt x="10568" y="1572358"/>
                </a:lnTo>
                <a:close/>
              </a:path>
            </a:pathLst>
          </a:cu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64897" y="2029696"/>
            <a:ext cx="6845144" cy="1107996"/>
          </a:xfrm>
          <a:prstGeom prst="rect">
            <a:avLst/>
          </a:prstGeom>
        </p:spPr>
        <p:txBody>
          <a:bodyPr wrap="none">
            <a:spAutoFit/>
          </a:bodyPr>
          <a:lstStyle/>
          <a:p>
            <a:pPr algn="ctr"/>
            <a:r>
              <a:rPr lang="en-US" altLang="zh-CN" sz="6600" dirty="0" smtClean="0">
                <a:solidFill>
                  <a:schemeClr val="bg1"/>
                </a:solidFill>
                <a:latin typeface="Adobe 黑体 Std R" panose="020B0400000000000000" pitchFamily="34" charset="-122"/>
                <a:ea typeface="Adobe 黑体 Std R" panose="020B0400000000000000" pitchFamily="34" charset="-122"/>
              </a:rPr>
              <a:t>Quarterly Update</a:t>
            </a:r>
            <a:endParaRPr lang="zh-CN" altLang="en-US" sz="6600" dirty="0">
              <a:solidFill>
                <a:schemeClr val="bg1"/>
              </a:solidFill>
              <a:latin typeface="Adobe 黑体 Std R" panose="020B0400000000000000" pitchFamily="34" charset="-122"/>
              <a:ea typeface="Adobe 黑体 Std R" panose="020B0400000000000000" pitchFamily="34" charset="-122"/>
            </a:endParaRPr>
          </a:p>
        </p:txBody>
      </p:sp>
      <p:sp>
        <p:nvSpPr>
          <p:cNvPr id="52" name="文本框 51"/>
          <p:cNvSpPr txBox="1"/>
          <p:nvPr/>
        </p:nvSpPr>
        <p:spPr>
          <a:xfrm>
            <a:off x="1131583" y="3197259"/>
            <a:ext cx="5821667" cy="1200329"/>
          </a:xfrm>
          <a:prstGeom prst="rect">
            <a:avLst/>
          </a:prstGeom>
          <a:noFill/>
        </p:spPr>
        <p:txBody>
          <a:bodyPr wrap="square" rtlCol="0">
            <a:spAutoFit/>
          </a:bodyPr>
          <a:lstStyle/>
          <a:p>
            <a:r>
              <a:rPr lang="en-US" altLang="zh-CN" sz="2400" dirty="0" smtClean="0">
                <a:solidFill>
                  <a:schemeClr val="bg1"/>
                </a:solidFill>
                <a:latin typeface="微软雅黑 Light" panose="020B0502040204020203" pitchFamily="34" charset="-122"/>
                <a:ea typeface="微软雅黑 Light" panose="020B0502040204020203" pitchFamily="34" charset="-122"/>
              </a:rPr>
              <a:t>You can add your content here. Brief introduction of your report will be preferred to balance the graphic design. </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sp>
        <p:nvSpPr>
          <p:cNvPr id="53" name="任意多边形 52"/>
          <p:cNvSpPr/>
          <p:nvPr/>
        </p:nvSpPr>
        <p:spPr>
          <a:xfrm rot="21155408" flipH="1">
            <a:off x="-638659" y="-888038"/>
            <a:ext cx="13393362" cy="8646025"/>
          </a:xfrm>
          <a:custGeom>
            <a:avLst/>
            <a:gdLst>
              <a:gd name="connsiteX0" fmla="*/ 0 w 12989007"/>
              <a:gd name="connsiteY0" fmla="*/ 1584266 h 8384995"/>
              <a:gd name="connsiteX1" fmla="*/ 11915 w 12989007"/>
              <a:gd name="connsiteY1" fmla="*/ 1582716 h 8384995"/>
              <a:gd name="connsiteX2" fmla="*/ 14372 w 12989007"/>
              <a:gd name="connsiteY2" fmla="*/ 1601608 h 8384995"/>
              <a:gd name="connsiteX3" fmla="*/ 3567804 w 12989007"/>
              <a:gd name="connsiteY3" fmla="*/ 5061048 h 8384995"/>
              <a:gd name="connsiteX4" fmla="*/ 3567804 w 12989007"/>
              <a:gd name="connsiteY4" fmla="*/ 5938370 h 8384995"/>
              <a:gd name="connsiteX5" fmla="*/ 4005028 w 12989007"/>
              <a:gd name="connsiteY5" fmla="*/ 6375594 h 8384995"/>
              <a:gd name="connsiteX6" fmla="*/ 4918066 w 12989007"/>
              <a:gd name="connsiteY6" fmla="*/ 6375594 h 8384995"/>
              <a:gd name="connsiteX7" fmla="*/ 6263498 w 12989007"/>
              <a:gd name="connsiteY7" fmla="*/ 7685437 h 8384995"/>
              <a:gd name="connsiteX8" fmla="*/ 884451 w 12989007"/>
              <a:gd name="connsiteY8" fmla="*/ 8384995 h 8384995"/>
              <a:gd name="connsiteX9" fmla="*/ 12100752 w 12989007"/>
              <a:gd name="connsiteY9" fmla="*/ 0 h 8384995"/>
              <a:gd name="connsiteX10" fmla="*/ 12989007 w 12989007"/>
              <a:gd name="connsiteY10" fmla="*/ 6829979 h 8384995"/>
              <a:gd name="connsiteX11" fmla="*/ 6280906 w 12989007"/>
              <a:gd name="connsiteY11" fmla="*/ 7702384 h 8384995"/>
              <a:gd name="connsiteX12" fmla="*/ 6263498 w 12989007"/>
              <a:gd name="connsiteY12" fmla="*/ 7685437 h 8384995"/>
              <a:gd name="connsiteX13" fmla="*/ 12974635 w 12989007"/>
              <a:gd name="connsiteY13" fmla="*/ 6812637 h 8384995"/>
              <a:gd name="connsiteX14" fmla="*/ 12090184 w 12989007"/>
              <a:gd name="connsiteY14" fmla="*/ 11908 h 8384995"/>
              <a:gd name="connsiteX15" fmla="*/ 11915 w 12989007"/>
              <a:gd name="connsiteY15" fmla="*/ 1582716 h 8384995"/>
              <a:gd name="connsiteX16" fmla="*/ 10568 w 12989007"/>
              <a:gd name="connsiteY16" fmla="*/ 1572358 h 8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9007" h="8384995">
                <a:moveTo>
                  <a:pt x="0" y="1584266"/>
                </a:moveTo>
                <a:lnTo>
                  <a:pt x="11915" y="1582716"/>
                </a:lnTo>
                <a:lnTo>
                  <a:pt x="14372" y="1601608"/>
                </a:lnTo>
                <a:lnTo>
                  <a:pt x="3567804" y="5061048"/>
                </a:lnTo>
                <a:lnTo>
                  <a:pt x="3567804" y="5938370"/>
                </a:lnTo>
                <a:cubicBezTo>
                  <a:pt x="3567804" y="6179842"/>
                  <a:pt x="3763556" y="6375594"/>
                  <a:pt x="4005028" y="6375594"/>
                </a:cubicBezTo>
                <a:lnTo>
                  <a:pt x="4918066" y="6375594"/>
                </a:lnTo>
                <a:lnTo>
                  <a:pt x="6263498" y="7685437"/>
                </a:lnTo>
                <a:lnTo>
                  <a:pt x="884451" y="8384995"/>
                </a:lnTo>
                <a:close/>
                <a:moveTo>
                  <a:pt x="12100752" y="0"/>
                </a:moveTo>
                <a:lnTo>
                  <a:pt x="12989007" y="6829979"/>
                </a:lnTo>
                <a:lnTo>
                  <a:pt x="6280906" y="7702384"/>
                </a:lnTo>
                <a:lnTo>
                  <a:pt x="6263498" y="7685437"/>
                </a:lnTo>
                <a:lnTo>
                  <a:pt x="12974635" y="6812637"/>
                </a:lnTo>
                <a:lnTo>
                  <a:pt x="12090184" y="11908"/>
                </a:lnTo>
                <a:lnTo>
                  <a:pt x="11915" y="1582716"/>
                </a:lnTo>
                <a:lnTo>
                  <a:pt x="10568" y="1572358"/>
                </a:lnTo>
                <a:close/>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Ongoing Coaching</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dirty="0"/>
          </a:p>
        </p:txBody>
      </p:sp>
      <p:sp>
        <p:nvSpPr>
          <p:cNvPr id="4" name="文本框 3"/>
          <p:cNvSpPr txBox="1"/>
          <p:nvPr/>
        </p:nvSpPr>
        <p:spPr>
          <a:xfrm>
            <a:off x="959631" y="6096000"/>
            <a:ext cx="9269263" cy="430887"/>
          </a:xfrm>
          <a:prstGeom prst="rect">
            <a:avLst/>
          </a:prstGeom>
          <a:solidFill>
            <a:schemeClr val="tx1">
              <a:lumMod val="50000"/>
              <a:lumOff val="50000"/>
            </a:schemeClr>
          </a:solidFill>
        </p:spPr>
        <p:txBody>
          <a:bodyPr wrap="square" rtlCol="0">
            <a:spAutoFit/>
          </a:bodyPr>
          <a:lstStyle/>
          <a:p>
            <a:r>
              <a:rPr lang="en-US" altLang="zh-CN" sz="2200" dirty="0" smtClean="0">
                <a:solidFill>
                  <a:schemeClr val="bg1"/>
                </a:solidFill>
                <a:latin typeface="微软雅黑 Light" panose="020B0502040204020203" pitchFamily="34" charset="-122"/>
                <a:ea typeface="微软雅黑 Light" panose="020B0502040204020203" pitchFamily="34" charset="-122"/>
              </a:rPr>
              <a:t>Ongoing Coaching is introduced to track the improvement after training.</a:t>
            </a:r>
            <a:endParaRPr lang="zh-CN" altLang="en-US" sz="2200" dirty="0">
              <a:solidFill>
                <a:schemeClr val="bg1"/>
              </a:solidFill>
              <a:latin typeface="微软雅黑 Light" panose="020B0502040204020203" pitchFamily="34" charset="-122"/>
              <a:ea typeface="微软雅黑 Light" panose="020B0502040204020203" pitchFamily="34" charset="-122"/>
            </a:endParaRPr>
          </a:p>
        </p:txBody>
      </p:sp>
      <p:graphicFrame>
        <p:nvGraphicFramePr>
          <p:cNvPr id="5" name="图示 4"/>
          <p:cNvGraphicFramePr/>
          <p:nvPr/>
        </p:nvGraphicFramePr>
        <p:xfrm>
          <a:off x="1262742" y="1184729"/>
          <a:ext cx="9811658" cy="460012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fld>
            <a:endParaRPr lang="zh-CN" altLang="en-US"/>
          </a:p>
        </p:txBody>
      </p:sp>
      <p:pic>
        <p:nvPicPr>
          <p:cNvPr id="11" name="内容占位符 10"/>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sp>
        <p:nvSpPr>
          <p:cNvPr id="22" name="矩形 21"/>
          <p:cNvSpPr/>
          <p:nvPr/>
        </p:nvSpPr>
        <p:spPr>
          <a:xfrm>
            <a:off x="6106458" y="1368744"/>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4053482" cy="584775"/>
            </a:xfrm>
            <a:prstGeom prst="rect">
              <a:avLst/>
            </a:prstGeom>
          </p:spPr>
          <p:txBody>
            <a:bodyPr wrap="none">
              <a:spAutoFit/>
            </a:bodyPr>
            <a:lstStyle/>
            <a:p>
              <a:r>
                <a:rPr lang="en-US" altLang="zh-CN" sz="3200" b="1" dirty="0" smtClean="0">
                  <a:solidFill>
                    <a:srgbClr val="3DB39E"/>
                  </a:solidFill>
                  <a:latin typeface="微软雅黑 Light" panose="020B0502040204020203" pitchFamily="34" charset="-122"/>
                  <a:ea typeface="微软雅黑 Light" panose="020B0502040204020203" pitchFamily="34" charset="-122"/>
                </a:rPr>
                <a:t>Project Management</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Learning System</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Talent Management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Performance</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Learning System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cxnSp>
        <p:nvCxnSpPr>
          <p:cNvPr id="35" name="直接连接符 34"/>
          <p:cNvCxnSpPr>
            <a:endCxn id="25" idx="5"/>
          </p:cNvCxnSpPr>
          <p:nvPr/>
        </p:nvCxnSpPr>
        <p:spPr>
          <a:xfrm flipH="1" flipV="1">
            <a:off x="2579204" y="2266760"/>
            <a:ext cx="1910293" cy="677115"/>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22" idx="0"/>
          </p:cNvCxnSpPr>
          <p:nvPr/>
        </p:nvCxnSpPr>
        <p:spPr>
          <a:xfrm>
            <a:off x="4731802" y="3886143"/>
            <a:ext cx="689227" cy="1343670"/>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95910" y="1283466"/>
            <a:ext cx="1152000" cy="1152000"/>
            <a:chOff x="461981" y="4418393"/>
            <a:chExt cx="1152000" cy="1152000"/>
          </a:xfrm>
        </p:grpSpPr>
        <p:sp>
          <p:nvSpPr>
            <p:cNvPr id="25" name="椭圆 24"/>
            <p:cNvSpPr/>
            <p:nvPr/>
          </p:nvSpPr>
          <p:spPr>
            <a:xfrm>
              <a:off x="461981" y="4418393"/>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5081" y="4556243"/>
              <a:ext cx="685800" cy="876300"/>
            </a:xfrm>
            <a:prstGeom prst="rect">
              <a:avLst/>
            </a:prstGeom>
          </p:spPr>
        </p:pic>
      </p:grpSp>
      <p:grpSp>
        <p:nvGrpSpPr>
          <p:cNvPr id="6" name="组合 5"/>
          <p:cNvGrpSpPr/>
          <p:nvPr/>
        </p:nvGrpSpPr>
        <p:grpSpPr>
          <a:xfrm>
            <a:off x="3665075" y="2293260"/>
            <a:ext cx="1639484" cy="1639485"/>
            <a:chOff x="4979737" y="2819400"/>
            <a:chExt cx="1152000" cy="1152000"/>
          </a:xfrm>
        </p:grpSpPr>
        <p:sp>
          <p:nvSpPr>
            <p:cNvPr id="5" name="椭圆 4"/>
            <p:cNvSpPr/>
            <p:nvPr/>
          </p:nvSpPr>
          <p:spPr>
            <a:xfrm>
              <a:off x="4979737" y="2819400"/>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162" y="3023925"/>
              <a:ext cx="819150" cy="742950"/>
            </a:xfrm>
            <a:prstGeom prst="rect">
              <a:avLst/>
            </a:prstGeom>
          </p:spPr>
        </p:pic>
      </p:grpSp>
      <p:sp>
        <p:nvSpPr>
          <p:cNvPr id="20" name="文本框 19"/>
          <p:cNvSpPr txBox="1"/>
          <p:nvPr/>
        </p:nvSpPr>
        <p:spPr>
          <a:xfrm>
            <a:off x="2932517" y="1726673"/>
            <a:ext cx="3222368" cy="461666"/>
          </a:xfrm>
          <a:prstGeom prst="rect">
            <a:avLst/>
          </a:prstGeom>
          <a:noFill/>
        </p:spPr>
        <p:txBody>
          <a:bodyPr wrap="square" rtlCol="0">
            <a:spAutoFit/>
          </a:bodyPr>
          <a:lstStyle/>
          <a:p>
            <a:pPr algn="ctr"/>
            <a:r>
              <a:rPr lang="en-US" altLang="zh-CN" sz="2400" b="1" dirty="0" smtClean="0">
                <a:solidFill>
                  <a:srgbClr val="3DB39E"/>
                </a:solidFill>
                <a:latin typeface="微软雅黑 Light" panose="020B0502040204020203" pitchFamily="34" charset="-122"/>
                <a:ea typeface="微软雅黑 Light" panose="020B0502040204020203" pitchFamily="34" charset="-122"/>
              </a:rPr>
              <a:t>Learning System</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a:xfrm>
            <a:off x="4985600" y="5229813"/>
            <a:ext cx="870857" cy="870857"/>
            <a:chOff x="823931" y="1946320"/>
            <a:chExt cx="1152000" cy="1152000"/>
          </a:xfrm>
        </p:grpSpPr>
        <p:sp>
          <p:nvSpPr>
            <p:cNvPr id="22" name="椭圆 21"/>
            <p:cNvSpPr/>
            <p:nvPr/>
          </p:nvSpPr>
          <p:spPr>
            <a:xfrm>
              <a:off x="823931" y="1946320"/>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81" y="2122270"/>
              <a:ext cx="723900" cy="800100"/>
            </a:xfrm>
            <a:prstGeom prst="rect">
              <a:avLst/>
            </a:prstGeom>
          </p:spPr>
        </p:pic>
      </p:grpSp>
      <p:grpSp>
        <p:nvGrpSpPr>
          <p:cNvPr id="16" name="组合 15"/>
          <p:cNvGrpSpPr/>
          <p:nvPr/>
        </p:nvGrpSpPr>
        <p:grpSpPr>
          <a:xfrm>
            <a:off x="1925414" y="4831387"/>
            <a:ext cx="1069682" cy="1069682"/>
            <a:chOff x="-1539254" y="3427532"/>
            <a:chExt cx="1152000" cy="1152000"/>
          </a:xfrm>
        </p:grpSpPr>
        <p:sp>
          <p:nvSpPr>
            <p:cNvPr id="34" name="椭圆 33"/>
            <p:cNvSpPr/>
            <p:nvPr/>
          </p:nvSpPr>
          <p:spPr>
            <a:xfrm>
              <a:off x="-1539254" y="3427532"/>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504" y="3651107"/>
              <a:ext cx="952500" cy="704850"/>
            </a:xfrm>
            <a:prstGeom prst="rect">
              <a:avLst/>
            </a:prstGeom>
          </p:spPr>
        </p:pic>
      </p:grpSp>
      <p:cxnSp>
        <p:nvCxnSpPr>
          <p:cNvPr id="18" name="直接连接符 17"/>
          <p:cNvCxnSpPr>
            <a:stCxn id="5" idx="3"/>
            <a:endCxn id="34" idx="7"/>
          </p:cNvCxnSpPr>
          <p:nvPr/>
        </p:nvCxnSpPr>
        <p:spPr>
          <a:xfrm flipH="1">
            <a:off x="2838445" y="3692647"/>
            <a:ext cx="1066727" cy="1295391"/>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09438" y="2618477"/>
            <a:ext cx="3222368" cy="369332"/>
          </a:xfrm>
          <a:prstGeom prst="rect">
            <a:avLst/>
          </a:prstGeom>
          <a:noFill/>
        </p:spPr>
        <p:txBody>
          <a:bodyPr wrap="square" rtlCol="0">
            <a:spAutoFit/>
          </a:bodyPr>
          <a:lstStyle/>
          <a:p>
            <a:pPr algn="ctr"/>
            <a:r>
              <a:rPr lang="en-US" altLang="zh-CN" dirty="0" smtClean="0">
                <a:solidFill>
                  <a:srgbClr val="3DB39E"/>
                </a:solidFill>
                <a:latin typeface="微软雅黑 Light" panose="020B0502040204020203" pitchFamily="34" charset="-122"/>
                <a:ea typeface="微软雅黑 Light" panose="020B0502040204020203" pitchFamily="34" charset="-122"/>
              </a:rPr>
              <a:t>Course System</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sp>
        <p:nvSpPr>
          <p:cNvPr id="45" name="文本框 44"/>
          <p:cNvSpPr txBox="1"/>
          <p:nvPr/>
        </p:nvSpPr>
        <p:spPr>
          <a:xfrm>
            <a:off x="849071" y="5963587"/>
            <a:ext cx="3222368" cy="369332"/>
          </a:xfrm>
          <a:prstGeom prst="rect">
            <a:avLst/>
          </a:prstGeom>
          <a:noFill/>
        </p:spPr>
        <p:txBody>
          <a:bodyPr wrap="square" rtlCol="0">
            <a:spAutoFit/>
          </a:bodyPr>
          <a:lstStyle/>
          <a:p>
            <a:pPr algn="ctr"/>
            <a:r>
              <a:rPr lang="en-US" altLang="zh-CN" dirty="0" smtClean="0">
                <a:solidFill>
                  <a:srgbClr val="3DB39E"/>
                </a:solidFill>
                <a:latin typeface="微软雅黑 Light" panose="020B0502040204020203" pitchFamily="34" charset="-122"/>
                <a:ea typeface="微软雅黑 Light" panose="020B0502040204020203" pitchFamily="34" charset="-122"/>
              </a:rPr>
              <a:t>Instructor Database</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sp>
        <p:nvSpPr>
          <p:cNvPr id="46" name="文本框 45"/>
          <p:cNvSpPr txBox="1"/>
          <p:nvPr/>
        </p:nvSpPr>
        <p:spPr>
          <a:xfrm>
            <a:off x="5030941" y="6055905"/>
            <a:ext cx="3222368" cy="369332"/>
          </a:xfrm>
          <a:prstGeom prst="rect">
            <a:avLst/>
          </a:prstGeom>
          <a:noFill/>
        </p:spPr>
        <p:txBody>
          <a:bodyPr wrap="square" rtlCol="0">
            <a:spAutoFit/>
          </a:bodyPr>
          <a:lstStyle/>
          <a:p>
            <a:pPr algn="ctr"/>
            <a:r>
              <a:rPr lang="en-US" altLang="zh-CN" dirty="0" smtClean="0">
                <a:solidFill>
                  <a:srgbClr val="3DB39E"/>
                </a:solidFill>
                <a:latin typeface="微软雅黑 Light" panose="020B0502040204020203" pitchFamily="34" charset="-122"/>
                <a:ea typeface="微软雅黑 Light" panose="020B0502040204020203" pitchFamily="34" charset="-122"/>
              </a:rPr>
              <a:t>Evaluation Database</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grpSp>
        <p:nvGrpSpPr>
          <p:cNvPr id="50" name="组合 49"/>
          <p:cNvGrpSpPr/>
          <p:nvPr/>
        </p:nvGrpSpPr>
        <p:grpSpPr>
          <a:xfrm>
            <a:off x="7832908" y="2302717"/>
            <a:ext cx="1152000" cy="1152000"/>
            <a:chOff x="5989543" y="3162502"/>
            <a:chExt cx="1152000" cy="1152000"/>
          </a:xfrm>
        </p:grpSpPr>
        <p:sp>
          <p:nvSpPr>
            <p:cNvPr id="49" name="椭圆 48"/>
            <p:cNvSpPr/>
            <p:nvPr/>
          </p:nvSpPr>
          <p:spPr>
            <a:xfrm>
              <a:off x="5989543" y="3162502"/>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488" y="3324987"/>
              <a:ext cx="758110" cy="827030"/>
            </a:xfrm>
            <a:prstGeom prst="rect">
              <a:avLst/>
            </a:prstGeom>
          </p:spPr>
        </p:pic>
      </p:grpSp>
      <p:cxnSp>
        <p:nvCxnSpPr>
          <p:cNvPr id="51" name="直接连接符 50"/>
          <p:cNvCxnSpPr>
            <a:stCxn id="5" idx="6"/>
            <a:endCxn id="49" idx="2"/>
          </p:cNvCxnSpPr>
          <p:nvPr/>
        </p:nvCxnSpPr>
        <p:spPr>
          <a:xfrm flipV="1">
            <a:off x="5304558" y="2878717"/>
            <a:ext cx="2528350" cy="234286"/>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6797724" y="3476326"/>
            <a:ext cx="3222368" cy="369332"/>
          </a:xfrm>
          <a:prstGeom prst="rect">
            <a:avLst/>
          </a:prstGeom>
          <a:noFill/>
        </p:spPr>
        <p:txBody>
          <a:bodyPr wrap="square" rtlCol="0">
            <a:spAutoFit/>
          </a:bodyPr>
          <a:lstStyle/>
          <a:p>
            <a:pPr algn="ctr"/>
            <a:r>
              <a:rPr lang="en-US" altLang="zh-CN" dirty="0" smtClean="0">
                <a:solidFill>
                  <a:srgbClr val="3DB39E"/>
                </a:solidFill>
                <a:latin typeface="微软雅黑 Light" panose="020B0502040204020203" pitchFamily="34" charset="-122"/>
                <a:ea typeface="微软雅黑 Light" panose="020B0502040204020203" pitchFamily="34" charset="-122"/>
              </a:rPr>
              <a:t>Training Paper Files</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grpSp>
        <p:nvGrpSpPr>
          <p:cNvPr id="59" name="组合 58"/>
          <p:cNvGrpSpPr/>
          <p:nvPr/>
        </p:nvGrpSpPr>
        <p:grpSpPr>
          <a:xfrm>
            <a:off x="8144562" y="4282851"/>
            <a:ext cx="1458124" cy="1458124"/>
            <a:chOff x="5466141" y="2694030"/>
            <a:chExt cx="1152000" cy="1152000"/>
          </a:xfrm>
        </p:grpSpPr>
        <p:sp>
          <p:nvSpPr>
            <p:cNvPr id="58" name="椭圆 57"/>
            <p:cNvSpPr/>
            <p:nvPr/>
          </p:nvSpPr>
          <p:spPr>
            <a:xfrm>
              <a:off x="5466141" y="2694030"/>
              <a:ext cx="1152000" cy="115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 name="图片 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1141" y="2759380"/>
              <a:ext cx="762000" cy="952500"/>
            </a:xfrm>
            <a:prstGeom prst="rect">
              <a:avLst/>
            </a:prstGeom>
          </p:spPr>
        </p:pic>
      </p:grpSp>
      <p:cxnSp>
        <p:nvCxnSpPr>
          <p:cNvPr id="66" name="直接连接符 65"/>
          <p:cNvCxnSpPr>
            <a:stCxn id="5" idx="5"/>
            <a:endCxn id="58" idx="2"/>
          </p:cNvCxnSpPr>
          <p:nvPr/>
        </p:nvCxnSpPr>
        <p:spPr>
          <a:xfrm>
            <a:off x="5064462" y="3692648"/>
            <a:ext cx="3080100" cy="1319265"/>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9602686" y="4417536"/>
            <a:ext cx="2404576" cy="1200329"/>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 system which will cover all database and delete all paper work.</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par>
                          <p:cTn id="48" fill="hold">
                            <p:stCondLst>
                              <p:cond delay="6000"/>
                            </p:stCondLst>
                            <p:childTnLst>
                              <p:par>
                                <p:cTn id="49" presetID="22" presetClass="entr" presetSubtype="1"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left)">
                                      <p:cBhvr>
                                        <p:cTn id="63" dur="500"/>
                                        <p:tgtEl>
                                          <p:spTgt spid="66"/>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par>
                          <p:cTn id="68" fill="hold">
                            <p:stCondLst>
                              <p:cond delay="8500"/>
                            </p:stCondLst>
                            <p:childTnLst>
                              <p:par>
                                <p:cTn id="69" presetID="10" presetClass="entr" presetSubtype="0" fill="hold" grpId="1"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par>
                          <p:cTn id="72" fill="hold">
                            <p:stCondLst>
                              <p:cond delay="9000"/>
                            </p:stCondLst>
                            <p:childTnLst>
                              <p:par>
                                <p:cTn id="73" presetID="27" presetClass="emph" presetSubtype="0" fill="remove" grpId="0" nodeType="afterEffect">
                                  <p:stCondLst>
                                    <p:cond delay="0"/>
                                  </p:stCondLst>
                                  <p:childTnLst>
                                    <p:animClr clrSpc="rgb" dir="cw">
                                      <p:cBhvr override="childStyle">
                                        <p:cTn id="74" dur="500" autoRev="1" fill="remove"/>
                                        <p:tgtEl>
                                          <p:spTgt spid="69"/>
                                        </p:tgtEl>
                                        <p:attrNameLst>
                                          <p:attrName>style.color</p:attrName>
                                        </p:attrNameLst>
                                      </p:cBhvr>
                                      <p:to>
                                        <a:schemeClr val="bg1"/>
                                      </p:to>
                                    </p:animClr>
                                    <p:animClr clrSpc="rgb" dir="cw">
                                      <p:cBhvr>
                                        <p:cTn id="75" dur="500" autoRev="1" fill="remove"/>
                                        <p:tgtEl>
                                          <p:spTgt spid="69"/>
                                        </p:tgtEl>
                                        <p:attrNameLst>
                                          <p:attrName>fillcolor</p:attrName>
                                        </p:attrNameLst>
                                      </p:cBhvr>
                                      <p:to>
                                        <a:schemeClr val="bg1"/>
                                      </p:to>
                                    </p:animClr>
                                    <p:set>
                                      <p:cBhvr>
                                        <p:cTn id="76" dur="500" autoRev="1" fill="remove"/>
                                        <p:tgtEl>
                                          <p:spTgt spid="69"/>
                                        </p:tgtEl>
                                        <p:attrNameLst>
                                          <p:attrName>fill.type</p:attrName>
                                        </p:attrNameLst>
                                      </p:cBhvr>
                                      <p:to>
                                        <p:strVal val="solid"/>
                                      </p:to>
                                    </p:set>
                                    <p:set>
                                      <p:cBhvr>
                                        <p:cTn id="77" dur="500" autoRev="1" fill="remove"/>
                                        <p:tgtEl>
                                          <p:spTgt spid="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4" grpId="0"/>
      <p:bldP spid="45" grpId="0"/>
      <p:bldP spid="46" grpId="0"/>
      <p:bldP spid="56" grpId="0"/>
      <p:bldP spid="69" grpId="0"/>
      <p:bldP spid="6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9940" y="1218790"/>
            <a:ext cx="10903859" cy="842237"/>
          </a:xfrm>
          <a:prstGeom prst="roundRect">
            <a:avLst>
              <a:gd name="adj" fmla="val 132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49940" y="2150999"/>
            <a:ext cx="10903859" cy="842237"/>
          </a:xfrm>
          <a:prstGeom prst="roundRect">
            <a:avLst>
              <a:gd name="adj" fmla="val 977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449940" y="3083208"/>
            <a:ext cx="10903859" cy="842237"/>
          </a:xfrm>
          <a:prstGeom prst="roundRect">
            <a:avLst>
              <a:gd name="adj" fmla="val 977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449939" y="4015417"/>
            <a:ext cx="10903859" cy="2711366"/>
          </a:xfrm>
          <a:prstGeom prst="roundRect">
            <a:avLst>
              <a:gd name="adj" fmla="val 3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p:cNvSpPr>
            <a:spLocks noGrp="1"/>
          </p:cNvSpPr>
          <p:nvPr>
            <p:ph type="title"/>
          </p:nvPr>
        </p:nvSpPr>
        <p:spPr/>
        <p:txBody>
          <a:bodyPr>
            <a:normAutofit/>
          </a:bodyPr>
          <a:lstStyle/>
          <a:p>
            <a:r>
              <a:rPr lang="en-US" altLang="zh-CN" dirty="0" smtClean="0"/>
              <a:t>Learning System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aphicFrame>
        <p:nvGraphicFramePr>
          <p:cNvPr id="2" name="图示 1"/>
          <p:cNvGraphicFramePr/>
          <p:nvPr/>
        </p:nvGraphicFramePr>
        <p:xfrm>
          <a:off x="296634" y="1334091"/>
          <a:ext cx="7337878" cy="52773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0" name="圆角矩形 29"/>
          <p:cNvSpPr/>
          <p:nvPr/>
        </p:nvSpPr>
        <p:spPr>
          <a:xfrm>
            <a:off x="7767862" y="1218790"/>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Control and response to all training requirements in the department.</a:t>
            </a:r>
            <a:endParaRPr lang="zh-CN" altLang="en-US" dirty="0">
              <a:solidFill>
                <a:schemeClr val="tx1">
                  <a:lumMod val="50000"/>
                  <a:lumOff val="50000"/>
                </a:schemeClr>
              </a:solidFill>
            </a:endParaRPr>
          </a:p>
        </p:txBody>
      </p:sp>
      <p:sp>
        <p:nvSpPr>
          <p:cNvPr id="31" name="圆角矩形 30"/>
          <p:cNvSpPr/>
          <p:nvPr/>
        </p:nvSpPr>
        <p:spPr>
          <a:xfrm>
            <a:off x="7767862" y="2150999"/>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Follow up all training projects and track the completion.</a:t>
            </a:r>
            <a:endParaRPr lang="zh-CN" altLang="en-US" dirty="0">
              <a:solidFill>
                <a:schemeClr val="tx1">
                  <a:lumMod val="50000"/>
                  <a:lumOff val="50000"/>
                </a:schemeClr>
              </a:solidFill>
            </a:endParaRPr>
          </a:p>
        </p:txBody>
      </p:sp>
      <p:sp>
        <p:nvSpPr>
          <p:cNvPr id="32" name="圆角矩形 31"/>
          <p:cNvSpPr/>
          <p:nvPr/>
        </p:nvSpPr>
        <p:spPr>
          <a:xfrm>
            <a:off x="7767862" y="3083208"/>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Analyze all team members regularly and propose the training or coaching plan.</a:t>
            </a:r>
            <a:endParaRPr lang="zh-CN" altLang="en-US" dirty="0">
              <a:solidFill>
                <a:schemeClr val="tx1">
                  <a:lumMod val="50000"/>
                  <a:lumOff val="50000"/>
                </a:schemeClr>
              </a:solidFill>
            </a:endParaRPr>
          </a:p>
        </p:txBody>
      </p:sp>
      <p:sp>
        <p:nvSpPr>
          <p:cNvPr id="33" name="圆角矩形 32"/>
          <p:cNvSpPr/>
          <p:nvPr/>
        </p:nvSpPr>
        <p:spPr>
          <a:xfrm>
            <a:off x="7767862" y="4530085"/>
            <a:ext cx="3452588" cy="1682030"/>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Attend all compulsory training courses and select optional courses according to the quarterly performance.</a:t>
            </a:r>
            <a:endParaRPr lang="zh-CN" altLang="en-US"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Talent Management</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pSp>
        <p:nvGrpSpPr>
          <p:cNvPr id="8" name="组合 7"/>
          <p:cNvGrpSpPr/>
          <p:nvPr/>
        </p:nvGrpSpPr>
        <p:grpSpPr>
          <a:xfrm>
            <a:off x="6325647" y="1392960"/>
            <a:ext cx="5609110" cy="4964294"/>
            <a:chOff x="6325647" y="1204277"/>
            <a:chExt cx="5609110" cy="4964294"/>
          </a:xfrm>
        </p:grpSpPr>
        <p:grpSp>
          <p:nvGrpSpPr>
            <p:cNvPr id="5" name="组合 4"/>
            <p:cNvGrpSpPr/>
            <p:nvPr/>
          </p:nvGrpSpPr>
          <p:grpSpPr>
            <a:xfrm>
              <a:off x="6325647" y="1204277"/>
              <a:ext cx="5609110" cy="4964294"/>
              <a:chOff x="6122447" y="1204277"/>
              <a:chExt cx="5609110" cy="4964294"/>
            </a:xfrm>
          </p:grpSpPr>
          <p:graphicFrame>
            <p:nvGraphicFramePr>
              <p:cNvPr id="2" name="图示 1"/>
              <p:cNvGraphicFramePr/>
              <p:nvPr/>
            </p:nvGraphicFramePr>
            <p:xfrm>
              <a:off x="6244723" y="1538461"/>
              <a:ext cx="5355771" cy="44256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6122447" y="1204277"/>
                <a:ext cx="5609110" cy="4964294"/>
              </a:xfrm>
              <a:prstGeom prst="rect">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6447923" y="1459468"/>
              <a:ext cx="2333220" cy="369332"/>
            </a:xfrm>
            <a:prstGeom prst="rect">
              <a:avLst/>
            </a:prstGeom>
            <a:solidFill>
              <a:schemeClr val="tx1">
                <a:lumMod val="50000"/>
                <a:lumOff val="50000"/>
              </a:schemeClr>
            </a:solidFill>
          </p:spPr>
          <p:txBody>
            <a:bodyPr wrap="square" rtlCol="0">
              <a:spAutoFit/>
            </a:bodyPr>
            <a:lstStyle/>
            <a:p>
              <a:pPr algn="ctr"/>
              <a:r>
                <a:rPr lang="en-US" altLang="zh-CN" dirty="0" smtClean="0">
                  <a:solidFill>
                    <a:schemeClr val="bg1"/>
                  </a:solidFill>
                  <a:latin typeface="微软雅黑 Light" panose="020B0502040204020203" pitchFamily="34" charset="-122"/>
                  <a:ea typeface="微软雅黑 Light" panose="020B0502040204020203" pitchFamily="34" charset="-122"/>
                </a:rPr>
                <a:t>Career Development</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29" name="组合 28"/>
          <p:cNvGrpSpPr/>
          <p:nvPr/>
        </p:nvGrpSpPr>
        <p:grpSpPr>
          <a:xfrm>
            <a:off x="485972" y="3004458"/>
            <a:ext cx="5274028" cy="1159404"/>
            <a:chOff x="838200" y="2925164"/>
            <a:chExt cx="4921800" cy="1081973"/>
          </a:xfrm>
        </p:grpSpPr>
        <p:graphicFrame>
          <p:nvGraphicFramePr>
            <p:cNvPr id="24" name="图示 23"/>
            <p:cNvGraphicFramePr/>
            <p:nvPr/>
          </p:nvGraphicFramePr>
          <p:xfrm>
            <a:off x="838200" y="3152113"/>
            <a:ext cx="4921800" cy="5844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泪滴形 24"/>
            <p:cNvSpPr/>
            <p:nvPr/>
          </p:nvSpPr>
          <p:spPr>
            <a:xfrm rot="8100000">
              <a:off x="1398530" y="3575137"/>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sp>
          <p:nvSpPr>
            <p:cNvPr id="27" name="泪滴形 26"/>
            <p:cNvSpPr/>
            <p:nvPr/>
          </p:nvSpPr>
          <p:spPr>
            <a:xfrm rot="8100000">
              <a:off x="4584000" y="3575137"/>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sp>
          <p:nvSpPr>
            <p:cNvPr id="28" name="泪滴形 27"/>
            <p:cNvSpPr/>
            <p:nvPr/>
          </p:nvSpPr>
          <p:spPr>
            <a:xfrm rot="13500000" flipV="1">
              <a:off x="3083099" y="2925164"/>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grpSp>
      <p:sp>
        <p:nvSpPr>
          <p:cNvPr id="30" name="文本框 29"/>
          <p:cNvSpPr txBox="1"/>
          <p:nvPr/>
        </p:nvSpPr>
        <p:spPr>
          <a:xfrm>
            <a:off x="1603103" y="1814286"/>
            <a:ext cx="3136538" cy="923330"/>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People on the same ladder are encouraged to rotate</a:t>
            </a:r>
            <a:r>
              <a:rPr lang="zh-CN" altLang="en-US"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t>
            </a: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to extend their skills.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1" name="文本框 30"/>
          <p:cNvSpPr txBox="1"/>
          <p:nvPr/>
        </p:nvSpPr>
        <p:spPr>
          <a:xfrm>
            <a:off x="188686" y="4318529"/>
            <a:ext cx="2258348" cy="923330"/>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It’s the best method to introduce people of new ideas.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2" name="文本框 31"/>
          <p:cNvSpPr txBox="1"/>
          <p:nvPr/>
        </p:nvSpPr>
        <p:spPr>
          <a:xfrm>
            <a:off x="3610467" y="4318529"/>
            <a:ext cx="2258348" cy="923330"/>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Opportunities will be firstly offered in internal recruitment.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3" name="文本框 32"/>
          <p:cNvSpPr txBox="1"/>
          <p:nvPr/>
        </p:nvSpPr>
        <p:spPr>
          <a:xfrm>
            <a:off x="188686" y="5833130"/>
            <a:ext cx="5571314" cy="523220"/>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t>
            </a:r>
            <a:r>
              <a:rPr lang="en-US" altLang="zh-CN"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Rotation will not just happen in the same boundaries, but this is a two-</a:t>
            </a:r>
            <a:r>
              <a:rPr lang="en-US" altLang="zh-CN" sz="1400" dirty="0">
                <a:solidFill>
                  <a:schemeClr val="tx1">
                    <a:lumMod val="50000"/>
                    <a:lumOff val="50000"/>
                  </a:schemeClr>
                </a:solidFill>
                <a:latin typeface="微软雅黑 Light" panose="020B0502040204020203" pitchFamily="34" charset="-122"/>
                <a:ea typeface="微软雅黑 Light" panose="020B0502040204020203" pitchFamily="34" charset="-122"/>
              </a:rPr>
              <a:t>w</a:t>
            </a:r>
            <a:r>
              <a:rPr lang="en-US" altLang="zh-CN" sz="1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ay choice.</a:t>
            </a:r>
            <a:endParaRPr lang="zh-CN" altLang="en-US" sz="1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5" name="直接连接符 34"/>
          <p:cNvCxnSpPr/>
          <p:nvPr/>
        </p:nvCxnSpPr>
        <p:spPr>
          <a:xfrm>
            <a:off x="188686" y="5780789"/>
            <a:ext cx="260696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Performance</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aphicFrame>
        <p:nvGraphicFramePr>
          <p:cNvPr id="33" name="图表 32"/>
          <p:cNvGraphicFramePr/>
          <p:nvPr/>
        </p:nvGraphicFramePr>
        <p:xfrm>
          <a:off x="569686" y="1560042"/>
          <a:ext cx="6121400" cy="3897329"/>
        </p:xfrm>
        <a:graphic>
          <a:graphicData uri="http://schemas.openxmlformats.org/drawingml/2006/chart">
            <c:chart xmlns:c="http://schemas.openxmlformats.org/drawingml/2006/chart" xmlns:r="http://schemas.openxmlformats.org/officeDocument/2006/relationships" r:id="rId1"/>
          </a:graphicData>
        </a:graphic>
      </p:graphicFrame>
      <p:sp>
        <p:nvSpPr>
          <p:cNvPr id="35" name="文本框 34"/>
          <p:cNvSpPr txBox="1"/>
          <p:nvPr/>
        </p:nvSpPr>
        <p:spPr>
          <a:xfrm>
            <a:off x="6953250" y="1771650"/>
            <a:ext cx="4533900" cy="3785652"/>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The target of 2015 is 2.7 billion each quarter. It’s very clear that only Q2 completed the task. </a:t>
            </a:r>
            <a:endPar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endPar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Q3 and Q4 are expected data according to the pre-order. </a:t>
            </a:r>
            <a:endPar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 This trend is affected by the weak USD.</a:t>
            </a:r>
            <a:endPar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Year-end bonus will be aligned with yearly sales.</a:t>
            </a:r>
            <a:endPar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fld>
            <a:endParaRPr lang="zh-CN" altLang="en-US"/>
          </a:p>
        </p:txBody>
      </p:sp>
      <p:pic>
        <p:nvPicPr>
          <p:cNvPr id="11" name="内容占位符 10"/>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5123518" cy="584775"/>
            </a:xfrm>
            <a:prstGeom prst="rect">
              <a:avLst/>
            </a:prstGeom>
          </p:spPr>
          <p:txBody>
            <a:bodyPr wrap="none">
              <a:spAutoFit/>
            </a:bodyPr>
            <a:lstStyle/>
            <a:p>
              <a:r>
                <a:rPr lang="en-US" altLang="zh-CN" sz="3200" b="1" dirty="0" smtClean="0">
                  <a:solidFill>
                    <a:srgbClr val="3DB39E"/>
                  </a:solidFill>
                  <a:latin typeface="微软雅黑 Light" panose="020B0502040204020203" pitchFamily="34" charset="-122"/>
                  <a:ea typeface="微软雅黑 Light" panose="020B0502040204020203" pitchFamily="34" charset="-122"/>
                </a:rPr>
                <a:t>Management Effectiveness</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Leadership</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Internship</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Communication</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9155658" y="1368743"/>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Leadership</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pSp>
        <p:nvGrpSpPr>
          <p:cNvPr id="7" name="组合 6"/>
          <p:cNvGrpSpPr/>
          <p:nvPr/>
        </p:nvGrpSpPr>
        <p:grpSpPr>
          <a:xfrm>
            <a:off x="-454857" y="1463782"/>
            <a:ext cx="7984197" cy="4575005"/>
            <a:chOff x="2031999" y="1563329"/>
            <a:chExt cx="7984197" cy="4575005"/>
          </a:xfrm>
        </p:grpSpPr>
        <p:graphicFrame>
          <p:nvGraphicFramePr>
            <p:cNvPr id="2" name="图示 1"/>
            <p:cNvGraphicFramePr/>
            <p:nvPr/>
          </p:nvGraphicFramePr>
          <p:xfrm>
            <a:off x="2031999" y="1563329"/>
            <a:ext cx="7984197" cy="45750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8" name="任意多边形 27"/>
            <p:cNvSpPr/>
            <p:nvPr/>
          </p:nvSpPr>
          <p:spPr>
            <a:xfrm>
              <a:off x="5707820" y="3746517"/>
              <a:ext cx="632554" cy="586148"/>
            </a:xfrm>
            <a:custGeom>
              <a:avLst/>
              <a:gdLst>
                <a:gd name="connsiteX0" fmla="*/ 316035 w 632554"/>
                <a:gd name="connsiteY0" fmla="*/ 0 h 586148"/>
                <a:gd name="connsiteX1" fmla="*/ 382530 w 632554"/>
                <a:gd name="connsiteY1" fmla="*/ 73164 h 586148"/>
                <a:gd name="connsiteX2" fmla="*/ 626197 w 632554"/>
                <a:gd name="connsiteY2" fmla="*/ 523211 h 586148"/>
                <a:gd name="connsiteX3" fmla="*/ 632554 w 632554"/>
                <a:gd name="connsiteY3" fmla="*/ 547932 h 586148"/>
                <a:gd name="connsiteX4" fmla="*/ 534922 w 632554"/>
                <a:gd name="connsiteY4" fmla="*/ 568218 h 586148"/>
                <a:gd name="connsiteX5" fmla="*/ 316121 w 632554"/>
                <a:gd name="connsiteY5" fmla="*/ 586148 h 586148"/>
                <a:gd name="connsiteX6" fmla="*/ 48351 w 632554"/>
                <a:gd name="connsiteY6" fmla="*/ 559155 h 586148"/>
                <a:gd name="connsiteX7" fmla="*/ 0 w 632554"/>
                <a:gd name="connsiteY7" fmla="*/ 546722 h 586148"/>
                <a:gd name="connsiteX8" fmla="*/ 6046 w 632554"/>
                <a:gd name="connsiteY8" fmla="*/ 523211 h 586148"/>
                <a:gd name="connsiteX9" fmla="*/ 191442 w 632554"/>
                <a:gd name="connsiteY9" fmla="*/ 149170 h 58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554" h="586148">
                  <a:moveTo>
                    <a:pt x="316035" y="0"/>
                  </a:moveTo>
                  <a:lnTo>
                    <a:pt x="382530" y="73164"/>
                  </a:lnTo>
                  <a:cubicBezTo>
                    <a:pt x="490839" y="204404"/>
                    <a:pt x="574436" y="356794"/>
                    <a:pt x="626197" y="523211"/>
                  </a:cubicBezTo>
                  <a:lnTo>
                    <a:pt x="632554" y="547932"/>
                  </a:lnTo>
                  <a:lnTo>
                    <a:pt x="534922" y="568218"/>
                  </a:lnTo>
                  <a:cubicBezTo>
                    <a:pt x="463740" y="580012"/>
                    <a:pt x="390647" y="586148"/>
                    <a:pt x="316121" y="586148"/>
                  </a:cubicBezTo>
                  <a:cubicBezTo>
                    <a:pt x="224397" y="586148"/>
                    <a:pt x="134843" y="576853"/>
                    <a:pt x="48351" y="559155"/>
                  </a:cubicBezTo>
                  <a:lnTo>
                    <a:pt x="0" y="546722"/>
                  </a:lnTo>
                  <a:lnTo>
                    <a:pt x="6046" y="523211"/>
                  </a:lnTo>
                  <a:cubicBezTo>
                    <a:pt x="48102" y="387997"/>
                    <a:pt x="111174" y="262043"/>
                    <a:pt x="191442" y="149170"/>
                  </a:cubicBezTo>
                  <a:close/>
                </a:path>
              </a:pathLst>
            </a:custGeom>
            <a:solidFill>
              <a:srgbClr val="3DB39E"/>
            </a:solidFill>
            <a:ln>
              <a:solidFill>
                <a:srgbClr val="3DB39E"/>
              </a:solidFill>
            </a:ln>
          </p:spPr>
          <p:style>
            <a:lnRef idx="3">
              <a:scrgbClr r="0" g="0" b="0"/>
            </a:lnRef>
            <a:fillRef idx="1">
              <a:scrgbClr r="0" g="0" b="0"/>
            </a:fillRef>
            <a:effectRef idx="0">
              <a:schemeClr val="dk2">
                <a:alpha val="50000"/>
                <a:hueOff val="0"/>
                <a:satOff val="0"/>
                <a:lumOff val="0"/>
                <a:alphaOff val="0"/>
              </a:schemeClr>
            </a:effectRef>
            <a:fontRef idx="minor">
              <a:schemeClr val="tx1"/>
            </a:fontRef>
          </p:style>
          <p:txBody>
            <a:bodyPr spcFirstLastPara="0" vert="horz" wrap="square" lIns="354308" tIns="465030" rIns="354308" bIns="996491" numCol="1" spcCol="1270" anchor="ctr" anchorCtr="0">
              <a:noAutofit/>
            </a:bodyPr>
            <a:lstStyle/>
            <a:p>
              <a:pPr lvl="0" algn="ctr" defTabSz="1066800">
                <a:lnSpc>
                  <a:spcPct val="90000"/>
                </a:lnSpc>
                <a:spcBef>
                  <a:spcPct val="0"/>
                </a:spcBef>
                <a:spcAft>
                  <a:spcPct val="35000"/>
                </a:spcAft>
              </a:pPr>
              <a:endParaRPr lang="zh-CN" altLang="en-US" sz="22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cxnSp>
        <p:nvCxnSpPr>
          <p:cNvPr id="12" name="直接箭头连接符 11"/>
          <p:cNvCxnSpPr>
            <a:stCxn id="14" idx="1"/>
          </p:cNvCxnSpPr>
          <p:nvPr/>
        </p:nvCxnSpPr>
        <p:spPr>
          <a:xfrm flipH="1">
            <a:off x="3581401" y="2862140"/>
            <a:ext cx="3381622" cy="1102392"/>
          </a:xfrm>
          <a:prstGeom prst="straightConnector1">
            <a:avLst/>
          </a:prstGeom>
          <a:ln w="28575">
            <a:solidFill>
              <a:schemeClr val="accent4"/>
            </a:solidFill>
            <a:headEnd type="triangle" w="lg" len="med"/>
            <a:tailEnd type="none"/>
          </a:ln>
        </p:spPr>
        <p:style>
          <a:lnRef idx="1">
            <a:schemeClr val="accent4"/>
          </a:lnRef>
          <a:fillRef idx="0">
            <a:schemeClr val="accent4"/>
          </a:fillRef>
          <a:effectRef idx="0">
            <a:schemeClr val="accent4"/>
          </a:effectRef>
          <a:fontRef idx="minor">
            <a:schemeClr val="tx1"/>
          </a:fontRef>
        </p:style>
      </p:cxnSp>
      <p:sp>
        <p:nvSpPr>
          <p:cNvPr id="14" name="文本框 13"/>
          <p:cNvSpPr txBox="1"/>
          <p:nvPr/>
        </p:nvSpPr>
        <p:spPr>
          <a:xfrm>
            <a:off x="6963023" y="2077310"/>
            <a:ext cx="4808456" cy="1569660"/>
          </a:xfrm>
          <a:prstGeom prst="rect">
            <a:avLst/>
          </a:prstGeom>
          <a:noFill/>
        </p:spPr>
        <p:txBody>
          <a:bodyPr wrap="square" rtlCol="0">
            <a:spAutoFit/>
          </a:bodyPr>
          <a:lstStyle/>
          <a:p>
            <a:r>
              <a:rPr lang="en-US" altLang="zh-CN" sz="2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High potential talents will be covered in all three programs. Undergraduate interns are the most preferred people.</a:t>
            </a:r>
            <a:endParaRPr lang="zh-CN" altLang="en-US" sz="2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Internship</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dirty="0"/>
          </a:p>
        </p:txBody>
      </p:sp>
      <p:grpSp>
        <p:nvGrpSpPr>
          <p:cNvPr id="142" name="组合 141"/>
          <p:cNvGrpSpPr/>
          <p:nvPr/>
        </p:nvGrpSpPr>
        <p:grpSpPr>
          <a:xfrm>
            <a:off x="6444906" y="1632105"/>
            <a:ext cx="5390216" cy="4463635"/>
            <a:chOff x="3923981" y="339725"/>
            <a:chExt cx="7936548" cy="6572250"/>
          </a:xfrm>
          <a:solidFill>
            <a:srgbClr val="7F7F7F">
              <a:alpha val="60000"/>
            </a:srgbClr>
          </a:solidFill>
        </p:grpSpPr>
        <p:grpSp>
          <p:nvGrpSpPr>
            <p:cNvPr id="141" name="组合 140"/>
            <p:cNvGrpSpPr/>
            <p:nvPr/>
          </p:nvGrpSpPr>
          <p:grpSpPr>
            <a:xfrm>
              <a:off x="3923981" y="1084262"/>
              <a:ext cx="4864100" cy="5299075"/>
              <a:chOff x="627063" y="1035050"/>
              <a:chExt cx="4864100" cy="5299075"/>
            </a:xfrm>
            <a:grpFill/>
          </p:grpSpPr>
          <p:sp>
            <p:nvSpPr>
              <p:cNvPr id="77" name="Freeform 11"/>
              <p:cNvSpPr/>
              <p:nvPr/>
            </p:nvSpPr>
            <p:spPr bwMode="auto">
              <a:xfrm>
                <a:off x="3744913" y="4854575"/>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93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grpFill/>
              <a:ln>
                <a:solidFill>
                  <a:schemeClr val="bg1"/>
                </a:solidFill>
              </a:ln>
            </p:spPr>
            <p:txBody>
              <a:bodyPr/>
              <a:lstStyle/>
              <a:p>
                <a:endParaRPr lang="zh-CN" altLang="en-US"/>
              </a:p>
            </p:txBody>
          </p:sp>
          <p:sp>
            <p:nvSpPr>
              <p:cNvPr id="86" name="Freeform 20"/>
              <p:cNvSpPr/>
              <p:nvPr/>
            </p:nvSpPr>
            <p:spPr bwMode="auto">
              <a:xfrm>
                <a:off x="944563" y="3270250"/>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0" h="1194">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grpFill/>
              <a:ln>
                <a:solidFill>
                  <a:schemeClr val="bg1"/>
                </a:solidFill>
              </a:ln>
            </p:spPr>
            <p:txBody>
              <a:bodyPr/>
              <a:lstStyle/>
              <a:p>
                <a:endParaRPr lang="zh-CN" altLang="en-US"/>
              </a:p>
            </p:txBody>
          </p:sp>
          <p:sp>
            <p:nvSpPr>
              <p:cNvPr id="94" name="Freeform 28"/>
              <p:cNvSpPr/>
              <p:nvPr/>
            </p:nvSpPr>
            <p:spPr bwMode="auto">
              <a:xfrm>
                <a:off x="2693988" y="2911475"/>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6" h="900">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grpFill/>
              <a:ln>
                <a:solidFill>
                  <a:schemeClr val="bg1"/>
                </a:solidFill>
              </a:ln>
            </p:spPr>
            <p:txBody>
              <a:bodyPr/>
              <a:lstStyle/>
              <a:p>
                <a:endParaRPr lang="zh-CN" altLang="en-US"/>
              </a:p>
            </p:txBody>
          </p:sp>
          <p:sp>
            <p:nvSpPr>
              <p:cNvPr id="99" name="Freeform 33"/>
              <p:cNvSpPr/>
              <p:nvPr/>
            </p:nvSpPr>
            <p:spPr bwMode="auto">
              <a:xfrm>
                <a:off x="627063" y="1035050"/>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0" h="1516">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grpFill/>
              <a:ln>
                <a:solidFill>
                  <a:schemeClr val="bg1"/>
                </a:solidFill>
              </a:ln>
            </p:spPr>
            <p:txBody>
              <a:bodyPr/>
              <a:lstStyle/>
              <a:p>
                <a:endParaRPr lang="zh-CN" altLang="en-US"/>
              </a:p>
            </p:txBody>
          </p:sp>
          <p:sp>
            <p:nvSpPr>
              <p:cNvPr id="105" name="Freeform 39"/>
              <p:cNvSpPr/>
              <p:nvPr/>
            </p:nvSpPr>
            <p:spPr bwMode="auto">
              <a:xfrm>
                <a:off x="3252788" y="2301875"/>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grpFill/>
              <a:ln>
                <a:solidFill>
                  <a:schemeClr val="bg1"/>
                </a:solidFill>
              </a:ln>
            </p:spPr>
            <p:txBody>
              <a:bodyPr/>
              <a:lstStyle/>
              <a:p>
                <a:endParaRPr lang="zh-CN" altLang="en-US"/>
              </a:p>
            </p:txBody>
          </p:sp>
          <p:sp>
            <p:nvSpPr>
              <p:cNvPr id="106" name="Freeform 40"/>
              <p:cNvSpPr/>
              <p:nvPr/>
            </p:nvSpPr>
            <p:spPr bwMode="auto">
              <a:xfrm>
                <a:off x="2668588" y="1939925"/>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6" y="0"/>
                    </a:moveTo>
                    <a:lnTo>
                      <a:pt x="26" y="0"/>
                    </a:lnTo>
                    <a:lnTo>
                      <a:pt x="36" y="2"/>
                    </a:lnTo>
                    <a:lnTo>
                      <a:pt x="44" y="8"/>
                    </a:lnTo>
                    <a:lnTo>
                      <a:pt x="48" y="16"/>
                    </a:lnTo>
                    <a:lnTo>
                      <a:pt x="50" y="26"/>
                    </a:lnTo>
                    <a:lnTo>
                      <a:pt x="50" y="26"/>
                    </a:lnTo>
                    <a:lnTo>
                      <a:pt x="48" y="36"/>
                    </a:lnTo>
                    <a:lnTo>
                      <a:pt x="44" y="44"/>
                    </a:lnTo>
                    <a:lnTo>
                      <a:pt x="36" y="50"/>
                    </a:lnTo>
                    <a:lnTo>
                      <a:pt x="26" y="52"/>
                    </a:lnTo>
                    <a:lnTo>
                      <a:pt x="26" y="52"/>
                    </a:lnTo>
                    <a:lnTo>
                      <a:pt x="16" y="50"/>
                    </a:lnTo>
                    <a:lnTo>
                      <a:pt x="6" y="44"/>
                    </a:lnTo>
                    <a:lnTo>
                      <a:pt x="2" y="36"/>
                    </a:lnTo>
                    <a:lnTo>
                      <a:pt x="0" y="26"/>
                    </a:lnTo>
                    <a:lnTo>
                      <a:pt x="0" y="26"/>
                    </a:lnTo>
                    <a:lnTo>
                      <a:pt x="2" y="16"/>
                    </a:lnTo>
                    <a:lnTo>
                      <a:pt x="6" y="8"/>
                    </a:lnTo>
                    <a:lnTo>
                      <a:pt x="16" y="2"/>
                    </a:lnTo>
                    <a:lnTo>
                      <a:pt x="26" y="0"/>
                    </a:lnTo>
                    <a:lnTo>
                      <a:pt x="26" y="0"/>
                    </a:lnTo>
                    <a:close/>
                  </a:path>
                </a:pathLst>
              </a:custGeom>
              <a:grpFill/>
              <a:ln>
                <a:solidFill>
                  <a:schemeClr val="bg1"/>
                </a:solidFill>
              </a:ln>
            </p:spPr>
            <p:txBody>
              <a:bodyPr/>
              <a:lstStyle/>
              <a:p>
                <a:endParaRPr lang="zh-CN" altLang="en-US"/>
              </a:p>
            </p:txBody>
          </p:sp>
          <p:sp>
            <p:nvSpPr>
              <p:cNvPr id="110" name="Freeform 44"/>
              <p:cNvSpPr/>
              <p:nvPr/>
            </p:nvSpPr>
            <p:spPr bwMode="auto">
              <a:xfrm>
                <a:off x="2808288" y="453390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solidFill>
                  <a:schemeClr val="bg1"/>
                </a:solidFill>
              </a:ln>
            </p:spPr>
            <p:txBody>
              <a:bodyPr/>
              <a:lstStyle/>
              <a:p>
                <a:endParaRPr lang="zh-CN" altLang="en-US"/>
              </a:p>
            </p:txBody>
          </p:sp>
        </p:grpSp>
        <p:grpSp>
          <p:nvGrpSpPr>
            <p:cNvPr id="140" name="组合 139"/>
            <p:cNvGrpSpPr/>
            <p:nvPr/>
          </p:nvGrpSpPr>
          <p:grpSpPr>
            <a:xfrm>
              <a:off x="7110729" y="339725"/>
              <a:ext cx="4749800" cy="6572250"/>
              <a:chOff x="3817938" y="285750"/>
              <a:chExt cx="4749800" cy="6572250"/>
            </a:xfrm>
            <a:grpFill/>
          </p:grpSpPr>
          <p:sp>
            <p:nvSpPr>
              <p:cNvPr id="73" name="Freeform 7"/>
              <p:cNvSpPr/>
              <p:nvPr/>
            </p:nvSpPr>
            <p:spPr bwMode="auto">
              <a:xfrm>
                <a:off x="5561013" y="6505575"/>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222">
                    <a:moveTo>
                      <a:pt x="88" y="222"/>
                    </a:moveTo>
                    <a:lnTo>
                      <a:pt x="88" y="222"/>
                    </a:lnTo>
                    <a:lnTo>
                      <a:pt x="62" y="212"/>
                    </a:lnTo>
                    <a:lnTo>
                      <a:pt x="40" y="206"/>
                    </a:lnTo>
                    <a:lnTo>
                      <a:pt x="20" y="196"/>
                    </a:lnTo>
                    <a:lnTo>
                      <a:pt x="12" y="190"/>
                    </a:lnTo>
                    <a:lnTo>
                      <a:pt x="6" y="184"/>
                    </a:lnTo>
                    <a:lnTo>
                      <a:pt x="6" y="184"/>
                    </a:lnTo>
                    <a:lnTo>
                      <a:pt x="2" y="160"/>
                    </a:lnTo>
                    <a:lnTo>
                      <a:pt x="0" y="132"/>
                    </a:lnTo>
                    <a:lnTo>
                      <a:pt x="2" y="108"/>
                    </a:lnTo>
                    <a:lnTo>
                      <a:pt x="4" y="98"/>
                    </a:lnTo>
                    <a:lnTo>
                      <a:pt x="8" y="88"/>
                    </a:lnTo>
                    <a:lnTo>
                      <a:pt x="8" y="88"/>
                    </a:lnTo>
                    <a:lnTo>
                      <a:pt x="26" y="82"/>
                    </a:lnTo>
                    <a:lnTo>
                      <a:pt x="36" y="78"/>
                    </a:lnTo>
                    <a:lnTo>
                      <a:pt x="44" y="74"/>
                    </a:lnTo>
                    <a:lnTo>
                      <a:pt x="44" y="74"/>
                    </a:lnTo>
                    <a:lnTo>
                      <a:pt x="46" y="36"/>
                    </a:lnTo>
                    <a:lnTo>
                      <a:pt x="46" y="36"/>
                    </a:lnTo>
                    <a:lnTo>
                      <a:pt x="52" y="32"/>
                    </a:lnTo>
                    <a:lnTo>
                      <a:pt x="56" y="30"/>
                    </a:lnTo>
                    <a:lnTo>
                      <a:pt x="66" y="32"/>
                    </a:lnTo>
                    <a:lnTo>
                      <a:pt x="76" y="34"/>
                    </a:lnTo>
                    <a:lnTo>
                      <a:pt x="84" y="34"/>
                    </a:lnTo>
                    <a:lnTo>
                      <a:pt x="90" y="34"/>
                    </a:lnTo>
                    <a:lnTo>
                      <a:pt x="90" y="34"/>
                    </a:lnTo>
                    <a:lnTo>
                      <a:pt x="142" y="6"/>
                    </a:lnTo>
                    <a:lnTo>
                      <a:pt x="142" y="6"/>
                    </a:lnTo>
                    <a:lnTo>
                      <a:pt x="234" y="0"/>
                    </a:lnTo>
                    <a:lnTo>
                      <a:pt x="234" y="0"/>
                    </a:lnTo>
                    <a:lnTo>
                      <a:pt x="242" y="4"/>
                    </a:lnTo>
                    <a:lnTo>
                      <a:pt x="250" y="10"/>
                    </a:lnTo>
                    <a:lnTo>
                      <a:pt x="258" y="20"/>
                    </a:lnTo>
                    <a:lnTo>
                      <a:pt x="266" y="32"/>
                    </a:lnTo>
                    <a:lnTo>
                      <a:pt x="266" y="32"/>
                    </a:lnTo>
                    <a:lnTo>
                      <a:pt x="266" y="52"/>
                    </a:lnTo>
                    <a:lnTo>
                      <a:pt x="266" y="52"/>
                    </a:lnTo>
                    <a:lnTo>
                      <a:pt x="262" y="60"/>
                    </a:lnTo>
                    <a:lnTo>
                      <a:pt x="258" y="68"/>
                    </a:lnTo>
                    <a:lnTo>
                      <a:pt x="258" y="68"/>
                    </a:lnTo>
                    <a:lnTo>
                      <a:pt x="236" y="100"/>
                    </a:lnTo>
                    <a:lnTo>
                      <a:pt x="226" y="116"/>
                    </a:lnTo>
                    <a:lnTo>
                      <a:pt x="218" y="134"/>
                    </a:lnTo>
                    <a:lnTo>
                      <a:pt x="218" y="134"/>
                    </a:lnTo>
                    <a:lnTo>
                      <a:pt x="212" y="148"/>
                    </a:lnTo>
                    <a:lnTo>
                      <a:pt x="208" y="158"/>
                    </a:lnTo>
                    <a:lnTo>
                      <a:pt x="202" y="166"/>
                    </a:lnTo>
                    <a:lnTo>
                      <a:pt x="202" y="166"/>
                    </a:lnTo>
                    <a:lnTo>
                      <a:pt x="178" y="178"/>
                    </a:lnTo>
                    <a:lnTo>
                      <a:pt x="156" y="192"/>
                    </a:lnTo>
                    <a:lnTo>
                      <a:pt x="116" y="218"/>
                    </a:lnTo>
                    <a:lnTo>
                      <a:pt x="116" y="218"/>
                    </a:lnTo>
                    <a:lnTo>
                      <a:pt x="88" y="222"/>
                    </a:lnTo>
                    <a:lnTo>
                      <a:pt x="88" y="222"/>
                    </a:lnTo>
                    <a:close/>
                  </a:path>
                </a:pathLst>
              </a:custGeom>
              <a:grpFill/>
              <a:ln>
                <a:solidFill>
                  <a:schemeClr val="bg1"/>
                </a:solidFill>
              </a:ln>
            </p:spPr>
            <p:txBody>
              <a:bodyPr/>
              <a:lstStyle/>
              <a:p>
                <a:endParaRPr lang="zh-CN" altLang="en-US"/>
              </a:p>
            </p:txBody>
          </p:sp>
          <p:sp>
            <p:nvSpPr>
              <p:cNvPr id="74" name="Freeform 8"/>
              <p:cNvSpPr/>
              <p:nvPr/>
            </p:nvSpPr>
            <p:spPr bwMode="auto">
              <a:xfrm>
                <a:off x="5580063" y="6521450"/>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02">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grpFill/>
              <a:ln>
                <a:solidFill>
                  <a:schemeClr val="bg1"/>
                </a:solidFill>
              </a:ln>
            </p:spPr>
            <p:txBody>
              <a:bodyPr/>
              <a:lstStyle/>
              <a:p>
                <a:endParaRPr lang="zh-CN" altLang="en-US"/>
              </a:p>
            </p:txBody>
          </p:sp>
          <p:sp>
            <p:nvSpPr>
              <p:cNvPr id="76" name="Freeform 10"/>
              <p:cNvSpPr/>
              <p:nvPr/>
            </p:nvSpPr>
            <p:spPr bwMode="auto">
              <a:xfrm>
                <a:off x="5732463" y="5511800"/>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02">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grpFill/>
              <a:ln>
                <a:solidFill>
                  <a:schemeClr val="bg1"/>
                </a:solidFill>
              </a:ln>
            </p:spPr>
            <p:txBody>
              <a:bodyPr/>
              <a:lstStyle/>
              <a:p>
                <a:endParaRPr lang="zh-CN" altLang="en-US"/>
              </a:p>
            </p:txBody>
          </p:sp>
          <p:sp>
            <p:nvSpPr>
              <p:cNvPr id="78" name="Freeform 12"/>
              <p:cNvSpPr/>
              <p:nvPr/>
            </p:nvSpPr>
            <p:spPr bwMode="auto">
              <a:xfrm>
                <a:off x="4922838" y="5384800"/>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8" h="55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grpFill/>
              <a:ln>
                <a:solidFill>
                  <a:schemeClr val="bg1"/>
                </a:solidFill>
              </a:ln>
            </p:spPr>
            <p:txBody>
              <a:bodyPr/>
              <a:lstStyle/>
              <a:p>
                <a:endParaRPr lang="zh-CN" altLang="en-US"/>
              </a:p>
            </p:txBody>
          </p:sp>
          <p:sp>
            <p:nvSpPr>
              <p:cNvPr id="79" name="Freeform 13"/>
              <p:cNvSpPr/>
              <p:nvPr/>
            </p:nvSpPr>
            <p:spPr bwMode="auto">
              <a:xfrm>
                <a:off x="7453313" y="5387975"/>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8" h="412">
                    <a:moveTo>
                      <a:pt x="82" y="412"/>
                    </a:moveTo>
                    <a:lnTo>
                      <a:pt x="82" y="412"/>
                    </a:lnTo>
                    <a:lnTo>
                      <a:pt x="50" y="364"/>
                    </a:lnTo>
                    <a:lnTo>
                      <a:pt x="50" y="364"/>
                    </a:lnTo>
                    <a:lnTo>
                      <a:pt x="40" y="360"/>
                    </a:lnTo>
                    <a:lnTo>
                      <a:pt x="34" y="356"/>
                    </a:lnTo>
                    <a:lnTo>
                      <a:pt x="28" y="350"/>
                    </a:lnTo>
                    <a:lnTo>
                      <a:pt x="26" y="346"/>
                    </a:lnTo>
                    <a:lnTo>
                      <a:pt x="20" y="336"/>
                    </a:lnTo>
                    <a:lnTo>
                      <a:pt x="16" y="324"/>
                    </a:lnTo>
                    <a:lnTo>
                      <a:pt x="16" y="324"/>
                    </a:lnTo>
                    <a:lnTo>
                      <a:pt x="0" y="304"/>
                    </a:lnTo>
                    <a:lnTo>
                      <a:pt x="0" y="304"/>
                    </a:lnTo>
                    <a:lnTo>
                      <a:pt x="2" y="280"/>
                    </a:lnTo>
                    <a:lnTo>
                      <a:pt x="6" y="258"/>
                    </a:lnTo>
                    <a:lnTo>
                      <a:pt x="8" y="238"/>
                    </a:lnTo>
                    <a:lnTo>
                      <a:pt x="8" y="228"/>
                    </a:lnTo>
                    <a:lnTo>
                      <a:pt x="6" y="220"/>
                    </a:lnTo>
                    <a:lnTo>
                      <a:pt x="6" y="220"/>
                    </a:lnTo>
                    <a:lnTo>
                      <a:pt x="6" y="196"/>
                    </a:lnTo>
                    <a:lnTo>
                      <a:pt x="10" y="180"/>
                    </a:lnTo>
                    <a:lnTo>
                      <a:pt x="16" y="166"/>
                    </a:lnTo>
                    <a:lnTo>
                      <a:pt x="30" y="150"/>
                    </a:lnTo>
                    <a:lnTo>
                      <a:pt x="30" y="150"/>
                    </a:lnTo>
                    <a:lnTo>
                      <a:pt x="38" y="112"/>
                    </a:lnTo>
                    <a:lnTo>
                      <a:pt x="38" y="112"/>
                    </a:lnTo>
                    <a:lnTo>
                      <a:pt x="60" y="64"/>
                    </a:lnTo>
                    <a:lnTo>
                      <a:pt x="60" y="64"/>
                    </a:lnTo>
                    <a:lnTo>
                      <a:pt x="76" y="44"/>
                    </a:lnTo>
                    <a:lnTo>
                      <a:pt x="90" y="28"/>
                    </a:lnTo>
                    <a:lnTo>
                      <a:pt x="104" y="14"/>
                    </a:lnTo>
                    <a:lnTo>
                      <a:pt x="122" y="0"/>
                    </a:lnTo>
                    <a:lnTo>
                      <a:pt x="122" y="0"/>
                    </a:lnTo>
                    <a:lnTo>
                      <a:pt x="164" y="2"/>
                    </a:lnTo>
                    <a:lnTo>
                      <a:pt x="164" y="2"/>
                    </a:lnTo>
                    <a:lnTo>
                      <a:pt x="170" y="6"/>
                    </a:lnTo>
                    <a:lnTo>
                      <a:pt x="170" y="6"/>
                    </a:lnTo>
                    <a:lnTo>
                      <a:pt x="176" y="30"/>
                    </a:lnTo>
                    <a:lnTo>
                      <a:pt x="178" y="44"/>
                    </a:lnTo>
                    <a:lnTo>
                      <a:pt x="178" y="58"/>
                    </a:lnTo>
                    <a:lnTo>
                      <a:pt x="178" y="58"/>
                    </a:lnTo>
                    <a:lnTo>
                      <a:pt x="172" y="72"/>
                    </a:lnTo>
                    <a:lnTo>
                      <a:pt x="168" y="86"/>
                    </a:lnTo>
                    <a:lnTo>
                      <a:pt x="166" y="102"/>
                    </a:lnTo>
                    <a:lnTo>
                      <a:pt x="166" y="118"/>
                    </a:lnTo>
                    <a:lnTo>
                      <a:pt x="168" y="154"/>
                    </a:lnTo>
                    <a:lnTo>
                      <a:pt x="170" y="188"/>
                    </a:lnTo>
                    <a:lnTo>
                      <a:pt x="170" y="188"/>
                    </a:lnTo>
                    <a:lnTo>
                      <a:pt x="164" y="202"/>
                    </a:lnTo>
                    <a:lnTo>
                      <a:pt x="158" y="218"/>
                    </a:lnTo>
                    <a:lnTo>
                      <a:pt x="158" y="218"/>
                    </a:lnTo>
                    <a:lnTo>
                      <a:pt x="118" y="304"/>
                    </a:lnTo>
                    <a:lnTo>
                      <a:pt x="118" y="304"/>
                    </a:lnTo>
                    <a:lnTo>
                      <a:pt x="108" y="398"/>
                    </a:lnTo>
                    <a:lnTo>
                      <a:pt x="108" y="398"/>
                    </a:lnTo>
                    <a:lnTo>
                      <a:pt x="98" y="408"/>
                    </a:lnTo>
                    <a:lnTo>
                      <a:pt x="98" y="408"/>
                    </a:lnTo>
                    <a:lnTo>
                      <a:pt x="90" y="410"/>
                    </a:lnTo>
                    <a:lnTo>
                      <a:pt x="82" y="412"/>
                    </a:lnTo>
                    <a:lnTo>
                      <a:pt x="82" y="412"/>
                    </a:lnTo>
                    <a:close/>
                  </a:path>
                </a:pathLst>
              </a:custGeom>
              <a:grpFill/>
              <a:ln>
                <a:solidFill>
                  <a:schemeClr val="bg1"/>
                </a:solidFill>
              </a:ln>
            </p:spPr>
            <p:txBody>
              <a:bodyPr/>
              <a:lstStyle/>
              <a:p>
                <a:endParaRPr lang="zh-CN" altLang="en-US"/>
              </a:p>
            </p:txBody>
          </p:sp>
          <p:sp>
            <p:nvSpPr>
              <p:cNvPr id="80" name="Freeform 14"/>
              <p:cNvSpPr/>
              <p:nvPr/>
            </p:nvSpPr>
            <p:spPr bwMode="auto">
              <a:xfrm>
                <a:off x="7472363" y="5403850"/>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grpFill/>
              <a:ln>
                <a:solidFill>
                  <a:schemeClr val="bg1"/>
                </a:solidFill>
              </a:ln>
            </p:spPr>
            <p:txBody>
              <a:bodyPr/>
              <a:lstStyle/>
              <a:p>
                <a:endParaRPr lang="zh-CN" altLang="en-US"/>
              </a:p>
            </p:txBody>
          </p:sp>
          <p:sp>
            <p:nvSpPr>
              <p:cNvPr id="81" name="Freeform 15"/>
              <p:cNvSpPr/>
              <p:nvPr/>
            </p:nvSpPr>
            <p:spPr bwMode="auto">
              <a:xfrm>
                <a:off x="6780213" y="4911725"/>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4" h="538">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solidFill>
                <a:srgbClr val="3DB39E">
                  <a:alpha val="20000"/>
                </a:srgbClr>
              </a:solidFill>
              <a:ln>
                <a:solidFill>
                  <a:schemeClr val="bg1"/>
                </a:solidFill>
              </a:ln>
            </p:spPr>
            <p:txBody>
              <a:bodyPr/>
              <a:lstStyle/>
              <a:p>
                <a:endParaRPr lang="zh-CN" altLang="en-US"/>
              </a:p>
            </p:txBody>
          </p:sp>
          <p:sp>
            <p:nvSpPr>
              <p:cNvPr id="82" name="Freeform 16"/>
              <p:cNvSpPr/>
              <p:nvPr/>
            </p:nvSpPr>
            <p:spPr bwMode="auto">
              <a:xfrm>
                <a:off x="4760913" y="4829175"/>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32">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grpFill/>
              <a:ln>
                <a:solidFill>
                  <a:schemeClr val="bg1"/>
                </a:solidFill>
              </a:ln>
            </p:spPr>
            <p:txBody>
              <a:bodyPr/>
              <a:lstStyle/>
              <a:p>
                <a:endParaRPr lang="zh-CN" altLang="en-US"/>
              </a:p>
            </p:txBody>
          </p:sp>
          <p:sp>
            <p:nvSpPr>
              <p:cNvPr id="83" name="Freeform 17"/>
              <p:cNvSpPr/>
              <p:nvPr/>
            </p:nvSpPr>
            <p:spPr bwMode="auto">
              <a:xfrm>
                <a:off x="5580063" y="4654550"/>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grpFill/>
              <a:ln>
                <a:solidFill>
                  <a:schemeClr val="bg1"/>
                </a:solidFill>
              </a:ln>
            </p:spPr>
            <p:txBody>
              <a:bodyPr/>
              <a:lstStyle/>
              <a:p>
                <a:endParaRPr lang="zh-CN" altLang="en-US"/>
              </a:p>
            </p:txBody>
          </p:sp>
          <p:sp>
            <p:nvSpPr>
              <p:cNvPr id="84" name="Freeform 18"/>
              <p:cNvSpPr/>
              <p:nvPr/>
            </p:nvSpPr>
            <p:spPr bwMode="auto">
              <a:xfrm>
                <a:off x="6357938" y="4597400"/>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6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solidFill>
                <a:srgbClr val="3DB39E">
                  <a:alpha val="40000"/>
                </a:srgbClr>
              </a:solidFill>
              <a:ln>
                <a:solidFill>
                  <a:schemeClr val="bg1"/>
                </a:solidFill>
              </a:ln>
            </p:spPr>
            <p:txBody>
              <a:bodyPr/>
              <a:lstStyle/>
              <a:p>
                <a:endParaRPr lang="zh-CN" altLang="en-US"/>
              </a:p>
            </p:txBody>
          </p:sp>
          <p:sp>
            <p:nvSpPr>
              <p:cNvPr id="85" name="Freeform 19"/>
              <p:cNvSpPr/>
              <p:nvPr/>
            </p:nvSpPr>
            <p:spPr bwMode="auto">
              <a:xfrm>
                <a:off x="3817938" y="3927475"/>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956">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grpFill/>
              <a:ln>
                <a:solidFill>
                  <a:schemeClr val="bg1"/>
                </a:solidFill>
              </a:ln>
            </p:spPr>
            <p:txBody>
              <a:bodyPr/>
              <a:lstStyle/>
              <a:p>
                <a:endParaRPr lang="zh-CN" altLang="en-US"/>
              </a:p>
            </p:txBody>
          </p:sp>
          <p:sp>
            <p:nvSpPr>
              <p:cNvPr id="87" name="Freeform 21"/>
              <p:cNvSpPr/>
              <p:nvPr/>
            </p:nvSpPr>
            <p:spPr bwMode="auto">
              <a:xfrm>
                <a:off x="7034213" y="4486275"/>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4" h="360">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solidFill>
                <a:srgbClr val="3DB39E">
                  <a:alpha val="50000"/>
                </a:srgbClr>
              </a:solidFill>
              <a:ln>
                <a:solidFill>
                  <a:schemeClr val="bg1"/>
                </a:solidFill>
              </a:ln>
            </p:spPr>
            <p:txBody>
              <a:bodyPr/>
              <a:lstStyle/>
              <a:p>
                <a:endParaRPr lang="zh-CN" altLang="en-US"/>
              </a:p>
            </p:txBody>
          </p:sp>
          <p:sp>
            <p:nvSpPr>
              <p:cNvPr id="88" name="Freeform 22"/>
              <p:cNvSpPr/>
              <p:nvPr/>
            </p:nvSpPr>
            <p:spPr bwMode="auto">
              <a:xfrm>
                <a:off x="5046663" y="4273550"/>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14" y="346"/>
                    </a:lnTo>
                    <a:lnTo>
                      <a:pt x="202" y="358"/>
                    </a:lnTo>
                    <a:lnTo>
                      <a:pt x="198" y="364"/>
                    </a:lnTo>
                    <a:lnTo>
                      <a:pt x="196" y="376"/>
                    </a:lnTo>
                    <a:lnTo>
                      <a:pt x="196" y="376"/>
                    </a:lnTo>
                    <a:lnTo>
                      <a:pt x="188" y="390"/>
                    </a:lnTo>
                    <a:lnTo>
                      <a:pt x="176" y="402"/>
                    </a:lnTo>
                    <a:lnTo>
                      <a:pt x="152" y="424"/>
                    </a:lnTo>
                    <a:lnTo>
                      <a:pt x="152" y="424"/>
                    </a:lnTo>
                    <a:lnTo>
                      <a:pt x="152" y="428"/>
                    </a:lnTo>
                    <a:lnTo>
                      <a:pt x="152" y="428"/>
                    </a:lnTo>
                    <a:lnTo>
                      <a:pt x="146" y="428"/>
                    </a:lnTo>
                    <a:lnTo>
                      <a:pt x="144" y="430"/>
                    </a:lnTo>
                    <a:lnTo>
                      <a:pt x="140" y="434"/>
                    </a:lnTo>
                    <a:lnTo>
                      <a:pt x="140" y="434"/>
                    </a:lnTo>
                    <a:lnTo>
                      <a:pt x="118" y="442"/>
                    </a:lnTo>
                    <a:lnTo>
                      <a:pt x="118" y="442"/>
                    </a:lnTo>
                    <a:lnTo>
                      <a:pt x="94" y="440"/>
                    </a:lnTo>
                    <a:lnTo>
                      <a:pt x="72" y="434"/>
                    </a:lnTo>
                    <a:lnTo>
                      <a:pt x="54" y="426"/>
                    </a:lnTo>
                    <a:lnTo>
                      <a:pt x="46" y="422"/>
                    </a:lnTo>
                    <a:lnTo>
                      <a:pt x="38" y="416"/>
                    </a:lnTo>
                    <a:lnTo>
                      <a:pt x="38" y="416"/>
                    </a:lnTo>
                    <a:lnTo>
                      <a:pt x="46" y="400"/>
                    </a:lnTo>
                    <a:lnTo>
                      <a:pt x="46" y="386"/>
                    </a:lnTo>
                    <a:lnTo>
                      <a:pt x="44" y="374"/>
                    </a:lnTo>
                    <a:lnTo>
                      <a:pt x="42" y="360"/>
                    </a:lnTo>
                    <a:lnTo>
                      <a:pt x="42" y="360"/>
                    </a:lnTo>
                    <a:lnTo>
                      <a:pt x="16" y="336"/>
                    </a:lnTo>
                    <a:lnTo>
                      <a:pt x="8" y="324"/>
                    </a:lnTo>
                    <a:lnTo>
                      <a:pt x="2" y="312"/>
                    </a:lnTo>
                    <a:lnTo>
                      <a:pt x="2" y="312"/>
                    </a:lnTo>
                    <a:lnTo>
                      <a:pt x="10" y="228"/>
                    </a:lnTo>
                    <a:lnTo>
                      <a:pt x="10" y="228"/>
                    </a:lnTo>
                    <a:lnTo>
                      <a:pt x="2" y="194"/>
                    </a:lnTo>
                    <a:lnTo>
                      <a:pt x="0" y="182"/>
                    </a:lnTo>
                    <a:lnTo>
                      <a:pt x="0" y="168"/>
                    </a:lnTo>
                    <a:lnTo>
                      <a:pt x="0" y="168"/>
                    </a:lnTo>
                    <a:lnTo>
                      <a:pt x="4" y="166"/>
                    </a:lnTo>
                    <a:lnTo>
                      <a:pt x="4" y="166"/>
                    </a:lnTo>
                    <a:lnTo>
                      <a:pt x="38" y="188"/>
                    </a:lnTo>
                    <a:lnTo>
                      <a:pt x="38" y="188"/>
                    </a:lnTo>
                    <a:lnTo>
                      <a:pt x="64" y="212"/>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176" y="116"/>
                    </a:lnTo>
                    <a:lnTo>
                      <a:pt x="210" y="62"/>
                    </a:lnTo>
                    <a:lnTo>
                      <a:pt x="210" y="62"/>
                    </a:lnTo>
                    <a:lnTo>
                      <a:pt x="210" y="16"/>
                    </a:lnTo>
                    <a:lnTo>
                      <a:pt x="210" y="16"/>
                    </a:lnTo>
                    <a:lnTo>
                      <a:pt x="232" y="4"/>
                    </a:lnTo>
                    <a:lnTo>
                      <a:pt x="232" y="4"/>
                    </a:lnTo>
                    <a:lnTo>
                      <a:pt x="252" y="2"/>
                    </a:lnTo>
                    <a:lnTo>
                      <a:pt x="272" y="0"/>
                    </a:lnTo>
                    <a:lnTo>
                      <a:pt x="284" y="2"/>
                    </a:lnTo>
                    <a:lnTo>
                      <a:pt x="294" y="4"/>
                    </a:lnTo>
                    <a:lnTo>
                      <a:pt x="306" y="10"/>
                    </a:lnTo>
                    <a:lnTo>
                      <a:pt x="318" y="18"/>
                    </a:lnTo>
                    <a:lnTo>
                      <a:pt x="318" y="18"/>
                    </a:lnTo>
                    <a:lnTo>
                      <a:pt x="352" y="50"/>
                    </a:lnTo>
                    <a:lnTo>
                      <a:pt x="352" y="50"/>
                    </a:lnTo>
                    <a:lnTo>
                      <a:pt x="394" y="60"/>
                    </a:lnTo>
                    <a:lnTo>
                      <a:pt x="394" y="60"/>
                    </a:lnTo>
                    <a:lnTo>
                      <a:pt x="412" y="70"/>
                    </a:lnTo>
                    <a:lnTo>
                      <a:pt x="434" y="88"/>
                    </a:lnTo>
                    <a:lnTo>
                      <a:pt x="444" y="98"/>
                    </a:lnTo>
                    <a:lnTo>
                      <a:pt x="454" y="110"/>
                    </a:lnTo>
                    <a:lnTo>
                      <a:pt x="460" y="122"/>
                    </a:lnTo>
                    <a:lnTo>
                      <a:pt x="462" y="134"/>
                    </a:lnTo>
                    <a:lnTo>
                      <a:pt x="462" y="134"/>
                    </a:lnTo>
                    <a:lnTo>
                      <a:pt x="444" y="146"/>
                    </a:lnTo>
                    <a:lnTo>
                      <a:pt x="430" y="158"/>
                    </a:lnTo>
                    <a:lnTo>
                      <a:pt x="416" y="170"/>
                    </a:lnTo>
                    <a:lnTo>
                      <a:pt x="402" y="182"/>
                    </a:lnTo>
                    <a:lnTo>
                      <a:pt x="402" y="182"/>
                    </a:lnTo>
                    <a:lnTo>
                      <a:pt x="386" y="186"/>
                    </a:lnTo>
                    <a:lnTo>
                      <a:pt x="368" y="188"/>
                    </a:lnTo>
                    <a:lnTo>
                      <a:pt x="336" y="188"/>
                    </a:lnTo>
                    <a:lnTo>
                      <a:pt x="322" y="186"/>
                    </a:lnTo>
                    <a:lnTo>
                      <a:pt x="306" y="188"/>
                    </a:lnTo>
                    <a:lnTo>
                      <a:pt x="292" y="192"/>
                    </a:lnTo>
                    <a:lnTo>
                      <a:pt x="280" y="198"/>
                    </a:lnTo>
                    <a:lnTo>
                      <a:pt x="280" y="198"/>
                    </a:lnTo>
                    <a:lnTo>
                      <a:pt x="284" y="218"/>
                    </a:lnTo>
                    <a:lnTo>
                      <a:pt x="284" y="218"/>
                    </a:lnTo>
                    <a:lnTo>
                      <a:pt x="288" y="228"/>
                    </a:lnTo>
                    <a:lnTo>
                      <a:pt x="288" y="236"/>
                    </a:lnTo>
                    <a:lnTo>
                      <a:pt x="284" y="256"/>
                    </a:lnTo>
                    <a:lnTo>
                      <a:pt x="282" y="266"/>
                    </a:lnTo>
                    <a:lnTo>
                      <a:pt x="284" y="276"/>
                    </a:lnTo>
                    <a:lnTo>
                      <a:pt x="290" y="286"/>
                    </a:lnTo>
                    <a:lnTo>
                      <a:pt x="304" y="296"/>
                    </a:lnTo>
                    <a:lnTo>
                      <a:pt x="304" y="296"/>
                    </a:lnTo>
                    <a:lnTo>
                      <a:pt x="334" y="324"/>
                    </a:lnTo>
                    <a:lnTo>
                      <a:pt x="334" y="324"/>
                    </a:lnTo>
                    <a:lnTo>
                      <a:pt x="362" y="364"/>
                    </a:lnTo>
                    <a:lnTo>
                      <a:pt x="362" y="364"/>
                    </a:lnTo>
                    <a:lnTo>
                      <a:pt x="372" y="400"/>
                    </a:lnTo>
                    <a:lnTo>
                      <a:pt x="372" y="400"/>
                    </a:lnTo>
                    <a:lnTo>
                      <a:pt x="372" y="480"/>
                    </a:lnTo>
                    <a:lnTo>
                      <a:pt x="372" y="480"/>
                    </a:lnTo>
                    <a:close/>
                  </a:path>
                </a:pathLst>
              </a:custGeom>
              <a:grpFill/>
              <a:ln>
                <a:solidFill>
                  <a:schemeClr val="bg1"/>
                </a:solidFill>
              </a:ln>
            </p:spPr>
            <p:txBody>
              <a:bodyPr/>
              <a:lstStyle/>
              <a:p>
                <a:endParaRPr lang="zh-CN" altLang="en-US"/>
              </a:p>
            </p:txBody>
          </p:sp>
          <p:sp>
            <p:nvSpPr>
              <p:cNvPr id="89" name="Freeform 23"/>
              <p:cNvSpPr/>
              <p:nvPr/>
            </p:nvSpPr>
            <p:spPr bwMode="auto">
              <a:xfrm>
                <a:off x="5510213" y="4105275"/>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 h="466">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grpFill/>
              <a:ln>
                <a:solidFill>
                  <a:schemeClr val="bg1"/>
                </a:solidFill>
              </a:ln>
            </p:spPr>
            <p:txBody>
              <a:bodyPr/>
              <a:lstStyle/>
              <a:p>
                <a:endParaRPr lang="zh-CN" altLang="en-US"/>
              </a:p>
            </p:txBody>
          </p:sp>
          <p:sp>
            <p:nvSpPr>
              <p:cNvPr id="90" name="Freeform 24"/>
              <p:cNvSpPr/>
              <p:nvPr/>
            </p:nvSpPr>
            <p:spPr bwMode="auto">
              <a:xfrm>
                <a:off x="6494463" y="3759200"/>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574">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solidFill>
                <a:srgbClr val="3DB39E">
                  <a:alpha val="50000"/>
                </a:srgbClr>
              </a:solidFill>
              <a:ln>
                <a:solidFill>
                  <a:schemeClr val="bg1"/>
                </a:solidFill>
              </a:ln>
            </p:spPr>
            <p:txBody>
              <a:bodyPr/>
              <a:lstStyle/>
              <a:p>
                <a:endParaRPr lang="zh-CN" altLang="en-US"/>
              </a:p>
            </p:txBody>
          </p:sp>
          <p:sp>
            <p:nvSpPr>
              <p:cNvPr id="91" name="Freeform 25"/>
              <p:cNvSpPr/>
              <p:nvPr/>
            </p:nvSpPr>
            <p:spPr bwMode="auto">
              <a:xfrm>
                <a:off x="6691313" y="3635375"/>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 h="538">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solidFill>
                <a:srgbClr val="3DB39E"/>
              </a:solidFill>
              <a:ln>
                <a:solidFill>
                  <a:schemeClr val="bg1"/>
                </a:solidFill>
              </a:ln>
            </p:spPr>
            <p:txBody>
              <a:bodyPr/>
              <a:lstStyle/>
              <a:p>
                <a:endParaRPr lang="zh-CN" altLang="en-US"/>
              </a:p>
            </p:txBody>
          </p:sp>
          <p:sp>
            <p:nvSpPr>
              <p:cNvPr id="92" name="Freeform 26"/>
              <p:cNvSpPr/>
              <p:nvPr/>
            </p:nvSpPr>
            <p:spPr bwMode="auto">
              <a:xfrm>
                <a:off x="5799138" y="3489325"/>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542">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solidFill>
                <a:srgbClr val="3DB39E">
                  <a:alpha val="50000"/>
                </a:srgbClr>
              </a:solidFill>
              <a:ln>
                <a:solidFill>
                  <a:schemeClr val="bg1"/>
                </a:solidFill>
              </a:ln>
            </p:spPr>
            <p:txBody>
              <a:bodyPr/>
              <a:lstStyle/>
              <a:p>
                <a:endParaRPr lang="zh-CN" altLang="en-US"/>
              </a:p>
            </p:txBody>
          </p:sp>
          <p:sp>
            <p:nvSpPr>
              <p:cNvPr id="93" name="Freeform 27"/>
              <p:cNvSpPr/>
              <p:nvPr/>
            </p:nvSpPr>
            <p:spPr bwMode="auto">
              <a:xfrm>
                <a:off x="5097463" y="2933700"/>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888">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grpFill/>
              <a:ln>
                <a:solidFill>
                  <a:schemeClr val="bg1"/>
                </a:solidFill>
              </a:ln>
            </p:spPr>
            <p:txBody>
              <a:bodyPr/>
              <a:lstStyle/>
              <a:p>
                <a:endParaRPr lang="zh-CN" altLang="en-US"/>
              </a:p>
            </p:txBody>
          </p:sp>
          <p:sp>
            <p:nvSpPr>
              <p:cNvPr id="95" name="Freeform 29"/>
              <p:cNvSpPr/>
              <p:nvPr/>
            </p:nvSpPr>
            <p:spPr bwMode="auto">
              <a:xfrm>
                <a:off x="5748338" y="2717800"/>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grpFill/>
              <a:ln>
                <a:solidFill>
                  <a:schemeClr val="bg1"/>
                </a:solidFill>
              </a:ln>
            </p:spPr>
            <p:txBody>
              <a:bodyPr/>
              <a:lstStyle/>
              <a:p>
                <a:endParaRPr lang="zh-CN" altLang="en-US"/>
              </a:p>
            </p:txBody>
          </p:sp>
          <p:sp>
            <p:nvSpPr>
              <p:cNvPr id="96" name="Freeform 30"/>
              <p:cNvSpPr/>
              <p:nvPr/>
            </p:nvSpPr>
            <p:spPr bwMode="auto">
              <a:xfrm>
                <a:off x="6456363" y="3101975"/>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0" h="428">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solidFill>
                <a:srgbClr val="3DB39E">
                  <a:alpha val="80000"/>
                </a:srgbClr>
              </a:solidFill>
              <a:ln>
                <a:solidFill>
                  <a:schemeClr val="bg1"/>
                </a:solidFill>
              </a:ln>
            </p:spPr>
            <p:txBody>
              <a:bodyPr/>
              <a:lstStyle/>
              <a:p>
                <a:endParaRPr lang="zh-CN" altLang="en-US"/>
              </a:p>
            </p:txBody>
          </p:sp>
          <p:sp>
            <p:nvSpPr>
              <p:cNvPr id="97" name="Freeform 31"/>
              <p:cNvSpPr/>
              <p:nvPr/>
            </p:nvSpPr>
            <p:spPr bwMode="auto">
              <a:xfrm>
                <a:off x="4878388" y="3000375"/>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30">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grpFill/>
              <a:ln>
                <a:solidFill>
                  <a:schemeClr val="bg1"/>
                </a:solidFill>
              </a:ln>
            </p:spPr>
            <p:txBody>
              <a:bodyPr/>
              <a:lstStyle/>
              <a:p>
                <a:endParaRPr lang="zh-CN" altLang="en-US"/>
              </a:p>
            </p:txBody>
          </p:sp>
          <p:sp>
            <p:nvSpPr>
              <p:cNvPr id="98" name="Freeform 32"/>
              <p:cNvSpPr/>
              <p:nvPr/>
            </p:nvSpPr>
            <p:spPr bwMode="auto">
              <a:xfrm>
                <a:off x="6180138" y="2295525"/>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768">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grpFill/>
              <a:ln>
                <a:solidFill>
                  <a:schemeClr val="bg1"/>
                </a:solidFill>
              </a:ln>
            </p:spPr>
            <p:txBody>
              <a:bodyPr/>
              <a:lstStyle/>
              <a:p>
                <a:endParaRPr lang="zh-CN" altLang="en-US"/>
              </a:p>
            </p:txBody>
          </p:sp>
          <p:sp>
            <p:nvSpPr>
              <p:cNvPr id="100" name="Freeform 34"/>
              <p:cNvSpPr/>
              <p:nvPr/>
            </p:nvSpPr>
            <p:spPr bwMode="auto">
              <a:xfrm>
                <a:off x="3954463" y="361950"/>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2" h="1868">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grpFill/>
              <a:ln>
                <a:solidFill>
                  <a:schemeClr val="bg1"/>
                </a:solidFill>
              </a:ln>
            </p:spPr>
            <p:txBody>
              <a:bodyPr/>
              <a:lstStyle/>
              <a:p>
                <a:endParaRPr lang="zh-CN" altLang="en-US"/>
              </a:p>
            </p:txBody>
          </p:sp>
          <p:sp>
            <p:nvSpPr>
              <p:cNvPr id="101" name="Freeform 35"/>
              <p:cNvSpPr/>
              <p:nvPr/>
            </p:nvSpPr>
            <p:spPr bwMode="auto">
              <a:xfrm>
                <a:off x="6418263" y="2600325"/>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64">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grpFill/>
              <a:ln>
                <a:solidFill>
                  <a:schemeClr val="bg1"/>
                </a:solidFill>
              </a:ln>
            </p:spPr>
            <p:txBody>
              <a:bodyPr/>
              <a:lstStyle/>
              <a:p>
                <a:endParaRPr lang="zh-CN" altLang="en-US"/>
              </a:p>
            </p:txBody>
          </p:sp>
          <p:sp>
            <p:nvSpPr>
              <p:cNvPr id="102" name="Freeform 36"/>
              <p:cNvSpPr/>
              <p:nvPr/>
            </p:nvSpPr>
            <p:spPr bwMode="auto">
              <a:xfrm>
                <a:off x="6878638" y="2041525"/>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554">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grpFill/>
              <a:ln>
                <a:solidFill>
                  <a:schemeClr val="bg1"/>
                </a:solidFill>
              </a:ln>
            </p:spPr>
            <p:txBody>
              <a:bodyPr/>
              <a:lstStyle/>
              <a:p>
                <a:endParaRPr lang="zh-CN" altLang="en-US"/>
              </a:p>
            </p:txBody>
          </p:sp>
          <p:sp>
            <p:nvSpPr>
              <p:cNvPr id="103" name="Freeform 37"/>
              <p:cNvSpPr/>
              <p:nvPr/>
            </p:nvSpPr>
            <p:spPr bwMode="auto">
              <a:xfrm>
                <a:off x="7075488" y="1552575"/>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532">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grpFill/>
              <a:ln>
                <a:solidFill>
                  <a:schemeClr val="bg1"/>
                </a:solidFill>
              </a:ln>
            </p:spPr>
            <p:txBody>
              <a:bodyPr/>
              <a:lstStyle/>
              <a:p>
                <a:endParaRPr lang="zh-CN" altLang="en-US"/>
              </a:p>
            </p:txBody>
          </p:sp>
          <p:sp>
            <p:nvSpPr>
              <p:cNvPr id="104" name="Freeform 38"/>
              <p:cNvSpPr/>
              <p:nvPr/>
            </p:nvSpPr>
            <p:spPr bwMode="auto">
              <a:xfrm>
                <a:off x="6799263" y="285750"/>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4" h="996">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grpFill/>
              <a:ln>
                <a:solidFill>
                  <a:schemeClr val="bg1"/>
                </a:solidFill>
              </a:ln>
            </p:spPr>
            <p:txBody>
              <a:bodyPr/>
              <a:lstStyle/>
              <a:p>
                <a:endParaRPr lang="zh-CN" altLang="en-US"/>
              </a:p>
            </p:txBody>
          </p:sp>
          <p:sp>
            <p:nvSpPr>
              <p:cNvPr id="107" name="Freeform 41"/>
              <p:cNvSpPr/>
              <p:nvPr/>
            </p:nvSpPr>
            <p:spPr bwMode="auto">
              <a:xfrm>
                <a:off x="4456113" y="3463925"/>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0"/>
                    </a:moveTo>
                    <a:lnTo>
                      <a:pt x="24" y="0"/>
                    </a:lnTo>
                    <a:lnTo>
                      <a:pt x="34" y="2"/>
                    </a:lnTo>
                    <a:lnTo>
                      <a:pt x="42" y="8"/>
                    </a:lnTo>
                    <a:lnTo>
                      <a:pt x="48" y="16"/>
                    </a:lnTo>
                    <a:lnTo>
                      <a:pt x="50" y="26"/>
                    </a:lnTo>
                    <a:lnTo>
                      <a:pt x="50" y="26"/>
                    </a:lnTo>
                    <a:lnTo>
                      <a:pt x="48" y="36"/>
                    </a:lnTo>
                    <a:lnTo>
                      <a:pt x="42" y="44"/>
                    </a:lnTo>
                    <a:lnTo>
                      <a:pt x="34" y="50"/>
                    </a:lnTo>
                    <a:lnTo>
                      <a:pt x="24" y="52"/>
                    </a:lnTo>
                    <a:lnTo>
                      <a:pt x="24" y="52"/>
                    </a:lnTo>
                    <a:lnTo>
                      <a:pt x="14" y="50"/>
                    </a:lnTo>
                    <a:lnTo>
                      <a:pt x="6" y="44"/>
                    </a:lnTo>
                    <a:lnTo>
                      <a:pt x="2" y="36"/>
                    </a:lnTo>
                    <a:lnTo>
                      <a:pt x="0" y="26"/>
                    </a:lnTo>
                    <a:lnTo>
                      <a:pt x="0" y="26"/>
                    </a:lnTo>
                    <a:lnTo>
                      <a:pt x="2" y="16"/>
                    </a:lnTo>
                    <a:lnTo>
                      <a:pt x="6" y="8"/>
                    </a:lnTo>
                    <a:lnTo>
                      <a:pt x="14" y="2"/>
                    </a:lnTo>
                    <a:lnTo>
                      <a:pt x="24" y="0"/>
                    </a:lnTo>
                    <a:lnTo>
                      <a:pt x="24" y="0"/>
                    </a:lnTo>
                    <a:close/>
                  </a:path>
                </a:pathLst>
              </a:custGeom>
              <a:grpFill/>
              <a:ln>
                <a:solidFill>
                  <a:schemeClr val="bg1"/>
                </a:solidFill>
              </a:ln>
            </p:spPr>
            <p:txBody>
              <a:bodyPr/>
              <a:lstStyle/>
              <a:p>
                <a:endParaRPr lang="zh-CN" altLang="en-US"/>
              </a:p>
            </p:txBody>
          </p:sp>
          <p:sp>
            <p:nvSpPr>
              <p:cNvPr id="108" name="Freeform 42"/>
              <p:cNvSpPr/>
              <p:nvPr/>
            </p:nvSpPr>
            <p:spPr bwMode="auto">
              <a:xfrm>
                <a:off x="4808538" y="454342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09" name="Freeform 43"/>
              <p:cNvSpPr/>
              <p:nvPr/>
            </p:nvSpPr>
            <p:spPr bwMode="auto">
              <a:xfrm>
                <a:off x="4567238" y="5581650"/>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11" name="Freeform 45"/>
              <p:cNvSpPr/>
              <p:nvPr/>
            </p:nvSpPr>
            <p:spPr bwMode="auto">
              <a:xfrm>
                <a:off x="5522913" y="59785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2" name="Freeform 46"/>
              <p:cNvSpPr/>
              <p:nvPr/>
            </p:nvSpPr>
            <p:spPr bwMode="auto">
              <a:xfrm>
                <a:off x="5253038" y="5302250"/>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3" name="Freeform 47"/>
              <p:cNvSpPr/>
              <p:nvPr/>
            </p:nvSpPr>
            <p:spPr bwMode="auto">
              <a:xfrm>
                <a:off x="6218238" y="49561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solidFill>
                  <a:schemeClr val="bg1"/>
                </a:solidFill>
              </a:ln>
            </p:spPr>
            <p:txBody>
              <a:bodyPr/>
              <a:lstStyle/>
              <a:p>
                <a:endParaRPr lang="zh-CN" altLang="en-US"/>
              </a:p>
            </p:txBody>
          </p:sp>
          <p:sp>
            <p:nvSpPr>
              <p:cNvPr id="114" name="Freeform 48"/>
              <p:cNvSpPr/>
              <p:nvPr/>
            </p:nvSpPr>
            <p:spPr bwMode="auto">
              <a:xfrm>
                <a:off x="6380163" y="5861050"/>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4"/>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4"/>
                    </a:lnTo>
                    <a:lnTo>
                      <a:pt x="12" y="0"/>
                    </a:lnTo>
                    <a:lnTo>
                      <a:pt x="20" y="0"/>
                    </a:lnTo>
                    <a:lnTo>
                      <a:pt x="20" y="0"/>
                    </a:lnTo>
                    <a:close/>
                  </a:path>
                </a:pathLst>
              </a:custGeom>
              <a:grpFill/>
              <a:ln>
                <a:solidFill>
                  <a:schemeClr val="bg1"/>
                </a:solidFill>
              </a:ln>
            </p:spPr>
            <p:txBody>
              <a:bodyPr/>
              <a:lstStyle/>
              <a:p>
                <a:endParaRPr lang="zh-CN" altLang="en-US"/>
              </a:p>
            </p:txBody>
          </p:sp>
          <p:sp>
            <p:nvSpPr>
              <p:cNvPr id="115" name="Freeform 49"/>
              <p:cNvSpPr/>
              <p:nvPr/>
            </p:nvSpPr>
            <p:spPr bwMode="auto">
              <a:xfrm>
                <a:off x="6713538" y="485140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6"/>
                    </a:lnTo>
                    <a:lnTo>
                      <a:pt x="28" y="40"/>
                    </a:lnTo>
                    <a:lnTo>
                      <a:pt x="20" y="40"/>
                    </a:lnTo>
                    <a:lnTo>
                      <a:pt x="20" y="40"/>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6" name="Freeform 50"/>
              <p:cNvSpPr/>
              <p:nvPr/>
            </p:nvSpPr>
            <p:spPr bwMode="auto">
              <a:xfrm>
                <a:off x="7285038" y="52546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7" name="Freeform 51"/>
              <p:cNvSpPr/>
              <p:nvPr/>
            </p:nvSpPr>
            <p:spPr bwMode="auto">
              <a:xfrm>
                <a:off x="7288213" y="4473575"/>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28"/>
                    </a:lnTo>
                    <a:lnTo>
                      <a:pt x="36" y="36"/>
                    </a:lnTo>
                    <a:lnTo>
                      <a:pt x="28" y="40"/>
                    </a:lnTo>
                    <a:lnTo>
                      <a:pt x="20" y="42"/>
                    </a:lnTo>
                    <a:lnTo>
                      <a:pt x="20" y="42"/>
                    </a:lnTo>
                    <a:lnTo>
                      <a:pt x="12" y="40"/>
                    </a:lnTo>
                    <a:lnTo>
                      <a:pt x="6" y="36"/>
                    </a:lnTo>
                    <a:lnTo>
                      <a:pt x="2" y="28"/>
                    </a:lnTo>
                    <a:lnTo>
                      <a:pt x="0" y="22"/>
                    </a:lnTo>
                    <a:lnTo>
                      <a:pt x="0" y="22"/>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8" name="Freeform 52"/>
              <p:cNvSpPr/>
              <p:nvPr/>
            </p:nvSpPr>
            <p:spPr bwMode="auto">
              <a:xfrm>
                <a:off x="6862763" y="42068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9" name="Freeform 53"/>
              <p:cNvSpPr/>
              <p:nvPr/>
            </p:nvSpPr>
            <p:spPr bwMode="auto">
              <a:xfrm>
                <a:off x="7145338" y="42068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0" name="Freeform 54"/>
              <p:cNvSpPr/>
              <p:nvPr/>
            </p:nvSpPr>
            <p:spPr bwMode="auto">
              <a:xfrm>
                <a:off x="6237288" y="3759200"/>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1" name="Freeform 55"/>
              <p:cNvSpPr/>
              <p:nvPr/>
            </p:nvSpPr>
            <p:spPr bwMode="auto">
              <a:xfrm>
                <a:off x="5535613" y="3879850"/>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0"/>
                    </a:moveTo>
                    <a:lnTo>
                      <a:pt x="20" y="0"/>
                    </a:lnTo>
                    <a:lnTo>
                      <a:pt x="28" y="2"/>
                    </a:lnTo>
                    <a:lnTo>
                      <a:pt x="36" y="6"/>
                    </a:lnTo>
                    <a:lnTo>
                      <a:pt x="40" y="12"/>
                    </a:lnTo>
                    <a:lnTo>
                      <a:pt x="42" y="20"/>
                    </a:lnTo>
                    <a:lnTo>
                      <a:pt x="42" y="20"/>
                    </a:lnTo>
                    <a:lnTo>
                      <a:pt x="40" y="28"/>
                    </a:lnTo>
                    <a:lnTo>
                      <a:pt x="36" y="34"/>
                    </a:lnTo>
                    <a:lnTo>
                      <a:pt x="28" y="38"/>
                    </a:lnTo>
                    <a:lnTo>
                      <a:pt x="20" y="40"/>
                    </a:lnTo>
                    <a:lnTo>
                      <a:pt x="20" y="40"/>
                    </a:lnTo>
                    <a:lnTo>
                      <a:pt x="14" y="38"/>
                    </a:lnTo>
                    <a:lnTo>
                      <a:pt x="6" y="34"/>
                    </a:lnTo>
                    <a:lnTo>
                      <a:pt x="2" y="28"/>
                    </a:lnTo>
                    <a:lnTo>
                      <a:pt x="0" y="20"/>
                    </a:lnTo>
                    <a:lnTo>
                      <a:pt x="0" y="20"/>
                    </a:lnTo>
                    <a:lnTo>
                      <a:pt x="2" y="12"/>
                    </a:lnTo>
                    <a:lnTo>
                      <a:pt x="6" y="6"/>
                    </a:lnTo>
                    <a:lnTo>
                      <a:pt x="14" y="2"/>
                    </a:lnTo>
                    <a:lnTo>
                      <a:pt x="20" y="0"/>
                    </a:lnTo>
                    <a:lnTo>
                      <a:pt x="20" y="0"/>
                    </a:lnTo>
                    <a:close/>
                  </a:path>
                </a:pathLst>
              </a:custGeom>
              <a:grpFill/>
              <a:ln>
                <a:solidFill>
                  <a:schemeClr val="bg1"/>
                </a:solidFill>
              </a:ln>
            </p:spPr>
            <p:txBody>
              <a:bodyPr/>
              <a:lstStyle/>
              <a:p>
                <a:endParaRPr lang="zh-CN" altLang="en-US"/>
              </a:p>
            </p:txBody>
          </p:sp>
          <p:sp>
            <p:nvSpPr>
              <p:cNvPr id="122" name="Freeform 56"/>
              <p:cNvSpPr/>
              <p:nvPr/>
            </p:nvSpPr>
            <p:spPr bwMode="auto">
              <a:xfrm>
                <a:off x="6043613" y="31845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3" name="Freeform 57"/>
              <p:cNvSpPr/>
              <p:nvPr/>
            </p:nvSpPr>
            <p:spPr bwMode="auto">
              <a:xfrm>
                <a:off x="6326188" y="308927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4" name="Freeform 58"/>
              <p:cNvSpPr/>
              <p:nvPr/>
            </p:nvSpPr>
            <p:spPr bwMode="auto">
              <a:xfrm>
                <a:off x="6738938" y="3346450"/>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5" name="Freeform 59"/>
              <p:cNvSpPr/>
              <p:nvPr/>
            </p:nvSpPr>
            <p:spPr bwMode="auto">
              <a:xfrm>
                <a:off x="5126038" y="307975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6" name="Freeform 60"/>
              <p:cNvSpPr/>
              <p:nvPr/>
            </p:nvSpPr>
            <p:spPr bwMode="auto">
              <a:xfrm>
                <a:off x="5875338" y="2654300"/>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0"/>
                    </a:lnTo>
                    <a:lnTo>
                      <a:pt x="20" y="0"/>
                    </a:lnTo>
                    <a:lnTo>
                      <a:pt x="20" y="0"/>
                    </a:lnTo>
                    <a:close/>
                  </a:path>
                </a:pathLst>
              </a:custGeom>
              <a:grpFill/>
              <a:ln>
                <a:solidFill>
                  <a:schemeClr val="bg1"/>
                </a:solidFill>
              </a:ln>
            </p:spPr>
            <p:txBody>
              <a:bodyPr/>
              <a:lstStyle/>
              <a:p>
                <a:endParaRPr lang="zh-CN" altLang="en-US"/>
              </a:p>
            </p:txBody>
          </p:sp>
          <p:sp>
            <p:nvSpPr>
              <p:cNvPr id="127" name="Freeform 61"/>
              <p:cNvSpPr/>
              <p:nvPr/>
            </p:nvSpPr>
            <p:spPr bwMode="auto">
              <a:xfrm>
                <a:off x="6716713" y="2870200"/>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2" y="0"/>
                    </a:moveTo>
                    <a:lnTo>
                      <a:pt x="22" y="0"/>
                    </a:lnTo>
                    <a:lnTo>
                      <a:pt x="30" y="2"/>
                    </a:lnTo>
                    <a:lnTo>
                      <a:pt x="36" y="6"/>
                    </a:lnTo>
                    <a:lnTo>
                      <a:pt x="40" y="14"/>
                    </a:lnTo>
                    <a:lnTo>
                      <a:pt x="42" y="22"/>
                    </a:lnTo>
                    <a:lnTo>
                      <a:pt x="42" y="22"/>
                    </a:lnTo>
                    <a:lnTo>
                      <a:pt x="40" y="30"/>
                    </a:lnTo>
                    <a:lnTo>
                      <a:pt x="36" y="36"/>
                    </a:lnTo>
                    <a:lnTo>
                      <a:pt x="30" y="40"/>
                    </a:lnTo>
                    <a:lnTo>
                      <a:pt x="22" y="42"/>
                    </a:lnTo>
                    <a:lnTo>
                      <a:pt x="22" y="42"/>
                    </a:lnTo>
                    <a:lnTo>
                      <a:pt x="14" y="40"/>
                    </a:lnTo>
                    <a:lnTo>
                      <a:pt x="6" y="36"/>
                    </a:lnTo>
                    <a:lnTo>
                      <a:pt x="2" y="30"/>
                    </a:lnTo>
                    <a:lnTo>
                      <a:pt x="0" y="22"/>
                    </a:lnTo>
                    <a:lnTo>
                      <a:pt x="0" y="22"/>
                    </a:lnTo>
                    <a:lnTo>
                      <a:pt x="2" y="14"/>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28" name="Freeform 62"/>
              <p:cNvSpPr/>
              <p:nvPr/>
            </p:nvSpPr>
            <p:spPr bwMode="auto">
              <a:xfrm>
                <a:off x="7466013" y="2266950"/>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0"/>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0"/>
                    </a:lnTo>
                    <a:lnTo>
                      <a:pt x="22" y="0"/>
                    </a:lnTo>
                    <a:lnTo>
                      <a:pt x="22" y="0"/>
                    </a:lnTo>
                    <a:close/>
                  </a:path>
                </a:pathLst>
              </a:custGeom>
              <a:grpFill/>
              <a:ln>
                <a:solidFill>
                  <a:schemeClr val="bg1"/>
                </a:solidFill>
              </a:ln>
            </p:spPr>
            <p:txBody>
              <a:bodyPr/>
              <a:lstStyle/>
              <a:p>
                <a:endParaRPr lang="zh-CN" altLang="en-US"/>
              </a:p>
            </p:txBody>
          </p:sp>
          <p:sp>
            <p:nvSpPr>
              <p:cNvPr id="129" name="Freeform 63"/>
              <p:cNvSpPr/>
              <p:nvPr/>
            </p:nvSpPr>
            <p:spPr bwMode="auto">
              <a:xfrm>
                <a:off x="7631113" y="1882775"/>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40" y="14"/>
                    </a:lnTo>
                    <a:lnTo>
                      <a:pt x="40" y="20"/>
                    </a:lnTo>
                    <a:lnTo>
                      <a:pt x="40" y="20"/>
                    </a:lnTo>
                    <a:lnTo>
                      <a:pt x="40" y="28"/>
                    </a:lnTo>
                    <a:lnTo>
                      <a:pt x="34" y="36"/>
                    </a:lnTo>
                    <a:lnTo>
                      <a:pt x="28" y="40"/>
                    </a:lnTo>
                    <a:lnTo>
                      <a:pt x="20" y="42"/>
                    </a:lnTo>
                    <a:lnTo>
                      <a:pt x="20" y="42"/>
                    </a:lnTo>
                    <a:lnTo>
                      <a:pt x="12" y="40"/>
                    </a:lnTo>
                    <a:lnTo>
                      <a:pt x="6" y="36"/>
                    </a:lnTo>
                    <a:lnTo>
                      <a:pt x="2" y="28"/>
                    </a:lnTo>
                    <a:lnTo>
                      <a:pt x="0" y="20"/>
                    </a:lnTo>
                    <a:lnTo>
                      <a:pt x="0" y="20"/>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0" name="Freeform 64"/>
              <p:cNvSpPr/>
              <p:nvPr/>
            </p:nvSpPr>
            <p:spPr bwMode="auto">
              <a:xfrm>
                <a:off x="7716838" y="153987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1" name="Freeform 65"/>
              <p:cNvSpPr/>
              <p:nvPr/>
            </p:nvSpPr>
            <p:spPr bwMode="auto">
              <a:xfrm>
                <a:off x="4779963" y="3597275"/>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lnTo>
                      <a:pt x="26" y="0"/>
                    </a:lnTo>
                    <a:lnTo>
                      <a:pt x="36" y="4"/>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4"/>
                    </a:lnTo>
                    <a:lnTo>
                      <a:pt x="26" y="0"/>
                    </a:lnTo>
                    <a:lnTo>
                      <a:pt x="26" y="0"/>
                    </a:lnTo>
                    <a:close/>
                  </a:path>
                </a:pathLst>
              </a:custGeom>
              <a:grpFill/>
              <a:ln>
                <a:solidFill>
                  <a:schemeClr val="bg1"/>
                </a:solidFill>
              </a:ln>
            </p:spPr>
            <p:txBody>
              <a:bodyPr/>
              <a:lstStyle/>
              <a:p>
                <a:endParaRPr lang="zh-CN" altLang="en-US"/>
              </a:p>
            </p:txBody>
          </p:sp>
          <p:sp>
            <p:nvSpPr>
              <p:cNvPr id="132" name="Freeform 66"/>
              <p:cNvSpPr/>
              <p:nvPr/>
            </p:nvSpPr>
            <p:spPr bwMode="auto">
              <a:xfrm>
                <a:off x="5830888" y="65373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3" name="Freeform 67"/>
              <p:cNvSpPr/>
              <p:nvPr/>
            </p:nvSpPr>
            <p:spPr bwMode="auto">
              <a:xfrm>
                <a:off x="6500813" y="6045200"/>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34" name="Freeform 68"/>
              <p:cNvSpPr/>
              <p:nvPr/>
            </p:nvSpPr>
            <p:spPr bwMode="auto">
              <a:xfrm>
                <a:off x="7672388" y="5419725"/>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5" name="Freeform 69"/>
              <p:cNvSpPr/>
              <p:nvPr/>
            </p:nvSpPr>
            <p:spPr bwMode="auto">
              <a:xfrm>
                <a:off x="7497763" y="4251325"/>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30" y="0"/>
                    </a:moveTo>
                    <a:lnTo>
                      <a:pt x="30" y="0"/>
                    </a:lnTo>
                    <a:lnTo>
                      <a:pt x="36" y="2"/>
                    </a:lnTo>
                    <a:lnTo>
                      <a:pt x="42" y="2"/>
                    </a:lnTo>
                    <a:lnTo>
                      <a:pt x="52" y="10"/>
                    </a:lnTo>
                    <a:lnTo>
                      <a:pt x="58" y="20"/>
                    </a:lnTo>
                    <a:lnTo>
                      <a:pt x="60" y="24"/>
                    </a:lnTo>
                    <a:lnTo>
                      <a:pt x="60" y="30"/>
                    </a:lnTo>
                    <a:lnTo>
                      <a:pt x="60" y="30"/>
                    </a:lnTo>
                    <a:lnTo>
                      <a:pt x="60" y="36"/>
                    </a:lnTo>
                    <a:lnTo>
                      <a:pt x="58" y="42"/>
                    </a:lnTo>
                    <a:lnTo>
                      <a:pt x="52" y="52"/>
                    </a:lnTo>
                    <a:lnTo>
                      <a:pt x="42" y="58"/>
                    </a:lnTo>
                    <a:lnTo>
                      <a:pt x="36" y="60"/>
                    </a:lnTo>
                    <a:lnTo>
                      <a:pt x="30" y="60"/>
                    </a:lnTo>
                    <a:lnTo>
                      <a:pt x="30" y="60"/>
                    </a:lnTo>
                    <a:lnTo>
                      <a:pt x="24" y="60"/>
                    </a:lnTo>
                    <a:lnTo>
                      <a:pt x="18" y="58"/>
                    </a:lnTo>
                    <a:lnTo>
                      <a:pt x="8" y="52"/>
                    </a:lnTo>
                    <a:lnTo>
                      <a:pt x="2" y="42"/>
                    </a:lnTo>
                    <a:lnTo>
                      <a:pt x="0" y="36"/>
                    </a:lnTo>
                    <a:lnTo>
                      <a:pt x="0" y="30"/>
                    </a:lnTo>
                    <a:lnTo>
                      <a:pt x="0" y="30"/>
                    </a:lnTo>
                    <a:lnTo>
                      <a:pt x="0" y="24"/>
                    </a:lnTo>
                    <a:lnTo>
                      <a:pt x="2" y="20"/>
                    </a:lnTo>
                    <a:lnTo>
                      <a:pt x="8" y="10"/>
                    </a:lnTo>
                    <a:lnTo>
                      <a:pt x="18" y="2"/>
                    </a:lnTo>
                    <a:lnTo>
                      <a:pt x="24" y="2"/>
                    </a:lnTo>
                    <a:lnTo>
                      <a:pt x="30" y="0"/>
                    </a:lnTo>
                    <a:lnTo>
                      <a:pt x="30" y="0"/>
                    </a:lnTo>
                    <a:close/>
                  </a:path>
                </a:pathLst>
              </a:custGeom>
              <a:grpFill/>
              <a:ln>
                <a:solidFill>
                  <a:schemeClr val="bg1"/>
                </a:solidFill>
              </a:ln>
            </p:spPr>
            <p:txBody>
              <a:bodyPr/>
              <a:lstStyle/>
              <a:p>
                <a:endParaRPr lang="zh-CN" altLang="en-US"/>
              </a:p>
            </p:txBody>
          </p:sp>
          <p:sp>
            <p:nvSpPr>
              <p:cNvPr id="136" name="Freeform 70"/>
              <p:cNvSpPr/>
              <p:nvPr/>
            </p:nvSpPr>
            <p:spPr bwMode="auto">
              <a:xfrm>
                <a:off x="6434138" y="4521200"/>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28" y="2"/>
                    </a:lnTo>
                    <a:lnTo>
                      <a:pt x="36" y="6"/>
                    </a:lnTo>
                    <a:lnTo>
                      <a:pt x="40" y="12"/>
                    </a:lnTo>
                    <a:lnTo>
                      <a:pt x="42" y="20"/>
                    </a:lnTo>
                    <a:lnTo>
                      <a:pt x="42" y="20"/>
                    </a:lnTo>
                    <a:lnTo>
                      <a:pt x="40" y="28"/>
                    </a:lnTo>
                    <a:lnTo>
                      <a:pt x="36" y="34"/>
                    </a:lnTo>
                    <a:lnTo>
                      <a:pt x="28"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37" name="Freeform 71"/>
              <p:cNvSpPr/>
              <p:nvPr/>
            </p:nvSpPr>
            <p:spPr bwMode="auto">
              <a:xfrm>
                <a:off x="6488113" y="2724150"/>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lnTo>
                      <a:pt x="40" y="0"/>
                    </a:lnTo>
                    <a:close/>
                  </a:path>
                </a:pathLst>
              </a:custGeom>
              <a:grpFill/>
              <a:ln>
                <a:solidFill>
                  <a:schemeClr val="bg1"/>
                </a:solidFill>
              </a:ln>
            </p:spPr>
            <p:txBody>
              <a:bodyPr/>
              <a:lstStyle/>
              <a:p>
                <a:endParaRPr lang="zh-CN" altLang="en-US"/>
              </a:p>
            </p:txBody>
          </p:sp>
          <p:sp>
            <p:nvSpPr>
              <p:cNvPr id="138" name="Freeform 72"/>
              <p:cNvSpPr/>
              <p:nvPr/>
            </p:nvSpPr>
            <p:spPr bwMode="auto">
              <a:xfrm>
                <a:off x="6281738" y="6080125"/>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0"/>
                    </a:lnTo>
                    <a:lnTo>
                      <a:pt x="42" y="20"/>
                    </a:lnTo>
                    <a:lnTo>
                      <a:pt x="40" y="28"/>
                    </a:lnTo>
                    <a:lnTo>
                      <a:pt x="36" y="36"/>
                    </a:lnTo>
                    <a:lnTo>
                      <a:pt x="28" y="40"/>
                    </a:lnTo>
                    <a:lnTo>
                      <a:pt x="20" y="42"/>
                    </a:lnTo>
                    <a:lnTo>
                      <a:pt x="20" y="42"/>
                    </a:lnTo>
                    <a:lnTo>
                      <a:pt x="14" y="40"/>
                    </a:lnTo>
                    <a:lnTo>
                      <a:pt x="6" y="36"/>
                    </a:lnTo>
                    <a:lnTo>
                      <a:pt x="2" y="28"/>
                    </a:lnTo>
                    <a:lnTo>
                      <a:pt x="0" y="20"/>
                    </a:lnTo>
                    <a:lnTo>
                      <a:pt x="0" y="20"/>
                    </a:lnTo>
                    <a:lnTo>
                      <a:pt x="2" y="14"/>
                    </a:lnTo>
                    <a:lnTo>
                      <a:pt x="6" y="6"/>
                    </a:lnTo>
                    <a:lnTo>
                      <a:pt x="14" y="2"/>
                    </a:lnTo>
                    <a:lnTo>
                      <a:pt x="20" y="0"/>
                    </a:lnTo>
                    <a:lnTo>
                      <a:pt x="20" y="0"/>
                    </a:lnTo>
                    <a:close/>
                  </a:path>
                </a:pathLst>
              </a:custGeom>
              <a:grpFill/>
              <a:ln>
                <a:solidFill>
                  <a:schemeClr val="bg1"/>
                </a:solidFill>
              </a:ln>
            </p:spPr>
            <p:txBody>
              <a:bodyPr/>
              <a:lstStyle/>
              <a:p>
                <a:endParaRPr lang="zh-CN" altLang="en-US"/>
              </a:p>
            </p:txBody>
          </p:sp>
          <p:sp>
            <p:nvSpPr>
              <p:cNvPr id="139" name="Freeform 73"/>
              <p:cNvSpPr/>
              <p:nvPr/>
            </p:nvSpPr>
            <p:spPr bwMode="auto">
              <a:xfrm>
                <a:off x="5202238" y="4695825"/>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close/>
                  </a:path>
                </a:pathLst>
              </a:custGeom>
              <a:grpFill/>
              <a:ln>
                <a:solidFill>
                  <a:schemeClr val="bg1"/>
                </a:solidFill>
              </a:ln>
            </p:spPr>
            <p:txBody>
              <a:bodyPr/>
              <a:lstStyle/>
              <a:p>
                <a:endParaRPr lang="zh-CN" altLang="en-US"/>
              </a:p>
            </p:txBody>
          </p:sp>
        </p:grpSp>
      </p:grpSp>
      <p:graphicFrame>
        <p:nvGraphicFramePr>
          <p:cNvPr id="235" name="图表 234"/>
          <p:cNvGraphicFramePr/>
          <p:nvPr/>
        </p:nvGraphicFramePr>
        <p:xfrm>
          <a:off x="173567" y="1620366"/>
          <a:ext cx="6092362" cy="3658119"/>
        </p:xfrm>
        <a:graphic>
          <a:graphicData uri="http://schemas.openxmlformats.org/drawingml/2006/chart">
            <c:chart xmlns:c="http://schemas.openxmlformats.org/drawingml/2006/chart" xmlns:r="http://schemas.openxmlformats.org/officeDocument/2006/relationships" r:id="rId1"/>
          </a:graphicData>
        </a:graphic>
      </p:graphicFrame>
      <p:sp>
        <p:nvSpPr>
          <p:cNvPr id="236" name="文本框 235"/>
          <p:cNvSpPr txBox="1"/>
          <p:nvPr/>
        </p:nvSpPr>
        <p:spPr>
          <a:xfrm>
            <a:off x="552450" y="5571048"/>
            <a:ext cx="6591300" cy="646331"/>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21 interns are hired into 5 different departments: HR, Sales, Logistics, Finance, Engineering, Design and Development.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Communication</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5400" y="2384447"/>
            <a:ext cx="3429000" cy="2733675"/>
          </a:xfrm>
          <a:prstGeom prst="rect">
            <a:avLst/>
          </a:prstGeom>
        </p:spPr>
      </p:pic>
      <p:sp>
        <p:nvSpPr>
          <p:cNvPr id="5" name="文本框 4"/>
          <p:cNvSpPr txBox="1"/>
          <p:nvPr/>
        </p:nvSpPr>
        <p:spPr>
          <a:xfrm>
            <a:off x="5314950" y="2720060"/>
            <a:ext cx="6038850" cy="461665"/>
          </a:xfrm>
          <a:prstGeom prst="rect">
            <a:avLst/>
          </a:prstGeom>
          <a:noFill/>
        </p:spPr>
        <p:txBody>
          <a:bodyPr wrap="square" rtlCol="0">
            <a:spAutoFit/>
          </a:bodyPr>
          <a:lstStyle/>
          <a:p>
            <a:r>
              <a:rPr lang="en-US" altLang="zh-CN" sz="24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This is a place where you work with love.</a:t>
            </a:r>
            <a:endParaRPr lang="zh-CN" altLang="en-US" sz="2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5454375" y="3342509"/>
            <a:ext cx="5760000" cy="1440000"/>
            <a:chOff x="482380" y="1571004"/>
            <a:chExt cx="5760000" cy="1440000"/>
          </a:xfrm>
        </p:grpSpPr>
        <p:grpSp>
          <p:nvGrpSpPr>
            <p:cNvPr id="7" name="组合 6"/>
            <p:cNvGrpSpPr/>
            <p:nvPr/>
          </p:nvGrpSpPr>
          <p:grpSpPr>
            <a:xfrm>
              <a:off x="4322380" y="1571004"/>
              <a:ext cx="1920000" cy="1440000"/>
              <a:chOff x="2782675" y="3448868"/>
              <a:chExt cx="1920000" cy="1440000"/>
            </a:xfrm>
          </p:grpSpPr>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7334" r="7334"/>
              <a:stretch>
                <a:fillRect/>
              </a:stretch>
            </p:blipFill>
            <p:spPr>
              <a:xfrm>
                <a:off x="2782675" y="3448868"/>
                <a:ext cx="1920000" cy="1440000"/>
              </a:xfrm>
              <a:prstGeom prst="rect">
                <a:avLst/>
              </a:prstGeom>
            </p:spPr>
          </p:pic>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24451" r="11549"/>
              <a:stretch>
                <a:fillRect/>
              </a:stretch>
            </p:blipFill>
            <p:spPr>
              <a:xfrm>
                <a:off x="3202675" y="3628868"/>
                <a:ext cx="1080000" cy="1080000"/>
              </a:xfrm>
              <a:prstGeom prst="ellipse">
                <a:avLst/>
              </a:prstGeom>
              <a:ln>
                <a:solidFill>
                  <a:srgbClr val="3DB39E"/>
                </a:solidFill>
              </a:ln>
            </p:spPr>
          </p:pic>
        </p:grpSp>
        <p:grpSp>
          <p:nvGrpSpPr>
            <p:cNvPr id="8" name="组合 7"/>
            <p:cNvGrpSpPr/>
            <p:nvPr/>
          </p:nvGrpSpPr>
          <p:grpSpPr>
            <a:xfrm>
              <a:off x="2402380" y="1571004"/>
              <a:ext cx="1920000" cy="1440000"/>
              <a:chOff x="2302675" y="1614600"/>
              <a:chExt cx="1920000" cy="1440000"/>
            </a:xfrm>
          </p:grpSpPr>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2302675" y="1614600"/>
                <a:ext cx="1920000" cy="1440000"/>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l="12500" r="12500"/>
              <a:stretch>
                <a:fillRect/>
              </a:stretch>
            </p:blipFill>
            <p:spPr>
              <a:xfrm>
                <a:off x="2722675" y="1794600"/>
                <a:ext cx="1080000" cy="1080000"/>
              </a:xfrm>
              <a:prstGeom prst="ellipse">
                <a:avLst/>
              </a:prstGeom>
              <a:ln w="19050">
                <a:solidFill>
                  <a:srgbClr val="3DB39E"/>
                </a:solidFill>
              </a:ln>
            </p:spPr>
          </p:pic>
        </p:grpSp>
        <p:grpSp>
          <p:nvGrpSpPr>
            <p:cNvPr id="9" name="组合 8"/>
            <p:cNvGrpSpPr/>
            <p:nvPr/>
          </p:nvGrpSpPr>
          <p:grpSpPr>
            <a:xfrm>
              <a:off x="482380" y="1571004"/>
              <a:ext cx="1920000" cy="1440000"/>
              <a:chOff x="442958" y="2973228"/>
              <a:chExt cx="1920000" cy="1440000"/>
            </a:xfrm>
          </p:grpSpPr>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l="9200" r="9200"/>
              <a:stretch>
                <a:fillRect/>
              </a:stretch>
            </p:blipFill>
            <p:spPr>
              <a:xfrm>
                <a:off x="442958" y="2973228"/>
                <a:ext cx="1920000" cy="1440000"/>
              </a:xfrm>
              <a:prstGeom prst="rect">
                <a:avLst/>
              </a:prstGeom>
            </p:spPr>
          </p:pic>
          <p:pic>
            <p:nvPicPr>
              <p:cNvPr id="11" name="图片 10"/>
              <p:cNvPicPr>
                <a:picLocks noChangeAspect="1"/>
              </p:cNvPicPr>
              <p:nvPr/>
            </p:nvPicPr>
            <p:blipFill rotWithShape="1">
              <a:blip r:embed="rId7">
                <a:extLst>
                  <a:ext uri="{28A0092B-C50C-407E-A947-70E740481C1C}">
                    <a14:useLocalDpi xmlns:a14="http://schemas.microsoft.com/office/drawing/2010/main" val="0"/>
                  </a:ext>
                </a:extLst>
              </a:blip>
              <a:srcRect l="14748" t="777" r="24801" b="445"/>
              <a:stretch>
                <a:fillRect/>
              </a:stretch>
            </p:blipFill>
            <p:spPr>
              <a:xfrm>
                <a:off x="862958" y="3153228"/>
                <a:ext cx="1080000" cy="1080000"/>
              </a:xfrm>
              <a:prstGeom prst="ellipse">
                <a:avLst/>
              </a:prstGeom>
              <a:ln>
                <a:solidFill>
                  <a:srgbClr val="3DB39E"/>
                </a:solidFill>
              </a:ln>
            </p:spPr>
          </p:pic>
        </p:grpSp>
      </p:gr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圆角矩形 64"/>
          <p:cNvSpPr/>
          <p:nvPr/>
        </p:nvSpPr>
        <p:spPr>
          <a:xfrm rot="3353473">
            <a:off x="-1296434" y="-45657"/>
            <a:ext cx="7846938" cy="7770481"/>
          </a:xfrm>
          <a:prstGeom prst="roundRect">
            <a:avLst>
              <a:gd name="adj" fmla="val 25034"/>
            </a:avLst>
          </a:prstGeom>
          <a:no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3353473">
            <a:off x="-2993407" y="148526"/>
            <a:ext cx="7846938" cy="7770481"/>
          </a:xfrm>
          <a:prstGeom prst="roundRect">
            <a:avLst>
              <a:gd name="adj" fmla="val 25034"/>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rot="3354861">
            <a:off x="1471083" y="1447484"/>
            <a:ext cx="6618166" cy="1325563"/>
          </a:xfrm>
        </p:spPr>
        <p:txBody>
          <a:bodyPr anchor="b" anchorCtr="1">
            <a:noAutofit/>
          </a:bodyPr>
          <a:lstStyle/>
          <a:p>
            <a:pPr algn="r"/>
            <a:r>
              <a:rPr lang="en-US" altLang="zh-CN" sz="6000" b="1" dirty="0" smtClean="0">
                <a:solidFill>
                  <a:srgbClr val="3DB39E"/>
                </a:solidFill>
              </a:rPr>
              <a:t>CONTENTS</a:t>
            </a:r>
            <a:endParaRPr lang="zh-CN" altLang="en-US" sz="6000" b="1" dirty="0">
              <a:solidFill>
                <a:srgbClr val="3DB39E"/>
              </a:solidFill>
            </a:endParaRPr>
          </a:p>
        </p:txBody>
      </p:sp>
      <p:pic>
        <p:nvPicPr>
          <p:cNvPr id="13" name="内容占位符 12"/>
          <p:cNvPicPr>
            <a:picLocks noGrp="1" noChangeAspect="1"/>
          </p:cNvPicPr>
          <p:nvPr>
            <p:ph idx="1"/>
          </p:nvPr>
        </p:nvPicPr>
        <p:blipFill>
          <a:blip r:embed="rId1" cstate="print">
            <a:extLst>
              <a:ext uri="{28A0092B-C50C-407E-A947-70E740481C1C}">
                <a14:useLocalDpi xmlns:a14="http://schemas.microsoft.com/office/drawing/2010/main" val="0"/>
              </a:ext>
            </a:extLst>
          </a:blip>
          <a:srcRect r="54846"/>
          <a:stretch>
            <a:fillRect/>
          </a:stretch>
        </p:blipFill>
        <p:spPr>
          <a:xfrm>
            <a:off x="1" y="0"/>
            <a:ext cx="5505165" cy="6858000"/>
          </a:xfrm>
          <a:custGeom>
            <a:avLst/>
            <a:gdLst>
              <a:gd name="connsiteX0" fmla="*/ 0 w 5505165"/>
              <a:gd name="connsiteY0" fmla="*/ 0 h 6858000"/>
              <a:gd name="connsiteX1" fmla="*/ 2780680 w 5505165"/>
              <a:gd name="connsiteY1" fmla="*/ 0 h 6858000"/>
              <a:gd name="connsiteX2" fmla="*/ 2861416 w 5505165"/>
              <a:gd name="connsiteY2" fmla="*/ 107143 h 6858000"/>
              <a:gd name="connsiteX3" fmla="*/ 5186707 w 5505165"/>
              <a:gd name="connsiteY3" fmla="*/ 3540449 h 6858000"/>
              <a:gd name="connsiteX4" fmla="*/ 4692331 w 5505165"/>
              <a:gd name="connsiteY4" fmla="*/ 6109830 h 6858000"/>
              <a:gd name="connsiteX5" fmla="*/ 3587654 w 5505165"/>
              <a:gd name="connsiteY5" fmla="*/ 6858000 h 6858000"/>
              <a:gd name="connsiteX6" fmla="*/ 0 w 55051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5165" h="6858000">
                <a:moveTo>
                  <a:pt x="0" y="0"/>
                </a:moveTo>
                <a:lnTo>
                  <a:pt x="2780680" y="0"/>
                </a:lnTo>
                <a:lnTo>
                  <a:pt x="2861416" y="107143"/>
                </a:lnTo>
                <a:lnTo>
                  <a:pt x="5186707" y="3540449"/>
                </a:lnTo>
                <a:cubicBezTo>
                  <a:pt x="5759704" y="4386483"/>
                  <a:pt x="5538364" y="5536833"/>
                  <a:pt x="4692331" y="6109830"/>
                </a:cubicBezTo>
                <a:lnTo>
                  <a:pt x="3587654" y="6858000"/>
                </a:lnTo>
                <a:lnTo>
                  <a:pt x="0" y="6858000"/>
                </a:lnTo>
                <a:close/>
              </a:path>
            </a:pathLst>
          </a:custGeom>
          <a:ln w="76200">
            <a:noFill/>
          </a:ln>
        </p:spPr>
      </p:pic>
      <p:grpSp>
        <p:nvGrpSpPr>
          <p:cNvPr id="48" name="组合 47"/>
          <p:cNvGrpSpPr/>
          <p:nvPr/>
        </p:nvGrpSpPr>
        <p:grpSpPr>
          <a:xfrm>
            <a:off x="10589168" y="-2401476"/>
            <a:ext cx="1008000" cy="1008000"/>
            <a:chOff x="3616331" y="1027906"/>
            <a:chExt cx="1008000" cy="1008000"/>
          </a:xfrm>
        </p:grpSpPr>
        <p:grpSp>
          <p:nvGrpSpPr>
            <p:cNvPr id="44" name="组合 43"/>
            <p:cNvGrpSpPr/>
            <p:nvPr/>
          </p:nvGrpSpPr>
          <p:grpSpPr>
            <a:xfrm>
              <a:off x="3682181" y="1093756"/>
              <a:ext cx="876300" cy="876300"/>
              <a:chOff x="4770131" y="2387415"/>
              <a:chExt cx="876300" cy="876300"/>
            </a:xfrm>
          </p:grpSpPr>
          <p:sp>
            <p:nvSpPr>
              <p:cNvPr id="45" name="椭圆 44"/>
              <p:cNvSpPr/>
              <p:nvPr/>
            </p:nvSpPr>
            <p:spPr>
              <a:xfrm>
                <a:off x="4770131" y="2387415"/>
                <a:ext cx="876300" cy="876300"/>
              </a:xfrm>
              <a:prstGeom prst="ellips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281" y="2559165"/>
                <a:ext cx="720000" cy="532800"/>
              </a:xfrm>
              <a:prstGeom prst="rect">
                <a:avLst/>
              </a:prstGeom>
            </p:spPr>
          </p:pic>
        </p:grpSp>
        <p:sp>
          <p:nvSpPr>
            <p:cNvPr id="47" name="椭圆 46"/>
            <p:cNvSpPr/>
            <p:nvPr/>
          </p:nvSpPr>
          <p:spPr>
            <a:xfrm>
              <a:off x="3616331" y="1027906"/>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圆角矩形 13"/>
          <p:cNvSpPr/>
          <p:nvPr/>
        </p:nvSpPr>
        <p:spPr>
          <a:xfrm rot="3353473">
            <a:off x="-3283647" y="76490"/>
            <a:ext cx="7846938" cy="7770481"/>
          </a:xfrm>
          <a:prstGeom prst="roundRect">
            <a:avLst>
              <a:gd name="adj" fmla="val 23810"/>
            </a:avLst>
          </a:prstGeom>
          <a:noFill/>
          <a:ln>
            <a:solidFill>
              <a:srgbClr val="3DB3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13611327" y="-2401476"/>
            <a:ext cx="1483763" cy="1483763"/>
            <a:chOff x="6601118" y="3487490"/>
            <a:chExt cx="1008000" cy="1008000"/>
          </a:xfrm>
        </p:grpSpPr>
        <p:grpSp>
          <p:nvGrpSpPr>
            <p:cNvPr id="27" name="组合 26"/>
            <p:cNvGrpSpPr/>
            <p:nvPr/>
          </p:nvGrpSpPr>
          <p:grpSpPr>
            <a:xfrm>
              <a:off x="6666968" y="3553340"/>
              <a:ext cx="876300" cy="876300"/>
              <a:chOff x="6667499" y="3554322"/>
              <a:chExt cx="876300" cy="876300"/>
            </a:xfrm>
          </p:grpSpPr>
          <p:sp>
            <p:nvSpPr>
              <p:cNvPr id="26" name="椭圆 25"/>
              <p:cNvSpPr/>
              <p:nvPr/>
            </p:nvSpPr>
            <p:spPr>
              <a:xfrm>
                <a:off x="6667499"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594" y="3669124"/>
                <a:ext cx="506110" cy="646696"/>
              </a:xfrm>
              <a:prstGeom prst="rect">
                <a:avLst/>
              </a:prstGeom>
            </p:spPr>
          </p:pic>
        </p:grpSp>
        <p:sp>
          <p:nvSpPr>
            <p:cNvPr id="58" name="椭圆 57"/>
            <p:cNvSpPr/>
            <p:nvPr/>
          </p:nvSpPr>
          <p:spPr>
            <a:xfrm>
              <a:off x="6601118" y="3487490"/>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11905216" y="-2269050"/>
            <a:ext cx="1008000" cy="1008000"/>
            <a:chOff x="5817897" y="4233561"/>
            <a:chExt cx="1008000" cy="1008000"/>
          </a:xfrm>
        </p:grpSpPr>
        <p:grpSp>
          <p:nvGrpSpPr>
            <p:cNvPr id="40" name="组合 39"/>
            <p:cNvGrpSpPr/>
            <p:nvPr/>
          </p:nvGrpSpPr>
          <p:grpSpPr>
            <a:xfrm>
              <a:off x="5883747" y="4299411"/>
              <a:ext cx="876300" cy="876300"/>
              <a:chOff x="5883747" y="4299411"/>
              <a:chExt cx="876300" cy="876300"/>
            </a:xfrm>
          </p:grpSpPr>
          <p:sp>
            <p:nvSpPr>
              <p:cNvPr id="28" name="椭圆 27"/>
              <p:cNvSpPr/>
              <p:nvPr/>
            </p:nvSpPr>
            <p:spPr>
              <a:xfrm>
                <a:off x="5883747" y="4299411"/>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497" y="4342561"/>
                <a:ext cx="568800" cy="790000"/>
              </a:xfrm>
              <a:prstGeom prst="rect">
                <a:avLst/>
              </a:prstGeom>
            </p:spPr>
          </p:pic>
        </p:grpSp>
        <p:sp>
          <p:nvSpPr>
            <p:cNvPr id="60" name="椭圆 59"/>
            <p:cNvSpPr/>
            <p:nvPr/>
          </p:nvSpPr>
          <p:spPr>
            <a:xfrm>
              <a:off x="5817897" y="4233561"/>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4623826" y="230666"/>
            <a:ext cx="1008000" cy="1008000"/>
            <a:chOff x="8044308" y="3488472"/>
            <a:chExt cx="1008000" cy="1008000"/>
          </a:xfrm>
        </p:grpSpPr>
        <p:sp>
          <p:nvSpPr>
            <p:cNvPr id="53" name="椭圆 52"/>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8110158" y="3554322"/>
              <a:ext cx="876300" cy="876300"/>
              <a:chOff x="8110158" y="3554322"/>
              <a:chExt cx="876300" cy="876300"/>
            </a:xfrm>
          </p:grpSpPr>
          <p:sp>
            <p:nvSpPr>
              <p:cNvPr id="32" name="椭圆 3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sp>
        <p:nvSpPr>
          <p:cNvPr id="66" name="文本框 65"/>
          <p:cNvSpPr txBox="1"/>
          <p:nvPr/>
        </p:nvSpPr>
        <p:spPr>
          <a:xfrm>
            <a:off x="5725245" y="442279"/>
            <a:ext cx="5563188" cy="584775"/>
          </a:xfrm>
          <a:prstGeom prst="rect">
            <a:avLst/>
          </a:prstGeom>
          <a:noFill/>
        </p:spPr>
        <p:txBody>
          <a:bodyPr wrap="square" rtlCol="0">
            <a:spAutoFit/>
          </a:bodyPr>
          <a:lstStyle/>
          <a:p>
            <a:r>
              <a:rPr lang="en-US" altLang="zh-CN" sz="3200" dirty="0" smtClean="0">
                <a:solidFill>
                  <a:schemeClr val="tx1">
                    <a:lumMod val="65000"/>
                    <a:lumOff val="35000"/>
                  </a:schemeClr>
                </a:solidFill>
              </a:rPr>
              <a:t>Introduction to Our Team</a:t>
            </a:r>
            <a:endParaRPr lang="zh-CN" altLang="en-US" sz="3200" dirty="0">
              <a:solidFill>
                <a:schemeClr val="tx1">
                  <a:lumMod val="65000"/>
                  <a:lumOff val="35000"/>
                </a:schemeClr>
              </a:solidFill>
            </a:endParaRPr>
          </a:p>
        </p:txBody>
      </p:sp>
      <p:grpSp>
        <p:nvGrpSpPr>
          <p:cNvPr id="55" name="组合 54"/>
          <p:cNvGrpSpPr/>
          <p:nvPr/>
        </p:nvGrpSpPr>
        <p:grpSpPr>
          <a:xfrm>
            <a:off x="5882164" y="1940110"/>
            <a:ext cx="1008000" cy="1008000"/>
            <a:chOff x="8436382" y="2178535"/>
            <a:chExt cx="1008000" cy="1008000"/>
          </a:xfrm>
        </p:grpSpPr>
        <p:sp>
          <p:nvSpPr>
            <p:cNvPr id="51" name="椭圆 50"/>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sp>
        <p:nvSpPr>
          <p:cNvPr id="67" name="文本框 66"/>
          <p:cNvSpPr txBox="1"/>
          <p:nvPr/>
        </p:nvSpPr>
        <p:spPr>
          <a:xfrm>
            <a:off x="6972918" y="2151530"/>
            <a:ext cx="4390406" cy="584775"/>
          </a:xfrm>
          <a:prstGeom prst="rect">
            <a:avLst/>
          </a:prstGeom>
          <a:noFill/>
        </p:spPr>
        <p:txBody>
          <a:bodyPr wrap="square" rtlCol="0">
            <a:spAutoFit/>
          </a:bodyPr>
          <a:lstStyle/>
          <a:p>
            <a:r>
              <a:rPr lang="en-US" altLang="zh-CN" sz="3200" dirty="0" smtClean="0">
                <a:solidFill>
                  <a:schemeClr val="tx1">
                    <a:lumMod val="65000"/>
                    <a:lumOff val="35000"/>
                  </a:schemeClr>
                </a:solidFill>
              </a:rPr>
              <a:t>Annual Training Plan</a:t>
            </a:r>
            <a:endParaRPr lang="zh-CN" altLang="en-US" sz="3200" dirty="0">
              <a:solidFill>
                <a:schemeClr val="tx1">
                  <a:lumMod val="65000"/>
                  <a:lumOff val="35000"/>
                </a:schemeClr>
              </a:solidFill>
            </a:endParaRPr>
          </a:p>
        </p:txBody>
      </p:sp>
      <p:grpSp>
        <p:nvGrpSpPr>
          <p:cNvPr id="50" name="组合 49"/>
          <p:cNvGrpSpPr/>
          <p:nvPr/>
        </p:nvGrpSpPr>
        <p:grpSpPr>
          <a:xfrm>
            <a:off x="6064628" y="5358997"/>
            <a:ext cx="1008000" cy="1008000"/>
            <a:chOff x="6620434" y="1471906"/>
            <a:chExt cx="1008000" cy="1008000"/>
          </a:xfrm>
        </p:grpSpPr>
        <p:sp>
          <p:nvSpPr>
            <p:cNvPr id="49" name="椭圆 48"/>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686284" y="1537756"/>
              <a:ext cx="876300" cy="876300"/>
              <a:chOff x="6787469" y="2184355"/>
              <a:chExt cx="876300" cy="876300"/>
            </a:xfrm>
          </p:grpSpPr>
          <p:sp>
            <p:nvSpPr>
              <p:cNvPr id="15" name="椭圆 14"/>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sp>
        <p:nvSpPr>
          <p:cNvPr id="68" name="文本框 67"/>
          <p:cNvSpPr txBox="1"/>
          <p:nvPr/>
        </p:nvSpPr>
        <p:spPr>
          <a:xfrm>
            <a:off x="7147378" y="5608709"/>
            <a:ext cx="5015292" cy="584775"/>
          </a:xfrm>
          <a:prstGeom prst="rect">
            <a:avLst/>
          </a:prstGeom>
          <a:noFill/>
        </p:spPr>
        <p:txBody>
          <a:bodyPr wrap="square" rtlCol="0">
            <a:spAutoFit/>
          </a:bodyPr>
          <a:lstStyle/>
          <a:p>
            <a:r>
              <a:rPr lang="en-US" altLang="zh-CN" sz="3200" dirty="0" smtClean="0">
                <a:solidFill>
                  <a:schemeClr val="tx1">
                    <a:lumMod val="65000"/>
                    <a:lumOff val="35000"/>
                  </a:schemeClr>
                </a:solidFill>
              </a:rPr>
              <a:t>Management Effectiveness</a:t>
            </a:r>
            <a:endParaRPr lang="en-US" altLang="zh-CN" sz="3200" dirty="0" smtClean="0">
              <a:solidFill>
                <a:schemeClr val="tx1">
                  <a:lumMod val="65000"/>
                  <a:lumOff val="35000"/>
                </a:schemeClr>
              </a:solidFill>
            </a:endParaRPr>
          </a:p>
        </p:txBody>
      </p:sp>
      <p:grpSp>
        <p:nvGrpSpPr>
          <p:cNvPr id="63" name="组合 62"/>
          <p:cNvGrpSpPr/>
          <p:nvPr/>
        </p:nvGrpSpPr>
        <p:grpSpPr>
          <a:xfrm>
            <a:off x="6718536" y="3649554"/>
            <a:ext cx="1008000" cy="1008000"/>
            <a:chOff x="7998232" y="5129653"/>
            <a:chExt cx="1008000" cy="1008000"/>
          </a:xfrm>
        </p:grpSpPr>
        <p:sp>
          <p:nvSpPr>
            <p:cNvPr id="62" name="椭圆 61"/>
            <p:cNvSpPr/>
            <p:nvPr/>
          </p:nvSpPr>
          <p:spPr>
            <a:xfrm>
              <a:off x="7998232" y="5129653"/>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
        <p:nvSpPr>
          <p:cNvPr id="69" name="文本框 68"/>
          <p:cNvSpPr txBox="1"/>
          <p:nvPr/>
        </p:nvSpPr>
        <p:spPr>
          <a:xfrm>
            <a:off x="7802736" y="3861167"/>
            <a:ext cx="4390406" cy="584775"/>
          </a:xfrm>
          <a:prstGeom prst="rect">
            <a:avLst/>
          </a:prstGeom>
          <a:noFill/>
        </p:spPr>
        <p:txBody>
          <a:bodyPr wrap="square" rtlCol="0">
            <a:spAutoFit/>
          </a:bodyPr>
          <a:lstStyle/>
          <a:p>
            <a:r>
              <a:rPr lang="en-US" altLang="zh-CN" sz="3200" dirty="0" smtClean="0">
                <a:solidFill>
                  <a:schemeClr val="tx1">
                    <a:lumMod val="65000"/>
                    <a:lumOff val="35000"/>
                  </a:schemeClr>
                </a:solidFill>
              </a:rPr>
              <a:t>Project Management</a:t>
            </a:r>
            <a:endParaRPr lang="zh-CN" altLang="en-US" sz="3200" dirty="0">
              <a:solidFill>
                <a:schemeClr val="tx1">
                  <a:lumMod val="65000"/>
                  <a:lumOff val="35000"/>
                </a:schemeClr>
              </a:solidFill>
            </a:endParaRPr>
          </a:p>
        </p:txBody>
      </p:sp>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dirty="0"/>
          </a:p>
        </p:txBody>
      </p:sp>
      <p:sp>
        <p:nvSpPr>
          <p:cNvPr id="9" name="椭圆 8"/>
          <p:cNvSpPr/>
          <p:nvPr/>
        </p:nvSpPr>
        <p:spPr>
          <a:xfrm>
            <a:off x="1041627" y="1907794"/>
            <a:ext cx="3829050" cy="3829050"/>
          </a:xfrm>
          <a:prstGeom prst="ellipse">
            <a:avLst/>
          </a:prstGeom>
          <a:solidFill>
            <a:srgbClr val="3DB3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latin typeface="微软雅黑 Light" panose="020B0502040204020203" pitchFamily="34" charset="-122"/>
                <a:ea typeface="微软雅黑 Light" panose="020B0502040204020203" pitchFamily="34" charset="-122"/>
              </a:rPr>
              <a:t>Thank you</a:t>
            </a:r>
            <a:endParaRPr lang="zh-CN" altLang="en-US" sz="7200" dirty="0">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7179777" y="4006883"/>
            <a:ext cx="5029200" cy="369332"/>
          </a:xfrm>
          <a:prstGeom prst="rect">
            <a:avLst/>
          </a:prstGeom>
          <a:solidFill>
            <a:schemeClr val="tx1">
              <a:alpha val="40000"/>
            </a:schemeClr>
          </a:solidFill>
        </p:spPr>
        <p:txBody>
          <a:bodyPr wrap="square" rtlCol="0">
            <a:spAutoFit/>
          </a:bodyPr>
          <a:lstStyle/>
          <a:p>
            <a:r>
              <a:rPr lang="en-US" altLang="zh-CN" dirty="0" smtClean="0">
                <a:solidFill>
                  <a:schemeClr val="bg1"/>
                </a:solidFill>
                <a:latin typeface="微软雅黑 Light" panose="020B0502040204020203" pitchFamily="34" charset="-122"/>
                <a:ea typeface="微软雅黑 Light" panose="020B0502040204020203" pitchFamily="34" charset="-122"/>
              </a:rPr>
              <a:t>If you need further assistance, please contact:</a:t>
            </a:r>
            <a:endParaRPr lang="en-US" altLang="zh-CN" dirty="0" smtClean="0">
              <a:solidFill>
                <a:schemeClr val="bg1"/>
              </a:solidFill>
              <a:latin typeface="微软雅黑 Light" panose="020B0502040204020203" pitchFamily="34" charset="-122"/>
              <a:ea typeface="微软雅黑 Light" panose="020B0502040204020203" pitchFamily="34" charset="-122"/>
            </a:endParaRPr>
          </a:p>
        </p:txBody>
      </p:sp>
      <p:grpSp>
        <p:nvGrpSpPr>
          <p:cNvPr id="28" name="组合 27"/>
          <p:cNvGrpSpPr/>
          <p:nvPr/>
        </p:nvGrpSpPr>
        <p:grpSpPr>
          <a:xfrm>
            <a:off x="8039100" y="4565211"/>
            <a:ext cx="3371850" cy="1602143"/>
            <a:chOff x="6456105" y="4754207"/>
            <a:chExt cx="3371850" cy="1602143"/>
          </a:xfrm>
        </p:grpSpPr>
        <p:sp>
          <p:nvSpPr>
            <p:cNvPr id="17" name="文本框 16"/>
            <p:cNvSpPr txBox="1"/>
            <p:nvPr/>
          </p:nvSpPr>
          <p:spPr>
            <a:xfrm>
              <a:off x="7178887" y="4890079"/>
              <a:ext cx="2626208" cy="400110"/>
            </a:xfrm>
            <a:prstGeom prst="rect">
              <a:avLst/>
            </a:prstGeom>
            <a:noFill/>
          </p:spPr>
          <p:txBody>
            <a:bodyPr wrap="square" rtlCol="0">
              <a:spAutoFit/>
            </a:bodyPr>
            <a:lstStyle/>
            <a:p>
              <a:r>
                <a:rPr lang="en-US" altLang="zh-CN" sz="2000" dirty="0" smtClean="0">
                  <a:solidFill>
                    <a:srgbClr val="3DB39E"/>
                  </a:solidFill>
                  <a:latin typeface="微软雅黑 Light" panose="020B0502040204020203" pitchFamily="34" charset="-122"/>
                  <a:ea typeface="微软雅黑 Light" panose="020B0502040204020203" pitchFamily="34" charset="-122"/>
                </a:rPr>
                <a:t>@</a:t>
              </a:r>
              <a:r>
                <a:rPr lang="en-US" altLang="zh-CN" sz="2000" dirty="0" err="1" smtClean="0">
                  <a:solidFill>
                    <a:srgbClr val="3DB39E"/>
                  </a:solidFill>
                  <a:latin typeface="微软雅黑 Light" panose="020B0502040204020203" pitchFamily="34" charset="-122"/>
                  <a:ea typeface="微软雅黑 Light" panose="020B0502040204020203" pitchFamily="34" charset="-122"/>
                </a:rPr>
                <a:t>PPTonna</a:t>
              </a:r>
              <a:endParaRPr lang="en-US" altLang="zh-CN" sz="2000" dirty="0" smtClean="0">
                <a:solidFill>
                  <a:srgbClr val="3DB39E"/>
                </a:solidFill>
                <a:latin typeface="微软雅黑 Light" panose="020B0502040204020203" pitchFamily="34" charset="-122"/>
                <a:ea typeface="微软雅黑 Light" panose="020B0502040204020203" pitchFamily="34" charset="-122"/>
              </a:endParaRPr>
            </a:p>
          </p:txBody>
        </p:sp>
        <p:grpSp>
          <p:nvGrpSpPr>
            <p:cNvPr id="20" name="组合 19"/>
            <p:cNvGrpSpPr/>
            <p:nvPr/>
          </p:nvGrpSpPr>
          <p:grpSpPr>
            <a:xfrm>
              <a:off x="6575881" y="5996260"/>
              <a:ext cx="510449" cy="350848"/>
              <a:chOff x="-1087696" y="3924301"/>
              <a:chExt cx="1862396" cy="1015618"/>
            </a:xfrm>
          </p:grpSpPr>
          <p:sp>
            <p:nvSpPr>
              <p:cNvPr id="18" name="圆角矩形 17"/>
              <p:cNvSpPr/>
              <p:nvPr/>
            </p:nvSpPr>
            <p:spPr>
              <a:xfrm>
                <a:off x="-1087696" y="3924301"/>
                <a:ext cx="1862396" cy="101561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54100" y="3975100"/>
                <a:ext cx="1765300" cy="431800"/>
              </a:xfrm>
              <a:custGeom>
                <a:avLst/>
                <a:gdLst>
                  <a:gd name="connsiteX0" fmla="*/ 0 w 1765300"/>
                  <a:gd name="connsiteY0" fmla="*/ 0 h 431800"/>
                  <a:gd name="connsiteX1" fmla="*/ 901700 w 1765300"/>
                  <a:gd name="connsiteY1" fmla="*/ 431800 h 431800"/>
                  <a:gd name="connsiteX2" fmla="*/ 1765300 w 1765300"/>
                  <a:gd name="connsiteY2" fmla="*/ 0 h 431800"/>
                  <a:gd name="connsiteX3" fmla="*/ 1765300 w 1765300"/>
                  <a:gd name="connsiteY3" fmla="*/ 0 h 431800"/>
                </a:gdLst>
                <a:ahLst/>
                <a:cxnLst>
                  <a:cxn ang="0">
                    <a:pos x="connsiteX0" y="connsiteY0"/>
                  </a:cxn>
                  <a:cxn ang="0">
                    <a:pos x="connsiteX1" y="connsiteY1"/>
                  </a:cxn>
                  <a:cxn ang="0">
                    <a:pos x="connsiteX2" y="connsiteY2"/>
                  </a:cxn>
                  <a:cxn ang="0">
                    <a:pos x="connsiteX3" y="connsiteY3"/>
                  </a:cxn>
                </a:cxnLst>
                <a:rect l="l" t="t" r="r" b="b"/>
                <a:pathLst>
                  <a:path w="1765300" h="431800">
                    <a:moveTo>
                      <a:pt x="0" y="0"/>
                    </a:moveTo>
                    <a:lnTo>
                      <a:pt x="901700" y="431800"/>
                    </a:lnTo>
                    <a:lnTo>
                      <a:pt x="1765300" y="0"/>
                    </a:lnTo>
                    <a:lnTo>
                      <a:pt x="1765300" y="0"/>
                    </a:ln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7232554" y="5987018"/>
              <a:ext cx="2345514" cy="369332"/>
            </a:xfrm>
            <a:prstGeom prst="rect">
              <a:avLst/>
            </a:prstGeom>
          </p:spPr>
          <p:txBody>
            <a:bodyPr wrap="none">
              <a:spAutoFit/>
            </a:bodyPr>
            <a:lstStyle/>
            <a:p>
              <a:r>
                <a:rPr lang="en-US" altLang="zh-CN" dirty="0">
                  <a:solidFill>
                    <a:schemeClr val="bg1"/>
                  </a:solidFill>
                  <a:latin typeface="微软雅黑 Light" panose="020B0502040204020203" pitchFamily="34" charset="-122"/>
                  <a:ea typeface="微软雅黑 Light" panose="020B0502040204020203" pitchFamily="34" charset="-122"/>
                  <a:hlinkClick r:id="rId1"/>
                </a:rPr>
                <a:t>tonnatang@live.com</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r="60309"/>
            <a:stretch>
              <a:fillRect/>
            </a:stretch>
          </p:blipFill>
          <p:spPr>
            <a:xfrm>
              <a:off x="6525740" y="4754207"/>
              <a:ext cx="610731" cy="467963"/>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105" y="5238000"/>
              <a:ext cx="750000" cy="750000"/>
            </a:xfrm>
            <a:prstGeom prst="rect">
              <a:avLst/>
            </a:prstGeom>
          </p:spPr>
        </p:pic>
        <p:sp>
          <p:nvSpPr>
            <p:cNvPr id="25" name="文本框 24"/>
            <p:cNvSpPr txBox="1"/>
            <p:nvPr/>
          </p:nvSpPr>
          <p:spPr>
            <a:xfrm>
              <a:off x="7201747" y="5404633"/>
              <a:ext cx="2626208" cy="400110"/>
            </a:xfrm>
            <a:prstGeom prst="rect">
              <a:avLst/>
            </a:prstGeom>
            <a:noFill/>
          </p:spPr>
          <p:txBody>
            <a:bodyPr wrap="square" rtlCol="0">
              <a:spAutoFit/>
            </a:bodyPr>
            <a:lstStyle/>
            <a:p>
              <a:r>
                <a:rPr lang="en-US" altLang="zh-CN" sz="2000" dirty="0" err="1" smtClean="0">
                  <a:solidFill>
                    <a:srgbClr val="3DB39E"/>
                  </a:solidFill>
                  <a:latin typeface="微软雅黑 Light" panose="020B0502040204020203" pitchFamily="34" charset="-122"/>
                  <a:ea typeface="微软雅黑 Light" panose="020B0502040204020203" pitchFamily="34" charset="-122"/>
                </a:rPr>
                <a:t>PPTonna</a:t>
              </a:r>
              <a:endParaRPr lang="en-US" altLang="zh-CN" sz="2000" dirty="0" smtClean="0">
                <a:solidFill>
                  <a:srgbClr val="3DB39E"/>
                </a:solidFill>
                <a:latin typeface="微软雅黑 Light" panose="020B0502040204020203" pitchFamily="34" charset="-122"/>
                <a:ea typeface="微软雅黑 Light" panose="020B0502040204020203" pitchFamily="34" charset="-122"/>
              </a:endParaRPr>
            </a:p>
          </p:txBody>
        </p:sp>
      </p:grpSp>
      <p:sp>
        <p:nvSpPr>
          <p:cNvPr id="29" name="矩形 28"/>
          <p:cNvSpPr/>
          <p:nvPr/>
        </p:nvSpPr>
        <p:spPr>
          <a:xfrm>
            <a:off x="6919913" y="4006883"/>
            <a:ext cx="187294"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29"/>
                                        </p:tgtEl>
                                      </p:cBhvr>
                                    </p:animEffect>
                                    <p:animScale>
                                      <p:cBhvr>
                                        <p:cTn id="23" dur="250" autoRev="1" fill="hold"/>
                                        <p:tgtEl>
                                          <p:spTgt spid="29"/>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9" grpId="0" animBg="1"/>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fld>
            <a:endParaRPr lang="zh-CN" altLang="en-US"/>
          </a:p>
        </p:txBody>
      </p:sp>
      <p:pic>
        <p:nvPicPr>
          <p:cNvPr id="11" name="内容占位符 10"/>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sp>
        <p:nvSpPr>
          <p:cNvPr id="12" name="矩形 11"/>
          <p:cNvSpPr/>
          <p:nvPr/>
        </p:nvSpPr>
        <p:spPr>
          <a:xfrm>
            <a:off x="-1041" y="1368745"/>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983559" y="2133591"/>
            <a:ext cx="1080000" cy="1080000"/>
            <a:chOff x="8110158" y="3554322"/>
            <a:chExt cx="876300" cy="876300"/>
          </a:xfrm>
        </p:grpSpPr>
        <p:sp>
          <p:nvSpPr>
            <p:cNvPr id="18" name="椭圆 17"/>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4863767" cy="584775"/>
            </a:xfrm>
            <a:prstGeom prst="rect">
              <a:avLst/>
            </a:prstGeom>
          </p:spPr>
          <p:txBody>
            <a:bodyPr wrap="none">
              <a:spAutoFit/>
            </a:bodyPr>
            <a:lstStyle/>
            <a:p>
              <a:r>
                <a:rPr lang="en-US" altLang="zh-CN" sz="3200" b="1" dirty="0">
                  <a:solidFill>
                    <a:srgbClr val="3DB39E"/>
                  </a:solidFill>
                  <a:latin typeface="微软雅黑 Light" panose="020B0502040204020203" pitchFamily="34" charset="-122"/>
                  <a:ea typeface="微软雅黑 Light" panose="020B0502040204020203" pitchFamily="34" charset="-122"/>
                </a:rPr>
                <a:t>Introduction to Our </a:t>
              </a:r>
              <a:r>
                <a:rPr lang="en-US" altLang="zh-CN" sz="3200" b="1" dirty="0" smtClean="0">
                  <a:solidFill>
                    <a:srgbClr val="3DB39E"/>
                  </a:solidFill>
                  <a:latin typeface="微软雅黑 Light" panose="020B0502040204020203" pitchFamily="34" charset="-122"/>
                  <a:ea typeface="微软雅黑 Light" panose="020B0502040204020203" pitchFamily="34" charset="-122"/>
                </a:rPr>
                <a:t>Team</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Team Members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Analysis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Action Plan</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030879" y="2133590"/>
            <a:ext cx="1080000" cy="1080000"/>
            <a:chOff x="8502232" y="2244385"/>
            <a:chExt cx="876300" cy="876300"/>
          </a:xfrm>
        </p:grpSpPr>
        <p:sp>
          <p:nvSpPr>
            <p:cNvPr id="35" name="椭圆 3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7" name="组合 36"/>
          <p:cNvGrpSpPr/>
          <p:nvPr/>
        </p:nvGrpSpPr>
        <p:grpSpPr>
          <a:xfrm>
            <a:off x="10133829" y="2137219"/>
            <a:ext cx="1080000" cy="1080000"/>
            <a:chOff x="6787469" y="2184355"/>
            <a:chExt cx="876300" cy="876300"/>
          </a:xfrm>
        </p:grpSpPr>
        <p:sp>
          <p:nvSpPr>
            <p:cNvPr id="38" name="椭圆 37"/>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0" name="组合 39"/>
          <p:cNvGrpSpPr/>
          <p:nvPr/>
        </p:nvGrpSpPr>
        <p:grpSpPr>
          <a:xfrm>
            <a:off x="7211921" y="2133821"/>
            <a:ext cx="1080000" cy="1080000"/>
            <a:chOff x="8064082" y="5195503"/>
            <a:chExt cx="876300" cy="876300"/>
          </a:xfrm>
        </p:grpSpPr>
        <p:sp>
          <p:nvSpPr>
            <p:cNvPr id="41" name="椭圆 40"/>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Our Team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pic>
        <p:nvPicPr>
          <p:cNvPr id="27" name="图片 26"/>
          <p:cNvPicPr>
            <a:picLocks noChangeAspect="1"/>
          </p:cNvPicPr>
          <p:nvPr/>
        </p:nvPicPr>
        <p:blipFill rotWithShape="1">
          <a:blip r:embed="rId1">
            <a:extLst>
              <a:ext uri="{28A0092B-C50C-407E-A947-70E740481C1C}">
                <a14:useLocalDpi xmlns:a14="http://schemas.microsoft.com/office/drawing/2010/main" val="0"/>
              </a:ext>
            </a:extLst>
          </a:blip>
          <a:srcRect t="2539" b="2539"/>
          <a:stretch>
            <a:fillRect/>
          </a:stretch>
        </p:blipFill>
        <p:spPr>
          <a:xfrm>
            <a:off x="3390693" y="3033396"/>
            <a:ext cx="2552493" cy="1435778"/>
          </a:xfrm>
          <a:prstGeom prst="rect">
            <a:avLst/>
          </a:prstGeom>
        </p:spPr>
      </p:pic>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t="4044" b="4044"/>
          <a:stretch>
            <a:fillRect/>
          </a:stretch>
        </p:blipFill>
        <p:spPr>
          <a:xfrm>
            <a:off x="8495586" y="3032774"/>
            <a:ext cx="2552493" cy="1435778"/>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t="6055" b="6055"/>
          <a:stretch>
            <a:fillRect/>
          </a:stretch>
        </p:blipFill>
        <p:spPr>
          <a:xfrm>
            <a:off x="5943186" y="1597070"/>
            <a:ext cx="2552493" cy="1435778"/>
          </a:xfrm>
          <a:prstGeom prst="rect">
            <a:avLst/>
          </a:prstGeom>
        </p:spPr>
      </p:pic>
      <p:pic>
        <p:nvPicPr>
          <p:cNvPr id="33" name="图片 32"/>
          <p:cNvPicPr>
            <a:picLocks noChangeAspect="1"/>
          </p:cNvPicPr>
          <p:nvPr/>
        </p:nvPicPr>
        <p:blipFill rotWithShape="1">
          <a:blip r:embed="rId4">
            <a:extLst>
              <a:ext uri="{28A0092B-C50C-407E-A947-70E740481C1C}">
                <a14:useLocalDpi xmlns:a14="http://schemas.microsoft.com/office/drawing/2010/main" val="0"/>
              </a:ext>
            </a:extLst>
          </a:blip>
          <a:srcRect t="4706" b="11700"/>
          <a:stretch>
            <a:fillRect/>
          </a:stretch>
        </p:blipFill>
        <p:spPr>
          <a:xfrm>
            <a:off x="838200" y="1597618"/>
            <a:ext cx="2552493" cy="1435778"/>
          </a:xfrm>
          <a:prstGeom prst="rect">
            <a:avLst/>
          </a:prstGeom>
        </p:spPr>
      </p:pic>
      <p:grpSp>
        <p:nvGrpSpPr>
          <p:cNvPr id="40" name="组合 39"/>
          <p:cNvGrpSpPr/>
          <p:nvPr/>
        </p:nvGrpSpPr>
        <p:grpSpPr>
          <a:xfrm>
            <a:off x="838293" y="2866218"/>
            <a:ext cx="2552400" cy="1602334"/>
            <a:chOff x="838293" y="2866218"/>
            <a:chExt cx="2552400" cy="1602334"/>
          </a:xfrm>
        </p:grpSpPr>
        <p:grpSp>
          <p:nvGrpSpPr>
            <p:cNvPr id="38" name="组合 37"/>
            <p:cNvGrpSpPr/>
            <p:nvPr/>
          </p:nvGrpSpPr>
          <p:grpSpPr>
            <a:xfrm>
              <a:off x="838293" y="3032152"/>
              <a:ext cx="2552400" cy="1436400"/>
              <a:chOff x="571593" y="4542774"/>
              <a:chExt cx="2552400" cy="1436400"/>
            </a:xfrm>
          </p:grpSpPr>
          <p:sp>
            <p:nvSpPr>
              <p:cNvPr id="35" name="矩形 34"/>
              <p:cNvSpPr/>
              <p:nvPr/>
            </p:nvSpPr>
            <p:spPr>
              <a:xfrm>
                <a:off x="571593" y="5007174"/>
                <a:ext cx="2552400" cy="9720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lumMod val="95000"/>
                      </a:schemeClr>
                    </a:solidFill>
                  </a:rPr>
                  <a:t>Director of Talent Management Office</a:t>
                </a:r>
                <a:endParaRPr lang="zh-CN" altLang="en-US" sz="2000" dirty="0">
                  <a:solidFill>
                    <a:schemeClr val="bg1">
                      <a:lumMod val="95000"/>
                    </a:schemeClr>
                  </a:solidFill>
                </a:endParaRPr>
              </a:p>
            </p:txBody>
          </p:sp>
          <p:sp>
            <p:nvSpPr>
              <p:cNvPr id="37" name="矩形 36"/>
              <p:cNvSpPr/>
              <p:nvPr/>
            </p:nvSpPr>
            <p:spPr>
              <a:xfrm>
                <a:off x="571593" y="4542774"/>
                <a:ext cx="2552400" cy="4644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Joe Evans</a:t>
                </a:r>
                <a:endParaRPr lang="zh-CN" altLang="en-US" sz="2800" dirty="0">
                  <a:solidFill>
                    <a:schemeClr val="bg1"/>
                  </a:solidFill>
                </a:endParaRPr>
              </a:p>
            </p:txBody>
          </p:sp>
        </p:grpSp>
        <p:sp>
          <p:nvSpPr>
            <p:cNvPr id="39" name="等腰三角形 38"/>
            <p:cNvSpPr/>
            <p:nvPr/>
          </p:nvSpPr>
          <p:spPr>
            <a:xfrm>
              <a:off x="3162093" y="2866218"/>
              <a:ext cx="228600" cy="165312"/>
            </a:xfrm>
            <a:prstGeom prst="triangl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43093" y="2866218"/>
            <a:ext cx="2552400" cy="1602334"/>
            <a:chOff x="838293" y="2866218"/>
            <a:chExt cx="2552400" cy="1602334"/>
          </a:xfrm>
        </p:grpSpPr>
        <p:grpSp>
          <p:nvGrpSpPr>
            <p:cNvPr id="42" name="组合 41"/>
            <p:cNvGrpSpPr/>
            <p:nvPr/>
          </p:nvGrpSpPr>
          <p:grpSpPr>
            <a:xfrm>
              <a:off x="838293" y="3032152"/>
              <a:ext cx="2552400" cy="1436400"/>
              <a:chOff x="571593" y="4542774"/>
              <a:chExt cx="2552400" cy="1436400"/>
            </a:xfrm>
          </p:grpSpPr>
          <p:sp>
            <p:nvSpPr>
              <p:cNvPr id="44" name="矩形 43"/>
              <p:cNvSpPr/>
              <p:nvPr/>
            </p:nvSpPr>
            <p:spPr>
              <a:xfrm>
                <a:off x="571593" y="5007174"/>
                <a:ext cx="2552400" cy="9720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lumMod val="95000"/>
                      </a:schemeClr>
                    </a:solidFill>
                  </a:rPr>
                  <a:t>Training and Development Analyst</a:t>
                </a:r>
                <a:endParaRPr lang="zh-CN" altLang="en-US" sz="2000" dirty="0">
                  <a:solidFill>
                    <a:schemeClr val="bg1">
                      <a:lumMod val="95000"/>
                    </a:schemeClr>
                  </a:solidFill>
                </a:endParaRPr>
              </a:p>
            </p:txBody>
          </p:sp>
          <p:sp>
            <p:nvSpPr>
              <p:cNvPr id="45" name="矩形 44"/>
              <p:cNvSpPr/>
              <p:nvPr/>
            </p:nvSpPr>
            <p:spPr>
              <a:xfrm>
                <a:off x="571593" y="4542774"/>
                <a:ext cx="2552400" cy="4644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Andrew Birch</a:t>
                </a:r>
                <a:endParaRPr lang="zh-CN" altLang="en-US" sz="2800" dirty="0">
                  <a:solidFill>
                    <a:schemeClr val="bg1"/>
                  </a:solidFill>
                </a:endParaRPr>
              </a:p>
            </p:txBody>
          </p:sp>
        </p:grpSp>
        <p:sp>
          <p:nvSpPr>
            <p:cNvPr id="43" name="等腰三角形 42"/>
            <p:cNvSpPr/>
            <p:nvPr/>
          </p:nvSpPr>
          <p:spPr>
            <a:xfrm>
              <a:off x="3162093" y="2866218"/>
              <a:ext cx="228600" cy="165312"/>
            </a:xfrm>
            <a:prstGeom prst="triangl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390647" y="1594819"/>
            <a:ext cx="2552400" cy="1601712"/>
            <a:chOff x="838293" y="3032152"/>
            <a:chExt cx="2552400" cy="1601712"/>
          </a:xfrm>
          <a:solidFill>
            <a:schemeClr val="bg1">
              <a:lumMod val="95000"/>
            </a:schemeClr>
          </a:solidFill>
        </p:grpSpPr>
        <p:grpSp>
          <p:nvGrpSpPr>
            <p:cNvPr id="47" name="组合 46"/>
            <p:cNvGrpSpPr/>
            <p:nvPr/>
          </p:nvGrpSpPr>
          <p:grpSpPr>
            <a:xfrm>
              <a:off x="838293" y="3032152"/>
              <a:ext cx="2552400" cy="1436400"/>
              <a:chOff x="571593" y="4542774"/>
              <a:chExt cx="2552400" cy="1436400"/>
            </a:xfrm>
            <a:grpFill/>
          </p:grpSpPr>
          <p:sp>
            <p:nvSpPr>
              <p:cNvPr id="49" name="矩形 48"/>
              <p:cNvSpPr/>
              <p:nvPr/>
            </p:nvSpPr>
            <p:spPr>
              <a:xfrm>
                <a:off x="571593" y="5007174"/>
                <a:ext cx="25524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lumMod val="50000"/>
                      </a:schemeClr>
                    </a:solidFill>
                  </a:rPr>
                  <a:t>Training Coordinator</a:t>
                </a:r>
                <a:endParaRPr lang="zh-CN" altLang="en-US" sz="2000" dirty="0">
                  <a:solidFill>
                    <a:schemeClr val="bg1">
                      <a:lumMod val="50000"/>
                    </a:schemeClr>
                  </a:solidFill>
                </a:endParaRPr>
              </a:p>
            </p:txBody>
          </p:sp>
          <p:sp>
            <p:nvSpPr>
              <p:cNvPr id="50" name="矩形 49"/>
              <p:cNvSpPr/>
              <p:nvPr/>
            </p:nvSpPr>
            <p:spPr>
              <a:xfrm>
                <a:off x="571593" y="4542774"/>
                <a:ext cx="2552400" cy="46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3DB39E"/>
                    </a:solidFill>
                  </a:rPr>
                  <a:t>Dianne Locker</a:t>
                </a:r>
                <a:endParaRPr lang="zh-CN" altLang="en-US" sz="2800" dirty="0">
                  <a:solidFill>
                    <a:srgbClr val="3DB39E"/>
                  </a:solidFill>
                </a:endParaRPr>
              </a:p>
            </p:txBody>
          </p:sp>
        </p:grpSp>
        <p:sp>
          <p:nvSpPr>
            <p:cNvPr id="48" name="等腰三角形 47"/>
            <p:cNvSpPr/>
            <p:nvPr/>
          </p:nvSpPr>
          <p:spPr>
            <a:xfrm flipV="1">
              <a:off x="3161953" y="4468552"/>
              <a:ext cx="228600" cy="1653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8495632" y="1608754"/>
            <a:ext cx="2552400" cy="1601712"/>
            <a:chOff x="838293" y="3032152"/>
            <a:chExt cx="2552400" cy="1601712"/>
          </a:xfrm>
          <a:solidFill>
            <a:schemeClr val="bg1">
              <a:lumMod val="95000"/>
            </a:schemeClr>
          </a:solidFill>
        </p:grpSpPr>
        <p:grpSp>
          <p:nvGrpSpPr>
            <p:cNvPr id="52" name="组合 51"/>
            <p:cNvGrpSpPr/>
            <p:nvPr/>
          </p:nvGrpSpPr>
          <p:grpSpPr>
            <a:xfrm>
              <a:off x="838293" y="3032152"/>
              <a:ext cx="2552400" cy="1436400"/>
              <a:chOff x="571593" y="4542774"/>
              <a:chExt cx="2552400" cy="1436400"/>
            </a:xfrm>
            <a:grpFill/>
          </p:grpSpPr>
          <p:sp>
            <p:nvSpPr>
              <p:cNvPr id="54" name="矩形 53"/>
              <p:cNvSpPr/>
              <p:nvPr/>
            </p:nvSpPr>
            <p:spPr>
              <a:xfrm>
                <a:off x="571593" y="5007174"/>
                <a:ext cx="25524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lumMod val="50000"/>
                      </a:schemeClr>
                    </a:solidFill>
                  </a:rPr>
                  <a:t>Training System Administrator</a:t>
                </a:r>
                <a:endParaRPr lang="zh-CN" altLang="en-US" sz="2000" dirty="0">
                  <a:solidFill>
                    <a:schemeClr val="bg1">
                      <a:lumMod val="50000"/>
                    </a:schemeClr>
                  </a:solidFill>
                </a:endParaRPr>
              </a:p>
            </p:txBody>
          </p:sp>
          <p:sp>
            <p:nvSpPr>
              <p:cNvPr id="55" name="矩形 54"/>
              <p:cNvSpPr/>
              <p:nvPr/>
            </p:nvSpPr>
            <p:spPr>
              <a:xfrm>
                <a:off x="571593" y="4542774"/>
                <a:ext cx="2552400" cy="46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rgbClr val="3DB39E"/>
                    </a:solidFill>
                  </a:rPr>
                  <a:t>Cathy Lee</a:t>
                </a:r>
                <a:endParaRPr lang="zh-CN" altLang="en-US" sz="2800" dirty="0">
                  <a:solidFill>
                    <a:srgbClr val="3DB39E"/>
                  </a:solidFill>
                </a:endParaRPr>
              </a:p>
            </p:txBody>
          </p:sp>
        </p:grpSp>
        <p:sp>
          <p:nvSpPr>
            <p:cNvPr id="53" name="等腰三角形 52"/>
            <p:cNvSpPr/>
            <p:nvPr/>
          </p:nvSpPr>
          <p:spPr>
            <a:xfrm flipV="1">
              <a:off x="3161953" y="4468552"/>
              <a:ext cx="228600" cy="1653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838200" y="4908884"/>
            <a:ext cx="3332747" cy="523220"/>
          </a:xfrm>
          <a:prstGeom prst="rect">
            <a:avLst/>
          </a:prstGeom>
          <a:noFill/>
        </p:spPr>
        <p:txBody>
          <a:bodyPr wrap="square" rtlCol="0">
            <a:spAutoFit/>
          </a:bodyPr>
          <a:lstStyle/>
          <a:p>
            <a:r>
              <a:rPr lang="en-US" altLang="zh-CN" sz="2800" dirty="0" smtClean="0">
                <a:solidFill>
                  <a:srgbClr val="3DB39E"/>
                </a:solidFill>
              </a:rPr>
              <a:t>OUR MISSION</a:t>
            </a:r>
            <a:endParaRPr lang="zh-CN" altLang="en-US" sz="2800" dirty="0">
              <a:solidFill>
                <a:srgbClr val="3DB39E"/>
              </a:solidFill>
            </a:endParaRPr>
          </a:p>
        </p:txBody>
      </p:sp>
      <p:sp>
        <p:nvSpPr>
          <p:cNvPr id="57" name="文本框 56"/>
          <p:cNvSpPr txBox="1"/>
          <p:nvPr/>
        </p:nvSpPr>
        <p:spPr>
          <a:xfrm>
            <a:off x="838200" y="5432104"/>
            <a:ext cx="10209692" cy="1015663"/>
          </a:xfrm>
          <a:prstGeom prst="rect">
            <a:avLst/>
          </a:prstGeom>
          <a:noFill/>
        </p:spPr>
        <p:txBody>
          <a:bodyPr wrap="square" rtlCol="0">
            <a:spAutoFit/>
          </a:bodyPr>
          <a:lstStyle/>
          <a:p>
            <a:r>
              <a:rPr lang="en-US" altLang="zh-CN" sz="2000" dirty="0" smtClean="0">
                <a:solidFill>
                  <a:schemeClr val="tx1">
                    <a:lumMod val="50000"/>
                    <a:lumOff val="50000"/>
                  </a:schemeClr>
                </a:solidFill>
              </a:rPr>
              <a:t>Our mission is to design the performance module of all positions and relevant training system which will contain training courses of all works, instructors and coaches, career development routine and employees engagement.</a:t>
            </a:r>
            <a:endParaRPr lang="zh-CN" altLang="en-US" sz="2000" dirty="0">
              <a:solidFill>
                <a:schemeClr val="tx1">
                  <a:lumMod val="50000"/>
                  <a:lumOff val="50000"/>
                </a:schemeClr>
              </a:solidFill>
            </a:endParaRPr>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Analysis</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2295" t="-216" r="11039" b="216"/>
          <a:stretch>
            <a:fillRect/>
          </a:stretch>
        </p:blipFill>
        <p:spPr>
          <a:xfrm>
            <a:off x="838200" y="1524000"/>
            <a:ext cx="3033486" cy="3033486"/>
          </a:xfrm>
          <a:prstGeom prst="ellipse">
            <a:avLst/>
          </a:prstGeom>
        </p:spPr>
      </p:pic>
      <p:graphicFrame>
        <p:nvGraphicFramePr>
          <p:cNvPr id="7" name="图表 6"/>
          <p:cNvGraphicFramePr/>
          <p:nvPr/>
        </p:nvGraphicFramePr>
        <p:xfrm>
          <a:off x="5483124" y="2695385"/>
          <a:ext cx="5544735" cy="3660966"/>
        </p:xfrm>
        <a:graphic>
          <a:graphicData uri="http://schemas.openxmlformats.org/drawingml/2006/chart">
            <c:chart xmlns:c="http://schemas.openxmlformats.org/drawingml/2006/chart" xmlns:r="http://schemas.openxmlformats.org/officeDocument/2006/relationships" r:id="rId1"/>
          </a:graphicData>
        </a:graphic>
      </p:graphicFrame>
      <p:cxnSp>
        <p:nvCxnSpPr>
          <p:cNvPr id="10" name="直接连接符 9"/>
          <p:cNvCxnSpPr/>
          <p:nvPr/>
        </p:nvCxnSpPr>
        <p:spPr>
          <a:xfrm>
            <a:off x="4615543" y="1172816"/>
            <a:ext cx="0" cy="432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86400" y="1608241"/>
            <a:ext cx="5867495" cy="830997"/>
          </a:xfrm>
          <a:prstGeom prst="rect">
            <a:avLst/>
          </a:prstGeom>
          <a:noFill/>
        </p:spPr>
        <p:txBody>
          <a:bodyPr wrap="square" rtlCol="0">
            <a:spAutoFit/>
          </a:bodyPr>
          <a:lstStyle/>
          <a:p>
            <a:r>
              <a:rPr lang="en-US" altLang="zh-CN" sz="1600" dirty="0" smtClean="0">
                <a:solidFill>
                  <a:schemeClr val="tx1">
                    <a:lumMod val="50000"/>
                    <a:lumOff val="50000"/>
                  </a:schemeClr>
                </a:solidFill>
                <a:latin typeface="微软雅黑 Light" panose="020B0502040204020203" pitchFamily="34" charset="-122"/>
                <a:ea typeface="微软雅黑 Light" panose="020B0502040204020203" pitchFamily="34" charset="-122"/>
              </a:rPr>
              <a:t>This analysis covers all departments and defined by all managers and supervisors. The shared space is the basic requirements chosen by samplers.</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66" name="文本框 65"/>
          <p:cNvSpPr txBox="1"/>
          <p:nvPr/>
        </p:nvSpPr>
        <p:spPr>
          <a:xfrm>
            <a:off x="5557289" y="1181070"/>
            <a:ext cx="1487658" cy="400110"/>
          </a:xfrm>
          <a:prstGeom prst="rect">
            <a:avLst/>
          </a:prstGeom>
          <a:solidFill>
            <a:srgbClr val="3DB39E"/>
          </a:solidFill>
        </p:spPr>
        <p:txBody>
          <a:bodyPr wrap="square" rtlCol="0">
            <a:spAutoFit/>
          </a:bodyPr>
          <a:lstStyle/>
          <a:p>
            <a:r>
              <a:rPr lang="en-US" altLang="zh-CN" sz="2000" dirty="0" smtClean="0">
                <a:solidFill>
                  <a:schemeClr val="bg1"/>
                </a:solidFill>
                <a:latin typeface="微软雅黑 Light" panose="020B0502040204020203" pitchFamily="34" charset="-122"/>
                <a:ea typeface="微软雅黑 Light" panose="020B0502040204020203" pitchFamily="34" charset="-122"/>
              </a:rPr>
              <a:t>Description</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Action Plan</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grpSp>
        <p:nvGrpSpPr>
          <p:cNvPr id="6" name="组合 5"/>
          <p:cNvGrpSpPr/>
          <p:nvPr/>
        </p:nvGrpSpPr>
        <p:grpSpPr>
          <a:xfrm>
            <a:off x="751117" y="1688894"/>
            <a:ext cx="10944024" cy="2580120"/>
            <a:chOff x="469845" y="2097315"/>
            <a:chExt cx="10116998" cy="1765775"/>
          </a:xfrm>
        </p:grpSpPr>
        <p:sp>
          <p:nvSpPr>
            <p:cNvPr id="3" name="矩形 2"/>
            <p:cNvSpPr/>
            <p:nvPr/>
          </p:nvSpPr>
          <p:spPr>
            <a:xfrm>
              <a:off x="469845" y="2177143"/>
              <a:ext cx="8383870" cy="1611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8886352" y="2162600"/>
              <a:ext cx="1765775" cy="163520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圆角矩形 10"/>
          <p:cNvSpPr/>
          <p:nvPr/>
        </p:nvSpPr>
        <p:spPr>
          <a:xfrm>
            <a:off x="118110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April</a:t>
            </a:r>
            <a:endParaRPr lang="en-US" altLang="zh-CN" sz="2000" dirty="0" smtClean="0"/>
          </a:p>
          <a:p>
            <a:pPr algn="ctr"/>
            <a:r>
              <a:rPr lang="en-US" altLang="zh-CN" sz="2000" dirty="0" smtClean="0"/>
              <a:t>Project Kick-off and annual budget start-line</a:t>
            </a:r>
            <a:endParaRPr lang="zh-CN" altLang="en-US" sz="2000" dirty="0"/>
          </a:p>
        </p:txBody>
      </p:sp>
      <p:sp>
        <p:nvSpPr>
          <p:cNvPr id="22" name="圆角矩形 21"/>
          <p:cNvSpPr/>
          <p:nvPr/>
        </p:nvSpPr>
        <p:spPr>
          <a:xfrm>
            <a:off x="832485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July</a:t>
            </a:r>
            <a:endParaRPr lang="en-US" altLang="zh-CN" sz="2000" dirty="0" smtClean="0"/>
          </a:p>
          <a:p>
            <a:pPr algn="ctr"/>
            <a:r>
              <a:rPr lang="en-US" altLang="zh-CN" sz="2000" dirty="0" smtClean="0"/>
              <a:t>Organization development of the new branch</a:t>
            </a:r>
            <a:endParaRPr lang="zh-CN" altLang="en-US" sz="2000" dirty="0"/>
          </a:p>
        </p:txBody>
      </p:sp>
      <p:sp>
        <p:nvSpPr>
          <p:cNvPr id="23" name="圆角矩形 22"/>
          <p:cNvSpPr/>
          <p:nvPr/>
        </p:nvSpPr>
        <p:spPr>
          <a:xfrm>
            <a:off x="356235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May</a:t>
            </a:r>
            <a:endParaRPr lang="en-US" altLang="zh-CN" sz="2000" dirty="0" smtClean="0"/>
          </a:p>
          <a:p>
            <a:pPr algn="ctr"/>
            <a:r>
              <a:rPr lang="en-US" altLang="zh-CN" sz="2000" dirty="0" smtClean="0"/>
              <a:t>Organizational Performance Review</a:t>
            </a:r>
            <a:endParaRPr lang="zh-CN" altLang="en-US" sz="2000" dirty="0"/>
          </a:p>
        </p:txBody>
      </p:sp>
      <p:sp>
        <p:nvSpPr>
          <p:cNvPr id="24" name="圆角矩形 23"/>
          <p:cNvSpPr/>
          <p:nvPr/>
        </p:nvSpPr>
        <p:spPr>
          <a:xfrm>
            <a:off x="594360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June</a:t>
            </a:r>
            <a:endParaRPr lang="en-US" altLang="zh-CN" sz="2000" dirty="0" smtClean="0"/>
          </a:p>
          <a:p>
            <a:pPr algn="ctr"/>
            <a:r>
              <a:rPr lang="en-US" altLang="zh-CN" sz="2000" dirty="0" smtClean="0"/>
              <a:t>HRIS introduction &amp; Public platform building</a:t>
            </a:r>
            <a:endParaRPr lang="en-US" altLang="zh-CN" sz="2000" dirty="0" smtClean="0"/>
          </a:p>
        </p:txBody>
      </p:sp>
      <p:sp>
        <p:nvSpPr>
          <p:cNvPr id="14" name="文本框 13"/>
          <p:cNvSpPr txBox="1"/>
          <p:nvPr/>
        </p:nvSpPr>
        <p:spPr>
          <a:xfrm>
            <a:off x="2950169" y="4807111"/>
            <a:ext cx="3771900" cy="1200329"/>
          </a:xfrm>
          <a:prstGeom prst="rect">
            <a:avLst/>
          </a:prstGeom>
          <a:noFill/>
        </p:spPr>
        <p:txBody>
          <a:bodyPr wrap="square" rtlCol="0">
            <a:spAutoFit/>
          </a:bodyPr>
          <a:lstStyle/>
          <a:p>
            <a:r>
              <a:rPr lang="en-US" altLang="zh-CN" dirty="0" smtClean="0">
                <a:solidFill>
                  <a:schemeClr val="tx1">
                    <a:lumMod val="50000"/>
                    <a:lumOff val="50000"/>
                  </a:schemeClr>
                </a:solidFill>
              </a:rPr>
              <a:t>Key milestones could be added in the charts. Further explanation could be written in the new text box and combine them with the arrow chart.</a:t>
            </a:r>
            <a:endParaRPr lang="zh-CN" altLang="en-US" dirty="0">
              <a:solidFill>
                <a:schemeClr val="tx1">
                  <a:lumMod val="50000"/>
                  <a:lumOff val="50000"/>
                </a:schemeClr>
              </a:solidFill>
            </a:endParaRPr>
          </a:p>
        </p:txBody>
      </p:sp>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l="22295" t="-216" r="11039" b="216"/>
          <a:stretch>
            <a:fillRect/>
          </a:stretch>
        </p:blipFill>
        <p:spPr>
          <a:xfrm>
            <a:off x="838200" y="4509657"/>
            <a:ext cx="1795236" cy="1795236"/>
          </a:xfrm>
          <a:prstGeom prst="ellipse">
            <a:avLst/>
          </a:prstGeom>
        </p:spPr>
      </p:pic>
      <p:sp>
        <p:nvSpPr>
          <p:cNvPr id="28" name="文本框 27"/>
          <p:cNvSpPr txBox="1"/>
          <p:nvPr/>
        </p:nvSpPr>
        <p:spPr>
          <a:xfrm>
            <a:off x="7038802" y="4807111"/>
            <a:ext cx="3771900" cy="1200329"/>
          </a:xfrm>
          <a:prstGeom prst="rect">
            <a:avLst/>
          </a:prstGeom>
          <a:noFill/>
        </p:spPr>
        <p:txBody>
          <a:bodyPr wrap="square" rtlCol="0">
            <a:spAutoFit/>
          </a:bodyPr>
          <a:lstStyle/>
          <a:p>
            <a:r>
              <a:rPr lang="en-US" altLang="zh-CN" dirty="0" smtClean="0">
                <a:solidFill>
                  <a:schemeClr val="tx1">
                    <a:lumMod val="50000"/>
                    <a:lumOff val="50000"/>
                  </a:schemeClr>
                </a:solidFill>
              </a:rPr>
              <a:t>Key milestones could be added in the charts. Further explanation could be written in the new text box and combine them with the arrow chart.</a:t>
            </a:r>
            <a:endParaRPr lang="zh-CN" altLang="en-US" dirty="0">
              <a:solidFill>
                <a:schemeClr val="tx1">
                  <a:lumMod val="50000"/>
                  <a:lumOff val="50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fld>
            <a:endParaRPr lang="zh-CN" altLang="en-US"/>
          </a:p>
        </p:txBody>
      </p:sp>
      <p:pic>
        <p:nvPicPr>
          <p:cNvPr id="11" name="内容占位符 10"/>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3957302" cy="584775"/>
            </a:xfrm>
            <a:prstGeom prst="rect">
              <a:avLst/>
            </a:prstGeom>
          </p:spPr>
          <p:txBody>
            <a:bodyPr wrap="none">
              <a:spAutoFit/>
            </a:bodyPr>
            <a:lstStyle/>
            <a:p>
              <a:r>
                <a:rPr lang="en-US" altLang="zh-CN" sz="3200" b="1" dirty="0" smtClean="0">
                  <a:solidFill>
                    <a:srgbClr val="3DB39E"/>
                  </a:solidFill>
                  <a:latin typeface="微软雅黑 Light" panose="020B0502040204020203" pitchFamily="34" charset="-122"/>
                  <a:ea typeface="微软雅黑 Light" panose="020B0502040204020203" pitchFamily="34" charset="-122"/>
                </a:rPr>
                <a:t>Annual Training Plan</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Internal Training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External Training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Ongoing Coaching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3046279" y="1368744"/>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smtClean="0"/>
              <a:t>Internal Training</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fld>
            <a:endParaRPr lang="zh-CN" altLang="en-US"/>
          </a:p>
        </p:txBody>
      </p:sp>
      <p:grpSp>
        <p:nvGrpSpPr>
          <p:cNvPr id="17" name="组合 16"/>
          <p:cNvGrpSpPr/>
          <p:nvPr/>
        </p:nvGrpSpPr>
        <p:grpSpPr>
          <a:xfrm>
            <a:off x="656520" y="1915885"/>
            <a:ext cx="3448142" cy="3721315"/>
            <a:chOff x="-11135" y="1890485"/>
            <a:chExt cx="3448142" cy="3721315"/>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10028" r="13893"/>
            <a:stretch>
              <a:fillRect/>
            </a:stretch>
          </p:blipFill>
          <p:spPr>
            <a:xfrm>
              <a:off x="632936" y="1890485"/>
              <a:ext cx="2160000" cy="2160000"/>
            </a:xfrm>
            <a:prstGeom prst="ellipse">
              <a:avLst/>
            </a:prstGeom>
            <a:ln w="57150">
              <a:solidFill>
                <a:srgbClr val="3DB39E"/>
              </a:solidFill>
            </a:ln>
          </p:spPr>
        </p:pic>
        <p:sp>
          <p:nvSpPr>
            <p:cNvPr id="13" name="文本框 12"/>
            <p:cNvSpPr txBox="1"/>
            <p:nvPr/>
          </p:nvSpPr>
          <p:spPr>
            <a:xfrm>
              <a:off x="-11135" y="4319138"/>
              <a:ext cx="3448142" cy="461665"/>
            </a:xfrm>
            <a:prstGeom prst="rect">
              <a:avLst/>
            </a:prstGeom>
            <a:noFill/>
          </p:spPr>
          <p:txBody>
            <a:bodyPr wrap="square" rtlCol="0">
              <a:spAutoFit/>
            </a:bodyPr>
            <a:lstStyle/>
            <a:p>
              <a:pPr algn="ctr"/>
              <a:r>
                <a:rPr lang="en-US" altLang="zh-CN" sz="2400" b="1" dirty="0" smtClean="0">
                  <a:solidFill>
                    <a:srgbClr val="3DB39E"/>
                  </a:solidFill>
                  <a:latin typeface="微软雅黑 Light" panose="020B0502040204020203" pitchFamily="34" charset="-122"/>
                  <a:ea typeface="微软雅黑 Light" panose="020B0502040204020203" pitchFamily="34" charset="-122"/>
                </a:rPr>
                <a:t>Training Needs</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11135" y="4780803"/>
              <a:ext cx="3448142" cy="830997"/>
            </a:xfrm>
            <a:prstGeom prst="rect">
              <a:avLst/>
            </a:prstGeom>
            <a:noFill/>
          </p:spPr>
          <p:txBody>
            <a:bodyPr wrap="square" rtlCol="0">
              <a:spAutoFit/>
            </a:bodyPr>
            <a:lstStyle/>
            <a:p>
              <a:pPr algn="ctr"/>
              <a:r>
                <a:rPr lang="en-US" altLang="zh-CN" sz="1600" dirty="0" smtClean="0">
                  <a:solidFill>
                    <a:schemeClr val="bg1">
                      <a:lumMod val="65000"/>
                    </a:schemeClr>
                  </a:solidFill>
                  <a:latin typeface="微软雅黑 Light" panose="020B0502040204020203" pitchFamily="34" charset="-122"/>
                  <a:ea typeface="微软雅黑 Light" panose="020B0502040204020203" pitchFamily="34" charset="-122"/>
                </a:rPr>
                <a:t>Make a training need survey around all departments and analyze their needs.</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grpSp>
        <p:nvGrpSpPr>
          <p:cNvPr id="18" name="组合 17"/>
          <p:cNvGrpSpPr/>
          <p:nvPr/>
        </p:nvGrpSpPr>
        <p:grpSpPr>
          <a:xfrm>
            <a:off x="4234294" y="1915885"/>
            <a:ext cx="3448142" cy="3721315"/>
            <a:chOff x="-11135" y="1890485"/>
            <a:chExt cx="3448142" cy="3721315"/>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10028" r="13893"/>
            <a:stretch>
              <a:fillRect/>
            </a:stretch>
          </p:blipFill>
          <p:spPr>
            <a:xfrm>
              <a:off x="632936" y="1890485"/>
              <a:ext cx="2160000" cy="2160000"/>
            </a:xfrm>
            <a:prstGeom prst="ellipse">
              <a:avLst/>
            </a:prstGeom>
            <a:ln w="57150">
              <a:solidFill>
                <a:srgbClr val="3DB39E"/>
              </a:solidFill>
            </a:ln>
          </p:spPr>
        </p:pic>
        <p:sp>
          <p:nvSpPr>
            <p:cNvPr id="20" name="文本框 19"/>
            <p:cNvSpPr txBox="1"/>
            <p:nvPr/>
          </p:nvSpPr>
          <p:spPr>
            <a:xfrm>
              <a:off x="-11135" y="4319138"/>
              <a:ext cx="3448142" cy="461665"/>
            </a:xfrm>
            <a:prstGeom prst="rect">
              <a:avLst/>
            </a:prstGeom>
            <a:noFill/>
          </p:spPr>
          <p:txBody>
            <a:bodyPr wrap="square" rtlCol="0">
              <a:spAutoFit/>
            </a:bodyPr>
            <a:lstStyle/>
            <a:p>
              <a:pPr algn="ctr"/>
              <a:r>
                <a:rPr lang="en-US" altLang="zh-CN" sz="2400" b="1" dirty="0" smtClean="0">
                  <a:solidFill>
                    <a:srgbClr val="3DB39E"/>
                  </a:solidFill>
                  <a:latin typeface="微软雅黑 Light" panose="020B0502040204020203" pitchFamily="34" charset="-122"/>
                  <a:ea typeface="微软雅黑 Light" panose="020B0502040204020203" pitchFamily="34" charset="-122"/>
                </a:rPr>
                <a:t>Administration</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11135" y="4780803"/>
              <a:ext cx="3448142" cy="830997"/>
            </a:xfrm>
            <a:prstGeom prst="rect">
              <a:avLst/>
            </a:prstGeom>
            <a:noFill/>
          </p:spPr>
          <p:txBody>
            <a:bodyPr wrap="square" rtlCol="0">
              <a:spAutoFit/>
            </a:bodyPr>
            <a:lstStyle/>
            <a:p>
              <a:pPr algn="ctr"/>
              <a:r>
                <a:rPr lang="en-US" altLang="zh-CN" sz="1600" dirty="0" smtClean="0">
                  <a:solidFill>
                    <a:schemeClr val="bg1">
                      <a:lumMod val="65000"/>
                    </a:schemeClr>
                  </a:solidFill>
                  <a:latin typeface="微软雅黑 Light" panose="020B0502040204020203" pitchFamily="34" charset="-122"/>
                  <a:ea typeface="微软雅黑 Light" panose="020B0502040204020203" pitchFamily="34" charset="-122"/>
                </a:rPr>
                <a:t>Schedule all training classes according to the need analysis with instructors and students.</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7812068" y="1915885"/>
            <a:ext cx="3448142" cy="3721315"/>
            <a:chOff x="-11135" y="1890485"/>
            <a:chExt cx="3448142" cy="3721315"/>
          </a:xfrm>
        </p:grpSpPr>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l="10028" r="13893"/>
            <a:stretch>
              <a:fillRect/>
            </a:stretch>
          </p:blipFill>
          <p:spPr>
            <a:xfrm>
              <a:off x="632936" y="1890485"/>
              <a:ext cx="2160000" cy="2160000"/>
            </a:xfrm>
            <a:prstGeom prst="ellipse">
              <a:avLst/>
            </a:prstGeom>
            <a:ln w="57150">
              <a:solidFill>
                <a:srgbClr val="3DB39E"/>
              </a:solidFill>
            </a:ln>
          </p:spPr>
        </p:pic>
        <p:sp>
          <p:nvSpPr>
            <p:cNvPr id="24" name="文本框 23"/>
            <p:cNvSpPr txBox="1"/>
            <p:nvPr/>
          </p:nvSpPr>
          <p:spPr>
            <a:xfrm>
              <a:off x="-11135" y="4319138"/>
              <a:ext cx="3448142" cy="461665"/>
            </a:xfrm>
            <a:prstGeom prst="rect">
              <a:avLst/>
            </a:prstGeom>
            <a:noFill/>
          </p:spPr>
          <p:txBody>
            <a:bodyPr wrap="square" rtlCol="0">
              <a:spAutoFit/>
            </a:bodyPr>
            <a:lstStyle/>
            <a:p>
              <a:pPr algn="ctr"/>
              <a:r>
                <a:rPr lang="en-US" altLang="zh-CN" sz="2400" b="1" dirty="0" smtClean="0">
                  <a:solidFill>
                    <a:srgbClr val="3DB39E"/>
                  </a:solidFill>
                  <a:latin typeface="微软雅黑 Light" panose="020B0502040204020203" pitchFamily="34" charset="-122"/>
                  <a:ea typeface="微软雅黑 Light" panose="020B0502040204020203" pitchFamily="34" charset="-122"/>
                </a:rPr>
                <a:t>Evaluation</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25" name="文本框 24"/>
            <p:cNvSpPr txBox="1"/>
            <p:nvPr/>
          </p:nvSpPr>
          <p:spPr>
            <a:xfrm>
              <a:off x="-11135" y="4780803"/>
              <a:ext cx="3448142" cy="830997"/>
            </a:xfrm>
            <a:prstGeom prst="rect">
              <a:avLst/>
            </a:prstGeom>
            <a:noFill/>
          </p:spPr>
          <p:txBody>
            <a:bodyPr wrap="square" rtlCol="0">
              <a:spAutoFit/>
            </a:bodyPr>
            <a:lstStyle/>
            <a:p>
              <a:pPr algn="ctr"/>
              <a:r>
                <a:rPr lang="en-US" altLang="zh-CN" sz="1600" dirty="0" smtClean="0">
                  <a:solidFill>
                    <a:schemeClr val="bg1">
                      <a:lumMod val="65000"/>
                    </a:schemeClr>
                  </a:solidFill>
                  <a:latin typeface="微软雅黑 Light" panose="020B0502040204020203" pitchFamily="34" charset="-122"/>
                  <a:ea typeface="微软雅黑 Light" panose="020B0502040204020203" pitchFamily="34" charset="-122"/>
                </a:rPr>
                <a:t>Finish all three out of four levels of evaluation and record the training result. Action plan will be necessary.</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External Training</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fld>
            <a:endParaRPr lang="zh-CN" altLang="en-US" dirty="0"/>
          </a:p>
        </p:txBody>
      </p:sp>
      <p:grpSp>
        <p:nvGrpSpPr>
          <p:cNvPr id="69" name="组合 68"/>
          <p:cNvGrpSpPr/>
          <p:nvPr/>
        </p:nvGrpSpPr>
        <p:grpSpPr>
          <a:xfrm>
            <a:off x="602344" y="1313770"/>
            <a:ext cx="10807889" cy="5042580"/>
            <a:chOff x="602344" y="1313770"/>
            <a:chExt cx="10807889" cy="5042580"/>
          </a:xfrm>
        </p:grpSpPr>
        <p:grpSp>
          <p:nvGrpSpPr>
            <p:cNvPr id="24" name="组合 23"/>
            <p:cNvGrpSpPr/>
            <p:nvPr/>
          </p:nvGrpSpPr>
          <p:grpSpPr>
            <a:xfrm>
              <a:off x="602344" y="1313770"/>
              <a:ext cx="2033244" cy="5042580"/>
              <a:chOff x="602344" y="1313770"/>
              <a:chExt cx="2033244" cy="5042580"/>
            </a:xfrm>
          </p:grpSpPr>
          <p:sp>
            <p:nvSpPr>
              <p:cNvPr id="4" name="圆角矩形 3"/>
              <p:cNvSpPr/>
              <p:nvPr/>
            </p:nvSpPr>
            <p:spPr>
              <a:xfrm>
                <a:off x="602344" y="1313770"/>
                <a:ext cx="2033244" cy="5042580"/>
              </a:xfrm>
              <a:prstGeom prst="roundRect">
                <a:avLst>
                  <a:gd name="adj" fmla="val 45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8" name="圆角矩形 7"/>
              <p:cNvSpPr/>
              <p:nvPr/>
            </p:nvSpPr>
            <p:spPr>
              <a:xfrm>
                <a:off x="602344"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rPr>
                  <a:t>Trainees/</a:t>
                </a:r>
                <a:endParaRPr lang="en-US" altLang="zh-CN" dirty="0" smtClean="0">
                  <a:latin typeface="微软雅黑 Light" panose="020B0502040204020203" pitchFamily="34" charset="-122"/>
                  <a:ea typeface="微软雅黑 Light" panose="020B0502040204020203" pitchFamily="34" charset="-122"/>
                </a:endParaRPr>
              </a:p>
              <a:p>
                <a:pPr algn="ctr"/>
                <a:r>
                  <a:rPr lang="en-US" altLang="zh-CN" dirty="0" smtClean="0">
                    <a:latin typeface="微软雅黑 Light" panose="020B0502040204020203" pitchFamily="34" charset="-122"/>
                    <a:ea typeface="微软雅黑 Light" panose="020B0502040204020203" pitchFamily="34" charset="-122"/>
                  </a:rPr>
                  <a:t>Requestors</a:t>
                </a:r>
                <a:endParaRPr lang="zh-CN" altLang="en-US" dirty="0">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2796006" y="1313770"/>
              <a:ext cx="2033244" cy="5042580"/>
              <a:chOff x="2796006" y="1313770"/>
              <a:chExt cx="2033244" cy="5042580"/>
            </a:xfrm>
          </p:grpSpPr>
          <p:sp>
            <p:nvSpPr>
              <p:cNvPr id="5" name="圆角矩形 4"/>
              <p:cNvSpPr/>
              <p:nvPr/>
            </p:nvSpPr>
            <p:spPr>
              <a:xfrm>
                <a:off x="2796006" y="1313770"/>
                <a:ext cx="2033244" cy="5042580"/>
              </a:xfrm>
              <a:prstGeom prst="roundRect">
                <a:avLst>
                  <a:gd name="adj" fmla="val 34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9" name="圆角矩形 8"/>
              <p:cNvSpPr/>
              <p:nvPr/>
            </p:nvSpPr>
            <p:spPr>
              <a:xfrm>
                <a:off x="2796006"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rPr>
                  <a:t>Supervisor/</a:t>
                </a:r>
                <a:endParaRPr lang="en-US" altLang="zh-CN" dirty="0" smtClean="0">
                  <a:latin typeface="微软雅黑 Light" panose="020B0502040204020203" pitchFamily="34" charset="-122"/>
                  <a:ea typeface="微软雅黑 Light" panose="020B0502040204020203" pitchFamily="34" charset="-122"/>
                </a:endParaRPr>
              </a:p>
              <a:p>
                <a:pPr algn="ctr"/>
                <a:r>
                  <a:rPr lang="en-US" altLang="zh-CN" dirty="0" smtClean="0">
                    <a:latin typeface="微软雅黑 Light" panose="020B0502040204020203" pitchFamily="34" charset="-122"/>
                    <a:ea typeface="微软雅黑 Light" panose="020B0502040204020203" pitchFamily="34" charset="-122"/>
                  </a:rPr>
                  <a:t>Manager</a:t>
                </a:r>
                <a:endParaRPr lang="zh-CN" altLang="en-US" dirty="0">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4989667" y="1313770"/>
              <a:ext cx="2033244" cy="5042580"/>
              <a:chOff x="4989667" y="1313770"/>
              <a:chExt cx="2033244" cy="5042580"/>
            </a:xfrm>
          </p:grpSpPr>
          <p:sp>
            <p:nvSpPr>
              <p:cNvPr id="6" name="圆角矩形 5"/>
              <p:cNvSpPr/>
              <p:nvPr/>
            </p:nvSpPr>
            <p:spPr>
              <a:xfrm>
                <a:off x="4989667" y="1313770"/>
                <a:ext cx="2033244" cy="5042580"/>
              </a:xfrm>
              <a:prstGeom prst="roundRect">
                <a:avLst>
                  <a:gd name="adj" fmla="val 45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0" name="圆角矩形 9"/>
              <p:cNvSpPr/>
              <p:nvPr/>
            </p:nvSpPr>
            <p:spPr>
              <a:xfrm>
                <a:off x="4989667"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rPr>
                  <a:t>Training Dept.</a:t>
                </a:r>
                <a:endParaRPr lang="zh-CN" altLang="en-US" dirty="0">
                  <a:latin typeface="微软雅黑 Light" panose="020B0502040204020203" pitchFamily="34" charset="-122"/>
                  <a:ea typeface="微软雅黑 Light" panose="020B0502040204020203" pitchFamily="34" charset="-122"/>
                </a:endParaRPr>
              </a:p>
            </p:txBody>
          </p:sp>
        </p:grpSp>
        <p:grpSp>
          <p:nvGrpSpPr>
            <p:cNvPr id="17" name="组合 16"/>
            <p:cNvGrpSpPr/>
            <p:nvPr/>
          </p:nvGrpSpPr>
          <p:grpSpPr>
            <a:xfrm>
              <a:off x="7183328" y="1313770"/>
              <a:ext cx="2033244" cy="5042580"/>
              <a:chOff x="8987972" y="1313770"/>
              <a:chExt cx="2590802" cy="5042580"/>
            </a:xfrm>
          </p:grpSpPr>
          <p:sp>
            <p:nvSpPr>
              <p:cNvPr id="7" name="圆角矩形 6"/>
              <p:cNvSpPr/>
              <p:nvPr/>
            </p:nvSpPr>
            <p:spPr>
              <a:xfrm>
                <a:off x="8987972" y="1313770"/>
                <a:ext cx="2590802" cy="5042580"/>
              </a:xfrm>
              <a:prstGeom prst="roundRect">
                <a:avLst>
                  <a:gd name="adj" fmla="val 39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 name="圆角矩形 10"/>
              <p:cNvSpPr/>
              <p:nvPr/>
            </p:nvSpPr>
            <p:spPr>
              <a:xfrm>
                <a:off x="8987972" y="1313770"/>
                <a:ext cx="2590802"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rPr>
                  <a:t>Finance Dept.</a:t>
                </a:r>
                <a:endParaRPr lang="zh-CN" altLang="en-US" dirty="0">
                  <a:latin typeface="微软雅黑 Light" panose="020B0502040204020203" pitchFamily="34" charset="-122"/>
                  <a:ea typeface="微软雅黑 Light" panose="020B0502040204020203" pitchFamily="34" charset="-122"/>
                </a:endParaRPr>
              </a:p>
            </p:txBody>
          </p:sp>
        </p:grpSp>
        <p:sp>
          <p:nvSpPr>
            <p:cNvPr id="12" name="矩形 11"/>
            <p:cNvSpPr/>
            <p:nvPr/>
          </p:nvSpPr>
          <p:spPr>
            <a:xfrm>
              <a:off x="787443" y="214811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Training Request</a:t>
              </a:r>
              <a:endParaRPr lang="zh-CN" altLang="en-US" dirty="0">
                <a:solidFill>
                  <a:schemeClr val="tx1">
                    <a:lumMod val="50000"/>
                    <a:lumOff val="50000"/>
                  </a:schemeClr>
                </a:solidFill>
              </a:endParaRPr>
            </a:p>
          </p:txBody>
        </p:sp>
        <p:sp>
          <p:nvSpPr>
            <p:cNvPr id="13" name="矩形 12"/>
            <p:cNvSpPr/>
            <p:nvPr/>
          </p:nvSpPr>
          <p:spPr>
            <a:xfrm>
              <a:off x="2973986" y="2148115"/>
              <a:ext cx="1677283" cy="508000"/>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Training Analysis</a:t>
              </a:r>
              <a:endParaRPr lang="zh-CN" altLang="en-US" dirty="0">
                <a:solidFill>
                  <a:schemeClr val="tx1">
                    <a:lumMod val="50000"/>
                    <a:lumOff val="50000"/>
                  </a:schemeClr>
                </a:solidFill>
              </a:endParaRPr>
            </a:p>
          </p:txBody>
        </p:sp>
        <p:sp>
          <p:nvSpPr>
            <p:cNvPr id="14" name="矩形 13"/>
            <p:cNvSpPr/>
            <p:nvPr/>
          </p:nvSpPr>
          <p:spPr>
            <a:xfrm>
              <a:off x="2973986"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Training Permission</a:t>
              </a:r>
              <a:endParaRPr lang="zh-CN" altLang="en-US" dirty="0">
                <a:solidFill>
                  <a:schemeClr val="tx1">
                    <a:lumMod val="50000"/>
                    <a:lumOff val="50000"/>
                  </a:schemeClr>
                </a:solidFill>
              </a:endParaRPr>
            </a:p>
          </p:txBody>
        </p:sp>
        <p:sp>
          <p:nvSpPr>
            <p:cNvPr id="15" name="矩形 14"/>
            <p:cNvSpPr/>
            <p:nvPr/>
          </p:nvSpPr>
          <p:spPr>
            <a:xfrm>
              <a:off x="5167647"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Monitor &amp; Permission</a:t>
              </a:r>
              <a:endParaRPr lang="zh-CN" altLang="en-US" dirty="0">
                <a:solidFill>
                  <a:schemeClr val="tx1">
                    <a:lumMod val="50000"/>
                    <a:lumOff val="50000"/>
                  </a:schemeClr>
                </a:solidFill>
              </a:endParaRPr>
            </a:p>
          </p:txBody>
        </p:sp>
        <p:sp>
          <p:nvSpPr>
            <p:cNvPr id="16" name="矩形 15"/>
            <p:cNvSpPr/>
            <p:nvPr/>
          </p:nvSpPr>
          <p:spPr>
            <a:xfrm>
              <a:off x="5167647" y="3511140"/>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Payment Request</a:t>
              </a:r>
              <a:endParaRPr lang="zh-CN" altLang="en-US" dirty="0">
                <a:solidFill>
                  <a:schemeClr val="tx1">
                    <a:lumMod val="50000"/>
                    <a:lumOff val="50000"/>
                  </a:schemeClr>
                </a:solidFill>
              </a:endParaRPr>
            </a:p>
          </p:txBody>
        </p:sp>
        <p:grpSp>
          <p:nvGrpSpPr>
            <p:cNvPr id="19" name="组合 18"/>
            <p:cNvGrpSpPr/>
            <p:nvPr/>
          </p:nvGrpSpPr>
          <p:grpSpPr>
            <a:xfrm>
              <a:off x="9376989" y="1313770"/>
              <a:ext cx="2033244" cy="5042580"/>
              <a:chOff x="8987972" y="1313770"/>
              <a:chExt cx="2590802" cy="5042580"/>
            </a:xfrm>
          </p:grpSpPr>
          <p:sp>
            <p:nvSpPr>
              <p:cNvPr id="20" name="圆角矩形 19"/>
              <p:cNvSpPr/>
              <p:nvPr/>
            </p:nvSpPr>
            <p:spPr>
              <a:xfrm>
                <a:off x="8987972" y="1313770"/>
                <a:ext cx="2590802" cy="5042580"/>
              </a:xfrm>
              <a:prstGeom prst="roundRect">
                <a:avLst>
                  <a:gd name="adj" fmla="val 39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1" name="圆角矩形 20"/>
              <p:cNvSpPr/>
              <p:nvPr/>
            </p:nvSpPr>
            <p:spPr>
              <a:xfrm>
                <a:off x="8987972" y="1313770"/>
                <a:ext cx="2590802"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rPr>
                  <a:t>General Manager</a:t>
                </a:r>
                <a:endParaRPr lang="zh-CN" altLang="en-US" dirty="0">
                  <a:latin typeface="微软雅黑 Light" panose="020B0502040204020203" pitchFamily="34" charset="-122"/>
                  <a:ea typeface="微软雅黑 Light" panose="020B0502040204020203" pitchFamily="34" charset="-122"/>
                </a:endParaRPr>
              </a:p>
            </p:txBody>
          </p:sp>
        </p:grpSp>
        <p:sp>
          <p:nvSpPr>
            <p:cNvPr id="25" name="矩形 24"/>
            <p:cNvSpPr/>
            <p:nvPr/>
          </p:nvSpPr>
          <p:spPr>
            <a:xfrm>
              <a:off x="7361307" y="415281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Training Fee Payment</a:t>
              </a:r>
              <a:endParaRPr lang="zh-CN" altLang="en-US" dirty="0">
                <a:solidFill>
                  <a:schemeClr val="tx1">
                    <a:lumMod val="50000"/>
                    <a:lumOff val="50000"/>
                  </a:schemeClr>
                </a:solidFill>
              </a:endParaRPr>
            </a:p>
          </p:txBody>
        </p:sp>
        <p:sp>
          <p:nvSpPr>
            <p:cNvPr id="26" name="矩形 25"/>
            <p:cNvSpPr/>
            <p:nvPr/>
          </p:nvSpPr>
          <p:spPr>
            <a:xfrm>
              <a:off x="5167647" y="4718418"/>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Announcement</a:t>
              </a:r>
              <a:endParaRPr lang="zh-CN" altLang="en-US" dirty="0">
                <a:solidFill>
                  <a:schemeClr val="tx1">
                    <a:lumMod val="50000"/>
                    <a:lumOff val="50000"/>
                  </a:schemeClr>
                </a:solidFill>
              </a:endParaRPr>
            </a:p>
          </p:txBody>
        </p:sp>
        <p:sp>
          <p:nvSpPr>
            <p:cNvPr id="27" name="矩形 26"/>
            <p:cNvSpPr/>
            <p:nvPr/>
          </p:nvSpPr>
          <p:spPr>
            <a:xfrm>
              <a:off x="9554968"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Permission</a:t>
              </a:r>
              <a:endParaRPr lang="zh-CN" altLang="en-US" dirty="0">
                <a:solidFill>
                  <a:schemeClr val="tx1">
                    <a:lumMod val="50000"/>
                    <a:lumOff val="50000"/>
                  </a:schemeClr>
                </a:solidFill>
              </a:endParaRPr>
            </a:p>
          </p:txBody>
        </p:sp>
        <p:sp>
          <p:nvSpPr>
            <p:cNvPr id="28" name="矩形 27"/>
            <p:cNvSpPr/>
            <p:nvPr/>
          </p:nvSpPr>
          <p:spPr>
            <a:xfrm>
              <a:off x="780324" y="4152359"/>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Attendance</a:t>
              </a:r>
              <a:endParaRPr lang="zh-CN" altLang="en-US" dirty="0">
                <a:solidFill>
                  <a:schemeClr val="tx1">
                    <a:lumMod val="50000"/>
                    <a:lumOff val="50000"/>
                  </a:schemeClr>
                </a:solidFill>
              </a:endParaRPr>
            </a:p>
          </p:txBody>
        </p:sp>
        <p:sp>
          <p:nvSpPr>
            <p:cNvPr id="29" name="矩形 28"/>
            <p:cNvSpPr/>
            <p:nvPr/>
          </p:nvSpPr>
          <p:spPr>
            <a:xfrm>
              <a:off x="780323" y="4835806"/>
              <a:ext cx="1677283" cy="1056994"/>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Prepare hotel &amp; meal invoices, training report and certificate</a:t>
              </a:r>
              <a:endParaRPr lang="zh-CN" altLang="en-US" dirty="0">
                <a:solidFill>
                  <a:schemeClr val="tx1">
                    <a:lumMod val="50000"/>
                    <a:lumOff val="50000"/>
                  </a:schemeClr>
                </a:solidFill>
              </a:endParaRPr>
            </a:p>
          </p:txBody>
        </p:sp>
        <p:sp>
          <p:nvSpPr>
            <p:cNvPr id="30" name="矩形 29"/>
            <p:cNvSpPr/>
            <p:nvPr/>
          </p:nvSpPr>
          <p:spPr>
            <a:xfrm>
              <a:off x="5167646" y="538607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Reimbursement</a:t>
              </a:r>
              <a:endParaRPr lang="zh-CN" altLang="en-US" dirty="0">
                <a:solidFill>
                  <a:schemeClr val="tx1">
                    <a:lumMod val="50000"/>
                    <a:lumOff val="50000"/>
                  </a:schemeClr>
                </a:solidFill>
              </a:endParaRPr>
            </a:p>
          </p:txBody>
        </p:sp>
        <p:sp>
          <p:nvSpPr>
            <p:cNvPr id="31" name="矩形 30"/>
            <p:cNvSpPr/>
            <p:nvPr/>
          </p:nvSpPr>
          <p:spPr>
            <a:xfrm>
              <a:off x="7361306" y="511030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Pay Bills</a:t>
              </a:r>
              <a:endParaRPr lang="zh-CN" altLang="en-US" dirty="0">
                <a:solidFill>
                  <a:schemeClr val="tx1">
                    <a:lumMod val="50000"/>
                    <a:lumOff val="50000"/>
                  </a:schemeClr>
                </a:solidFill>
              </a:endParaRPr>
            </a:p>
          </p:txBody>
        </p:sp>
        <p:sp>
          <p:nvSpPr>
            <p:cNvPr id="32" name="矩形 31"/>
            <p:cNvSpPr/>
            <p:nvPr/>
          </p:nvSpPr>
          <p:spPr>
            <a:xfrm>
              <a:off x="780322" y="5996582"/>
              <a:ext cx="1677283" cy="287198"/>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50000"/>
                      <a:lumOff val="50000"/>
                    </a:schemeClr>
                  </a:solidFill>
                </a:rPr>
                <a:t>Money Back</a:t>
              </a:r>
              <a:endParaRPr lang="zh-CN" altLang="en-US" dirty="0">
                <a:solidFill>
                  <a:schemeClr val="tx1">
                    <a:lumMod val="50000"/>
                    <a:lumOff val="50000"/>
                  </a:schemeClr>
                </a:solidFill>
              </a:endParaRPr>
            </a:p>
          </p:txBody>
        </p:sp>
        <p:cxnSp>
          <p:nvCxnSpPr>
            <p:cNvPr id="34" name="直接箭头连接符 33"/>
            <p:cNvCxnSpPr>
              <a:stCxn id="13" idx="1"/>
              <a:endCxn id="12" idx="3"/>
            </p:cNvCxnSpPr>
            <p:nvPr/>
          </p:nvCxnSpPr>
          <p:spPr>
            <a:xfrm flipH="1">
              <a:off x="2464726" y="2402115"/>
              <a:ext cx="50926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4" idx="3"/>
              <a:endCxn id="15" idx="1"/>
            </p:cNvCxnSpPr>
            <p:nvPr/>
          </p:nvCxnSpPr>
          <p:spPr>
            <a:xfrm>
              <a:off x="4651269" y="3077665"/>
              <a:ext cx="51637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5" idx="3"/>
              <a:endCxn id="27" idx="1"/>
            </p:cNvCxnSpPr>
            <p:nvPr/>
          </p:nvCxnSpPr>
          <p:spPr>
            <a:xfrm>
              <a:off x="6844930" y="3077665"/>
              <a:ext cx="271003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27" idx="2"/>
              <a:endCxn id="16" idx="3"/>
            </p:cNvCxnSpPr>
            <p:nvPr/>
          </p:nvCxnSpPr>
          <p:spPr>
            <a:xfrm rot="5400000">
              <a:off x="8402533" y="1774062"/>
              <a:ext cx="433475" cy="3548680"/>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25" idx="2"/>
              <a:endCxn id="26" idx="3"/>
            </p:cNvCxnSpPr>
            <p:nvPr/>
          </p:nvCxnSpPr>
          <p:spPr>
            <a:xfrm rot="5400000">
              <a:off x="7366638" y="4139106"/>
              <a:ext cx="311605" cy="1355019"/>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16" idx="2"/>
            </p:cNvCxnSpPr>
            <p:nvPr/>
          </p:nvCxnSpPr>
          <p:spPr>
            <a:xfrm rot="16200000" flipH="1">
              <a:off x="6489961" y="3535467"/>
              <a:ext cx="387674" cy="1355019"/>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肘形连接符 53"/>
            <p:cNvCxnSpPr>
              <a:stCxn id="26" idx="1"/>
              <a:endCxn id="28" idx="3"/>
            </p:cNvCxnSpPr>
            <p:nvPr/>
          </p:nvCxnSpPr>
          <p:spPr>
            <a:xfrm rot="10800000">
              <a:off x="2457607" y="4406360"/>
              <a:ext cx="2710040" cy="566059"/>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28" idx="2"/>
              <a:endCxn id="29" idx="0"/>
            </p:cNvCxnSpPr>
            <p:nvPr/>
          </p:nvCxnSpPr>
          <p:spPr>
            <a:xfrm flipH="1">
              <a:off x="1618965" y="4660359"/>
              <a:ext cx="1" cy="17544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29" idx="3"/>
              <a:endCxn id="30" idx="1"/>
            </p:cNvCxnSpPr>
            <p:nvPr/>
          </p:nvCxnSpPr>
          <p:spPr>
            <a:xfrm>
              <a:off x="2457606" y="5364303"/>
              <a:ext cx="2710040" cy="275770"/>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30" idx="3"/>
              <a:endCxn id="31" idx="1"/>
            </p:cNvCxnSpPr>
            <p:nvPr/>
          </p:nvCxnSpPr>
          <p:spPr>
            <a:xfrm flipV="1">
              <a:off x="6844929" y="5364303"/>
              <a:ext cx="516377" cy="275770"/>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肘形连接符 65"/>
            <p:cNvCxnSpPr>
              <a:stCxn id="31" idx="2"/>
              <a:endCxn id="32" idx="3"/>
            </p:cNvCxnSpPr>
            <p:nvPr/>
          </p:nvCxnSpPr>
          <p:spPr>
            <a:xfrm rot="5400000">
              <a:off x="5067838" y="3008071"/>
              <a:ext cx="521878" cy="5742343"/>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11B59A"/>
      </a:accent1>
      <a:accent2>
        <a:srgbClr val="ED7D31"/>
      </a:accent2>
      <a:accent3>
        <a:srgbClr val="A5A5A5"/>
      </a:accent3>
      <a:accent4>
        <a:srgbClr val="FFC000"/>
      </a:accent4>
      <a:accent5>
        <a:srgbClr val="3DB39E"/>
      </a:accent5>
      <a:accent6>
        <a:srgbClr val="70AD47"/>
      </a:accent6>
      <a:hlink>
        <a:srgbClr val="3DB39E"/>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3755</Words>
  <Application>WPS 演示</Application>
  <PresentationFormat>宽屏</PresentationFormat>
  <Paragraphs>261</Paragraphs>
  <Slides>21</Slides>
  <Notes>10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微软雅黑 Light</vt:lpstr>
      <vt:lpstr>Adobe 黑体 Std R</vt:lpstr>
      <vt:lpstr>黑体</vt:lpstr>
      <vt:lpstr>Calibri</vt:lpstr>
      <vt:lpstr>微软雅黑</vt:lpstr>
      <vt:lpstr>Arial Unicode MS</vt:lpstr>
      <vt:lpstr>Meiryo</vt:lpstr>
      <vt:lpstr>Yu Gothic UI</vt:lpstr>
      <vt:lpstr>Arial Narrow</vt:lpstr>
      <vt:lpstr>Calibri Light</vt:lpstr>
      <vt:lpstr>等线</vt:lpstr>
      <vt:lpstr>Office 主题</vt:lpstr>
      <vt:lpstr>PowerPoint 演示文稿</vt:lpstr>
      <vt:lpstr>CONTENTS</vt:lpstr>
      <vt:lpstr>PowerPoint 演示文稿</vt:lpstr>
      <vt:lpstr>Our Team</vt:lpstr>
      <vt:lpstr>Analysis</vt:lpstr>
      <vt:lpstr>Action Plan</vt:lpstr>
      <vt:lpstr>PowerPoint 演示文稿</vt:lpstr>
      <vt:lpstr>Internal Training</vt:lpstr>
      <vt:lpstr>External Training</vt:lpstr>
      <vt:lpstr>Ongoing Coaching</vt:lpstr>
      <vt:lpstr>PowerPoint 演示文稿</vt:lpstr>
      <vt:lpstr>Learning System</vt:lpstr>
      <vt:lpstr>Learning System</vt:lpstr>
      <vt:lpstr>Talent Management</vt:lpstr>
      <vt:lpstr>Performance</vt:lpstr>
      <vt:lpstr>PowerPoint 演示文稿</vt:lpstr>
      <vt:lpstr>Leadership</vt:lpstr>
      <vt:lpstr>Internship</vt:lpstr>
      <vt:lpstr>Communication</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64</cp:revision>
  <dcterms:created xsi:type="dcterms:W3CDTF">2015-06-09T12:52:00Z</dcterms:created>
  <dcterms:modified xsi:type="dcterms:W3CDTF">2024-04-19T18:27:59Z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23342912A70E4ABE8A942FE41A1F019B_13</vt:lpwstr>
  </property>
  <property fmtid="{D5CDD505-2E9C-101B-9397-08002B2CF9AE}" pid="3" name="KSOProductBuildVer">
    <vt:lpwstr>2052-12.1.0.16417</vt:lpwstr>
  </property>
</Properties>
</file>