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62" r:id="rId4"/>
    <p:sldId id="263" r:id="rId5"/>
    <p:sldId id="257" r:id="rId6"/>
    <p:sldId id="271" r:id="rId7"/>
    <p:sldId id="272" r:id="rId8"/>
    <p:sldId id="264" r:id="rId9"/>
    <p:sldId id="258" r:id="rId10"/>
    <p:sldId id="269" r:id="rId11"/>
    <p:sldId id="270" r:id="rId12"/>
    <p:sldId id="265" r:id="rId13"/>
    <p:sldId id="268" r:id="rId14"/>
    <p:sldId id="259" r:id="rId15"/>
    <p:sldId id="266" r:id="rId16"/>
    <p:sldId id="267" r:id="rId17"/>
    <p:sldId id="260" r:id="rId18"/>
    <p:sldId id="273" r:id="rId19"/>
    <p:sldId id="28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073"/>
    <a:srgbClr val="EE455B"/>
    <a:srgbClr val="00B0F0"/>
    <a:srgbClr val="1C4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0" autoAdjust="0"/>
    <p:restoredTop sz="94660"/>
  </p:normalViewPr>
  <p:slideViewPr>
    <p:cSldViewPr snapToGrid="0">
      <p:cViewPr varScale="1">
        <p:scale>
          <a:sx n="108" d="100"/>
          <a:sy n="108" d="100"/>
        </p:scale>
        <p:origin x="9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55.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98E62A3-EC2C-41D9-BA0E-8617BA3A727A}"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FBD10EFA-58F9-4338-BC05-6D4AA0B4641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182C99-9D6B-46AC-90FC-4095868BC7F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991618-9122-4134-AB75-EFA8356C6ED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92182C99-9D6B-46AC-90FC-4095868BC7F8}"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F9991618-9122-4134-AB75-EFA8356C6ED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slideLayout" Target="../slideLayouts/slideLayout1.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flipH="1">
            <a:off x="0" y="-274"/>
            <a:ext cx="7438771"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72" t="4448" r="28311"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sp>
        <p:nvSpPr>
          <p:cNvPr id="24" name="矩形 23"/>
          <p:cNvSpPr/>
          <p:nvPr/>
        </p:nvSpPr>
        <p:spPr>
          <a:xfrm>
            <a:off x="7386528" y="6038706"/>
            <a:ext cx="4320042" cy="230832"/>
          </a:xfrm>
          <a:prstGeom prst="rect">
            <a:avLst/>
          </a:prstGeom>
        </p:spPr>
        <p:txBody>
          <a:bodyPr wrap="square">
            <a:spAutoFit/>
          </a:bodyPr>
          <a:lstStyle/>
          <a:p>
            <a:pPr lvl="0" algn="dist"/>
            <a:r>
              <a:rPr lang="en-US" altLang="zh-CN" sz="900" b="1"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INTRODUCTION TO INVESTMENT AND FINANCING COMPANIES</a:t>
            </a:r>
            <a:endParaRPr lang="en-US" altLang="zh-CN" sz="900" b="1"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26" name="矩形 25"/>
          <p:cNvSpPr/>
          <p:nvPr/>
        </p:nvSpPr>
        <p:spPr>
          <a:xfrm>
            <a:off x="5747468" y="4485008"/>
            <a:ext cx="6122811" cy="1323439"/>
          </a:xfrm>
          <a:prstGeom prst="rect">
            <a:avLst/>
          </a:prstGeom>
        </p:spPr>
        <p:txBody>
          <a:bodyPr wrap="square">
            <a:spAutoFit/>
          </a:bodyPr>
          <a:lstStyle/>
          <a:p>
            <a:pPr lvl="0" algn="r"/>
            <a:r>
              <a:rPr lang="zh-CN" altLang="en-US" sz="80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投资理财公司</a:t>
            </a:r>
            <a:endParaRPr lang="zh-CN" altLang="en-US" sz="1600" dirty="0">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27" name="矩形 26"/>
          <p:cNvSpPr/>
          <p:nvPr/>
        </p:nvSpPr>
        <p:spPr>
          <a:xfrm>
            <a:off x="7781924" y="3374571"/>
            <a:ext cx="4095473" cy="1323439"/>
          </a:xfrm>
          <a:prstGeom prst="rect">
            <a:avLst/>
          </a:prstGeom>
        </p:spPr>
        <p:txBody>
          <a:bodyPr wrap="square">
            <a:spAutoFit/>
          </a:bodyPr>
          <a:lstStyle/>
          <a:p>
            <a:pPr lvl="0" algn="r"/>
            <a:r>
              <a:rPr lang="zh-CN" altLang="en-US" sz="80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企业介绍</a:t>
            </a:r>
            <a:endParaRPr lang="en-US" altLang="zh-CN" sz="80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30" name="直接连接符 29"/>
          <p:cNvCxnSpPr/>
          <p:nvPr/>
        </p:nvCxnSpPr>
        <p:spPr>
          <a:xfrm>
            <a:off x="5737308" y="5750651"/>
            <a:ext cx="5969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形状"/>
          <p:cNvSpPr>
            <a:spLocks noChangeAspect="1"/>
          </p:cNvSpPr>
          <p:nvPr/>
        </p:nvSpPr>
        <p:spPr bwMode="auto">
          <a:xfrm>
            <a:off x="7223800" y="3798654"/>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a:noFill/>
          </a:ln>
          <a:effectLst>
            <a:outerShdw blurRad="50800" dist="38100" dir="2700000" algn="tl" rotWithShape="0">
              <a:prstClr val="black">
                <a:alpha val="40000"/>
              </a:prstClr>
            </a:outerShdw>
          </a:effectLst>
        </p:spPr>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69" name="组合 68"/>
          <p:cNvGrpSpPr/>
          <p:nvPr/>
        </p:nvGrpSpPr>
        <p:grpSpPr>
          <a:xfrm>
            <a:off x="2269463" y="1456275"/>
            <a:ext cx="3532714" cy="2822743"/>
            <a:chOff x="2269463" y="1456275"/>
            <a:chExt cx="3532714" cy="2822743"/>
          </a:xfrm>
        </p:grpSpPr>
        <p:grpSp>
          <p:nvGrpSpPr>
            <p:cNvPr id="64" name="组合 63"/>
            <p:cNvGrpSpPr/>
            <p:nvPr/>
          </p:nvGrpSpPr>
          <p:grpSpPr>
            <a:xfrm>
              <a:off x="3761297" y="2783936"/>
              <a:ext cx="2040880" cy="1495082"/>
              <a:chOff x="3761297" y="2783936"/>
              <a:chExt cx="2040880" cy="1495082"/>
            </a:xfrm>
          </p:grpSpPr>
          <p:sp>
            <p:nvSpPr>
              <p:cNvPr id="29" name="Freeform 6"/>
              <p:cNvSpPr/>
              <p:nvPr/>
            </p:nvSpPr>
            <p:spPr bwMode="auto">
              <a:xfrm>
                <a:off x="3761297" y="2783936"/>
                <a:ext cx="2040880" cy="1495082"/>
              </a:xfrm>
              <a:custGeom>
                <a:avLst/>
                <a:gdLst>
                  <a:gd name="T0" fmla="*/ 1935163 w 315"/>
                  <a:gd name="T1" fmla="*/ 718024 h 231"/>
                  <a:gd name="T2" fmla="*/ 1670998 w 315"/>
                  <a:gd name="T3" fmla="*/ 760983 h 231"/>
                  <a:gd name="T4" fmla="*/ 1861443 w 315"/>
                  <a:gd name="T5" fmla="*/ 957365 h 231"/>
                  <a:gd name="T6" fmla="*/ 1505127 w 315"/>
                  <a:gd name="T7" fmla="*/ 1080104 h 231"/>
                  <a:gd name="T8" fmla="*/ 1505127 w 315"/>
                  <a:gd name="T9" fmla="*/ 1080104 h 231"/>
                  <a:gd name="T10" fmla="*/ 1566561 w 315"/>
                  <a:gd name="T11" fmla="*/ 1221254 h 231"/>
                  <a:gd name="T12" fmla="*/ 1505127 w 315"/>
                  <a:gd name="T13" fmla="*/ 1356267 h 231"/>
                  <a:gd name="T14" fmla="*/ 1369973 w 315"/>
                  <a:gd name="T15" fmla="*/ 1417637 h 231"/>
                  <a:gd name="T16" fmla="*/ 1228675 w 315"/>
                  <a:gd name="T17" fmla="*/ 1356267 h 231"/>
                  <a:gd name="T18" fmla="*/ 1173385 w 315"/>
                  <a:gd name="T19" fmla="*/ 1221254 h 231"/>
                  <a:gd name="T20" fmla="*/ 1173385 w 315"/>
                  <a:gd name="T21" fmla="*/ 1196707 h 231"/>
                  <a:gd name="T22" fmla="*/ 1019800 w 315"/>
                  <a:gd name="T23" fmla="*/ 1251939 h 231"/>
                  <a:gd name="T24" fmla="*/ 0 w 315"/>
                  <a:gd name="T25" fmla="*/ 220930 h 231"/>
                  <a:gd name="T26" fmla="*/ 1400689 w 315"/>
                  <a:gd name="T27" fmla="*/ 0 h 231"/>
                  <a:gd name="T28" fmla="*/ 1511270 w 315"/>
                  <a:gd name="T29" fmla="*/ 147287 h 231"/>
                  <a:gd name="T30" fmla="*/ 1505127 w 315"/>
                  <a:gd name="T31" fmla="*/ 147287 h 231"/>
                  <a:gd name="T32" fmla="*/ 1363829 w 315"/>
                  <a:gd name="T33" fmla="*/ 202520 h 231"/>
                  <a:gd name="T34" fmla="*/ 1308539 w 315"/>
                  <a:gd name="T35" fmla="*/ 343670 h 231"/>
                  <a:gd name="T36" fmla="*/ 1363829 w 315"/>
                  <a:gd name="T37" fmla="*/ 478683 h 231"/>
                  <a:gd name="T38" fmla="*/ 1505127 w 315"/>
                  <a:gd name="T39" fmla="*/ 540052 h 231"/>
                  <a:gd name="T40" fmla="*/ 1640281 w 315"/>
                  <a:gd name="T41" fmla="*/ 478683 h 231"/>
                  <a:gd name="T42" fmla="*/ 1695571 w 315"/>
                  <a:gd name="T43" fmla="*/ 392765 h 231"/>
                  <a:gd name="T44" fmla="*/ 1935163 w 315"/>
                  <a:gd name="T45" fmla="*/ 718024 h 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gradFill>
                <a:gsLst>
                  <a:gs pos="0">
                    <a:srgbClr val="EE455B"/>
                  </a:gs>
                  <a:gs pos="100000">
                    <a:srgbClr val="142073"/>
                  </a:gs>
                </a:gsLst>
                <a:lin ang="2700000" scaled="1"/>
              </a:gradFill>
              <a:ln w="19050" cmpd="sng">
                <a:solidFill>
                  <a:srgbClr val="FFFFFF"/>
                </a:solidFill>
                <a:beve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8" name="Freeform 177"/>
              <p:cNvSpPr>
                <a:spLocks noEditPoints="1"/>
              </p:cNvSpPr>
              <p:nvPr/>
            </p:nvSpPr>
            <p:spPr bwMode="auto">
              <a:xfrm>
                <a:off x="4648636" y="3153940"/>
                <a:ext cx="463761" cy="488874"/>
              </a:xfrm>
              <a:custGeom>
                <a:avLst/>
                <a:gdLst>
                  <a:gd name="T0" fmla="*/ 427523 w 360"/>
                  <a:gd name="T1" fmla="*/ 219576 h 380"/>
                  <a:gd name="T2" fmla="*/ 12215 w 360"/>
                  <a:gd name="T3" fmla="*/ 219576 h 380"/>
                  <a:gd name="T4" fmla="*/ 6107 w 360"/>
                  <a:gd name="T5" fmla="*/ 208598 h 380"/>
                  <a:gd name="T6" fmla="*/ 207654 w 360"/>
                  <a:gd name="T7" fmla="*/ 9759 h 380"/>
                  <a:gd name="T8" fmla="*/ 230862 w 360"/>
                  <a:gd name="T9" fmla="*/ 10979 h 380"/>
                  <a:gd name="T10" fmla="*/ 305374 w 360"/>
                  <a:gd name="T11" fmla="*/ 84171 h 380"/>
                  <a:gd name="T12" fmla="*/ 305374 w 360"/>
                  <a:gd name="T13" fmla="*/ 54894 h 380"/>
                  <a:gd name="T14" fmla="*/ 343240 w 360"/>
                  <a:gd name="T15" fmla="*/ 54894 h 380"/>
                  <a:gd name="T16" fmla="*/ 343240 w 360"/>
                  <a:gd name="T17" fmla="*/ 121987 h 380"/>
                  <a:gd name="T18" fmla="*/ 431188 w 360"/>
                  <a:gd name="T19" fmla="*/ 208598 h 380"/>
                  <a:gd name="T20" fmla="*/ 427523 w 360"/>
                  <a:gd name="T21" fmla="*/ 219576 h 380"/>
                  <a:gd name="T22" fmla="*/ 383549 w 360"/>
                  <a:gd name="T23" fmla="*/ 447692 h 380"/>
                  <a:gd name="T24" fmla="*/ 366448 w 360"/>
                  <a:gd name="T25" fmla="*/ 463550 h 380"/>
                  <a:gd name="T26" fmla="*/ 236970 w 360"/>
                  <a:gd name="T27" fmla="*/ 463550 h 380"/>
                  <a:gd name="T28" fmla="*/ 236970 w 360"/>
                  <a:gd name="T29" fmla="*/ 368400 h 380"/>
                  <a:gd name="T30" fmla="*/ 178338 w 360"/>
                  <a:gd name="T31" fmla="*/ 368400 h 380"/>
                  <a:gd name="T32" fmla="*/ 178338 w 360"/>
                  <a:gd name="T33" fmla="*/ 463550 h 380"/>
                  <a:gd name="T34" fmla="*/ 70847 w 360"/>
                  <a:gd name="T35" fmla="*/ 463550 h 380"/>
                  <a:gd name="T36" fmla="*/ 53746 w 360"/>
                  <a:gd name="T37" fmla="*/ 446472 h 380"/>
                  <a:gd name="T38" fmla="*/ 53746 w 360"/>
                  <a:gd name="T39" fmla="*/ 229335 h 380"/>
                  <a:gd name="T40" fmla="*/ 383549 w 360"/>
                  <a:gd name="T41" fmla="*/ 229335 h 380"/>
                  <a:gd name="T42" fmla="*/ 383549 w 360"/>
                  <a:gd name="T43" fmla="*/ 447692 h 380"/>
                  <a:gd name="T44" fmla="*/ 333468 w 360"/>
                  <a:gd name="T45" fmla="*/ 295208 h 380"/>
                  <a:gd name="T46" fmla="*/ 274836 w 360"/>
                  <a:gd name="T47" fmla="*/ 295208 h 380"/>
                  <a:gd name="T48" fmla="*/ 274836 w 360"/>
                  <a:gd name="T49" fmla="*/ 344003 h 380"/>
                  <a:gd name="T50" fmla="*/ 333468 w 360"/>
                  <a:gd name="T51" fmla="*/ 344003 h 380"/>
                  <a:gd name="T52" fmla="*/ 333468 w 360"/>
                  <a:gd name="T53" fmla="*/ 295208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FFFFFF"/>
              </a:solidFill>
              <a:ln>
                <a:noFil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49" name="组合 48"/>
            <p:cNvGrpSpPr/>
            <p:nvPr/>
          </p:nvGrpSpPr>
          <p:grpSpPr>
            <a:xfrm>
              <a:off x="2269463" y="1456275"/>
              <a:ext cx="2699694" cy="1168647"/>
              <a:chOff x="1895297" y="2159076"/>
              <a:chExt cx="2228941" cy="964866"/>
            </a:xfrm>
          </p:grpSpPr>
          <p:sp>
            <p:nvSpPr>
              <p:cNvPr id="50"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73" name="组合 72"/>
          <p:cNvGrpSpPr/>
          <p:nvPr/>
        </p:nvGrpSpPr>
        <p:grpSpPr>
          <a:xfrm>
            <a:off x="1491909" y="3791819"/>
            <a:ext cx="4745567" cy="1905268"/>
            <a:chOff x="1491909" y="3791819"/>
            <a:chExt cx="4745567" cy="1905268"/>
          </a:xfrm>
        </p:grpSpPr>
        <p:grpSp>
          <p:nvGrpSpPr>
            <p:cNvPr id="68" name="组合 67"/>
            <p:cNvGrpSpPr/>
            <p:nvPr/>
          </p:nvGrpSpPr>
          <p:grpSpPr>
            <a:xfrm>
              <a:off x="4499631" y="3791819"/>
              <a:ext cx="1737845" cy="1905268"/>
              <a:chOff x="4499631" y="3791819"/>
              <a:chExt cx="1737845" cy="1905268"/>
            </a:xfrm>
          </p:grpSpPr>
          <p:sp>
            <p:nvSpPr>
              <p:cNvPr id="30" name="Freeform 7"/>
              <p:cNvSpPr/>
              <p:nvPr/>
            </p:nvSpPr>
            <p:spPr bwMode="auto">
              <a:xfrm>
                <a:off x="4499631" y="3791819"/>
                <a:ext cx="1737845" cy="1905268"/>
              </a:xfrm>
              <a:custGeom>
                <a:avLst/>
                <a:gdLst>
                  <a:gd name="T0" fmla="*/ 1162086 w 268"/>
                  <a:gd name="T1" fmla="*/ 0 h 294"/>
                  <a:gd name="T2" fmla="*/ 1100600 w 268"/>
                  <a:gd name="T3" fmla="*/ 282661 h 294"/>
                  <a:gd name="T4" fmla="*/ 1358841 w 268"/>
                  <a:gd name="T5" fmla="*/ 147476 h 294"/>
                  <a:gd name="T6" fmla="*/ 1346544 w 268"/>
                  <a:gd name="T7" fmla="*/ 546888 h 294"/>
                  <a:gd name="T8" fmla="*/ 1451070 w 268"/>
                  <a:gd name="T9" fmla="*/ 516164 h 294"/>
                  <a:gd name="T10" fmla="*/ 1586339 w 268"/>
                  <a:gd name="T11" fmla="*/ 571468 h 294"/>
                  <a:gd name="T12" fmla="*/ 1647825 w 268"/>
                  <a:gd name="T13" fmla="*/ 712798 h 294"/>
                  <a:gd name="T14" fmla="*/ 1586339 w 268"/>
                  <a:gd name="T15" fmla="*/ 847984 h 294"/>
                  <a:gd name="T16" fmla="*/ 1451070 w 268"/>
                  <a:gd name="T17" fmla="*/ 909432 h 294"/>
                  <a:gd name="T18" fmla="*/ 1340395 w 268"/>
                  <a:gd name="T19" fmla="*/ 872563 h 294"/>
                  <a:gd name="T20" fmla="*/ 1340395 w 268"/>
                  <a:gd name="T21" fmla="*/ 1081487 h 294"/>
                  <a:gd name="T22" fmla="*/ 0 w 268"/>
                  <a:gd name="T23" fmla="*/ 1806575 h 294"/>
                  <a:gd name="T24" fmla="*/ 319727 w 268"/>
                  <a:gd name="T25" fmla="*/ 294951 h 294"/>
                  <a:gd name="T26" fmla="*/ 473442 w 268"/>
                  <a:gd name="T27" fmla="*/ 239648 h 294"/>
                  <a:gd name="T28" fmla="*/ 473442 w 268"/>
                  <a:gd name="T29" fmla="*/ 264227 h 294"/>
                  <a:gd name="T30" fmla="*/ 528780 w 268"/>
                  <a:gd name="T31" fmla="*/ 399413 h 294"/>
                  <a:gd name="T32" fmla="*/ 670197 w 268"/>
                  <a:gd name="T33" fmla="*/ 460861 h 294"/>
                  <a:gd name="T34" fmla="*/ 805467 w 268"/>
                  <a:gd name="T35" fmla="*/ 399413 h 294"/>
                  <a:gd name="T36" fmla="*/ 866953 w 268"/>
                  <a:gd name="T37" fmla="*/ 264227 h 294"/>
                  <a:gd name="T38" fmla="*/ 805467 w 268"/>
                  <a:gd name="T39" fmla="*/ 122896 h 294"/>
                  <a:gd name="T40" fmla="*/ 805467 w 268"/>
                  <a:gd name="T41" fmla="*/ 122896 h 294"/>
                  <a:gd name="T42" fmla="*/ 1162086 w 268"/>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chemeClr val="tx1">
                  <a:lumMod val="75000"/>
                  <a:lumOff val="25000"/>
                </a:schemeClr>
              </a:solidFill>
              <a:ln w="19050" cmpd="sng">
                <a:solidFill>
                  <a:srgbClr val="FFFFFF"/>
                </a:solidFill>
                <a:beve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6" name="Freeform 5"/>
              <p:cNvSpPr>
                <a:spLocks noEditPoints="1"/>
              </p:cNvSpPr>
              <p:nvPr/>
            </p:nvSpPr>
            <p:spPr bwMode="auto">
              <a:xfrm>
                <a:off x="5025337" y="4531827"/>
                <a:ext cx="460411" cy="447017"/>
              </a:xfrm>
              <a:custGeom>
                <a:avLst/>
                <a:gdLst>
                  <a:gd name="T0" fmla="*/ 428892 w 683"/>
                  <a:gd name="T1" fmla="*/ 46740 h 662"/>
                  <a:gd name="T2" fmla="*/ 363695 w 683"/>
                  <a:gd name="T3" fmla="*/ 16007 h 662"/>
                  <a:gd name="T4" fmla="*/ 368169 w 683"/>
                  <a:gd name="T5" fmla="*/ 2561 h 662"/>
                  <a:gd name="T6" fmla="*/ 362417 w 683"/>
                  <a:gd name="T7" fmla="*/ 0 h 662"/>
                  <a:gd name="T8" fmla="*/ 70949 w 683"/>
                  <a:gd name="T9" fmla="*/ 640 h 662"/>
                  <a:gd name="T10" fmla="*/ 68393 w 683"/>
                  <a:gd name="T11" fmla="*/ 11525 h 662"/>
                  <a:gd name="T12" fmla="*/ 65836 w 683"/>
                  <a:gd name="T13" fmla="*/ 46740 h 662"/>
                  <a:gd name="T14" fmla="*/ 2557 w 683"/>
                  <a:gd name="T15" fmla="*/ 49301 h 662"/>
                  <a:gd name="T16" fmla="*/ 42825 w 683"/>
                  <a:gd name="T17" fmla="*/ 162630 h 662"/>
                  <a:gd name="T18" fmla="*/ 154043 w 683"/>
                  <a:gd name="T19" fmla="*/ 250988 h 662"/>
                  <a:gd name="T20" fmla="*/ 173219 w 683"/>
                  <a:gd name="T21" fmla="*/ 284282 h 662"/>
                  <a:gd name="T22" fmla="*/ 186641 w 683"/>
                  <a:gd name="T23" fmla="*/ 377762 h 662"/>
                  <a:gd name="T24" fmla="*/ 162352 w 683"/>
                  <a:gd name="T25" fmla="*/ 380323 h 662"/>
                  <a:gd name="T26" fmla="*/ 130393 w 683"/>
                  <a:gd name="T27" fmla="*/ 402733 h 662"/>
                  <a:gd name="T28" fmla="*/ 136146 w 683"/>
                  <a:gd name="T29" fmla="*/ 423862 h 662"/>
                  <a:gd name="T30" fmla="*/ 306169 w 683"/>
                  <a:gd name="T31" fmla="*/ 418740 h 662"/>
                  <a:gd name="T32" fmla="*/ 301694 w 683"/>
                  <a:gd name="T33" fmla="*/ 395050 h 662"/>
                  <a:gd name="T34" fmla="*/ 264622 w 683"/>
                  <a:gd name="T35" fmla="*/ 377762 h 662"/>
                  <a:gd name="T36" fmla="*/ 265900 w 683"/>
                  <a:gd name="T37" fmla="*/ 291325 h 662"/>
                  <a:gd name="T38" fmla="*/ 259508 w 683"/>
                  <a:gd name="T39" fmla="*/ 279800 h 662"/>
                  <a:gd name="T40" fmla="*/ 275488 w 683"/>
                  <a:gd name="T41" fmla="*/ 254189 h 662"/>
                  <a:gd name="T42" fmla="*/ 290828 w 683"/>
                  <a:gd name="T43" fmla="*/ 228578 h 662"/>
                  <a:gd name="T44" fmla="*/ 436562 w 683"/>
                  <a:gd name="T45" fmla="*/ 54423 h 662"/>
                  <a:gd name="T46" fmla="*/ 93321 w 683"/>
                  <a:gd name="T47" fmla="*/ 184399 h 662"/>
                  <a:gd name="T48" fmla="*/ 60722 w 683"/>
                  <a:gd name="T49" fmla="*/ 156227 h 662"/>
                  <a:gd name="T50" fmla="*/ 51774 w 683"/>
                  <a:gd name="T51" fmla="*/ 146623 h 662"/>
                  <a:gd name="T52" fmla="*/ 49856 w 683"/>
                  <a:gd name="T53" fmla="*/ 143422 h 662"/>
                  <a:gd name="T54" fmla="*/ 27485 w 683"/>
                  <a:gd name="T55" fmla="*/ 106286 h 662"/>
                  <a:gd name="T56" fmla="*/ 26207 w 683"/>
                  <a:gd name="T57" fmla="*/ 103084 h 662"/>
                  <a:gd name="T58" fmla="*/ 19175 w 683"/>
                  <a:gd name="T59" fmla="*/ 83236 h 662"/>
                  <a:gd name="T60" fmla="*/ 14701 w 683"/>
                  <a:gd name="T61" fmla="*/ 62107 h 662"/>
                  <a:gd name="T62" fmla="*/ 115053 w 683"/>
                  <a:gd name="T63" fmla="*/ 196564 h 662"/>
                  <a:gd name="T64" fmla="*/ 289550 w 683"/>
                  <a:gd name="T65" fmla="*/ 90279 h 662"/>
                  <a:gd name="T66" fmla="*/ 263983 w 683"/>
                  <a:gd name="T67" fmla="*/ 170313 h 662"/>
                  <a:gd name="T68" fmla="*/ 218601 w 683"/>
                  <a:gd name="T69" fmla="*/ 142141 h 662"/>
                  <a:gd name="T70" fmla="*/ 173219 w 683"/>
                  <a:gd name="T71" fmla="*/ 170313 h 662"/>
                  <a:gd name="T72" fmla="*/ 147012 w 683"/>
                  <a:gd name="T73" fmla="*/ 90279 h 662"/>
                  <a:gd name="T74" fmla="*/ 200703 w 683"/>
                  <a:gd name="T75" fmla="*/ 86437 h 662"/>
                  <a:gd name="T76" fmla="*/ 220518 w 683"/>
                  <a:gd name="T77" fmla="*/ 36496 h 662"/>
                  <a:gd name="T78" fmla="*/ 288911 w 683"/>
                  <a:gd name="T79" fmla="*/ 86437 h 662"/>
                  <a:gd name="T80" fmla="*/ 417387 w 683"/>
                  <a:gd name="T81" fmla="*/ 65948 h 662"/>
                  <a:gd name="T82" fmla="*/ 407799 w 683"/>
                  <a:gd name="T83" fmla="*/ 99883 h 662"/>
                  <a:gd name="T84" fmla="*/ 405881 w 683"/>
                  <a:gd name="T85" fmla="*/ 104365 h 662"/>
                  <a:gd name="T86" fmla="*/ 400768 w 683"/>
                  <a:gd name="T87" fmla="*/ 114609 h 662"/>
                  <a:gd name="T88" fmla="*/ 382231 w 683"/>
                  <a:gd name="T89" fmla="*/ 144702 h 662"/>
                  <a:gd name="T90" fmla="*/ 377757 w 683"/>
                  <a:gd name="T91" fmla="*/ 149824 h 662"/>
                  <a:gd name="T92" fmla="*/ 359860 w 683"/>
                  <a:gd name="T93" fmla="*/ 168392 h 662"/>
                  <a:gd name="T94" fmla="*/ 317674 w 683"/>
                  <a:gd name="T95" fmla="*/ 196564 h 662"/>
                  <a:gd name="T96" fmla="*/ 418026 w 683"/>
                  <a:gd name="T97" fmla="*/ 62107 h 662"/>
                  <a:gd name="T98" fmla="*/ 417387 w 683"/>
                  <a:gd name="T99" fmla="*/ 65948 h 6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FFFFFF"/>
              </a:solidFill>
              <a:ln>
                <a:noFil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52" name="组合 51"/>
            <p:cNvGrpSpPr/>
            <p:nvPr/>
          </p:nvGrpSpPr>
          <p:grpSpPr>
            <a:xfrm>
              <a:off x="1491909" y="3897874"/>
              <a:ext cx="2699694" cy="1168647"/>
              <a:chOff x="1895297" y="2159076"/>
              <a:chExt cx="2228941" cy="964866"/>
            </a:xfrm>
          </p:grpSpPr>
          <p:sp>
            <p:nvSpPr>
              <p:cNvPr id="53"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70" name="组合 69"/>
          <p:cNvGrpSpPr/>
          <p:nvPr/>
        </p:nvGrpSpPr>
        <p:grpSpPr>
          <a:xfrm>
            <a:off x="5140858" y="1088101"/>
            <a:ext cx="4324622" cy="2452584"/>
            <a:chOff x="5140858" y="1088101"/>
            <a:chExt cx="4324622" cy="2452584"/>
          </a:xfrm>
        </p:grpSpPr>
        <p:grpSp>
          <p:nvGrpSpPr>
            <p:cNvPr id="65" name="组合 64"/>
            <p:cNvGrpSpPr/>
            <p:nvPr/>
          </p:nvGrpSpPr>
          <p:grpSpPr>
            <a:xfrm>
              <a:off x="5140858" y="1456275"/>
              <a:ext cx="1453227" cy="2084410"/>
              <a:chOff x="5140858" y="1456275"/>
              <a:chExt cx="1453227" cy="2084410"/>
            </a:xfrm>
          </p:grpSpPr>
          <p:sp>
            <p:nvSpPr>
              <p:cNvPr id="28" name="Freeform 5"/>
              <p:cNvSpPr/>
              <p:nvPr/>
            </p:nvSpPr>
            <p:spPr bwMode="auto">
              <a:xfrm>
                <a:off x="5140858" y="1456275"/>
                <a:ext cx="1453227" cy="2084410"/>
              </a:xfrm>
              <a:custGeom>
                <a:avLst/>
                <a:gdLst>
                  <a:gd name="T0" fmla="*/ 1377950 w 224"/>
                  <a:gd name="T1" fmla="*/ 1258291 h 322"/>
                  <a:gd name="T2" fmla="*/ 1273373 w 224"/>
                  <a:gd name="T3" fmla="*/ 1405603 h 322"/>
                  <a:gd name="T4" fmla="*/ 1236464 w 224"/>
                  <a:gd name="T5" fmla="*/ 1350361 h 322"/>
                  <a:gd name="T6" fmla="*/ 1101130 w 224"/>
                  <a:gd name="T7" fmla="*/ 1295119 h 322"/>
                  <a:gd name="T8" fmla="*/ 959644 w 224"/>
                  <a:gd name="T9" fmla="*/ 1350361 h 322"/>
                  <a:gd name="T10" fmla="*/ 904280 w 224"/>
                  <a:gd name="T11" fmla="*/ 1491536 h 322"/>
                  <a:gd name="T12" fmla="*/ 959644 w 224"/>
                  <a:gd name="T13" fmla="*/ 1626572 h 322"/>
                  <a:gd name="T14" fmla="*/ 1076523 w 224"/>
                  <a:gd name="T15" fmla="*/ 1687952 h 322"/>
                  <a:gd name="T16" fmla="*/ 867370 w 224"/>
                  <a:gd name="T17" fmla="*/ 1976438 h 322"/>
                  <a:gd name="T18" fmla="*/ 750491 w 224"/>
                  <a:gd name="T19" fmla="*/ 1737056 h 322"/>
                  <a:gd name="T20" fmla="*/ 627459 w 224"/>
                  <a:gd name="T21" fmla="*/ 1976438 h 322"/>
                  <a:gd name="T22" fmla="*/ 387548 w 224"/>
                  <a:gd name="T23" fmla="*/ 1651124 h 322"/>
                  <a:gd name="T24" fmla="*/ 332184 w 224"/>
                  <a:gd name="T25" fmla="*/ 1737056 h 322"/>
                  <a:gd name="T26" fmla="*/ 196850 w 224"/>
                  <a:gd name="T27" fmla="*/ 1798436 h 322"/>
                  <a:gd name="T28" fmla="*/ 55364 w 224"/>
                  <a:gd name="T29" fmla="*/ 1737056 h 322"/>
                  <a:gd name="T30" fmla="*/ 0 w 224"/>
                  <a:gd name="T31" fmla="*/ 1602020 h 322"/>
                  <a:gd name="T32" fmla="*/ 55364 w 224"/>
                  <a:gd name="T33" fmla="*/ 1460845 h 322"/>
                  <a:gd name="T34" fmla="*/ 196850 w 224"/>
                  <a:gd name="T35" fmla="*/ 1405603 h 322"/>
                  <a:gd name="T36" fmla="*/ 203002 w 224"/>
                  <a:gd name="T37" fmla="*/ 1405603 h 322"/>
                  <a:gd name="T38" fmla="*/ 92273 w 224"/>
                  <a:gd name="T39" fmla="*/ 1258291 h 322"/>
                  <a:gd name="T40" fmla="*/ 750491 w 224"/>
                  <a:gd name="T41" fmla="*/ 0 h 322"/>
                  <a:gd name="T42" fmla="*/ 1377950 w 224"/>
                  <a:gd name="T43" fmla="*/ 1258291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chemeClr val="tx1">
                  <a:lumMod val="75000"/>
                  <a:lumOff val="25000"/>
                </a:schemeClr>
              </a:solidFill>
              <a:ln w="19050" cmpd="sng">
                <a:solidFill>
                  <a:srgbClr val="FFFFFF"/>
                </a:solidFill>
                <a:beve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4" name="Freeform 206"/>
              <p:cNvSpPr>
                <a:spLocks noEditPoints="1"/>
              </p:cNvSpPr>
              <p:nvPr/>
            </p:nvSpPr>
            <p:spPr bwMode="auto">
              <a:xfrm>
                <a:off x="5678285" y="2258231"/>
                <a:ext cx="450366" cy="450366"/>
              </a:xfrm>
              <a:custGeom>
                <a:avLst/>
                <a:gdLst>
                  <a:gd name="T0" fmla="*/ 415360 w 256"/>
                  <a:gd name="T1" fmla="*/ 358644 h 256"/>
                  <a:gd name="T2" fmla="*/ 427037 w 256"/>
                  <a:gd name="T3" fmla="*/ 387002 h 256"/>
                  <a:gd name="T4" fmla="*/ 387002 w 256"/>
                  <a:gd name="T5" fmla="*/ 427037 h 256"/>
                  <a:gd name="T6" fmla="*/ 358644 w 256"/>
                  <a:gd name="T7" fmla="*/ 415360 h 256"/>
                  <a:gd name="T8" fmla="*/ 241876 w 256"/>
                  <a:gd name="T9" fmla="*/ 298592 h 256"/>
                  <a:gd name="T10" fmla="*/ 160139 w 256"/>
                  <a:gd name="T11" fmla="*/ 320278 h 256"/>
                  <a:gd name="T12" fmla="*/ 0 w 256"/>
                  <a:gd name="T13" fmla="*/ 160139 h 256"/>
                  <a:gd name="T14" fmla="*/ 160139 w 256"/>
                  <a:gd name="T15" fmla="*/ 0 h 256"/>
                  <a:gd name="T16" fmla="*/ 320278 w 256"/>
                  <a:gd name="T17" fmla="*/ 160139 h 256"/>
                  <a:gd name="T18" fmla="*/ 298592 w 256"/>
                  <a:gd name="T19" fmla="*/ 241876 h 256"/>
                  <a:gd name="T20" fmla="*/ 415360 w 256"/>
                  <a:gd name="T21" fmla="*/ 358644 h 256"/>
                  <a:gd name="T22" fmla="*/ 160139 w 256"/>
                  <a:gd name="T23" fmla="*/ 40035 h 256"/>
                  <a:gd name="T24" fmla="*/ 40035 w 256"/>
                  <a:gd name="T25" fmla="*/ 160139 h 256"/>
                  <a:gd name="T26" fmla="*/ 160139 w 256"/>
                  <a:gd name="T27" fmla="*/ 280243 h 256"/>
                  <a:gd name="T28" fmla="*/ 280243 w 256"/>
                  <a:gd name="T29" fmla="*/ 160139 h 256"/>
                  <a:gd name="T30" fmla="*/ 160139 w 256"/>
                  <a:gd name="T31" fmla="*/ 40035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FFFFFF"/>
              </a:solidFill>
              <a:ln>
                <a:noFil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55" name="组合 54"/>
            <p:cNvGrpSpPr/>
            <p:nvPr/>
          </p:nvGrpSpPr>
          <p:grpSpPr>
            <a:xfrm flipH="1">
              <a:off x="6765786" y="1088101"/>
              <a:ext cx="2699694" cy="1168647"/>
              <a:chOff x="1895297" y="2159076"/>
              <a:chExt cx="2228941" cy="964866"/>
            </a:xfrm>
          </p:grpSpPr>
          <p:sp>
            <p:nvSpPr>
              <p:cNvPr id="56"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7"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72" name="组合 71"/>
          <p:cNvGrpSpPr/>
          <p:nvPr/>
        </p:nvGrpSpPr>
        <p:grpSpPr>
          <a:xfrm>
            <a:off x="5912676" y="3709783"/>
            <a:ext cx="4526097" cy="1973911"/>
            <a:chOff x="5912676" y="3709783"/>
            <a:chExt cx="4526097" cy="1973911"/>
          </a:xfrm>
        </p:grpSpPr>
        <p:grpSp>
          <p:nvGrpSpPr>
            <p:cNvPr id="67" name="组合 66"/>
            <p:cNvGrpSpPr/>
            <p:nvPr/>
          </p:nvGrpSpPr>
          <p:grpSpPr>
            <a:xfrm>
              <a:off x="5912676" y="3709783"/>
              <a:ext cx="1431461" cy="1973911"/>
              <a:chOff x="5912676" y="3709783"/>
              <a:chExt cx="1431461" cy="1973911"/>
            </a:xfrm>
          </p:grpSpPr>
          <p:sp>
            <p:nvSpPr>
              <p:cNvPr id="31" name="Freeform 8"/>
              <p:cNvSpPr/>
              <p:nvPr/>
            </p:nvSpPr>
            <p:spPr bwMode="auto">
              <a:xfrm>
                <a:off x="5912676" y="3709783"/>
                <a:ext cx="1431461" cy="1973911"/>
              </a:xfrm>
              <a:custGeom>
                <a:avLst/>
                <a:gdLst>
                  <a:gd name="T0" fmla="*/ 18425 w 221"/>
                  <a:gd name="T1" fmla="*/ 227054 h 305"/>
                  <a:gd name="T2" fmla="*/ 270234 w 221"/>
                  <a:gd name="T3" fmla="*/ 362059 h 305"/>
                  <a:gd name="T4" fmla="*/ 214959 w 221"/>
                  <a:gd name="T5" fmla="*/ 73639 h 305"/>
                  <a:gd name="T6" fmla="*/ 577318 w 221"/>
                  <a:gd name="T7" fmla="*/ 196371 h 305"/>
                  <a:gd name="T8" fmla="*/ 577318 w 221"/>
                  <a:gd name="T9" fmla="*/ 196371 h 305"/>
                  <a:gd name="T10" fmla="*/ 632593 w 221"/>
                  <a:gd name="T11" fmla="*/ 55229 h 305"/>
                  <a:gd name="T12" fmla="*/ 773852 w 221"/>
                  <a:gd name="T13" fmla="*/ 0 h 305"/>
                  <a:gd name="T14" fmla="*/ 908969 w 221"/>
                  <a:gd name="T15" fmla="*/ 55229 h 305"/>
                  <a:gd name="T16" fmla="*/ 970386 w 221"/>
                  <a:gd name="T17" fmla="*/ 196371 h 305"/>
                  <a:gd name="T18" fmla="*/ 927394 w 221"/>
                  <a:gd name="T19" fmla="*/ 312967 h 305"/>
                  <a:gd name="T20" fmla="*/ 1062511 w 221"/>
                  <a:gd name="T21" fmla="*/ 362059 h 305"/>
                  <a:gd name="T22" fmla="*/ 1068653 w 221"/>
                  <a:gd name="T23" fmla="*/ 362059 h 305"/>
                  <a:gd name="T24" fmla="*/ 1357312 w 221"/>
                  <a:gd name="T25" fmla="*/ 1865526 h 305"/>
                  <a:gd name="T26" fmla="*/ 1351170 w 221"/>
                  <a:gd name="T27" fmla="*/ 1871663 h 305"/>
                  <a:gd name="T28" fmla="*/ 0 w 221"/>
                  <a:gd name="T29" fmla="*/ 1159817 h 305"/>
                  <a:gd name="T30" fmla="*/ 0 w 221"/>
                  <a:gd name="T31" fmla="*/ 951173 h 305"/>
                  <a:gd name="T32" fmla="*/ 110550 w 221"/>
                  <a:gd name="T33" fmla="*/ 987993 h 305"/>
                  <a:gd name="T34" fmla="*/ 245667 w 221"/>
                  <a:gd name="T35" fmla="*/ 926627 h 305"/>
                  <a:gd name="T36" fmla="*/ 307084 w 221"/>
                  <a:gd name="T37" fmla="*/ 791621 h 305"/>
                  <a:gd name="T38" fmla="*/ 245667 w 221"/>
                  <a:gd name="T39" fmla="*/ 650480 h 305"/>
                  <a:gd name="T40" fmla="*/ 110550 w 221"/>
                  <a:gd name="T41" fmla="*/ 595250 h 305"/>
                  <a:gd name="T42" fmla="*/ 6142 w 221"/>
                  <a:gd name="T43" fmla="*/ 625933 h 305"/>
                  <a:gd name="T44" fmla="*/ 18425 w 221"/>
                  <a:gd name="T45" fmla="*/ 227054 h 3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chemeClr val="tx1">
                  <a:lumMod val="75000"/>
                  <a:lumOff val="25000"/>
                </a:schemeClr>
              </a:solidFill>
              <a:ln w="19050" cmpd="sng">
                <a:solidFill>
                  <a:srgbClr val="FFFFFF"/>
                </a:solidFill>
                <a:beve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7" name="Freeform 45"/>
              <p:cNvSpPr>
                <a:spLocks noEditPoints="1"/>
              </p:cNvSpPr>
              <p:nvPr/>
            </p:nvSpPr>
            <p:spPr bwMode="auto">
              <a:xfrm>
                <a:off x="6426663" y="4441419"/>
                <a:ext cx="517336" cy="560865"/>
              </a:xfrm>
              <a:custGeom>
                <a:avLst/>
                <a:gdLst>
                  <a:gd name="T0" fmla="*/ 432049 w 889"/>
                  <a:gd name="T1" fmla="*/ 447494 h 965"/>
                  <a:gd name="T2" fmla="*/ 377422 w 889"/>
                  <a:gd name="T3" fmla="*/ 387424 h 965"/>
                  <a:gd name="T4" fmla="*/ 385147 w 889"/>
                  <a:gd name="T5" fmla="*/ 326252 h 965"/>
                  <a:gd name="T6" fmla="*/ 371904 w 889"/>
                  <a:gd name="T7" fmla="*/ 266182 h 965"/>
                  <a:gd name="T8" fmla="*/ 340452 w 889"/>
                  <a:gd name="T9" fmla="*/ 213276 h 965"/>
                  <a:gd name="T10" fmla="*/ 293550 w 889"/>
                  <a:gd name="T11" fmla="*/ 173597 h 965"/>
                  <a:gd name="T12" fmla="*/ 236165 w 889"/>
                  <a:gd name="T13" fmla="*/ 151553 h 965"/>
                  <a:gd name="T14" fmla="*/ 174364 w 889"/>
                  <a:gd name="T15" fmla="*/ 148797 h 965"/>
                  <a:gd name="T16" fmla="*/ 115323 w 889"/>
                  <a:gd name="T17" fmla="*/ 166983 h 965"/>
                  <a:gd name="T18" fmla="*/ 65663 w 889"/>
                  <a:gd name="T19" fmla="*/ 202254 h 965"/>
                  <a:gd name="T20" fmla="*/ 29796 w 889"/>
                  <a:gd name="T21" fmla="*/ 252404 h 965"/>
                  <a:gd name="T22" fmla="*/ 12139 w 889"/>
                  <a:gd name="T23" fmla="*/ 311372 h 965"/>
                  <a:gd name="T24" fmla="*/ 14898 w 889"/>
                  <a:gd name="T25" fmla="*/ 373095 h 965"/>
                  <a:gd name="T26" fmla="*/ 37521 w 889"/>
                  <a:gd name="T27" fmla="*/ 430410 h 965"/>
                  <a:gd name="T28" fmla="*/ 77250 w 889"/>
                  <a:gd name="T29" fmla="*/ 477253 h 965"/>
                  <a:gd name="T30" fmla="*/ 130222 w 889"/>
                  <a:gd name="T31" fmla="*/ 508666 h 965"/>
                  <a:gd name="T32" fmla="*/ 190366 w 889"/>
                  <a:gd name="T33" fmla="*/ 520790 h 965"/>
                  <a:gd name="T34" fmla="*/ 251615 w 889"/>
                  <a:gd name="T35" fmla="*/ 513075 h 965"/>
                  <a:gd name="T36" fmla="*/ 306793 w 889"/>
                  <a:gd name="T37" fmla="*/ 486071 h 965"/>
                  <a:gd name="T38" fmla="*/ 333831 w 889"/>
                  <a:gd name="T39" fmla="*/ 450249 h 965"/>
                  <a:gd name="T40" fmla="*/ 424324 w 889"/>
                  <a:gd name="T41" fmla="*/ 519688 h 965"/>
                  <a:gd name="T42" fmla="*/ 465156 w 889"/>
                  <a:gd name="T43" fmla="*/ 450800 h 965"/>
                  <a:gd name="T44" fmla="*/ 251615 w 889"/>
                  <a:gd name="T45" fmla="*/ 340580 h 965"/>
                  <a:gd name="T46" fmla="*/ 174916 w 889"/>
                  <a:gd name="T47" fmla="*/ 300350 h 965"/>
                  <a:gd name="T48" fmla="*/ 210231 w 889"/>
                  <a:gd name="T49" fmla="*/ 347193 h 965"/>
                  <a:gd name="T50" fmla="*/ 152293 w 889"/>
                  <a:gd name="T51" fmla="*/ 338376 h 965"/>
                  <a:gd name="T52" fmla="*/ 224577 w 889"/>
                  <a:gd name="T53" fmla="*/ 385770 h 965"/>
                  <a:gd name="T54" fmla="*/ 225129 w 889"/>
                  <a:gd name="T55" fmla="*/ 443085 h 965"/>
                  <a:gd name="T56" fmla="*/ 169398 w 889"/>
                  <a:gd name="T57" fmla="*/ 225400 h 965"/>
                  <a:gd name="T58" fmla="*/ 303482 w 889"/>
                  <a:gd name="T59" fmla="*/ 371442 h 965"/>
                  <a:gd name="T60" fmla="*/ 317829 w 889"/>
                  <a:gd name="T61" fmla="*/ 379708 h 965"/>
                  <a:gd name="T62" fmla="*/ 164984 w 889"/>
                  <a:gd name="T63" fmla="*/ 208867 h 965"/>
                  <a:gd name="T64" fmla="*/ 228991 w 889"/>
                  <a:gd name="T65" fmla="*/ 459067 h 965"/>
                  <a:gd name="T66" fmla="*/ 300172 w 889"/>
                  <a:gd name="T67" fmla="*/ 430410 h 965"/>
                  <a:gd name="T68" fmla="*/ 60145 w 889"/>
                  <a:gd name="T69" fmla="*/ 369237 h 965"/>
                  <a:gd name="T70" fmla="*/ 333831 w 889"/>
                  <a:gd name="T71" fmla="*/ 299248 h 965"/>
                  <a:gd name="T72" fmla="*/ 462949 w 889"/>
                  <a:gd name="T73" fmla="*/ 495990 h 965"/>
                  <a:gd name="T74" fmla="*/ 426531 w 889"/>
                  <a:gd name="T75" fmla="*/ 495990 h 965"/>
                  <a:gd name="T76" fmla="*/ 445292 w 889"/>
                  <a:gd name="T77" fmla="*/ 464027 h 965"/>
                  <a:gd name="T78" fmla="*/ 462949 w 889"/>
                  <a:gd name="T79" fmla="*/ 495990 h 965"/>
                  <a:gd name="T80" fmla="*/ 299620 w 889"/>
                  <a:gd name="T81" fmla="*/ 124549 h 965"/>
                  <a:gd name="T82" fmla="*/ 314518 w 889"/>
                  <a:gd name="T83" fmla="*/ 161472 h 965"/>
                  <a:gd name="T84" fmla="*/ 342107 w 889"/>
                  <a:gd name="T85" fmla="*/ 171943 h 965"/>
                  <a:gd name="T86" fmla="*/ 379077 w 889"/>
                  <a:gd name="T87" fmla="*/ 187374 h 965"/>
                  <a:gd name="T88" fmla="*/ 406115 w 889"/>
                  <a:gd name="T89" fmla="*/ 175250 h 965"/>
                  <a:gd name="T90" fmla="*/ 442533 w 889"/>
                  <a:gd name="T91" fmla="*/ 159819 h 965"/>
                  <a:gd name="T92" fmla="*/ 453017 w 889"/>
                  <a:gd name="T93" fmla="*/ 132264 h 965"/>
                  <a:gd name="T94" fmla="*/ 468467 w 889"/>
                  <a:gd name="T95" fmla="*/ 95340 h 965"/>
                  <a:gd name="T96" fmla="*/ 456327 w 889"/>
                  <a:gd name="T97" fmla="*/ 68336 h 965"/>
                  <a:gd name="T98" fmla="*/ 441429 w 889"/>
                  <a:gd name="T99" fmla="*/ 31964 h 965"/>
                  <a:gd name="T100" fmla="*/ 413288 w 889"/>
                  <a:gd name="T101" fmla="*/ 21493 h 965"/>
                  <a:gd name="T102" fmla="*/ 376870 w 889"/>
                  <a:gd name="T103" fmla="*/ 6062 h 965"/>
                  <a:gd name="T104" fmla="*/ 349832 w 889"/>
                  <a:gd name="T105" fmla="*/ 18186 h 965"/>
                  <a:gd name="T106" fmla="*/ 312863 w 889"/>
                  <a:gd name="T107" fmla="*/ 33066 h 965"/>
                  <a:gd name="T108" fmla="*/ 302379 w 889"/>
                  <a:gd name="T109" fmla="*/ 61172 h 965"/>
                  <a:gd name="T110" fmla="*/ 287481 w 889"/>
                  <a:gd name="T111" fmla="*/ 97545 h 965"/>
                  <a:gd name="T112" fmla="*/ 377974 w 889"/>
                  <a:gd name="T113" fmla="*/ 51252 h 965"/>
                  <a:gd name="T114" fmla="*/ 377974 w 889"/>
                  <a:gd name="T115" fmla="*/ 142184 h 965"/>
                  <a:gd name="T116" fmla="*/ 377974 w 889"/>
                  <a:gd name="T117" fmla="*/ 51252 h 965"/>
                  <a:gd name="T118" fmla="*/ 377974 w 889"/>
                  <a:gd name="T119" fmla="*/ 51252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FFFFFF"/>
              </a:solidFill>
              <a:ln>
                <a:noFil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58" name="组合 57"/>
            <p:cNvGrpSpPr/>
            <p:nvPr/>
          </p:nvGrpSpPr>
          <p:grpSpPr>
            <a:xfrm flipH="1">
              <a:off x="7739079" y="4201940"/>
              <a:ext cx="2699694" cy="1168647"/>
              <a:chOff x="1895297" y="2159076"/>
              <a:chExt cx="2228941" cy="964866"/>
            </a:xfrm>
          </p:grpSpPr>
          <p:sp>
            <p:nvSpPr>
              <p:cNvPr id="59"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71" name="组合 70"/>
          <p:cNvGrpSpPr/>
          <p:nvPr/>
        </p:nvGrpSpPr>
        <p:grpSpPr>
          <a:xfrm>
            <a:off x="6054985" y="2474167"/>
            <a:ext cx="5239295" cy="1617339"/>
            <a:chOff x="6054985" y="2474167"/>
            <a:chExt cx="5239295" cy="1617339"/>
          </a:xfrm>
        </p:grpSpPr>
        <p:grpSp>
          <p:nvGrpSpPr>
            <p:cNvPr id="66" name="组合 65"/>
            <p:cNvGrpSpPr/>
            <p:nvPr/>
          </p:nvGrpSpPr>
          <p:grpSpPr>
            <a:xfrm>
              <a:off x="6054985" y="2783937"/>
              <a:ext cx="2060971" cy="1307569"/>
              <a:chOff x="6054985" y="2783937"/>
              <a:chExt cx="2060971" cy="1307569"/>
            </a:xfrm>
          </p:grpSpPr>
          <p:sp>
            <p:nvSpPr>
              <p:cNvPr id="32" name="Freeform 9"/>
              <p:cNvSpPr/>
              <p:nvPr/>
            </p:nvSpPr>
            <p:spPr bwMode="auto">
              <a:xfrm>
                <a:off x="6054985" y="2783937"/>
                <a:ext cx="2060971" cy="1307569"/>
              </a:xfrm>
              <a:custGeom>
                <a:avLst/>
                <a:gdLst>
                  <a:gd name="T0" fmla="*/ 79889 w 318"/>
                  <a:gd name="T1" fmla="*/ 951360 h 202"/>
                  <a:gd name="T2" fmla="*/ 276540 w 318"/>
                  <a:gd name="T3" fmla="*/ 761088 h 202"/>
                  <a:gd name="T4" fmla="*/ 0 w 318"/>
                  <a:gd name="T5" fmla="*/ 718123 h 202"/>
                  <a:gd name="T6" fmla="*/ 208941 w 318"/>
                  <a:gd name="T7" fmla="*/ 429646 h 202"/>
                  <a:gd name="T8" fmla="*/ 92180 w 318"/>
                  <a:gd name="T9" fmla="*/ 368268 h 202"/>
                  <a:gd name="T10" fmla="*/ 36872 w 318"/>
                  <a:gd name="T11" fmla="*/ 233237 h 202"/>
                  <a:gd name="T12" fmla="*/ 92180 w 318"/>
                  <a:gd name="T13" fmla="*/ 92067 h 202"/>
                  <a:gd name="T14" fmla="*/ 233522 w 318"/>
                  <a:gd name="T15" fmla="*/ 36827 h 202"/>
                  <a:gd name="T16" fmla="*/ 368719 w 318"/>
                  <a:gd name="T17" fmla="*/ 92067 h 202"/>
                  <a:gd name="T18" fmla="*/ 405591 w 318"/>
                  <a:gd name="T19" fmla="*/ 147307 h 202"/>
                  <a:gd name="T20" fmla="*/ 510062 w 318"/>
                  <a:gd name="T21" fmla="*/ 0 h 202"/>
                  <a:gd name="T22" fmla="*/ 1954213 w 318"/>
                  <a:gd name="T23" fmla="*/ 220961 h 202"/>
                  <a:gd name="T24" fmla="*/ 927944 w 318"/>
                  <a:gd name="T25" fmla="*/ 1239837 h 202"/>
                  <a:gd name="T26" fmla="*/ 792747 w 318"/>
                  <a:gd name="T27" fmla="*/ 1190735 h 202"/>
                  <a:gd name="T28" fmla="*/ 835764 w 318"/>
                  <a:gd name="T29" fmla="*/ 1074116 h 202"/>
                  <a:gd name="T30" fmla="*/ 774311 w 318"/>
                  <a:gd name="T31" fmla="*/ 932947 h 202"/>
                  <a:gd name="T32" fmla="*/ 639114 w 318"/>
                  <a:gd name="T33" fmla="*/ 877706 h 202"/>
                  <a:gd name="T34" fmla="*/ 497771 w 318"/>
                  <a:gd name="T35" fmla="*/ 932947 h 202"/>
                  <a:gd name="T36" fmla="*/ 442463 w 318"/>
                  <a:gd name="T37" fmla="*/ 1074116 h 202"/>
                  <a:gd name="T38" fmla="*/ 442463 w 318"/>
                  <a:gd name="T39" fmla="*/ 1074116 h 202"/>
                  <a:gd name="T40" fmla="*/ 79889 w 318"/>
                  <a:gd name="T41" fmla="*/ 95136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gradFill>
                <a:gsLst>
                  <a:gs pos="0">
                    <a:srgbClr val="EE455B"/>
                  </a:gs>
                  <a:gs pos="100000">
                    <a:srgbClr val="142073"/>
                  </a:gs>
                </a:gsLst>
                <a:lin ang="2700000" scaled="1"/>
              </a:gradFill>
              <a:ln w="19050" cmpd="sng">
                <a:solidFill>
                  <a:srgbClr val="FFFFFF"/>
                </a:solidFill>
                <a:beve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5" name="Freeform 170"/>
              <p:cNvSpPr>
                <a:spLocks noEditPoints="1"/>
              </p:cNvSpPr>
              <p:nvPr/>
            </p:nvSpPr>
            <p:spPr bwMode="auto">
              <a:xfrm>
                <a:off x="6974134" y="3128827"/>
                <a:ext cx="440321" cy="371678"/>
              </a:xfrm>
              <a:custGeom>
                <a:avLst/>
                <a:gdLst>
                  <a:gd name="T0" fmla="*/ 397941 w 256"/>
                  <a:gd name="T1" fmla="*/ 352425 h 216"/>
                  <a:gd name="T2" fmla="*/ 19571 w 256"/>
                  <a:gd name="T3" fmla="*/ 352425 h 216"/>
                  <a:gd name="T4" fmla="*/ 0 w 256"/>
                  <a:gd name="T5" fmla="*/ 332846 h 216"/>
                  <a:gd name="T6" fmla="*/ 0 w 256"/>
                  <a:gd name="T7" fmla="*/ 19579 h 216"/>
                  <a:gd name="T8" fmla="*/ 19571 w 256"/>
                  <a:gd name="T9" fmla="*/ 0 h 216"/>
                  <a:gd name="T10" fmla="*/ 39142 w 256"/>
                  <a:gd name="T11" fmla="*/ 19579 h 216"/>
                  <a:gd name="T12" fmla="*/ 39142 w 256"/>
                  <a:gd name="T13" fmla="*/ 267582 h 216"/>
                  <a:gd name="T14" fmla="*/ 39142 w 256"/>
                  <a:gd name="T15" fmla="*/ 313267 h 216"/>
                  <a:gd name="T16" fmla="*/ 397941 w 256"/>
                  <a:gd name="T17" fmla="*/ 313267 h 216"/>
                  <a:gd name="T18" fmla="*/ 417512 w 256"/>
                  <a:gd name="T19" fmla="*/ 332846 h 216"/>
                  <a:gd name="T20" fmla="*/ 397941 w 256"/>
                  <a:gd name="T21" fmla="*/ 352425 h 216"/>
                  <a:gd name="T22" fmla="*/ 352276 w 256"/>
                  <a:gd name="T23" fmla="*/ 293688 h 216"/>
                  <a:gd name="T24" fmla="*/ 313134 w 256"/>
                  <a:gd name="T25" fmla="*/ 293688 h 216"/>
                  <a:gd name="T26" fmla="*/ 293563 w 256"/>
                  <a:gd name="T27" fmla="*/ 274108 h 216"/>
                  <a:gd name="T28" fmla="*/ 293563 w 256"/>
                  <a:gd name="T29" fmla="*/ 137054 h 216"/>
                  <a:gd name="T30" fmla="*/ 313134 w 256"/>
                  <a:gd name="T31" fmla="*/ 117475 h 216"/>
                  <a:gd name="T32" fmla="*/ 352276 w 256"/>
                  <a:gd name="T33" fmla="*/ 117475 h 216"/>
                  <a:gd name="T34" fmla="*/ 371847 w 256"/>
                  <a:gd name="T35" fmla="*/ 137054 h 216"/>
                  <a:gd name="T36" fmla="*/ 371847 w 256"/>
                  <a:gd name="T37" fmla="*/ 274108 h 216"/>
                  <a:gd name="T38" fmla="*/ 352276 w 256"/>
                  <a:gd name="T39" fmla="*/ 293688 h 216"/>
                  <a:gd name="T40" fmla="*/ 241374 w 256"/>
                  <a:gd name="T41" fmla="*/ 293688 h 216"/>
                  <a:gd name="T42" fmla="*/ 202232 w 256"/>
                  <a:gd name="T43" fmla="*/ 293688 h 216"/>
                  <a:gd name="T44" fmla="*/ 182662 w 256"/>
                  <a:gd name="T45" fmla="*/ 274108 h 216"/>
                  <a:gd name="T46" fmla="*/ 182662 w 256"/>
                  <a:gd name="T47" fmla="*/ 58738 h 216"/>
                  <a:gd name="T48" fmla="*/ 202232 w 256"/>
                  <a:gd name="T49" fmla="*/ 39158 h 216"/>
                  <a:gd name="T50" fmla="*/ 241374 w 256"/>
                  <a:gd name="T51" fmla="*/ 39158 h 216"/>
                  <a:gd name="T52" fmla="*/ 260945 w 256"/>
                  <a:gd name="T53" fmla="*/ 58738 h 216"/>
                  <a:gd name="T54" fmla="*/ 260945 w 256"/>
                  <a:gd name="T55" fmla="*/ 274108 h 216"/>
                  <a:gd name="T56" fmla="*/ 241374 w 256"/>
                  <a:gd name="T57" fmla="*/ 293688 h 216"/>
                  <a:gd name="T58" fmla="*/ 130473 w 256"/>
                  <a:gd name="T59" fmla="*/ 293688 h 216"/>
                  <a:gd name="T60" fmla="*/ 91331 w 256"/>
                  <a:gd name="T61" fmla="*/ 293688 h 216"/>
                  <a:gd name="T62" fmla="*/ 71760 w 256"/>
                  <a:gd name="T63" fmla="*/ 274108 h 216"/>
                  <a:gd name="T64" fmla="*/ 71760 w 256"/>
                  <a:gd name="T65" fmla="*/ 234950 h 216"/>
                  <a:gd name="T66" fmla="*/ 91331 w 256"/>
                  <a:gd name="T67" fmla="*/ 215371 h 216"/>
                  <a:gd name="T68" fmla="*/ 130473 w 256"/>
                  <a:gd name="T69" fmla="*/ 215371 h 216"/>
                  <a:gd name="T70" fmla="*/ 150043 w 256"/>
                  <a:gd name="T71" fmla="*/ 234950 h 216"/>
                  <a:gd name="T72" fmla="*/ 150043 w 256"/>
                  <a:gd name="T73" fmla="*/ 274108 h 216"/>
                  <a:gd name="T74" fmla="*/ 130473 w 256"/>
                  <a:gd name="T75" fmla="*/ 293688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FFFFFF"/>
              </a:solidFill>
              <a:ln>
                <a:noFill/>
              </a:ln>
            </p:spPr>
            <p:txBody>
              <a:bodyPr lIns="128329" tIns="64165" rIns="128329" bIns="6416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61" name="组合 60"/>
            <p:cNvGrpSpPr/>
            <p:nvPr/>
          </p:nvGrpSpPr>
          <p:grpSpPr>
            <a:xfrm flipH="1">
              <a:off x="8594586" y="2474167"/>
              <a:ext cx="2699694" cy="1168647"/>
              <a:chOff x="1895297" y="2159076"/>
              <a:chExt cx="2228941" cy="964866"/>
            </a:xfrm>
          </p:grpSpPr>
          <p:sp>
            <p:nvSpPr>
              <p:cNvPr id="62"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anim calcmode="lin" valueType="num">
                                      <p:cBhvr>
                                        <p:cTn id="26" dur="500" fill="hold"/>
                                        <p:tgtEl>
                                          <p:spTgt spid="72"/>
                                        </p:tgtEl>
                                        <p:attrNameLst>
                                          <p:attrName>ppt_x</p:attrName>
                                        </p:attrNameLst>
                                      </p:cBhvr>
                                      <p:tavLst>
                                        <p:tav tm="0">
                                          <p:val>
                                            <p:strVal val="#ppt_x"/>
                                          </p:val>
                                        </p:tav>
                                        <p:tav tm="100000">
                                          <p:val>
                                            <p:strVal val="#ppt_x"/>
                                          </p:val>
                                        </p:tav>
                                      </p:tavLst>
                                    </p:anim>
                                    <p:anim calcmode="lin" valueType="num">
                                      <p:cBhvr>
                                        <p:cTn id="27" dur="5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flipH="1">
            <a:off x="0" y="-274"/>
            <a:ext cx="7438771"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72" t="4448" r="28311"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sp>
        <p:nvSpPr>
          <p:cNvPr id="20" name="文本框 2"/>
          <p:cNvSpPr txBox="1"/>
          <p:nvPr>
            <p:custDataLst>
              <p:tags r:id="rId2"/>
            </p:custDataLst>
          </p:nvPr>
        </p:nvSpPr>
        <p:spPr>
          <a:xfrm>
            <a:off x="4264913" y="2843273"/>
            <a:ext cx="1939422" cy="1446550"/>
          </a:xfrm>
          <a:prstGeom prst="rect">
            <a:avLst/>
          </a:prstGeom>
          <a:noFill/>
        </p:spPr>
        <p:txBody>
          <a:bodyPr wrap="square" rtlCol="0">
            <a:spAutoFit/>
          </a:bodyPr>
          <a:lstStyle/>
          <a:p>
            <a:pPr algn="ctr"/>
            <a:r>
              <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03</a:t>
            </a:r>
            <a:endPar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25" name="文本框 5"/>
          <p:cNvSpPr txBox="1"/>
          <p:nvPr>
            <p:custDataLst>
              <p:tags r:id="rId3"/>
            </p:custDataLst>
          </p:nvPr>
        </p:nvSpPr>
        <p:spPr>
          <a:xfrm>
            <a:off x="7425389" y="2966384"/>
            <a:ext cx="3922061" cy="1200329"/>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技术优势</a:t>
            </a:r>
            <a:endPar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28" name="矩形 6"/>
          <p:cNvSpPr/>
          <p:nvPr>
            <p:custDataLst>
              <p:tags r:id="rId4"/>
            </p:custDataLst>
          </p:nvPr>
        </p:nvSpPr>
        <p:spPr>
          <a:xfrm>
            <a:off x="8229600" y="6211941"/>
            <a:ext cx="3703844" cy="400110"/>
          </a:xfrm>
          <a:prstGeom prst="rect">
            <a:avLst/>
          </a:prstGeom>
        </p:spPr>
        <p:txBody>
          <a:bodyPr wrap="square">
            <a:spAutoFit/>
          </a:bodyPr>
          <a:lstStyle/>
          <a:p>
            <a:pPr algn="dist"/>
            <a:r>
              <a:rPr lang="en-US" sz="2000" spc="140" dirty="0">
                <a:solidFill>
                  <a:schemeClr val="bg1">
                    <a:alpha val="3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TECHNICAL  ADVANTAGES</a:t>
            </a:r>
            <a:endParaRPr lang="en-US" sz="2000" spc="140" dirty="0">
              <a:solidFill>
                <a:schemeClr val="bg1">
                  <a:alpha val="3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2" name="组合 1"/>
          <p:cNvGrpSpPr/>
          <p:nvPr/>
        </p:nvGrpSpPr>
        <p:grpSpPr>
          <a:xfrm>
            <a:off x="3640549" y="1667900"/>
            <a:ext cx="4909599" cy="4100854"/>
            <a:chOff x="3640549" y="1667900"/>
            <a:chExt cx="4909599" cy="4100854"/>
          </a:xfrm>
        </p:grpSpPr>
        <p:sp>
          <p:nvSpPr>
            <p:cNvPr id="7" name="椭圆 6"/>
            <p:cNvSpPr/>
            <p:nvPr/>
          </p:nvSpPr>
          <p:spPr>
            <a:xfrm>
              <a:off x="4045573" y="1667900"/>
              <a:ext cx="4100854" cy="4100854"/>
            </a:xfrm>
            <a:prstGeom prst="ellipse">
              <a:avLst/>
            </a:prstGeom>
            <a:no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nvGrpSpPr>
            <p:cNvPr id="8" name="组合 7"/>
            <p:cNvGrpSpPr/>
            <p:nvPr/>
          </p:nvGrpSpPr>
          <p:grpSpPr>
            <a:xfrm>
              <a:off x="4138423" y="1760900"/>
              <a:ext cx="3914570" cy="3914566"/>
              <a:chOff x="3047429" y="1323744"/>
              <a:chExt cx="2783847" cy="2783844"/>
            </a:xfrm>
            <a:effectLst/>
          </p:grpSpPr>
          <p:sp>
            <p:nvSpPr>
              <p:cNvPr id="9"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gradFill>
                <a:gsLst>
                  <a:gs pos="0">
                    <a:srgbClr val="EE455B"/>
                  </a:gs>
                  <a:gs pos="100000">
                    <a:srgbClr val="142073"/>
                  </a:gs>
                </a:gsLst>
                <a:lin ang="2700000" scaled="1"/>
              </a:gra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0"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chemeClr val="tx1">
                  <a:lumMod val="75000"/>
                  <a:lumOff val="25000"/>
                </a:schemeClr>
              </a:soli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1"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solidFill>
                <a:schemeClr val="tx1">
                  <a:lumMod val="75000"/>
                  <a:lumOff val="25000"/>
                </a:schemeClr>
              </a:soli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2"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gradFill>
                <a:gsLst>
                  <a:gs pos="0">
                    <a:srgbClr val="EE455B"/>
                  </a:gs>
                  <a:gs pos="100000">
                    <a:srgbClr val="142073"/>
                  </a:gs>
                </a:gsLst>
                <a:lin ang="2700000" scaled="1"/>
              </a:gra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sp>
          <p:nvSpPr>
            <p:cNvPr id="13" name="标题层"/>
            <p:cNvSpPr txBox="1"/>
            <p:nvPr/>
          </p:nvSpPr>
          <p:spPr bwMode="auto">
            <a:xfrm>
              <a:off x="4514981" y="2253662"/>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rPr>
                <a:t>01</a:t>
              </a:r>
              <a:endParaRPr lang="zh-CN" altLang="en-US"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4" name="标题层"/>
            <p:cNvSpPr txBox="1"/>
            <p:nvPr/>
          </p:nvSpPr>
          <p:spPr bwMode="auto">
            <a:xfrm>
              <a:off x="6807740" y="2253662"/>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rPr>
                <a:t>02</a:t>
              </a:r>
              <a:endParaRPr lang="zh-CN" altLang="en-US"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5" name="标题层"/>
            <p:cNvSpPr txBox="1"/>
            <p:nvPr/>
          </p:nvSpPr>
          <p:spPr bwMode="auto">
            <a:xfrm>
              <a:off x="6807740" y="4546175"/>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rPr>
                <a:t>03</a:t>
              </a:r>
              <a:endParaRPr lang="zh-CN" altLang="en-US"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6" name="标题层"/>
            <p:cNvSpPr txBox="1"/>
            <p:nvPr/>
          </p:nvSpPr>
          <p:spPr bwMode="auto">
            <a:xfrm>
              <a:off x="4514981" y="4546175"/>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rPr>
                <a:t>04</a:t>
              </a:r>
              <a:endParaRPr lang="zh-CN" altLang="en-US" sz="3200" kern="0" dirty="0">
                <a:solidFill>
                  <a:srgbClr val="000000">
                    <a:lumMod val="75000"/>
                    <a:lumOff val="25000"/>
                  </a:srgbClr>
                </a:solidFill>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cxnSp>
          <p:nvCxnSpPr>
            <p:cNvPr id="17" name="直接连接符 16"/>
            <p:cNvCxnSpPr/>
            <p:nvPr/>
          </p:nvCxnSpPr>
          <p:spPr>
            <a:xfrm>
              <a:off x="3640549" y="2621703"/>
              <a:ext cx="873786" cy="0"/>
            </a:xfrm>
            <a:prstGeom prst="line">
              <a:avLst/>
            </a:prstGeom>
            <a:noFill/>
            <a:ln w="9525" cap="flat" cmpd="sng" algn="ctr">
              <a:solidFill>
                <a:srgbClr val="E7E6E6">
                  <a:lumMod val="75000"/>
                </a:srgbClr>
              </a:solidFill>
              <a:prstDash val="sysDash"/>
              <a:headEnd type="oval"/>
              <a:tailEnd type="oval"/>
            </a:ln>
            <a:effectLst/>
          </p:spPr>
        </p:cxnSp>
        <p:cxnSp>
          <p:nvCxnSpPr>
            <p:cNvPr id="18" name="直接连接符 17"/>
            <p:cNvCxnSpPr/>
            <p:nvPr/>
          </p:nvCxnSpPr>
          <p:spPr>
            <a:xfrm>
              <a:off x="7676362" y="2621703"/>
              <a:ext cx="873786" cy="0"/>
            </a:xfrm>
            <a:prstGeom prst="line">
              <a:avLst/>
            </a:prstGeom>
            <a:noFill/>
            <a:ln w="9525" cap="flat" cmpd="sng" algn="ctr">
              <a:solidFill>
                <a:srgbClr val="E7E6E6">
                  <a:lumMod val="75000"/>
                </a:srgbClr>
              </a:solidFill>
              <a:prstDash val="sysDash"/>
              <a:headEnd type="oval"/>
              <a:tailEnd type="oval"/>
            </a:ln>
            <a:effectLst/>
          </p:spPr>
        </p:cxnSp>
        <p:cxnSp>
          <p:nvCxnSpPr>
            <p:cNvPr id="19" name="直接连接符 18"/>
            <p:cNvCxnSpPr/>
            <p:nvPr/>
          </p:nvCxnSpPr>
          <p:spPr>
            <a:xfrm>
              <a:off x="7676362" y="4825657"/>
              <a:ext cx="873786" cy="0"/>
            </a:xfrm>
            <a:prstGeom prst="line">
              <a:avLst/>
            </a:prstGeom>
            <a:noFill/>
            <a:ln w="9525" cap="flat" cmpd="sng" algn="ctr">
              <a:solidFill>
                <a:srgbClr val="E7E6E6">
                  <a:lumMod val="75000"/>
                </a:srgbClr>
              </a:solidFill>
              <a:prstDash val="sysDash"/>
              <a:headEnd type="oval"/>
              <a:tailEnd type="oval"/>
            </a:ln>
            <a:effectLst/>
          </p:spPr>
        </p:cxnSp>
        <p:cxnSp>
          <p:nvCxnSpPr>
            <p:cNvPr id="20" name="直接连接符 19"/>
            <p:cNvCxnSpPr/>
            <p:nvPr/>
          </p:nvCxnSpPr>
          <p:spPr>
            <a:xfrm>
              <a:off x="3640549" y="4825657"/>
              <a:ext cx="873786" cy="0"/>
            </a:xfrm>
            <a:prstGeom prst="line">
              <a:avLst/>
            </a:prstGeom>
            <a:noFill/>
            <a:ln w="9525" cap="flat" cmpd="sng" algn="ctr">
              <a:solidFill>
                <a:srgbClr val="E7E6E6">
                  <a:lumMod val="75000"/>
                </a:srgbClr>
              </a:solidFill>
              <a:prstDash val="sysDash"/>
              <a:headEnd type="oval"/>
              <a:tailEnd type="oval"/>
            </a:ln>
            <a:effectLst/>
          </p:spPr>
        </p:cxnSp>
      </p:grpSp>
      <p:grpSp>
        <p:nvGrpSpPr>
          <p:cNvPr id="21" name="组合 20"/>
          <p:cNvGrpSpPr/>
          <p:nvPr/>
        </p:nvGrpSpPr>
        <p:grpSpPr>
          <a:xfrm>
            <a:off x="841348" y="2253662"/>
            <a:ext cx="2699694" cy="1168647"/>
            <a:chOff x="1895297" y="2159076"/>
            <a:chExt cx="2228941" cy="964866"/>
          </a:xfrm>
        </p:grpSpPr>
        <p:sp>
          <p:nvSpPr>
            <p:cNvPr id="2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grpSp>
        <p:nvGrpSpPr>
          <p:cNvPr id="24" name="组合 23"/>
          <p:cNvGrpSpPr/>
          <p:nvPr/>
        </p:nvGrpSpPr>
        <p:grpSpPr>
          <a:xfrm>
            <a:off x="841348" y="4413328"/>
            <a:ext cx="2699694" cy="1168647"/>
            <a:chOff x="1895297" y="2159076"/>
            <a:chExt cx="2228941" cy="964866"/>
          </a:xfrm>
        </p:grpSpPr>
        <p:sp>
          <p:nvSpPr>
            <p:cNvPr id="25"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27" name="组合 26"/>
          <p:cNvGrpSpPr/>
          <p:nvPr/>
        </p:nvGrpSpPr>
        <p:grpSpPr>
          <a:xfrm flipH="1">
            <a:off x="8729650" y="2253662"/>
            <a:ext cx="2699694" cy="1168647"/>
            <a:chOff x="1895297" y="2159076"/>
            <a:chExt cx="2228941" cy="964866"/>
          </a:xfrm>
        </p:grpSpPr>
        <p:sp>
          <p:nvSpPr>
            <p:cNvPr id="28"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grpSp>
        <p:nvGrpSpPr>
          <p:cNvPr id="30" name="组合 29"/>
          <p:cNvGrpSpPr/>
          <p:nvPr/>
        </p:nvGrpSpPr>
        <p:grpSpPr>
          <a:xfrm flipH="1">
            <a:off x="8729650" y="4413328"/>
            <a:ext cx="2699694" cy="1168647"/>
            <a:chOff x="1895297" y="2159076"/>
            <a:chExt cx="2228941" cy="964866"/>
          </a:xfrm>
        </p:grpSpPr>
        <p:sp>
          <p:nvSpPr>
            <p:cNvPr id="31"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14" name="组合 337"/>
          <p:cNvGrpSpPr/>
          <p:nvPr/>
        </p:nvGrpSpPr>
        <p:grpSpPr>
          <a:xfrm>
            <a:off x="4620349" y="2545237"/>
            <a:ext cx="2937593" cy="2674880"/>
            <a:chOff x="4309529" y="2263228"/>
            <a:chExt cx="3557641" cy="3238898"/>
          </a:xfrm>
        </p:grpSpPr>
        <p:sp>
          <p:nvSpPr>
            <p:cNvPr id="15" name="Freeform 41"/>
            <p:cNvSpPr/>
            <p:nvPr/>
          </p:nvSpPr>
          <p:spPr bwMode="auto">
            <a:xfrm>
              <a:off x="5089885" y="2269856"/>
              <a:ext cx="400768" cy="376634"/>
            </a:xfrm>
            <a:custGeom>
              <a:avLst/>
              <a:gdLst>
                <a:gd name="T0" fmla="*/ 107 w 400"/>
                <a:gd name="T1" fmla="*/ 376 h 376"/>
                <a:gd name="T2" fmla="*/ 147 w 400"/>
                <a:gd name="T3" fmla="*/ 376 h 376"/>
                <a:gd name="T4" fmla="*/ 237 w 400"/>
                <a:gd name="T5" fmla="*/ 216 h 376"/>
                <a:gd name="T6" fmla="*/ 340 w 400"/>
                <a:gd name="T7" fmla="*/ 216 h 376"/>
                <a:gd name="T8" fmla="*/ 400 w 400"/>
                <a:gd name="T9" fmla="*/ 188 h 376"/>
                <a:gd name="T10" fmla="*/ 340 w 400"/>
                <a:gd name="T11" fmla="*/ 160 h 376"/>
                <a:gd name="T12" fmla="*/ 237 w 400"/>
                <a:gd name="T13" fmla="*/ 160 h 376"/>
                <a:gd name="T14" fmla="*/ 147 w 400"/>
                <a:gd name="T15" fmla="*/ 0 h 376"/>
                <a:gd name="T16" fmla="*/ 107 w 400"/>
                <a:gd name="T17" fmla="*/ 0 h 376"/>
                <a:gd name="T18" fmla="*/ 157 w 400"/>
                <a:gd name="T19" fmla="*/ 160 h 376"/>
                <a:gd name="T20" fmla="*/ 85 w 400"/>
                <a:gd name="T21" fmla="*/ 160 h 376"/>
                <a:gd name="T22" fmla="*/ 40 w 400"/>
                <a:gd name="T23" fmla="*/ 120 h 376"/>
                <a:gd name="T24" fmla="*/ 0 w 400"/>
                <a:gd name="T25" fmla="*/ 120 h 376"/>
                <a:gd name="T26" fmla="*/ 32 w 400"/>
                <a:gd name="T27" fmla="*/ 188 h 376"/>
                <a:gd name="T28" fmla="*/ 0 w 400"/>
                <a:gd name="T29" fmla="*/ 256 h 376"/>
                <a:gd name="T30" fmla="*/ 40 w 400"/>
                <a:gd name="T31" fmla="*/ 256 h 376"/>
                <a:gd name="T32" fmla="*/ 85 w 400"/>
                <a:gd name="T33" fmla="*/ 216 h 376"/>
                <a:gd name="T34" fmla="*/ 157 w 400"/>
                <a:gd name="T35" fmla="*/ 216 h 376"/>
                <a:gd name="T36" fmla="*/ 107 w 400"/>
                <a:gd name="T3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 h="376">
                  <a:moveTo>
                    <a:pt x="107" y="376"/>
                  </a:moveTo>
                  <a:cubicBezTo>
                    <a:pt x="147" y="376"/>
                    <a:pt x="147" y="376"/>
                    <a:pt x="147" y="376"/>
                  </a:cubicBezTo>
                  <a:cubicBezTo>
                    <a:pt x="237" y="216"/>
                    <a:pt x="237" y="216"/>
                    <a:pt x="237" y="216"/>
                  </a:cubicBezTo>
                  <a:cubicBezTo>
                    <a:pt x="340" y="216"/>
                    <a:pt x="340" y="216"/>
                    <a:pt x="340" y="216"/>
                  </a:cubicBezTo>
                  <a:cubicBezTo>
                    <a:pt x="340" y="216"/>
                    <a:pt x="400" y="216"/>
                    <a:pt x="400" y="188"/>
                  </a:cubicBezTo>
                  <a:cubicBezTo>
                    <a:pt x="400" y="160"/>
                    <a:pt x="340" y="160"/>
                    <a:pt x="340" y="160"/>
                  </a:cubicBezTo>
                  <a:cubicBezTo>
                    <a:pt x="237" y="160"/>
                    <a:pt x="237" y="160"/>
                    <a:pt x="237" y="160"/>
                  </a:cubicBezTo>
                  <a:cubicBezTo>
                    <a:pt x="147" y="0"/>
                    <a:pt x="147" y="0"/>
                    <a:pt x="147" y="0"/>
                  </a:cubicBezTo>
                  <a:cubicBezTo>
                    <a:pt x="107" y="0"/>
                    <a:pt x="107" y="0"/>
                    <a:pt x="107" y="0"/>
                  </a:cubicBezTo>
                  <a:cubicBezTo>
                    <a:pt x="157" y="160"/>
                    <a:pt x="157" y="160"/>
                    <a:pt x="157" y="160"/>
                  </a:cubicBezTo>
                  <a:cubicBezTo>
                    <a:pt x="85" y="160"/>
                    <a:pt x="85" y="160"/>
                    <a:pt x="85" y="160"/>
                  </a:cubicBezTo>
                  <a:cubicBezTo>
                    <a:pt x="40" y="120"/>
                    <a:pt x="40" y="120"/>
                    <a:pt x="40" y="120"/>
                  </a:cubicBezTo>
                  <a:cubicBezTo>
                    <a:pt x="0" y="120"/>
                    <a:pt x="0" y="120"/>
                    <a:pt x="0" y="120"/>
                  </a:cubicBezTo>
                  <a:cubicBezTo>
                    <a:pt x="32" y="188"/>
                    <a:pt x="32" y="188"/>
                    <a:pt x="32" y="188"/>
                  </a:cubicBezTo>
                  <a:cubicBezTo>
                    <a:pt x="0" y="256"/>
                    <a:pt x="0" y="256"/>
                    <a:pt x="0" y="256"/>
                  </a:cubicBezTo>
                  <a:cubicBezTo>
                    <a:pt x="40" y="256"/>
                    <a:pt x="40" y="256"/>
                    <a:pt x="40" y="256"/>
                  </a:cubicBezTo>
                  <a:cubicBezTo>
                    <a:pt x="85" y="216"/>
                    <a:pt x="85" y="216"/>
                    <a:pt x="85" y="216"/>
                  </a:cubicBezTo>
                  <a:cubicBezTo>
                    <a:pt x="157" y="216"/>
                    <a:pt x="157" y="216"/>
                    <a:pt x="157" y="216"/>
                  </a:cubicBezTo>
                  <a:lnTo>
                    <a:pt x="107" y="376"/>
                  </a:lnTo>
                  <a:close/>
                </a:path>
              </a:pathLst>
            </a:custGeom>
            <a:solidFill>
              <a:srgbClr val="FFFFFF"/>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AU"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6" name="Freeform 73"/>
            <p:cNvSpPr>
              <a:spLocks noEditPoints="1"/>
            </p:cNvSpPr>
            <p:nvPr/>
          </p:nvSpPr>
          <p:spPr bwMode="auto">
            <a:xfrm>
              <a:off x="6705634" y="2263228"/>
              <a:ext cx="362443" cy="374309"/>
            </a:xfrm>
            <a:custGeom>
              <a:avLst/>
              <a:gdLst>
                <a:gd name="T0" fmla="*/ 117 w 320"/>
                <a:gd name="T1" fmla="*/ 262 h 328"/>
                <a:gd name="T2" fmla="*/ 101 w 320"/>
                <a:gd name="T3" fmla="*/ 278 h 328"/>
                <a:gd name="T4" fmla="*/ 50 w 320"/>
                <a:gd name="T5" fmla="*/ 278 h 328"/>
                <a:gd name="T6" fmla="*/ 39 w 320"/>
                <a:gd name="T7" fmla="*/ 253 h 328"/>
                <a:gd name="T8" fmla="*/ 50 w 320"/>
                <a:gd name="T9" fmla="*/ 228 h 328"/>
                <a:gd name="T10" fmla="*/ 109 w 320"/>
                <a:gd name="T11" fmla="*/ 169 h 328"/>
                <a:gd name="T12" fmla="*/ 162 w 320"/>
                <a:gd name="T13" fmla="*/ 155 h 328"/>
                <a:gd name="T14" fmla="*/ 190 w 320"/>
                <a:gd name="T15" fmla="*/ 155 h 328"/>
                <a:gd name="T16" fmla="*/ 190 w 320"/>
                <a:gd name="T17" fmla="*/ 127 h 328"/>
                <a:gd name="T18" fmla="*/ 82 w 320"/>
                <a:gd name="T19" fmla="*/ 141 h 328"/>
                <a:gd name="T20" fmla="*/ 22 w 320"/>
                <a:gd name="T21" fmla="*/ 200 h 328"/>
                <a:gd name="T22" fmla="*/ 0 w 320"/>
                <a:gd name="T23" fmla="*/ 253 h 328"/>
                <a:gd name="T24" fmla="*/ 22 w 320"/>
                <a:gd name="T25" fmla="*/ 306 h 328"/>
                <a:gd name="T26" fmla="*/ 75 w 320"/>
                <a:gd name="T27" fmla="*/ 328 h 328"/>
                <a:gd name="T28" fmla="*/ 129 w 320"/>
                <a:gd name="T29" fmla="*/ 306 h 328"/>
                <a:gd name="T30" fmla="*/ 145 w 320"/>
                <a:gd name="T31" fmla="*/ 290 h 328"/>
                <a:gd name="T32" fmla="*/ 145 w 320"/>
                <a:gd name="T33" fmla="*/ 262 h 328"/>
                <a:gd name="T34" fmla="*/ 117 w 320"/>
                <a:gd name="T35" fmla="*/ 262 h 328"/>
                <a:gd name="T36" fmla="*/ 298 w 320"/>
                <a:gd name="T37" fmla="*/ 32 h 328"/>
                <a:gd name="T38" fmla="*/ 195 w 320"/>
                <a:gd name="T39" fmla="*/ 28 h 328"/>
                <a:gd name="T40" fmla="*/ 175 w 320"/>
                <a:gd name="T41" fmla="*/ 48 h 328"/>
                <a:gd name="T42" fmla="*/ 175 w 320"/>
                <a:gd name="T43" fmla="*/ 76 h 328"/>
                <a:gd name="T44" fmla="*/ 203 w 320"/>
                <a:gd name="T45" fmla="*/ 76 h 328"/>
                <a:gd name="T46" fmla="*/ 223 w 320"/>
                <a:gd name="T47" fmla="*/ 56 h 328"/>
                <a:gd name="T48" fmla="*/ 270 w 320"/>
                <a:gd name="T49" fmla="*/ 60 h 328"/>
                <a:gd name="T50" fmla="*/ 280 w 320"/>
                <a:gd name="T51" fmla="*/ 85 h 328"/>
                <a:gd name="T52" fmla="*/ 270 w 320"/>
                <a:gd name="T53" fmla="*/ 110 h 328"/>
                <a:gd name="T54" fmla="*/ 206 w 320"/>
                <a:gd name="T55" fmla="*/ 173 h 328"/>
                <a:gd name="T56" fmla="*/ 158 w 320"/>
                <a:gd name="T57" fmla="*/ 183 h 328"/>
                <a:gd name="T58" fmla="*/ 129 w 320"/>
                <a:gd name="T59" fmla="*/ 183 h 328"/>
                <a:gd name="T60" fmla="*/ 130 w 320"/>
                <a:gd name="T61" fmla="*/ 211 h 328"/>
                <a:gd name="T62" fmla="*/ 174 w 320"/>
                <a:gd name="T63" fmla="*/ 231 h 328"/>
                <a:gd name="T64" fmla="*/ 234 w 320"/>
                <a:gd name="T65" fmla="*/ 202 h 328"/>
                <a:gd name="T66" fmla="*/ 298 w 320"/>
                <a:gd name="T67" fmla="*/ 138 h 328"/>
                <a:gd name="T68" fmla="*/ 320 w 320"/>
                <a:gd name="T69" fmla="*/ 85 h 328"/>
                <a:gd name="T70" fmla="*/ 298 w 320"/>
                <a:gd name="T71" fmla="*/ 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328">
                  <a:moveTo>
                    <a:pt x="117" y="262"/>
                  </a:moveTo>
                  <a:cubicBezTo>
                    <a:pt x="101" y="278"/>
                    <a:pt x="101" y="278"/>
                    <a:pt x="101" y="278"/>
                  </a:cubicBezTo>
                  <a:cubicBezTo>
                    <a:pt x="87" y="292"/>
                    <a:pt x="64" y="292"/>
                    <a:pt x="50" y="278"/>
                  </a:cubicBezTo>
                  <a:cubicBezTo>
                    <a:pt x="43" y="271"/>
                    <a:pt x="39" y="262"/>
                    <a:pt x="39" y="253"/>
                  </a:cubicBezTo>
                  <a:cubicBezTo>
                    <a:pt x="39" y="243"/>
                    <a:pt x="43" y="234"/>
                    <a:pt x="50" y="228"/>
                  </a:cubicBezTo>
                  <a:cubicBezTo>
                    <a:pt x="109" y="169"/>
                    <a:pt x="109" y="169"/>
                    <a:pt x="109" y="169"/>
                  </a:cubicBezTo>
                  <a:cubicBezTo>
                    <a:pt x="122" y="156"/>
                    <a:pt x="145" y="138"/>
                    <a:pt x="162" y="155"/>
                  </a:cubicBezTo>
                  <a:cubicBezTo>
                    <a:pt x="170" y="163"/>
                    <a:pt x="182" y="163"/>
                    <a:pt x="190" y="155"/>
                  </a:cubicBezTo>
                  <a:cubicBezTo>
                    <a:pt x="198" y="147"/>
                    <a:pt x="198" y="135"/>
                    <a:pt x="190" y="127"/>
                  </a:cubicBezTo>
                  <a:cubicBezTo>
                    <a:pt x="161" y="98"/>
                    <a:pt x="119" y="104"/>
                    <a:pt x="82" y="141"/>
                  </a:cubicBezTo>
                  <a:cubicBezTo>
                    <a:pt x="22" y="200"/>
                    <a:pt x="22" y="200"/>
                    <a:pt x="22" y="200"/>
                  </a:cubicBezTo>
                  <a:cubicBezTo>
                    <a:pt x="8" y="214"/>
                    <a:pt x="0" y="233"/>
                    <a:pt x="0" y="253"/>
                  </a:cubicBezTo>
                  <a:cubicBezTo>
                    <a:pt x="0" y="273"/>
                    <a:pt x="8" y="292"/>
                    <a:pt x="22" y="306"/>
                  </a:cubicBezTo>
                  <a:cubicBezTo>
                    <a:pt x="37" y="321"/>
                    <a:pt x="56" y="328"/>
                    <a:pt x="75" y="328"/>
                  </a:cubicBezTo>
                  <a:cubicBezTo>
                    <a:pt x="95" y="328"/>
                    <a:pt x="114" y="321"/>
                    <a:pt x="129" y="306"/>
                  </a:cubicBezTo>
                  <a:cubicBezTo>
                    <a:pt x="145" y="290"/>
                    <a:pt x="145" y="290"/>
                    <a:pt x="145" y="290"/>
                  </a:cubicBezTo>
                  <a:cubicBezTo>
                    <a:pt x="153" y="282"/>
                    <a:pt x="153" y="270"/>
                    <a:pt x="145" y="262"/>
                  </a:cubicBezTo>
                  <a:cubicBezTo>
                    <a:pt x="137" y="254"/>
                    <a:pt x="125" y="254"/>
                    <a:pt x="117" y="262"/>
                  </a:cubicBezTo>
                  <a:close/>
                  <a:moveTo>
                    <a:pt x="298" y="32"/>
                  </a:moveTo>
                  <a:cubicBezTo>
                    <a:pt x="267" y="1"/>
                    <a:pt x="223" y="0"/>
                    <a:pt x="195" y="28"/>
                  </a:cubicBezTo>
                  <a:cubicBezTo>
                    <a:pt x="175" y="48"/>
                    <a:pt x="175" y="48"/>
                    <a:pt x="175" y="48"/>
                  </a:cubicBezTo>
                  <a:cubicBezTo>
                    <a:pt x="167" y="56"/>
                    <a:pt x="167" y="68"/>
                    <a:pt x="175" y="76"/>
                  </a:cubicBezTo>
                  <a:cubicBezTo>
                    <a:pt x="182" y="84"/>
                    <a:pt x="195" y="84"/>
                    <a:pt x="203" y="76"/>
                  </a:cubicBezTo>
                  <a:cubicBezTo>
                    <a:pt x="223" y="56"/>
                    <a:pt x="223" y="56"/>
                    <a:pt x="223" y="56"/>
                  </a:cubicBezTo>
                  <a:cubicBezTo>
                    <a:pt x="238" y="42"/>
                    <a:pt x="257" y="48"/>
                    <a:pt x="270" y="60"/>
                  </a:cubicBezTo>
                  <a:cubicBezTo>
                    <a:pt x="276" y="67"/>
                    <a:pt x="280" y="76"/>
                    <a:pt x="280" y="85"/>
                  </a:cubicBezTo>
                  <a:cubicBezTo>
                    <a:pt x="280" y="95"/>
                    <a:pt x="276" y="104"/>
                    <a:pt x="270" y="110"/>
                  </a:cubicBezTo>
                  <a:cubicBezTo>
                    <a:pt x="206" y="173"/>
                    <a:pt x="206" y="173"/>
                    <a:pt x="206" y="173"/>
                  </a:cubicBezTo>
                  <a:cubicBezTo>
                    <a:pt x="177" y="202"/>
                    <a:pt x="163" y="189"/>
                    <a:pt x="158" y="183"/>
                  </a:cubicBezTo>
                  <a:cubicBezTo>
                    <a:pt x="150" y="175"/>
                    <a:pt x="137" y="175"/>
                    <a:pt x="129" y="183"/>
                  </a:cubicBezTo>
                  <a:cubicBezTo>
                    <a:pt x="122" y="191"/>
                    <a:pt x="122" y="203"/>
                    <a:pt x="130" y="211"/>
                  </a:cubicBezTo>
                  <a:cubicBezTo>
                    <a:pt x="143" y="224"/>
                    <a:pt x="158" y="231"/>
                    <a:pt x="174" y="231"/>
                  </a:cubicBezTo>
                  <a:cubicBezTo>
                    <a:pt x="194" y="231"/>
                    <a:pt x="214" y="221"/>
                    <a:pt x="234" y="202"/>
                  </a:cubicBezTo>
                  <a:cubicBezTo>
                    <a:pt x="298" y="138"/>
                    <a:pt x="298" y="138"/>
                    <a:pt x="298" y="138"/>
                  </a:cubicBezTo>
                  <a:cubicBezTo>
                    <a:pt x="312" y="124"/>
                    <a:pt x="320" y="105"/>
                    <a:pt x="320" y="85"/>
                  </a:cubicBezTo>
                  <a:cubicBezTo>
                    <a:pt x="320" y="65"/>
                    <a:pt x="312" y="46"/>
                    <a:pt x="298" y="32"/>
                  </a:cubicBezTo>
                  <a:close/>
                </a:path>
              </a:pathLst>
            </a:custGeom>
            <a:solidFill>
              <a:srgbClr val="FFFFFF"/>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AU"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7" name="Freeform 146"/>
            <p:cNvSpPr>
              <a:spLocks noEditPoints="1"/>
            </p:cNvSpPr>
            <p:nvPr/>
          </p:nvSpPr>
          <p:spPr bwMode="auto">
            <a:xfrm>
              <a:off x="5081886" y="5069356"/>
              <a:ext cx="347865" cy="432770"/>
            </a:xfrm>
            <a:custGeom>
              <a:avLst/>
              <a:gdLst>
                <a:gd name="T0" fmla="*/ 274 w 280"/>
                <a:gd name="T1" fmla="*/ 233 h 352"/>
                <a:gd name="T2" fmla="*/ 140 w 280"/>
                <a:gd name="T3" fmla="*/ 280 h 352"/>
                <a:gd name="T4" fmla="*/ 5 w 280"/>
                <a:gd name="T5" fmla="*/ 233 h 352"/>
                <a:gd name="T6" fmla="*/ 0 w 280"/>
                <a:gd name="T7" fmla="*/ 233 h 352"/>
                <a:gd name="T8" fmla="*/ 0 w 280"/>
                <a:gd name="T9" fmla="*/ 273 h 352"/>
                <a:gd name="T10" fmla="*/ 140 w 280"/>
                <a:gd name="T11" fmla="*/ 352 h 352"/>
                <a:gd name="T12" fmla="*/ 280 w 280"/>
                <a:gd name="T13" fmla="*/ 273 h 352"/>
                <a:gd name="T14" fmla="*/ 280 w 280"/>
                <a:gd name="T15" fmla="*/ 233 h 352"/>
                <a:gd name="T16" fmla="*/ 274 w 280"/>
                <a:gd name="T17" fmla="*/ 233 h 352"/>
                <a:gd name="T18" fmla="*/ 275 w 280"/>
                <a:gd name="T19" fmla="*/ 130 h 352"/>
                <a:gd name="T20" fmla="*/ 140 w 280"/>
                <a:gd name="T21" fmla="*/ 172 h 352"/>
                <a:gd name="T22" fmla="*/ 5 w 280"/>
                <a:gd name="T23" fmla="*/ 130 h 352"/>
                <a:gd name="T24" fmla="*/ 0 w 280"/>
                <a:gd name="T25" fmla="*/ 130 h 352"/>
                <a:gd name="T26" fmla="*/ 0 w 280"/>
                <a:gd name="T27" fmla="*/ 177 h 352"/>
                <a:gd name="T28" fmla="*/ 140 w 280"/>
                <a:gd name="T29" fmla="*/ 241 h 352"/>
                <a:gd name="T30" fmla="*/ 280 w 280"/>
                <a:gd name="T31" fmla="*/ 177 h 352"/>
                <a:gd name="T32" fmla="*/ 280 w 280"/>
                <a:gd name="T33" fmla="*/ 130 h 352"/>
                <a:gd name="T34" fmla="*/ 275 w 280"/>
                <a:gd name="T35" fmla="*/ 130 h 352"/>
                <a:gd name="T36" fmla="*/ 140 w 280"/>
                <a:gd name="T37" fmla="*/ 0 h 352"/>
                <a:gd name="T38" fmla="*/ 0 w 280"/>
                <a:gd name="T39" fmla="*/ 53 h 352"/>
                <a:gd name="T40" fmla="*/ 0 w 280"/>
                <a:gd name="T41" fmla="*/ 78 h 352"/>
                <a:gd name="T42" fmla="*/ 140 w 280"/>
                <a:gd name="T43" fmla="*/ 134 h 352"/>
                <a:gd name="T44" fmla="*/ 280 w 280"/>
                <a:gd name="T45" fmla="*/ 78 h 352"/>
                <a:gd name="T46" fmla="*/ 280 w 280"/>
                <a:gd name="T47" fmla="*/ 53 h 352"/>
                <a:gd name="T48" fmla="*/ 140 w 280"/>
                <a:gd name="T4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352">
                  <a:moveTo>
                    <a:pt x="274" y="233"/>
                  </a:moveTo>
                  <a:cubicBezTo>
                    <a:pt x="257" y="260"/>
                    <a:pt x="204" y="280"/>
                    <a:pt x="140" y="280"/>
                  </a:cubicBezTo>
                  <a:cubicBezTo>
                    <a:pt x="76" y="280"/>
                    <a:pt x="22" y="260"/>
                    <a:pt x="5" y="233"/>
                  </a:cubicBezTo>
                  <a:cubicBezTo>
                    <a:pt x="2" y="227"/>
                    <a:pt x="0" y="230"/>
                    <a:pt x="0" y="233"/>
                  </a:cubicBezTo>
                  <a:cubicBezTo>
                    <a:pt x="0" y="236"/>
                    <a:pt x="0" y="273"/>
                    <a:pt x="0" y="273"/>
                  </a:cubicBezTo>
                  <a:cubicBezTo>
                    <a:pt x="0" y="312"/>
                    <a:pt x="62" y="352"/>
                    <a:pt x="140" y="352"/>
                  </a:cubicBezTo>
                  <a:cubicBezTo>
                    <a:pt x="217" y="352"/>
                    <a:pt x="280" y="312"/>
                    <a:pt x="280" y="273"/>
                  </a:cubicBezTo>
                  <a:cubicBezTo>
                    <a:pt x="280" y="273"/>
                    <a:pt x="280" y="236"/>
                    <a:pt x="280" y="233"/>
                  </a:cubicBezTo>
                  <a:cubicBezTo>
                    <a:pt x="280" y="230"/>
                    <a:pt x="278" y="227"/>
                    <a:pt x="274" y="233"/>
                  </a:cubicBezTo>
                  <a:close/>
                  <a:moveTo>
                    <a:pt x="275" y="130"/>
                  </a:moveTo>
                  <a:cubicBezTo>
                    <a:pt x="258" y="155"/>
                    <a:pt x="204" y="172"/>
                    <a:pt x="140" y="172"/>
                  </a:cubicBezTo>
                  <a:cubicBezTo>
                    <a:pt x="76" y="172"/>
                    <a:pt x="22" y="155"/>
                    <a:pt x="5" y="130"/>
                  </a:cubicBezTo>
                  <a:cubicBezTo>
                    <a:pt x="2" y="125"/>
                    <a:pt x="0" y="128"/>
                    <a:pt x="0" y="130"/>
                  </a:cubicBezTo>
                  <a:cubicBezTo>
                    <a:pt x="0" y="133"/>
                    <a:pt x="0" y="177"/>
                    <a:pt x="0" y="177"/>
                  </a:cubicBezTo>
                  <a:cubicBezTo>
                    <a:pt x="0" y="213"/>
                    <a:pt x="62" y="241"/>
                    <a:pt x="140" y="241"/>
                  </a:cubicBezTo>
                  <a:cubicBezTo>
                    <a:pt x="217" y="241"/>
                    <a:pt x="280" y="213"/>
                    <a:pt x="280" y="177"/>
                  </a:cubicBezTo>
                  <a:cubicBezTo>
                    <a:pt x="280" y="177"/>
                    <a:pt x="280" y="133"/>
                    <a:pt x="280" y="130"/>
                  </a:cubicBezTo>
                  <a:cubicBezTo>
                    <a:pt x="280" y="128"/>
                    <a:pt x="278" y="125"/>
                    <a:pt x="275" y="130"/>
                  </a:cubicBezTo>
                  <a:close/>
                  <a:moveTo>
                    <a:pt x="140" y="0"/>
                  </a:moveTo>
                  <a:cubicBezTo>
                    <a:pt x="62" y="0"/>
                    <a:pt x="0" y="23"/>
                    <a:pt x="0" y="53"/>
                  </a:cubicBezTo>
                  <a:cubicBezTo>
                    <a:pt x="0" y="78"/>
                    <a:pt x="0" y="78"/>
                    <a:pt x="0" y="78"/>
                  </a:cubicBezTo>
                  <a:cubicBezTo>
                    <a:pt x="0" y="109"/>
                    <a:pt x="62" y="134"/>
                    <a:pt x="140" y="134"/>
                  </a:cubicBezTo>
                  <a:cubicBezTo>
                    <a:pt x="217" y="134"/>
                    <a:pt x="280" y="109"/>
                    <a:pt x="280" y="78"/>
                  </a:cubicBezTo>
                  <a:cubicBezTo>
                    <a:pt x="280" y="53"/>
                    <a:pt x="280" y="53"/>
                    <a:pt x="280" y="53"/>
                  </a:cubicBezTo>
                  <a:cubicBezTo>
                    <a:pt x="280" y="23"/>
                    <a:pt x="217" y="0"/>
                    <a:pt x="140" y="0"/>
                  </a:cubicBezTo>
                  <a:close/>
                </a:path>
              </a:pathLst>
            </a:custGeom>
            <a:solidFill>
              <a:srgbClr val="FFFFFF"/>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AU"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8" name="Freeform 153"/>
            <p:cNvSpPr>
              <a:spLocks noEditPoints="1"/>
            </p:cNvSpPr>
            <p:nvPr/>
          </p:nvSpPr>
          <p:spPr bwMode="auto">
            <a:xfrm>
              <a:off x="4309529" y="3660098"/>
              <a:ext cx="334550" cy="359250"/>
            </a:xfrm>
            <a:custGeom>
              <a:avLst/>
              <a:gdLst>
                <a:gd name="T0" fmla="*/ 207 w 328"/>
                <a:gd name="T1" fmla="*/ 333 h 352"/>
                <a:gd name="T2" fmla="*/ 218 w 328"/>
                <a:gd name="T3" fmla="*/ 345 h 352"/>
                <a:gd name="T4" fmla="*/ 298 w 328"/>
                <a:gd name="T5" fmla="*/ 352 h 352"/>
                <a:gd name="T6" fmla="*/ 311 w 328"/>
                <a:gd name="T7" fmla="*/ 342 h 352"/>
                <a:gd name="T8" fmla="*/ 317 w 328"/>
                <a:gd name="T9" fmla="*/ 276 h 352"/>
                <a:gd name="T10" fmla="*/ 213 w 328"/>
                <a:gd name="T11" fmla="*/ 267 h 352"/>
                <a:gd name="T12" fmla="*/ 207 w 328"/>
                <a:gd name="T13" fmla="*/ 333 h 352"/>
                <a:gd name="T14" fmla="*/ 11 w 328"/>
                <a:gd name="T15" fmla="*/ 276 h 352"/>
                <a:gd name="T16" fmla="*/ 17 w 328"/>
                <a:gd name="T17" fmla="*/ 342 h 352"/>
                <a:gd name="T18" fmla="*/ 30 w 328"/>
                <a:gd name="T19" fmla="*/ 352 h 352"/>
                <a:gd name="T20" fmla="*/ 110 w 328"/>
                <a:gd name="T21" fmla="*/ 345 h 352"/>
                <a:gd name="T22" fmla="*/ 120 w 328"/>
                <a:gd name="T23" fmla="*/ 333 h 352"/>
                <a:gd name="T24" fmla="*/ 114 w 328"/>
                <a:gd name="T25" fmla="*/ 267 h 352"/>
                <a:gd name="T26" fmla="*/ 11 w 328"/>
                <a:gd name="T27" fmla="*/ 276 h 352"/>
                <a:gd name="T28" fmla="*/ 0 w 328"/>
                <a:gd name="T29" fmla="*/ 168 h 352"/>
                <a:gd name="T30" fmla="*/ 7 w 328"/>
                <a:gd name="T31" fmla="*/ 235 h 352"/>
                <a:gd name="T32" fmla="*/ 110 w 328"/>
                <a:gd name="T33" fmla="*/ 227 h 352"/>
                <a:gd name="T34" fmla="*/ 104 w 328"/>
                <a:gd name="T35" fmla="*/ 159 h 352"/>
                <a:gd name="T36" fmla="*/ 104 w 328"/>
                <a:gd name="T37" fmla="*/ 154 h 352"/>
                <a:gd name="T38" fmla="*/ 164 w 328"/>
                <a:gd name="T39" fmla="*/ 98 h 352"/>
                <a:gd name="T40" fmla="*/ 224 w 328"/>
                <a:gd name="T41" fmla="*/ 154 h 352"/>
                <a:gd name="T42" fmla="*/ 224 w 328"/>
                <a:gd name="T43" fmla="*/ 159 h 352"/>
                <a:gd name="T44" fmla="*/ 217 w 328"/>
                <a:gd name="T45" fmla="*/ 227 h 352"/>
                <a:gd name="T46" fmla="*/ 321 w 328"/>
                <a:gd name="T47" fmla="*/ 235 h 352"/>
                <a:gd name="T48" fmla="*/ 327 w 328"/>
                <a:gd name="T49" fmla="*/ 168 h 352"/>
                <a:gd name="T50" fmla="*/ 328 w 328"/>
                <a:gd name="T51" fmla="*/ 154 h 352"/>
                <a:gd name="T52" fmla="*/ 164 w 328"/>
                <a:gd name="T53" fmla="*/ 0 h 352"/>
                <a:gd name="T54" fmla="*/ 0 w 328"/>
                <a:gd name="T55" fmla="*/ 154 h 352"/>
                <a:gd name="T56" fmla="*/ 0 w 328"/>
                <a:gd name="T57" fmla="*/ 16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352">
                  <a:moveTo>
                    <a:pt x="207" y="333"/>
                  </a:moveTo>
                  <a:cubicBezTo>
                    <a:pt x="206" y="339"/>
                    <a:pt x="211" y="345"/>
                    <a:pt x="218" y="345"/>
                  </a:cubicBezTo>
                  <a:cubicBezTo>
                    <a:pt x="298" y="352"/>
                    <a:pt x="298" y="352"/>
                    <a:pt x="298" y="352"/>
                  </a:cubicBezTo>
                  <a:cubicBezTo>
                    <a:pt x="304" y="352"/>
                    <a:pt x="310" y="348"/>
                    <a:pt x="311" y="342"/>
                  </a:cubicBezTo>
                  <a:cubicBezTo>
                    <a:pt x="317" y="276"/>
                    <a:pt x="317" y="276"/>
                    <a:pt x="317" y="276"/>
                  </a:cubicBezTo>
                  <a:cubicBezTo>
                    <a:pt x="213" y="267"/>
                    <a:pt x="213" y="267"/>
                    <a:pt x="213" y="267"/>
                  </a:cubicBezTo>
                  <a:lnTo>
                    <a:pt x="207" y="333"/>
                  </a:lnTo>
                  <a:close/>
                  <a:moveTo>
                    <a:pt x="11" y="276"/>
                  </a:moveTo>
                  <a:cubicBezTo>
                    <a:pt x="17" y="342"/>
                    <a:pt x="17" y="342"/>
                    <a:pt x="17" y="342"/>
                  </a:cubicBezTo>
                  <a:cubicBezTo>
                    <a:pt x="17" y="348"/>
                    <a:pt x="23" y="352"/>
                    <a:pt x="30" y="352"/>
                  </a:cubicBezTo>
                  <a:cubicBezTo>
                    <a:pt x="110" y="345"/>
                    <a:pt x="110" y="345"/>
                    <a:pt x="110" y="345"/>
                  </a:cubicBezTo>
                  <a:cubicBezTo>
                    <a:pt x="116" y="345"/>
                    <a:pt x="121" y="339"/>
                    <a:pt x="120" y="333"/>
                  </a:cubicBezTo>
                  <a:cubicBezTo>
                    <a:pt x="114" y="267"/>
                    <a:pt x="114" y="267"/>
                    <a:pt x="114" y="267"/>
                  </a:cubicBezTo>
                  <a:lnTo>
                    <a:pt x="11" y="276"/>
                  </a:lnTo>
                  <a:close/>
                  <a:moveTo>
                    <a:pt x="0" y="168"/>
                  </a:moveTo>
                  <a:cubicBezTo>
                    <a:pt x="7" y="235"/>
                    <a:pt x="7" y="235"/>
                    <a:pt x="7" y="235"/>
                  </a:cubicBezTo>
                  <a:cubicBezTo>
                    <a:pt x="110" y="227"/>
                    <a:pt x="110" y="227"/>
                    <a:pt x="110" y="227"/>
                  </a:cubicBezTo>
                  <a:cubicBezTo>
                    <a:pt x="104" y="159"/>
                    <a:pt x="104" y="159"/>
                    <a:pt x="104" y="159"/>
                  </a:cubicBezTo>
                  <a:cubicBezTo>
                    <a:pt x="104" y="157"/>
                    <a:pt x="104" y="156"/>
                    <a:pt x="104" y="154"/>
                  </a:cubicBezTo>
                  <a:cubicBezTo>
                    <a:pt x="104" y="123"/>
                    <a:pt x="131" y="98"/>
                    <a:pt x="164" y="98"/>
                  </a:cubicBezTo>
                  <a:cubicBezTo>
                    <a:pt x="197" y="98"/>
                    <a:pt x="224" y="123"/>
                    <a:pt x="224" y="154"/>
                  </a:cubicBezTo>
                  <a:cubicBezTo>
                    <a:pt x="224" y="156"/>
                    <a:pt x="224" y="157"/>
                    <a:pt x="224" y="159"/>
                  </a:cubicBezTo>
                  <a:cubicBezTo>
                    <a:pt x="217" y="227"/>
                    <a:pt x="217" y="227"/>
                    <a:pt x="217" y="227"/>
                  </a:cubicBezTo>
                  <a:cubicBezTo>
                    <a:pt x="321" y="235"/>
                    <a:pt x="321" y="235"/>
                    <a:pt x="321" y="235"/>
                  </a:cubicBezTo>
                  <a:cubicBezTo>
                    <a:pt x="327" y="168"/>
                    <a:pt x="327" y="168"/>
                    <a:pt x="327" y="168"/>
                  </a:cubicBezTo>
                  <a:cubicBezTo>
                    <a:pt x="328" y="163"/>
                    <a:pt x="328" y="159"/>
                    <a:pt x="328" y="154"/>
                  </a:cubicBezTo>
                  <a:cubicBezTo>
                    <a:pt x="328" y="69"/>
                    <a:pt x="254" y="0"/>
                    <a:pt x="164" y="0"/>
                  </a:cubicBezTo>
                  <a:cubicBezTo>
                    <a:pt x="73" y="0"/>
                    <a:pt x="0" y="69"/>
                    <a:pt x="0" y="154"/>
                  </a:cubicBezTo>
                  <a:cubicBezTo>
                    <a:pt x="0" y="159"/>
                    <a:pt x="0" y="163"/>
                    <a:pt x="0" y="168"/>
                  </a:cubicBezTo>
                  <a:close/>
                </a:path>
              </a:pathLst>
            </a:custGeom>
            <a:solidFill>
              <a:srgbClr val="FFFFFF"/>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AU"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9" name="Freeform 154"/>
            <p:cNvSpPr>
              <a:spLocks noEditPoints="1"/>
            </p:cNvSpPr>
            <p:nvPr/>
          </p:nvSpPr>
          <p:spPr bwMode="auto">
            <a:xfrm>
              <a:off x="7506059" y="3608784"/>
              <a:ext cx="361111" cy="36115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AU"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20" name="Freeform 34"/>
            <p:cNvSpPr>
              <a:spLocks noEditPoints="1"/>
            </p:cNvSpPr>
            <p:nvPr/>
          </p:nvSpPr>
          <p:spPr bwMode="auto">
            <a:xfrm>
              <a:off x="6756876" y="5069356"/>
              <a:ext cx="351505" cy="351550"/>
            </a:xfrm>
            <a:custGeom>
              <a:avLst/>
              <a:gdLst>
                <a:gd name="T0" fmla="*/ 222 w 368"/>
                <a:gd name="T1" fmla="*/ 0 h 368"/>
                <a:gd name="T2" fmla="*/ 77 w 368"/>
                <a:gd name="T3" fmla="*/ 133 h 368"/>
                <a:gd name="T4" fmla="*/ 0 w 368"/>
                <a:gd name="T5" fmla="*/ 247 h 368"/>
                <a:gd name="T6" fmla="*/ 121 w 368"/>
                <a:gd name="T7" fmla="*/ 368 h 368"/>
                <a:gd name="T8" fmla="*/ 234 w 368"/>
                <a:gd name="T9" fmla="*/ 290 h 368"/>
                <a:gd name="T10" fmla="*/ 368 w 368"/>
                <a:gd name="T11" fmla="*/ 145 h 368"/>
                <a:gd name="T12" fmla="*/ 222 w 368"/>
                <a:gd name="T13" fmla="*/ 0 h 368"/>
                <a:gd name="T14" fmla="*/ 121 w 368"/>
                <a:gd name="T15" fmla="*/ 327 h 368"/>
                <a:gd name="T16" fmla="*/ 40 w 368"/>
                <a:gd name="T17" fmla="*/ 247 h 368"/>
                <a:gd name="T18" fmla="*/ 80 w 368"/>
                <a:gd name="T19" fmla="*/ 177 h 368"/>
                <a:gd name="T20" fmla="*/ 191 w 368"/>
                <a:gd name="T21" fmla="*/ 287 h 368"/>
                <a:gd name="T22" fmla="*/ 121 w 368"/>
                <a:gd name="T23" fmla="*/ 327 h 368"/>
                <a:gd name="T24" fmla="*/ 122 w 368"/>
                <a:gd name="T25" fmla="*/ 166 h 368"/>
                <a:gd name="T26" fmla="*/ 202 w 368"/>
                <a:gd name="T27" fmla="*/ 245 h 368"/>
                <a:gd name="T28" fmla="*/ 122 w 368"/>
                <a:gd name="T29" fmla="*/ 166 h 368"/>
                <a:gd name="T30" fmla="*/ 243 w 368"/>
                <a:gd name="T31" fmla="*/ 245 h 368"/>
                <a:gd name="T32" fmla="*/ 122 w 368"/>
                <a:gd name="T33" fmla="*/ 125 h 368"/>
                <a:gd name="T34" fmla="*/ 222 w 368"/>
                <a:gd name="T35" fmla="*/ 44 h 368"/>
                <a:gd name="T36" fmla="*/ 324 w 368"/>
                <a:gd name="T37" fmla="*/ 145 h 368"/>
                <a:gd name="T38" fmla="*/ 243 w 368"/>
                <a:gd name="T39" fmla="*/ 245 h 368"/>
                <a:gd name="T40" fmla="*/ 41 w 368"/>
                <a:gd name="T41" fmla="*/ 86 h 368"/>
                <a:gd name="T42" fmla="*/ 83 w 368"/>
                <a:gd name="T43" fmla="*/ 45 h 368"/>
                <a:gd name="T44" fmla="*/ 41 w 368"/>
                <a:gd name="T45" fmla="*/ 3 h 368"/>
                <a:gd name="T46" fmla="*/ 0 w 368"/>
                <a:gd name="T47" fmla="*/ 45 h 368"/>
                <a:gd name="T48" fmla="*/ 41 w 368"/>
                <a:gd name="T49" fmla="*/ 86 h 368"/>
                <a:gd name="T50" fmla="*/ 41 w 368"/>
                <a:gd name="T51" fmla="*/ 22 h 368"/>
                <a:gd name="T52" fmla="*/ 64 w 368"/>
                <a:gd name="T53" fmla="*/ 45 h 368"/>
                <a:gd name="T54" fmla="*/ 41 w 368"/>
                <a:gd name="T55" fmla="*/ 68 h 368"/>
                <a:gd name="T56" fmla="*/ 18 w 368"/>
                <a:gd name="T57" fmla="*/ 45 h 368"/>
                <a:gd name="T58" fmla="*/ 41 w 368"/>
                <a:gd name="T59" fmla="*/ 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68">
                  <a:moveTo>
                    <a:pt x="222" y="0"/>
                  </a:moveTo>
                  <a:cubicBezTo>
                    <a:pt x="146" y="0"/>
                    <a:pt x="83" y="59"/>
                    <a:pt x="77" y="133"/>
                  </a:cubicBezTo>
                  <a:cubicBezTo>
                    <a:pt x="32" y="151"/>
                    <a:pt x="0" y="195"/>
                    <a:pt x="0" y="247"/>
                  </a:cubicBezTo>
                  <a:cubicBezTo>
                    <a:pt x="0" y="313"/>
                    <a:pt x="54" y="368"/>
                    <a:pt x="121" y="368"/>
                  </a:cubicBezTo>
                  <a:cubicBezTo>
                    <a:pt x="173" y="368"/>
                    <a:pt x="217" y="336"/>
                    <a:pt x="234" y="290"/>
                  </a:cubicBezTo>
                  <a:cubicBezTo>
                    <a:pt x="309" y="284"/>
                    <a:pt x="368" y="221"/>
                    <a:pt x="368" y="145"/>
                  </a:cubicBezTo>
                  <a:cubicBezTo>
                    <a:pt x="368" y="65"/>
                    <a:pt x="302" y="0"/>
                    <a:pt x="222" y="0"/>
                  </a:cubicBezTo>
                  <a:close/>
                  <a:moveTo>
                    <a:pt x="121" y="327"/>
                  </a:moveTo>
                  <a:cubicBezTo>
                    <a:pt x="77" y="327"/>
                    <a:pt x="40" y="291"/>
                    <a:pt x="40" y="247"/>
                  </a:cubicBezTo>
                  <a:cubicBezTo>
                    <a:pt x="40" y="217"/>
                    <a:pt x="56" y="191"/>
                    <a:pt x="80" y="177"/>
                  </a:cubicBezTo>
                  <a:cubicBezTo>
                    <a:pt x="92" y="232"/>
                    <a:pt x="136" y="275"/>
                    <a:pt x="191" y="287"/>
                  </a:cubicBezTo>
                  <a:cubicBezTo>
                    <a:pt x="177" y="311"/>
                    <a:pt x="151" y="327"/>
                    <a:pt x="121" y="327"/>
                  </a:cubicBezTo>
                  <a:close/>
                  <a:moveTo>
                    <a:pt x="122" y="166"/>
                  </a:moveTo>
                  <a:cubicBezTo>
                    <a:pt x="166" y="166"/>
                    <a:pt x="201" y="202"/>
                    <a:pt x="202" y="245"/>
                  </a:cubicBezTo>
                  <a:cubicBezTo>
                    <a:pt x="162" y="237"/>
                    <a:pt x="131" y="206"/>
                    <a:pt x="122" y="166"/>
                  </a:cubicBezTo>
                  <a:close/>
                  <a:moveTo>
                    <a:pt x="243" y="245"/>
                  </a:moveTo>
                  <a:cubicBezTo>
                    <a:pt x="242" y="179"/>
                    <a:pt x="188" y="126"/>
                    <a:pt x="122" y="125"/>
                  </a:cubicBezTo>
                  <a:cubicBezTo>
                    <a:pt x="132" y="79"/>
                    <a:pt x="173" y="44"/>
                    <a:pt x="222" y="44"/>
                  </a:cubicBezTo>
                  <a:cubicBezTo>
                    <a:pt x="278" y="44"/>
                    <a:pt x="324" y="89"/>
                    <a:pt x="324" y="145"/>
                  </a:cubicBezTo>
                  <a:cubicBezTo>
                    <a:pt x="324" y="194"/>
                    <a:pt x="289" y="236"/>
                    <a:pt x="243" y="245"/>
                  </a:cubicBezTo>
                  <a:close/>
                  <a:moveTo>
                    <a:pt x="41" y="86"/>
                  </a:moveTo>
                  <a:cubicBezTo>
                    <a:pt x="64" y="86"/>
                    <a:pt x="83" y="68"/>
                    <a:pt x="83" y="45"/>
                  </a:cubicBezTo>
                  <a:cubicBezTo>
                    <a:pt x="83" y="22"/>
                    <a:pt x="64" y="3"/>
                    <a:pt x="41" y="3"/>
                  </a:cubicBezTo>
                  <a:cubicBezTo>
                    <a:pt x="18" y="3"/>
                    <a:pt x="0" y="22"/>
                    <a:pt x="0" y="45"/>
                  </a:cubicBezTo>
                  <a:cubicBezTo>
                    <a:pt x="0" y="68"/>
                    <a:pt x="18" y="86"/>
                    <a:pt x="41" y="86"/>
                  </a:cubicBezTo>
                  <a:close/>
                  <a:moveTo>
                    <a:pt x="41" y="22"/>
                  </a:moveTo>
                  <a:cubicBezTo>
                    <a:pt x="54" y="22"/>
                    <a:pt x="64" y="32"/>
                    <a:pt x="64" y="45"/>
                  </a:cubicBezTo>
                  <a:cubicBezTo>
                    <a:pt x="64" y="57"/>
                    <a:pt x="54" y="68"/>
                    <a:pt x="41" y="68"/>
                  </a:cubicBezTo>
                  <a:cubicBezTo>
                    <a:pt x="29" y="68"/>
                    <a:pt x="18" y="57"/>
                    <a:pt x="18" y="45"/>
                  </a:cubicBezTo>
                  <a:cubicBezTo>
                    <a:pt x="18" y="32"/>
                    <a:pt x="29" y="22"/>
                    <a:pt x="41" y="22"/>
                  </a:cubicBezTo>
                  <a:close/>
                </a:path>
              </a:pathLst>
            </a:custGeom>
            <a:solidFill>
              <a:srgbClr val="FFFFFF"/>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AU"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52" name="组合 51"/>
          <p:cNvGrpSpPr/>
          <p:nvPr/>
        </p:nvGrpSpPr>
        <p:grpSpPr>
          <a:xfrm>
            <a:off x="4250870" y="2036397"/>
            <a:ext cx="3691851" cy="3699606"/>
            <a:chOff x="4250870" y="2036397"/>
            <a:chExt cx="3691851" cy="3699606"/>
          </a:xfrm>
        </p:grpSpPr>
        <p:grpSp>
          <p:nvGrpSpPr>
            <p:cNvPr id="7" name="组合 330"/>
            <p:cNvGrpSpPr/>
            <p:nvPr/>
          </p:nvGrpSpPr>
          <p:grpSpPr>
            <a:xfrm>
              <a:off x="4250870" y="2036397"/>
              <a:ext cx="3691851" cy="3699606"/>
              <a:chOff x="3814386" y="1600200"/>
              <a:chExt cx="4563229" cy="4572000"/>
            </a:xfrm>
          </p:grpSpPr>
          <p:sp>
            <p:nvSpPr>
              <p:cNvPr id="8" name="Freeform 5"/>
              <p:cNvSpPr/>
              <p:nvPr/>
            </p:nvSpPr>
            <p:spPr bwMode="auto">
              <a:xfrm>
                <a:off x="6995616" y="2780475"/>
                <a:ext cx="1381999" cy="2166344"/>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gradFill>
                <a:gsLst>
                  <a:gs pos="0">
                    <a:srgbClr val="EE455B"/>
                  </a:gs>
                  <a:gs pos="100000">
                    <a:srgbClr val="142073"/>
                  </a:gs>
                </a:gsLst>
                <a:lin ang="2700000" scaled="1"/>
              </a:gra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9" name="Freeform 6"/>
              <p:cNvSpPr/>
              <p:nvPr/>
            </p:nvSpPr>
            <p:spPr bwMode="auto">
              <a:xfrm>
                <a:off x="6167419" y="1610223"/>
                <a:ext cx="1881925" cy="1701501"/>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0" name="Freeform 7"/>
              <p:cNvSpPr/>
              <p:nvPr/>
            </p:nvSpPr>
            <p:spPr bwMode="auto">
              <a:xfrm>
                <a:off x="6154889" y="4460676"/>
                <a:ext cx="1865636" cy="1711524"/>
              </a:xfrm>
              <a:custGeom>
                <a:avLst/>
                <a:gdLst>
                  <a:gd name="T0" fmla="*/ 7 w 987"/>
                  <a:gd name="T1" fmla="*/ 357 h 905"/>
                  <a:gd name="T2" fmla="*/ 23 w 987"/>
                  <a:gd name="T3" fmla="*/ 808 h 905"/>
                  <a:gd name="T4" fmla="*/ 242 w 987"/>
                  <a:gd name="T5" fmla="*/ 844 h 905"/>
                  <a:gd name="T6" fmla="*/ 894 w 987"/>
                  <a:gd name="T7" fmla="*/ 420 h 905"/>
                  <a:gd name="T8" fmla="*/ 901 w 987"/>
                  <a:gd name="T9" fmla="*/ 261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1" name="Freeform 8"/>
              <p:cNvSpPr/>
              <p:nvPr/>
            </p:nvSpPr>
            <p:spPr bwMode="auto">
              <a:xfrm>
                <a:off x="4146417" y="4436870"/>
                <a:ext cx="1886936" cy="1697742"/>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6 w 998"/>
                  <a:gd name="T11" fmla="*/ 323 h 898"/>
                  <a:gd name="T12" fmla="*/ 926 w 998"/>
                  <a:gd name="T13" fmla="*/ 229 h 898"/>
                  <a:gd name="T14" fmla="*/ 666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gradFill>
                <a:gsLst>
                  <a:gs pos="0">
                    <a:srgbClr val="EE455B"/>
                  </a:gs>
                  <a:gs pos="100000">
                    <a:srgbClr val="142073"/>
                  </a:gs>
                </a:gsLst>
                <a:lin ang="2700000" scaled="1"/>
              </a:gra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2" name="Freeform 11"/>
              <p:cNvSpPr/>
              <p:nvPr/>
            </p:nvSpPr>
            <p:spPr bwMode="auto">
              <a:xfrm>
                <a:off x="3814386" y="2785487"/>
                <a:ext cx="1381999" cy="2167597"/>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chemeClr val="tx1">
                  <a:lumMod val="75000"/>
                  <a:lumOff val="25000"/>
                </a:schemeClr>
              </a:soli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13" name="Freeform 14"/>
              <p:cNvSpPr/>
              <p:nvPr/>
            </p:nvSpPr>
            <p:spPr bwMode="auto">
              <a:xfrm>
                <a:off x="4161452" y="1600200"/>
                <a:ext cx="1883178" cy="1682706"/>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gradFill>
                <a:gsLst>
                  <a:gs pos="0">
                    <a:srgbClr val="EE455B"/>
                  </a:gs>
                  <a:gs pos="100000">
                    <a:srgbClr val="142073"/>
                  </a:gs>
                </a:gsLst>
                <a:lin ang="2700000" scaled="1"/>
              </a:gradFill>
              <a:ln>
                <a:noFill/>
              </a:ln>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grpSp>
        <p:sp>
          <p:nvSpPr>
            <p:cNvPr id="21" name="Rectangle 24"/>
            <p:cNvSpPr/>
            <p:nvPr/>
          </p:nvSpPr>
          <p:spPr>
            <a:xfrm>
              <a:off x="5275894" y="3456008"/>
              <a:ext cx="1595796" cy="830983"/>
            </a:xfrm>
            <a:prstGeom prst="rect">
              <a:avLst/>
            </a:prstGeom>
          </p:spPr>
          <p:txBody>
            <a:bodyPr wrap="square" lIns="91424" tIns="45713" rIns="91424" bIns="45713">
              <a:spAutoFit/>
            </a:bodyPr>
            <a:lstStyle/>
            <a:p>
              <a:pPr algn="ct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点击</a:t>
              </a:r>
              <a:endParaRPr lang="en-US" altLang="zh-CN" sz="2400" b="1" dirty="0">
                <a:solidFill>
                  <a:sysClr val="windowText" lastClr="000000"/>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a:p>
              <a:pPr algn="ctr"/>
              <a:r>
                <a:rPr lang="zh-CN" altLang="en-US" sz="2400" b="1" dirty="0">
                  <a:solidFill>
                    <a:sysClr val="windowText" lastClr="000000"/>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输入标题</a:t>
              </a:r>
              <a:endParaRPr lang="en-US" sz="2400" b="1" dirty="0">
                <a:solidFill>
                  <a:sysClr val="windowText" lastClr="000000"/>
                </a:solidFill>
                <a:latin typeface="思源黑体 CN Bold" panose="020B0800000000000000" pitchFamily="34" charset="-122"/>
                <a:ea typeface="思源黑体 CN Bold" panose="020B0800000000000000" pitchFamily="34" charset="-122"/>
                <a:cs typeface="+mn-ea"/>
                <a:sym typeface="+mn-lt"/>
              </a:endParaRPr>
            </a:p>
          </p:txBody>
        </p:sp>
      </p:grpSp>
      <p:grpSp>
        <p:nvGrpSpPr>
          <p:cNvPr id="2" name="组合 1"/>
          <p:cNvGrpSpPr/>
          <p:nvPr/>
        </p:nvGrpSpPr>
        <p:grpSpPr>
          <a:xfrm>
            <a:off x="1681104" y="1586946"/>
            <a:ext cx="3004616" cy="879240"/>
            <a:chOff x="1681104" y="1586946"/>
            <a:chExt cx="3004616" cy="879240"/>
          </a:xfrm>
        </p:grpSpPr>
        <p:sp>
          <p:nvSpPr>
            <p:cNvPr id="34" name="Rectangle 16"/>
            <p:cNvSpPr/>
            <p:nvPr/>
          </p:nvSpPr>
          <p:spPr>
            <a:xfrm flipH="1">
              <a:off x="1681104" y="1936169"/>
              <a:ext cx="3004613" cy="530017"/>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3078565" y="158694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18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grpSp>
        <p:nvGrpSpPr>
          <p:cNvPr id="36" name="组合 35"/>
          <p:cNvGrpSpPr/>
          <p:nvPr/>
        </p:nvGrpSpPr>
        <p:grpSpPr>
          <a:xfrm>
            <a:off x="1681104" y="5103541"/>
            <a:ext cx="3004616" cy="879240"/>
            <a:chOff x="1681104" y="1586946"/>
            <a:chExt cx="3004616" cy="879240"/>
          </a:xfrm>
        </p:grpSpPr>
        <p:sp>
          <p:nvSpPr>
            <p:cNvPr id="37" name="Rectangle 16"/>
            <p:cNvSpPr/>
            <p:nvPr/>
          </p:nvSpPr>
          <p:spPr>
            <a:xfrm flipH="1">
              <a:off x="1681104" y="1936169"/>
              <a:ext cx="3004613" cy="530017"/>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flipH="1">
              <a:off x="3078565" y="158694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18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grpSp>
        <p:nvGrpSpPr>
          <p:cNvPr id="39" name="组合 38"/>
          <p:cNvGrpSpPr/>
          <p:nvPr/>
        </p:nvGrpSpPr>
        <p:grpSpPr>
          <a:xfrm>
            <a:off x="1028682" y="3345244"/>
            <a:ext cx="3004616" cy="879240"/>
            <a:chOff x="1681104" y="1586946"/>
            <a:chExt cx="3004616" cy="879240"/>
          </a:xfrm>
        </p:grpSpPr>
        <p:sp>
          <p:nvSpPr>
            <p:cNvPr id="40" name="Rectangle 16"/>
            <p:cNvSpPr/>
            <p:nvPr/>
          </p:nvSpPr>
          <p:spPr>
            <a:xfrm flipH="1">
              <a:off x="1681104" y="1936169"/>
              <a:ext cx="3004613" cy="530017"/>
            </a:xfrm>
            <a:prstGeom prst="rect">
              <a:avLst/>
            </a:prstGeom>
          </p:spPr>
          <p:txBody>
            <a:bodyPr wrap="square">
              <a:spAutoFit/>
            </a:bodyPr>
            <a:lstStyle/>
            <a:p>
              <a:pPr algn="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1" name="Title 11"/>
            <p:cNvSpPr txBox="1"/>
            <p:nvPr/>
          </p:nvSpPr>
          <p:spPr>
            <a:xfrm flipH="1">
              <a:off x="3078565" y="158694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42" name="组合 41"/>
          <p:cNvGrpSpPr/>
          <p:nvPr/>
        </p:nvGrpSpPr>
        <p:grpSpPr>
          <a:xfrm flipH="1">
            <a:off x="7653820" y="1586946"/>
            <a:ext cx="3004616" cy="879240"/>
            <a:chOff x="1681104" y="1586946"/>
            <a:chExt cx="3004616" cy="879240"/>
          </a:xfrm>
        </p:grpSpPr>
        <p:sp>
          <p:nvSpPr>
            <p:cNvPr id="43" name="Rectangle 16"/>
            <p:cNvSpPr/>
            <p:nvPr/>
          </p:nvSpPr>
          <p:spPr>
            <a:xfrm flipH="1">
              <a:off x="1681104" y="1936169"/>
              <a:ext cx="3004613" cy="530017"/>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4" name="Title 11"/>
            <p:cNvSpPr txBox="1"/>
            <p:nvPr/>
          </p:nvSpPr>
          <p:spPr>
            <a:xfrm flipH="1">
              <a:off x="3078565" y="158694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45" name="组合 44"/>
          <p:cNvGrpSpPr/>
          <p:nvPr/>
        </p:nvGrpSpPr>
        <p:grpSpPr>
          <a:xfrm flipH="1">
            <a:off x="7653820" y="5103541"/>
            <a:ext cx="3004616" cy="879240"/>
            <a:chOff x="1681104" y="1586946"/>
            <a:chExt cx="3004616" cy="879240"/>
          </a:xfrm>
        </p:grpSpPr>
        <p:sp>
          <p:nvSpPr>
            <p:cNvPr id="46" name="Rectangle 16"/>
            <p:cNvSpPr/>
            <p:nvPr/>
          </p:nvSpPr>
          <p:spPr>
            <a:xfrm flipH="1">
              <a:off x="1681104" y="1936169"/>
              <a:ext cx="3004613" cy="530017"/>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p:cNvSpPr txBox="1"/>
            <p:nvPr/>
          </p:nvSpPr>
          <p:spPr>
            <a:xfrm flipH="1">
              <a:off x="3078565" y="158694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48" name="组合 47"/>
          <p:cNvGrpSpPr/>
          <p:nvPr/>
        </p:nvGrpSpPr>
        <p:grpSpPr>
          <a:xfrm flipH="1">
            <a:off x="8306242" y="3345244"/>
            <a:ext cx="3004616" cy="879240"/>
            <a:chOff x="1681104" y="1586946"/>
            <a:chExt cx="3004616" cy="879240"/>
          </a:xfrm>
        </p:grpSpPr>
        <p:sp>
          <p:nvSpPr>
            <p:cNvPr id="49" name="Rectangle 16"/>
            <p:cNvSpPr/>
            <p:nvPr/>
          </p:nvSpPr>
          <p:spPr>
            <a:xfrm flipH="1">
              <a:off x="1681104" y="1936169"/>
              <a:ext cx="3004613" cy="530017"/>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0" name="Title 11"/>
            <p:cNvSpPr txBox="1"/>
            <p:nvPr/>
          </p:nvSpPr>
          <p:spPr>
            <a:xfrm flipH="1">
              <a:off x="3078565" y="1586946"/>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18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anim calcmode="lin" valueType="num">
                                      <p:cBhvr>
                                        <p:cTn id="14" dur="500" fill="hold"/>
                                        <p:tgtEl>
                                          <p:spTgt spid="52"/>
                                        </p:tgtEl>
                                        <p:attrNameLst>
                                          <p:attrName>ppt_x</p:attrName>
                                        </p:attrNameLst>
                                      </p:cBhvr>
                                      <p:tavLst>
                                        <p:tav tm="0">
                                          <p:val>
                                            <p:strVal val="#ppt_x"/>
                                          </p:val>
                                        </p:tav>
                                        <p:tav tm="100000">
                                          <p:val>
                                            <p:strVal val="#ppt_x"/>
                                          </p:val>
                                        </p:tav>
                                      </p:tavLst>
                                    </p:anim>
                                    <p:anim calcmode="lin" valueType="num">
                                      <p:cBhvr>
                                        <p:cTn id="15" dur="5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anim calcmode="lin" valueType="num">
                                      <p:cBhvr>
                                        <p:cTn id="26" dur="500" fill="hold"/>
                                        <p:tgtEl>
                                          <p:spTgt spid="42"/>
                                        </p:tgtEl>
                                        <p:attrNameLst>
                                          <p:attrName>ppt_x</p:attrName>
                                        </p:attrNameLst>
                                      </p:cBhvr>
                                      <p:tavLst>
                                        <p:tav tm="0">
                                          <p:val>
                                            <p:strVal val="#ppt_x"/>
                                          </p:val>
                                        </p:tav>
                                        <p:tav tm="100000">
                                          <p:val>
                                            <p:strVal val="#ppt_x"/>
                                          </p:val>
                                        </p:tav>
                                      </p:tavLst>
                                    </p:anim>
                                    <p:anim calcmode="lin" valueType="num">
                                      <p:cBhvr>
                                        <p:cTn id="27" dur="5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anim calcmode="lin" valueType="num">
                                      <p:cBhvr>
                                        <p:cTn id="38" dur="500" fill="hold"/>
                                        <p:tgtEl>
                                          <p:spTgt spid="48"/>
                                        </p:tgtEl>
                                        <p:attrNameLst>
                                          <p:attrName>ppt_x</p:attrName>
                                        </p:attrNameLst>
                                      </p:cBhvr>
                                      <p:tavLst>
                                        <p:tav tm="0">
                                          <p:val>
                                            <p:strVal val="#ppt_x"/>
                                          </p:val>
                                        </p:tav>
                                        <p:tav tm="100000">
                                          <p:val>
                                            <p:strVal val="#ppt_x"/>
                                          </p:val>
                                        </p:tav>
                                      </p:tavLst>
                                    </p:anim>
                                    <p:anim calcmode="lin" valueType="num">
                                      <p:cBhvr>
                                        <p:cTn id="39" dur="5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anim calcmode="lin" valueType="num">
                                      <p:cBhvr>
                                        <p:cTn id="50" dur="500" fill="hold"/>
                                        <p:tgtEl>
                                          <p:spTgt spid="45"/>
                                        </p:tgtEl>
                                        <p:attrNameLst>
                                          <p:attrName>ppt_x</p:attrName>
                                        </p:attrNameLst>
                                      </p:cBhvr>
                                      <p:tavLst>
                                        <p:tav tm="0">
                                          <p:val>
                                            <p:strVal val="#ppt_x"/>
                                          </p:val>
                                        </p:tav>
                                        <p:tav tm="100000">
                                          <p:val>
                                            <p:strVal val="#ppt_x"/>
                                          </p:val>
                                        </p:tav>
                                      </p:tavLst>
                                    </p:anim>
                                    <p:anim calcmode="lin" valueType="num">
                                      <p:cBhvr>
                                        <p:cTn id="5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flipH="1">
            <a:off x="0" y="-274"/>
            <a:ext cx="7438771"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72" t="4448" r="28311"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sp>
        <p:nvSpPr>
          <p:cNvPr id="20" name="文本框 2"/>
          <p:cNvSpPr txBox="1"/>
          <p:nvPr>
            <p:custDataLst>
              <p:tags r:id="rId2"/>
            </p:custDataLst>
          </p:nvPr>
        </p:nvSpPr>
        <p:spPr>
          <a:xfrm>
            <a:off x="4264913" y="2843273"/>
            <a:ext cx="1939422" cy="1446550"/>
          </a:xfrm>
          <a:prstGeom prst="rect">
            <a:avLst/>
          </a:prstGeom>
          <a:noFill/>
        </p:spPr>
        <p:txBody>
          <a:bodyPr wrap="square" rtlCol="0">
            <a:spAutoFit/>
          </a:bodyPr>
          <a:lstStyle/>
          <a:p>
            <a:pPr algn="ctr"/>
            <a:r>
              <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04</a:t>
            </a:r>
            <a:endPar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25" name="文本框 5"/>
          <p:cNvSpPr txBox="1"/>
          <p:nvPr>
            <p:custDataLst>
              <p:tags r:id="rId3"/>
            </p:custDataLst>
          </p:nvPr>
        </p:nvSpPr>
        <p:spPr>
          <a:xfrm>
            <a:off x="7425389" y="2966384"/>
            <a:ext cx="3922061" cy="1200329"/>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项目合作</a:t>
            </a:r>
            <a:endPar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28" name="6"/>
          <p:cNvSpPr/>
          <p:nvPr>
            <p:custDataLst>
              <p:tags r:id="rId4"/>
            </p:custDataLst>
          </p:nvPr>
        </p:nvSpPr>
        <p:spPr>
          <a:xfrm>
            <a:off x="8229600" y="6211941"/>
            <a:ext cx="3703844" cy="400110"/>
          </a:xfrm>
          <a:prstGeom prst="rect">
            <a:avLst/>
          </a:prstGeom>
        </p:spPr>
        <p:txBody>
          <a:bodyPr wrap="square">
            <a:spAutoFit/>
          </a:bodyPr>
          <a:lstStyle/>
          <a:p>
            <a:pPr algn="dist"/>
            <a:r>
              <a:rPr lang="en-US" sz="2000" spc="140" dirty="0">
                <a:solidFill>
                  <a:schemeClr val="bg1">
                    <a:alpha val="3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PROJECT COOPERATION</a:t>
            </a:r>
            <a:endParaRPr lang="en-US" sz="2000" spc="140" dirty="0">
              <a:solidFill>
                <a:schemeClr val="bg1">
                  <a:alpha val="3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04</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项目合作</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27" name="组合 26"/>
          <p:cNvGrpSpPr/>
          <p:nvPr/>
        </p:nvGrpSpPr>
        <p:grpSpPr>
          <a:xfrm>
            <a:off x="3614128" y="2420663"/>
            <a:ext cx="4950926" cy="3167998"/>
            <a:chOff x="3614128" y="2420663"/>
            <a:chExt cx="4950926" cy="3167998"/>
          </a:xfrm>
        </p:grpSpPr>
        <p:sp>
          <p:nvSpPr>
            <p:cNvPr id="7" name="Freeform 33"/>
            <p:cNvSpPr/>
            <p:nvPr/>
          </p:nvSpPr>
          <p:spPr bwMode="auto">
            <a:xfrm>
              <a:off x="6849439" y="4096223"/>
              <a:ext cx="1715615" cy="1492438"/>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tx1">
                <a:lumMod val="75000"/>
                <a:lumOff val="25000"/>
              </a:schemeClr>
            </a:soli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8" name="Freeform 34"/>
            <p:cNvSpPr/>
            <p:nvPr/>
          </p:nvSpPr>
          <p:spPr bwMode="auto">
            <a:xfrm>
              <a:off x="6018181" y="2420663"/>
              <a:ext cx="1455618" cy="2609477"/>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gradFill>
              <a:gsLst>
                <a:gs pos="0">
                  <a:srgbClr val="EE455B"/>
                </a:gs>
                <a:gs pos="100000">
                  <a:srgbClr val="142073"/>
                </a:gs>
              </a:gsLst>
              <a:lin ang="2700000" scaled="1"/>
            </a:gra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9" name="Freeform 35"/>
            <p:cNvSpPr/>
            <p:nvPr/>
          </p:nvSpPr>
          <p:spPr bwMode="auto">
            <a:xfrm>
              <a:off x="4615662" y="2554342"/>
              <a:ext cx="1633220" cy="2384239"/>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tx1">
                <a:lumMod val="75000"/>
                <a:lumOff val="25000"/>
              </a:schemeClr>
            </a:soli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0" name="Freeform 36"/>
            <p:cNvSpPr/>
            <p:nvPr/>
          </p:nvSpPr>
          <p:spPr bwMode="auto">
            <a:xfrm>
              <a:off x="3614128" y="4178630"/>
              <a:ext cx="1810824" cy="1237899"/>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gradFill>
              <a:gsLst>
                <a:gs pos="0">
                  <a:srgbClr val="EE455B"/>
                </a:gs>
                <a:gs pos="100000">
                  <a:srgbClr val="142073"/>
                </a:gs>
              </a:gsLst>
              <a:lin ang="2700000" scaled="1"/>
            </a:gra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15" name="组合 14"/>
          <p:cNvGrpSpPr/>
          <p:nvPr/>
        </p:nvGrpSpPr>
        <p:grpSpPr>
          <a:xfrm>
            <a:off x="1003257" y="3191936"/>
            <a:ext cx="2464718" cy="1066930"/>
            <a:chOff x="1895297" y="2159076"/>
            <a:chExt cx="2228941" cy="964866"/>
          </a:xfrm>
        </p:grpSpPr>
        <p:sp>
          <p:nvSpPr>
            <p:cNvPr id="16"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flipH="1">
              <a:off x="2517083" y="2159076"/>
              <a:ext cx="1607155" cy="36183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grpSp>
        <p:nvGrpSpPr>
          <p:cNvPr id="18" name="组合 17"/>
          <p:cNvGrpSpPr/>
          <p:nvPr/>
        </p:nvGrpSpPr>
        <p:grpSpPr>
          <a:xfrm>
            <a:off x="2320287" y="1607682"/>
            <a:ext cx="2464718" cy="1066930"/>
            <a:chOff x="1895297" y="2159076"/>
            <a:chExt cx="2228941" cy="964866"/>
          </a:xfrm>
        </p:grpSpPr>
        <p:sp>
          <p:nvSpPr>
            <p:cNvPr id="19"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21" name="组合 20"/>
          <p:cNvGrpSpPr/>
          <p:nvPr/>
        </p:nvGrpSpPr>
        <p:grpSpPr>
          <a:xfrm flipH="1">
            <a:off x="7473799" y="1778555"/>
            <a:ext cx="2464718" cy="1066930"/>
            <a:chOff x="1895297" y="2159076"/>
            <a:chExt cx="2228941" cy="964866"/>
          </a:xfrm>
        </p:grpSpPr>
        <p:sp>
          <p:nvSpPr>
            <p:cNvPr id="22"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flipH="1">
              <a:off x="2517083" y="2159076"/>
              <a:ext cx="1607155" cy="36183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rPr>
                <a:t>标题文字添加</a:t>
              </a:r>
              <a:endParaRPr lang="en-US" sz="2000" dirty="0">
                <a:gradFill>
                  <a:gsLst>
                    <a:gs pos="0">
                      <a:srgbClr val="EE455B"/>
                    </a:gs>
                    <a:gs pos="100000">
                      <a:srgbClr val="142073"/>
                    </a:gs>
                  </a:gsLst>
                  <a:lin ang="2700000" scaled="1"/>
                </a:gradFill>
                <a:latin typeface="思源宋体 CN Heavy" panose="02020900000000000000" pitchFamily="18" charset="-122"/>
                <a:ea typeface="思源宋体 CN Heavy" panose="02020900000000000000" pitchFamily="18" charset="-122"/>
              </a:endParaRPr>
            </a:p>
          </p:txBody>
        </p:sp>
      </p:grpSp>
      <p:grpSp>
        <p:nvGrpSpPr>
          <p:cNvPr id="24" name="组合 23"/>
          <p:cNvGrpSpPr/>
          <p:nvPr/>
        </p:nvGrpSpPr>
        <p:grpSpPr>
          <a:xfrm flipH="1">
            <a:off x="8876318" y="3755818"/>
            <a:ext cx="2464718" cy="1066930"/>
            <a:chOff x="1895297" y="2159076"/>
            <a:chExt cx="2228941" cy="964866"/>
          </a:xfrm>
        </p:grpSpPr>
        <p:sp>
          <p:nvSpPr>
            <p:cNvPr id="25"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0" y="3044588"/>
            <a:ext cx="12192000" cy="762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04</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项目合作</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19" name="Group 100"/>
          <p:cNvGrpSpPr/>
          <p:nvPr/>
        </p:nvGrpSpPr>
        <p:grpSpPr>
          <a:xfrm rot="16200000">
            <a:off x="10171266" y="2856577"/>
            <a:ext cx="762879" cy="1144839"/>
            <a:chOff x="4257815" y="3604273"/>
            <a:chExt cx="632164" cy="948677"/>
          </a:xfrm>
        </p:grpSpPr>
        <p:grpSp>
          <p:nvGrpSpPr>
            <p:cNvPr id="20" name="Group 96"/>
            <p:cNvGrpSpPr/>
            <p:nvPr/>
          </p:nvGrpSpPr>
          <p:grpSpPr>
            <a:xfrm>
              <a:off x="4257815" y="3905805"/>
              <a:ext cx="632164" cy="647145"/>
              <a:chOff x="4107979" y="4055348"/>
              <a:chExt cx="966386" cy="788823"/>
            </a:xfrm>
          </p:grpSpPr>
          <p:sp>
            <p:nvSpPr>
              <p:cNvPr id="25" name="Isosceles Triangle 68"/>
              <p:cNvSpPr/>
              <p:nvPr/>
            </p:nvSpPr>
            <p:spPr bwMode="auto">
              <a:xfrm rot="10800000">
                <a:off x="4107979" y="4055348"/>
                <a:ext cx="966386" cy="785648"/>
              </a:xfrm>
              <a:prstGeom prst="triangle">
                <a:avLst/>
              </a:prstGeom>
              <a:gradFill>
                <a:gsLst>
                  <a:gs pos="0">
                    <a:srgbClr val="000000">
                      <a:lumMod val="50000"/>
                      <a:lumOff val="50000"/>
                    </a:srgbClr>
                  </a:gs>
                  <a:gs pos="50000">
                    <a:srgbClr val="FFFFFF">
                      <a:lumMod val="85000"/>
                    </a:srgbClr>
                  </a:gs>
                </a:gsLst>
                <a:lin ang="0" scaled="0"/>
              </a:gradFill>
              <a:ln w="9525">
                <a:noFill/>
                <a:round/>
              </a:ln>
            </p:spPr>
            <p:txBody>
              <a:bodyPr vert="horz" wrap="square" lIns="91412" tIns="45706" rIns="91412" bIns="45706"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26" name="Isosceles Triangle 69"/>
              <p:cNvSpPr/>
              <p:nvPr/>
            </p:nvSpPr>
            <p:spPr bwMode="auto">
              <a:xfrm rot="10800000">
                <a:off x="4472566" y="4640971"/>
                <a:ext cx="237212" cy="203200"/>
              </a:xfrm>
              <a:prstGeom prst="triangle">
                <a:avLst/>
              </a:prstGeom>
              <a:solidFill>
                <a:srgbClr val="000000">
                  <a:lumMod val="90000"/>
                  <a:lumOff val="10000"/>
                </a:srgbClr>
              </a:solidFill>
              <a:ln w="9525">
                <a:noFill/>
                <a:round/>
              </a:ln>
            </p:spPr>
            <p:txBody>
              <a:bodyPr vert="horz" wrap="square" lIns="91412" tIns="45706" rIns="91412" bIns="45706" numCol="1" rtlCol="0"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21" name="Group 96"/>
            <p:cNvGrpSpPr/>
            <p:nvPr/>
          </p:nvGrpSpPr>
          <p:grpSpPr>
            <a:xfrm>
              <a:off x="4259771" y="3604273"/>
              <a:ext cx="630208" cy="416793"/>
              <a:chOff x="2514600" y="3103313"/>
              <a:chExt cx="914400" cy="604745"/>
            </a:xfrm>
          </p:grpSpPr>
          <p:sp>
            <p:nvSpPr>
              <p:cNvPr id="22" name="Pentagon 65"/>
              <p:cNvSpPr/>
              <p:nvPr/>
            </p:nvSpPr>
            <p:spPr>
              <a:xfrm rot="5400000">
                <a:off x="2364628" y="3253285"/>
                <a:ext cx="604743" cy="304800"/>
              </a:xfrm>
              <a:prstGeom prst="homePlate">
                <a:avLst/>
              </a:prstGeom>
              <a:solidFill>
                <a:srgbClr val="323F4F">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23" name="Pentagon 66"/>
              <p:cNvSpPr/>
              <p:nvPr/>
            </p:nvSpPr>
            <p:spPr>
              <a:xfrm rot="5400000">
                <a:off x="2669428" y="3253286"/>
                <a:ext cx="604743" cy="304800"/>
              </a:xfrm>
              <a:prstGeom prst="homePlate">
                <a:avLst/>
              </a:prstGeom>
              <a:solidFill>
                <a:srgbClr val="323F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24" name="Pentagon 67"/>
              <p:cNvSpPr/>
              <p:nvPr/>
            </p:nvSpPr>
            <p:spPr>
              <a:xfrm rot="5400000">
                <a:off x="2974228" y="3253287"/>
                <a:ext cx="604743" cy="304800"/>
              </a:xfrm>
              <a:prstGeom prst="homePlate">
                <a:avLst/>
              </a:prstGeom>
              <a:solidFill>
                <a:srgbClr val="323F4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grpSp>
      <p:grpSp>
        <p:nvGrpSpPr>
          <p:cNvPr id="64" name="组合 63"/>
          <p:cNvGrpSpPr/>
          <p:nvPr/>
        </p:nvGrpSpPr>
        <p:grpSpPr>
          <a:xfrm>
            <a:off x="4402443" y="3048740"/>
            <a:ext cx="2060217" cy="2782563"/>
            <a:chOff x="4455679" y="3048740"/>
            <a:chExt cx="2060217" cy="2782563"/>
          </a:xfrm>
        </p:grpSpPr>
        <p:grpSp>
          <p:nvGrpSpPr>
            <p:cNvPr id="15" name="Group 74"/>
            <p:cNvGrpSpPr/>
            <p:nvPr/>
          </p:nvGrpSpPr>
          <p:grpSpPr>
            <a:xfrm rot="16200000">
              <a:off x="5105527" y="3175493"/>
              <a:ext cx="760520" cy="507013"/>
              <a:chOff x="3200400" y="1234012"/>
              <a:chExt cx="1371600" cy="728138"/>
            </a:xfrm>
          </p:grpSpPr>
          <p:sp>
            <p:nvSpPr>
              <p:cNvPr id="16" name="Round Single Corner Rectangle 63"/>
              <p:cNvSpPr/>
              <p:nvPr/>
            </p:nvSpPr>
            <p:spPr>
              <a:xfrm>
                <a:off x="4114800" y="1234012"/>
                <a:ext cx="457200" cy="728138"/>
              </a:xfrm>
              <a:prstGeom prst="rect">
                <a:avLst/>
              </a:pr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17" name="Rectangle 60"/>
              <p:cNvSpPr/>
              <p:nvPr/>
            </p:nvSpPr>
            <p:spPr>
              <a:xfrm>
                <a:off x="3657600" y="1234012"/>
                <a:ext cx="457200" cy="72813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18" name="Round Single Corner Rectangle 73"/>
              <p:cNvSpPr/>
              <p:nvPr/>
            </p:nvSpPr>
            <p:spPr>
              <a:xfrm flipH="1">
                <a:off x="3200400" y="1234012"/>
                <a:ext cx="457200" cy="728138"/>
              </a:xfrm>
              <a:prstGeom prst="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cxnSp>
          <p:nvCxnSpPr>
            <p:cNvPr id="43" name="Straight Connector 97"/>
            <p:cNvCxnSpPr/>
            <p:nvPr/>
          </p:nvCxnSpPr>
          <p:spPr>
            <a:xfrm flipH="1" flipV="1">
              <a:off x="5485786" y="3809260"/>
              <a:ext cx="3" cy="506404"/>
            </a:xfrm>
            <a:prstGeom prst="line">
              <a:avLst/>
            </a:prstGeom>
            <a:noFill/>
            <a:ln w="6350" cap="flat" cmpd="sng" algn="ctr">
              <a:solidFill>
                <a:srgbClr val="C00000"/>
              </a:solidFill>
              <a:prstDash val="solid"/>
              <a:miter lim="800000"/>
            </a:ln>
            <a:effectLst/>
          </p:spPr>
        </p:cxnSp>
        <p:grpSp>
          <p:nvGrpSpPr>
            <p:cNvPr id="2" name="组合 1"/>
            <p:cNvGrpSpPr/>
            <p:nvPr/>
          </p:nvGrpSpPr>
          <p:grpSpPr>
            <a:xfrm>
              <a:off x="4455679" y="4569171"/>
              <a:ext cx="2060217" cy="1262132"/>
              <a:chOff x="4658074" y="4761920"/>
              <a:chExt cx="1617146" cy="990699"/>
            </a:xfrm>
          </p:grpSpPr>
          <p:sp>
            <p:nvSpPr>
              <p:cNvPr id="46" name="矩形 45"/>
              <p:cNvSpPr/>
              <p:nvPr/>
            </p:nvSpPr>
            <p:spPr>
              <a:xfrm flipH="1">
                <a:off x="4658074" y="5102902"/>
                <a:ext cx="1617145" cy="649717"/>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47" name="矩形 46"/>
              <p:cNvSpPr/>
              <p:nvPr/>
            </p:nvSpPr>
            <p:spPr>
              <a:xfrm flipH="1">
                <a:off x="4658074" y="4761920"/>
                <a:ext cx="1617146" cy="707886"/>
              </a:xfrm>
              <a:prstGeom prst="rect">
                <a:avLst/>
              </a:prstGeom>
            </p:spPr>
            <p:txBody>
              <a:bodyPr wrap="square">
                <a:spAutoFit/>
              </a:bodyPr>
              <a:lstStyle/>
              <a:p>
                <a:pPr algn="ctr"/>
                <a:r>
                  <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61" name="组合 60"/>
          <p:cNvGrpSpPr/>
          <p:nvPr/>
        </p:nvGrpSpPr>
        <p:grpSpPr>
          <a:xfrm>
            <a:off x="1201615" y="3048740"/>
            <a:ext cx="2060217" cy="2782563"/>
            <a:chOff x="1738987" y="3048740"/>
            <a:chExt cx="2060217" cy="2782563"/>
          </a:xfrm>
        </p:grpSpPr>
        <p:grpSp>
          <p:nvGrpSpPr>
            <p:cNvPr id="7" name="Group 61"/>
            <p:cNvGrpSpPr/>
            <p:nvPr/>
          </p:nvGrpSpPr>
          <p:grpSpPr>
            <a:xfrm rot="16200000">
              <a:off x="2388835" y="3175493"/>
              <a:ext cx="760520" cy="507013"/>
              <a:chOff x="3200400" y="1234012"/>
              <a:chExt cx="1371600" cy="728138"/>
            </a:xfrm>
          </p:grpSpPr>
          <p:sp>
            <p:nvSpPr>
              <p:cNvPr id="8" name="Round Single Corner Rectangle 51"/>
              <p:cNvSpPr/>
              <p:nvPr/>
            </p:nvSpPr>
            <p:spPr>
              <a:xfrm>
                <a:off x="4114800" y="1234012"/>
                <a:ext cx="457200" cy="728138"/>
              </a:xfrm>
              <a:prstGeom prst="round1Rect">
                <a:avLst>
                  <a:gd name="adj" fmla="val 50000"/>
                </a:avLst>
              </a:pr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9" name="Rectangle 52"/>
              <p:cNvSpPr/>
              <p:nvPr/>
            </p:nvSpPr>
            <p:spPr>
              <a:xfrm>
                <a:off x="3657600" y="1234012"/>
                <a:ext cx="457200" cy="72813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10" name="Round Single Corner Rectangle 53"/>
              <p:cNvSpPr/>
              <p:nvPr/>
            </p:nvSpPr>
            <p:spPr>
              <a:xfrm flipH="1">
                <a:off x="3200400" y="1234012"/>
                <a:ext cx="457200" cy="728138"/>
              </a:xfrm>
              <a:prstGeom prst="round1Rect">
                <a:avLst>
                  <a:gd name="adj" fmla="val 50000"/>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cxnSp>
          <p:nvCxnSpPr>
            <p:cNvPr id="42" name="Straight Connector 95"/>
            <p:cNvCxnSpPr/>
            <p:nvPr/>
          </p:nvCxnSpPr>
          <p:spPr>
            <a:xfrm>
              <a:off x="2769094" y="3809260"/>
              <a:ext cx="2" cy="506404"/>
            </a:xfrm>
            <a:prstGeom prst="line">
              <a:avLst/>
            </a:prstGeom>
            <a:noFill/>
            <a:ln w="6350" cap="flat" cmpd="sng" algn="ctr">
              <a:solidFill>
                <a:srgbClr val="C00000"/>
              </a:solidFill>
              <a:prstDash val="solid"/>
              <a:miter lim="800000"/>
            </a:ln>
            <a:effectLst/>
          </p:spPr>
        </p:cxnSp>
        <p:grpSp>
          <p:nvGrpSpPr>
            <p:cNvPr id="48" name="组合 47"/>
            <p:cNvGrpSpPr/>
            <p:nvPr/>
          </p:nvGrpSpPr>
          <p:grpSpPr>
            <a:xfrm>
              <a:off x="1738987" y="4569171"/>
              <a:ext cx="2060217" cy="1262132"/>
              <a:chOff x="4658074" y="4761920"/>
              <a:chExt cx="1617146" cy="990699"/>
            </a:xfrm>
          </p:grpSpPr>
          <p:sp>
            <p:nvSpPr>
              <p:cNvPr id="49" name="矩形 48"/>
              <p:cNvSpPr/>
              <p:nvPr/>
            </p:nvSpPr>
            <p:spPr>
              <a:xfrm flipH="1">
                <a:off x="4658074" y="5102902"/>
                <a:ext cx="1617145" cy="649717"/>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0" name="矩形 49"/>
              <p:cNvSpPr/>
              <p:nvPr/>
            </p:nvSpPr>
            <p:spPr>
              <a:xfrm flipH="1">
                <a:off x="4658074" y="4761920"/>
                <a:ext cx="1617146" cy="707886"/>
              </a:xfrm>
              <a:prstGeom prst="rect">
                <a:avLst/>
              </a:prstGeom>
            </p:spPr>
            <p:txBody>
              <a:bodyPr wrap="square">
                <a:spAutoFit/>
              </a:bodyPr>
              <a:lstStyle/>
              <a:p>
                <a:pPr algn="ctr"/>
                <a:r>
                  <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67" name="组合 66"/>
          <p:cNvGrpSpPr/>
          <p:nvPr/>
        </p:nvGrpSpPr>
        <p:grpSpPr>
          <a:xfrm>
            <a:off x="7603271" y="3048740"/>
            <a:ext cx="2060217" cy="2782563"/>
            <a:chOff x="7172370" y="3048740"/>
            <a:chExt cx="2060217" cy="2782563"/>
          </a:xfrm>
        </p:grpSpPr>
        <p:grpSp>
          <p:nvGrpSpPr>
            <p:cNvPr id="31" name="Group 74"/>
            <p:cNvGrpSpPr/>
            <p:nvPr/>
          </p:nvGrpSpPr>
          <p:grpSpPr>
            <a:xfrm rot="16200000">
              <a:off x="7822218" y="3175493"/>
              <a:ext cx="760520" cy="507013"/>
              <a:chOff x="3200400" y="1234012"/>
              <a:chExt cx="1371600" cy="728138"/>
            </a:xfrm>
          </p:grpSpPr>
          <p:sp>
            <p:nvSpPr>
              <p:cNvPr id="32" name="Round Single Corner Rectangle 63"/>
              <p:cNvSpPr/>
              <p:nvPr/>
            </p:nvSpPr>
            <p:spPr>
              <a:xfrm>
                <a:off x="4114800" y="1234012"/>
                <a:ext cx="457200" cy="728138"/>
              </a:xfrm>
              <a:prstGeom prst="rect">
                <a:avLst/>
              </a:prstGeom>
              <a:solidFill>
                <a:srgbClr val="C00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33" name="Rectangle 76"/>
              <p:cNvSpPr/>
              <p:nvPr/>
            </p:nvSpPr>
            <p:spPr>
              <a:xfrm>
                <a:off x="3657600" y="1234012"/>
                <a:ext cx="457200" cy="728138"/>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34" name="Round Single Corner Rectangle 73"/>
              <p:cNvSpPr/>
              <p:nvPr/>
            </p:nvSpPr>
            <p:spPr>
              <a:xfrm flipH="1">
                <a:off x="3200400" y="1234012"/>
                <a:ext cx="457200" cy="728138"/>
              </a:xfrm>
              <a:prstGeom prst="rect">
                <a:avLst/>
              </a:prstGeom>
              <a:solidFill>
                <a:srgbClr val="C0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cxnSp>
          <p:nvCxnSpPr>
            <p:cNvPr id="45" name="Straight Connector 105"/>
            <p:cNvCxnSpPr>
              <a:stCxn id="34" idx="3"/>
            </p:cNvCxnSpPr>
            <p:nvPr/>
          </p:nvCxnSpPr>
          <p:spPr>
            <a:xfrm>
              <a:off x="8202479" y="3809260"/>
              <a:ext cx="2" cy="506404"/>
            </a:xfrm>
            <a:prstGeom prst="line">
              <a:avLst/>
            </a:prstGeom>
            <a:noFill/>
            <a:ln w="6350" cap="flat" cmpd="sng" algn="ctr">
              <a:solidFill>
                <a:srgbClr val="C00000"/>
              </a:solidFill>
              <a:prstDash val="solid"/>
              <a:miter lim="800000"/>
            </a:ln>
            <a:effectLst/>
          </p:spPr>
        </p:cxnSp>
        <p:grpSp>
          <p:nvGrpSpPr>
            <p:cNvPr id="51" name="组合 50"/>
            <p:cNvGrpSpPr/>
            <p:nvPr/>
          </p:nvGrpSpPr>
          <p:grpSpPr>
            <a:xfrm>
              <a:off x="7172370" y="4569171"/>
              <a:ext cx="2060217" cy="1262132"/>
              <a:chOff x="4658074" y="4761920"/>
              <a:chExt cx="1617146" cy="990699"/>
            </a:xfrm>
          </p:grpSpPr>
          <p:sp>
            <p:nvSpPr>
              <p:cNvPr id="52" name="矩形 51"/>
              <p:cNvSpPr/>
              <p:nvPr/>
            </p:nvSpPr>
            <p:spPr>
              <a:xfrm flipH="1">
                <a:off x="4658074" y="5102902"/>
                <a:ext cx="1617145" cy="649717"/>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3" name="矩形 52"/>
              <p:cNvSpPr/>
              <p:nvPr/>
            </p:nvSpPr>
            <p:spPr>
              <a:xfrm flipH="1">
                <a:off x="4658074" y="4761920"/>
                <a:ext cx="1617146" cy="707886"/>
              </a:xfrm>
              <a:prstGeom prst="rect">
                <a:avLst/>
              </a:prstGeom>
            </p:spPr>
            <p:txBody>
              <a:bodyPr wrap="square">
                <a:spAutoFit/>
              </a:bodyPr>
              <a:lstStyle/>
              <a:p>
                <a:pPr algn="ctr"/>
                <a:r>
                  <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66" name="组合 65"/>
          <p:cNvGrpSpPr/>
          <p:nvPr/>
        </p:nvGrpSpPr>
        <p:grpSpPr>
          <a:xfrm>
            <a:off x="6002857" y="1335690"/>
            <a:ext cx="2060217" cy="2473570"/>
            <a:chOff x="5814023" y="1335690"/>
            <a:chExt cx="2060217" cy="2473570"/>
          </a:xfrm>
        </p:grpSpPr>
        <p:grpSp>
          <p:nvGrpSpPr>
            <p:cNvPr id="27" name="Group 74"/>
            <p:cNvGrpSpPr/>
            <p:nvPr/>
          </p:nvGrpSpPr>
          <p:grpSpPr>
            <a:xfrm rot="16200000">
              <a:off x="6463872" y="3175493"/>
              <a:ext cx="760520" cy="507013"/>
              <a:chOff x="3200400" y="1234012"/>
              <a:chExt cx="1371600" cy="728138"/>
            </a:xfrm>
          </p:grpSpPr>
          <p:sp>
            <p:nvSpPr>
              <p:cNvPr id="28" name="Round Single Corner Rectangle 63"/>
              <p:cNvSpPr/>
              <p:nvPr/>
            </p:nvSpPr>
            <p:spPr>
              <a:xfrm>
                <a:off x="4114800" y="1234012"/>
                <a:ext cx="457200" cy="728138"/>
              </a:xfrm>
              <a:prstGeom prst="rect">
                <a:avLst/>
              </a:prstGeom>
              <a:solidFill>
                <a:srgbClr val="323F4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29" name="Rectangle 72"/>
              <p:cNvSpPr/>
              <p:nvPr/>
            </p:nvSpPr>
            <p:spPr>
              <a:xfrm>
                <a:off x="3657600" y="1234012"/>
                <a:ext cx="457200" cy="728138"/>
              </a:xfrm>
              <a:prstGeom prst="rect">
                <a:avLst/>
              </a:prstGeom>
              <a:solidFill>
                <a:srgbClr val="323F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30" name="Round Single Corner Rectangle 73"/>
              <p:cNvSpPr/>
              <p:nvPr/>
            </p:nvSpPr>
            <p:spPr>
              <a:xfrm flipH="1">
                <a:off x="3200400" y="1234012"/>
                <a:ext cx="457200" cy="728138"/>
              </a:xfrm>
              <a:prstGeom prst="rect">
                <a:avLst/>
              </a:prstGeom>
              <a:solidFill>
                <a:srgbClr val="323F4F">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cxnSp>
          <p:nvCxnSpPr>
            <p:cNvPr id="44" name="Straight Connector 99"/>
            <p:cNvCxnSpPr>
              <a:stCxn id="28" idx="3"/>
            </p:cNvCxnSpPr>
            <p:nvPr/>
          </p:nvCxnSpPr>
          <p:spPr>
            <a:xfrm flipV="1">
              <a:off x="6844133" y="2672478"/>
              <a:ext cx="2" cy="376261"/>
            </a:xfrm>
            <a:prstGeom prst="line">
              <a:avLst/>
            </a:prstGeom>
            <a:noFill/>
            <a:ln w="6350" cap="flat" cmpd="sng" algn="ctr">
              <a:solidFill>
                <a:srgbClr val="323F4F"/>
              </a:solidFill>
              <a:prstDash val="solid"/>
              <a:miter lim="800000"/>
            </a:ln>
            <a:effectLst/>
          </p:spPr>
        </p:cxnSp>
        <p:grpSp>
          <p:nvGrpSpPr>
            <p:cNvPr id="54" name="组合 53"/>
            <p:cNvGrpSpPr/>
            <p:nvPr/>
          </p:nvGrpSpPr>
          <p:grpSpPr>
            <a:xfrm>
              <a:off x="5814023" y="1335690"/>
              <a:ext cx="2060217" cy="1262132"/>
              <a:chOff x="4658074" y="4761920"/>
              <a:chExt cx="1617146" cy="990699"/>
            </a:xfrm>
          </p:grpSpPr>
          <p:sp>
            <p:nvSpPr>
              <p:cNvPr id="55" name="矩形 54"/>
              <p:cNvSpPr/>
              <p:nvPr/>
            </p:nvSpPr>
            <p:spPr>
              <a:xfrm flipH="1">
                <a:off x="4658074" y="5102902"/>
                <a:ext cx="1617145" cy="649717"/>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6" name="矩形 55"/>
              <p:cNvSpPr/>
              <p:nvPr/>
            </p:nvSpPr>
            <p:spPr>
              <a:xfrm flipH="1">
                <a:off x="4658074" y="4761920"/>
                <a:ext cx="1617146" cy="707886"/>
              </a:xfrm>
              <a:prstGeom prst="rect">
                <a:avLst/>
              </a:prstGeom>
            </p:spPr>
            <p:txBody>
              <a:bodyPr wrap="square">
                <a:spAutoFit/>
              </a:bodyPr>
              <a:lstStyle/>
              <a:p>
                <a:pPr algn="ctr"/>
                <a:r>
                  <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63" name="组合 62"/>
          <p:cNvGrpSpPr/>
          <p:nvPr/>
        </p:nvGrpSpPr>
        <p:grpSpPr>
          <a:xfrm>
            <a:off x="2802029" y="1335690"/>
            <a:ext cx="2060217" cy="2473570"/>
            <a:chOff x="3097331" y="1335690"/>
            <a:chExt cx="2060217" cy="2473570"/>
          </a:xfrm>
        </p:grpSpPr>
        <p:grpSp>
          <p:nvGrpSpPr>
            <p:cNvPr id="11" name="Group 62"/>
            <p:cNvGrpSpPr/>
            <p:nvPr/>
          </p:nvGrpSpPr>
          <p:grpSpPr>
            <a:xfrm rot="16200000">
              <a:off x="3747179" y="3175493"/>
              <a:ext cx="760520" cy="507013"/>
              <a:chOff x="3200400" y="1234012"/>
              <a:chExt cx="1371600" cy="728138"/>
            </a:xfrm>
          </p:grpSpPr>
          <p:sp>
            <p:nvSpPr>
              <p:cNvPr id="12" name="Round Single Corner Rectangle 63"/>
              <p:cNvSpPr/>
              <p:nvPr/>
            </p:nvSpPr>
            <p:spPr>
              <a:xfrm>
                <a:off x="4114800" y="1234012"/>
                <a:ext cx="457200" cy="728138"/>
              </a:xfrm>
              <a:prstGeom prst="rect">
                <a:avLst/>
              </a:prstGeom>
              <a:solidFill>
                <a:srgbClr val="323F4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13" name="Rectangle 56"/>
              <p:cNvSpPr/>
              <p:nvPr/>
            </p:nvSpPr>
            <p:spPr>
              <a:xfrm>
                <a:off x="3657600" y="1234012"/>
                <a:ext cx="457200" cy="728138"/>
              </a:xfrm>
              <a:prstGeom prst="rect">
                <a:avLst/>
              </a:prstGeom>
              <a:solidFill>
                <a:srgbClr val="323F4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sp>
            <p:nvSpPr>
              <p:cNvPr id="14" name="Round Single Corner Rectangle 73"/>
              <p:cNvSpPr/>
              <p:nvPr/>
            </p:nvSpPr>
            <p:spPr>
              <a:xfrm flipH="1">
                <a:off x="3200400" y="1234012"/>
                <a:ext cx="457200" cy="728138"/>
              </a:xfrm>
              <a:prstGeom prst="rect">
                <a:avLst/>
              </a:prstGeom>
              <a:solidFill>
                <a:srgbClr val="323F4F">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rgbClr val="44546A"/>
                  </a:solidFill>
                  <a:effectLst/>
                  <a:uLnTx/>
                  <a:uFillTx/>
                  <a:latin typeface="思源黑体 CN Bold" panose="020B0800000000000000" pitchFamily="34" charset="-122"/>
                  <a:ea typeface="微软雅黑" panose="020B0503020204020204" charset="-122"/>
                  <a:cs typeface="+mn-ea"/>
                  <a:sym typeface="+mn-lt"/>
                </a:endParaRPr>
              </a:p>
            </p:txBody>
          </p:sp>
        </p:grpSp>
        <p:cxnSp>
          <p:nvCxnSpPr>
            <p:cNvPr id="41" name="Straight Connector 93"/>
            <p:cNvCxnSpPr/>
            <p:nvPr/>
          </p:nvCxnSpPr>
          <p:spPr>
            <a:xfrm flipV="1">
              <a:off x="4127437" y="2672479"/>
              <a:ext cx="4" cy="376260"/>
            </a:xfrm>
            <a:prstGeom prst="line">
              <a:avLst/>
            </a:prstGeom>
            <a:noFill/>
            <a:ln w="6350" cap="flat" cmpd="sng" algn="ctr">
              <a:solidFill>
                <a:srgbClr val="323F4F"/>
              </a:solidFill>
              <a:prstDash val="solid"/>
              <a:miter lim="800000"/>
            </a:ln>
            <a:effectLst/>
          </p:spPr>
        </p:cxnSp>
        <p:grpSp>
          <p:nvGrpSpPr>
            <p:cNvPr id="57" name="组合 56"/>
            <p:cNvGrpSpPr/>
            <p:nvPr/>
          </p:nvGrpSpPr>
          <p:grpSpPr>
            <a:xfrm>
              <a:off x="3097331" y="1335690"/>
              <a:ext cx="2060217" cy="1262132"/>
              <a:chOff x="4658074" y="4761920"/>
              <a:chExt cx="1617146" cy="990699"/>
            </a:xfrm>
          </p:grpSpPr>
          <p:sp>
            <p:nvSpPr>
              <p:cNvPr id="58" name="矩形 57"/>
              <p:cNvSpPr/>
              <p:nvPr/>
            </p:nvSpPr>
            <p:spPr>
              <a:xfrm flipH="1">
                <a:off x="4658074" y="5102902"/>
                <a:ext cx="1617145" cy="649717"/>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9" name="矩形 58"/>
              <p:cNvSpPr/>
              <p:nvPr/>
            </p:nvSpPr>
            <p:spPr>
              <a:xfrm flipH="1">
                <a:off x="4658074" y="4761920"/>
                <a:ext cx="1617146" cy="707886"/>
              </a:xfrm>
              <a:prstGeom prst="rect">
                <a:avLst/>
              </a:prstGeom>
            </p:spPr>
            <p:txBody>
              <a:bodyPr wrap="square">
                <a:spAutoFit/>
              </a:bodyPr>
              <a:lstStyle/>
              <a:p>
                <a:pPr algn="ctr"/>
                <a:r>
                  <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zh-CN" altLang="en-US" sz="2000" kern="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anim calcmode="lin" valueType="num">
                                      <p:cBhvr>
                                        <p:cTn id="20" dur="500" fill="hold"/>
                                        <p:tgtEl>
                                          <p:spTgt spid="63"/>
                                        </p:tgtEl>
                                        <p:attrNameLst>
                                          <p:attrName>ppt_x</p:attrName>
                                        </p:attrNameLst>
                                      </p:cBhvr>
                                      <p:tavLst>
                                        <p:tav tm="0">
                                          <p:val>
                                            <p:strVal val="#ppt_x"/>
                                          </p:val>
                                        </p:tav>
                                        <p:tav tm="100000">
                                          <p:val>
                                            <p:strVal val="#ppt_x"/>
                                          </p:val>
                                        </p:tav>
                                      </p:tavLst>
                                    </p:anim>
                                    <p:anim calcmode="lin" valueType="num">
                                      <p:cBhvr>
                                        <p:cTn id="21" dur="5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anim calcmode="lin" valueType="num">
                                      <p:cBhvr>
                                        <p:cTn id="32" dur="500" fill="hold"/>
                                        <p:tgtEl>
                                          <p:spTgt spid="66"/>
                                        </p:tgtEl>
                                        <p:attrNameLst>
                                          <p:attrName>ppt_x</p:attrName>
                                        </p:attrNameLst>
                                      </p:cBhvr>
                                      <p:tavLst>
                                        <p:tav tm="0">
                                          <p:val>
                                            <p:strVal val="#ppt_x"/>
                                          </p:val>
                                        </p:tav>
                                        <p:tav tm="100000">
                                          <p:val>
                                            <p:strVal val="#ppt_x"/>
                                          </p:val>
                                        </p:tav>
                                      </p:tavLst>
                                    </p:anim>
                                    <p:anim calcmode="lin" valueType="num">
                                      <p:cBhvr>
                                        <p:cTn id="33" dur="500" fill="hold"/>
                                        <p:tgtEl>
                                          <p:spTgt spid="6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anim calcmode="lin" valueType="num">
                                      <p:cBhvr>
                                        <p:cTn id="38" dur="500" fill="hold"/>
                                        <p:tgtEl>
                                          <p:spTgt spid="67"/>
                                        </p:tgtEl>
                                        <p:attrNameLst>
                                          <p:attrName>ppt_x</p:attrName>
                                        </p:attrNameLst>
                                      </p:cBhvr>
                                      <p:tavLst>
                                        <p:tav tm="0">
                                          <p:val>
                                            <p:strVal val="#ppt_x"/>
                                          </p:val>
                                        </p:tav>
                                        <p:tav tm="100000">
                                          <p:val>
                                            <p:strVal val="#ppt_x"/>
                                          </p:val>
                                        </p:tav>
                                      </p:tavLst>
                                    </p:anim>
                                    <p:anim calcmode="lin" valueType="num">
                                      <p:cBhvr>
                                        <p:cTn id="39" dur="5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flipH="1">
            <a:off x="0" y="-274"/>
            <a:ext cx="7438771"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72" t="4448" r="28311"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grpSp>
        <p:nvGrpSpPr>
          <p:cNvPr id="2" name="组合 1"/>
          <p:cNvGrpSpPr/>
          <p:nvPr/>
        </p:nvGrpSpPr>
        <p:grpSpPr>
          <a:xfrm>
            <a:off x="5737308" y="3374571"/>
            <a:ext cx="6140089" cy="2894967"/>
            <a:chOff x="5737308" y="3374571"/>
            <a:chExt cx="6140089" cy="2894967"/>
          </a:xfrm>
        </p:grpSpPr>
        <p:sp>
          <p:nvSpPr>
            <p:cNvPr id="24" name="矩形 23"/>
            <p:cNvSpPr/>
            <p:nvPr/>
          </p:nvSpPr>
          <p:spPr>
            <a:xfrm>
              <a:off x="7386528" y="6038706"/>
              <a:ext cx="4320042" cy="230832"/>
            </a:xfrm>
            <a:prstGeom prst="rect">
              <a:avLst/>
            </a:prstGeom>
          </p:spPr>
          <p:txBody>
            <a:bodyPr wrap="square">
              <a:spAutoFit/>
            </a:bodyPr>
            <a:lstStyle/>
            <a:p>
              <a:pPr lvl="0" algn="dist"/>
              <a:r>
                <a:rPr lang="en-US" altLang="zh-CN" sz="900" b="1"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INTRODUCTION TO INVESTMENT AND FINANCING COMPANIES</a:t>
              </a:r>
              <a:endParaRPr lang="en-US" altLang="zh-CN" sz="900" b="1"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sp>
          <p:nvSpPr>
            <p:cNvPr id="26" name="矩形 25"/>
            <p:cNvSpPr/>
            <p:nvPr/>
          </p:nvSpPr>
          <p:spPr>
            <a:xfrm>
              <a:off x="5747468" y="4485008"/>
              <a:ext cx="6122811" cy="1323439"/>
            </a:xfrm>
            <a:prstGeom prst="rect">
              <a:avLst/>
            </a:prstGeom>
          </p:spPr>
          <p:txBody>
            <a:bodyPr wrap="square">
              <a:spAutoFit/>
            </a:bodyPr>
            <a:lstStyle/>
            <a:p>
              <a:pPr lvl="0" algn="r"/>
              <a:r>
                <a:rPr lang="zh-CN" altLang="en-US" sz="80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投资理财公司</a:t>
              </a:r>
              <a:endParaRPr lang="zh-CN" altLang="en-US" sz="1600" dirty="0">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27" name="矩形 26"/>
            <p:cNvSpPr/>
            <p:nvPr/>
          </p:nvSpPr>
          <p:spPr>
            <a:xfrm>
              <a:off x="7781924" y="3374571"/>
              <a:ext cx="4095473" cy="1323439"/>
            </a:xfrm>
            <a:prstGeom prst="rect">
              <a:avLst/>
            </a:prstGeom>
          </p:spPr>
          <p:txBody>
            <a:bodyPr wrap="square">
              <a:spAutoFit/>
            </a:bodyPr>
            <a:lstStyle/>
            <a:p>
              <a:pPr lvl="0" algn="r"/>
              <a:r>
                <a:rPr lang="zh-CN" altLang="en-US" sz="80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企业介绍</a:t>
              </a:r>
              <a:endParaRPr lang="en-US" altLang="zh-CN" sz="8000" dirty="0">
                <a:solidFill>
                  <a:prstClr val="white"/>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cxnSp>
          <p:nvCxnSpPr>
            <p:cNvPr id="30" name="直接连接符 29"/>
            <p:cNvCxnSpPr/>
            <p:nvPr/>
          </p:nvCxnSpPr>
          <p:spPr>
            <a:xfrm>
              <a:off x="5737308" y="5750651"/>
              <a:ext cx="5969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形状"/>
            <p:cNvSpPr>
              <a:spLocks noChangeAspect="1"/>
            </p:cNvSpPr>
            <p:nvPr/>
          </p:nvSpPr>
          <p:spPr bwMode="auto">
            <a:xfrm>
              <a:off x="7223800" y="3798654"/>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bg1"/>
            </a:solidFill>
            <a:ln>
              <a:noFill/>
            </a:ln>
            <a:effectLst>
              <a:outerShdw blurRad="50800" dist="38100" dir="2700000" algn="tl" rotWithShape="0">
                <a:prstClr val="black">
                  <a:alpha val="40000"/>
                </a:prstClr>
              </a:outerShdw>
            </a:effectLst>
          </p:spPr>
        </p:sp>
      </p:gr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6562241" y="-274"/>
            <a:ext cx="5629759"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3508" t="4448" r="36567"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grpSp>
        <p:nvGrpSpPr>
          <p:cNvPr id="17" name="组合 16"/>
          <p:cNvGrpSpPr/>
          <p:nvPr/>
        </p:nvGrpSpPr>
        <p:grpSpPr>
          <a:xfrm>
            <a:off x="767620" y="3495943"/>
            <a:ext cx="2968497" cy="795704"/>
            <a:chOff x="4182110" y="1402098"/>
            <a:chExt cx="2968497" cy="795704"/>
          </a:xfrm>
        </p:grpSpPr>
        <p:sp>
          <p:nvSpPr>
            <p:cNvPr id="20" name="文本框 2"/>
            <p:cNvSpPr txBox="1"/>
            <p:nvPr>
              <p:custDataLst>
                <p:tags r:id="rId2"/>
              </p:custDataLst>
            </p:nvPr>
          </p:nvSpPr>
          <p:spPr>
            <a:xfrm>
              <a:off x="4182110" y="1446007"/>
              <a:ext cx="1002030" cy="707886"/>
            </a:xfrm>
            <a:prstGeom prst="rect">
              <a:avLst/>
            </a:prstGeom>
            <a:noFill/>
          </p:spPr>
          <p:txBody>
            <a:bodyPr wrap="square" rtlCol="0">
              <a:spAutoFit/>
            </a:bodyPr>
            <a:lstStyle/>
            <a:p>
              <a:pPr algn="l"/>
              <a:r>
                <a:rPr lang="en-US" altLang="zh-CN" sz="4000">
                  <a:solidFill>
                    <a:schemeClr val="bg1"/>
                  </a:solidFill>
                  <a:latin typeface="优设标题黑" panose="00000500000000000000" pitchFamily="2" charset="-122"/>
                  <a:ea typeface="优设标题黑" panose="00000500000000000000" pitchFamily="2" charset="-122"/>
                </a:rPr>
                <a:t>01</a:t>
              </a:r>
              <a:endParaRPr lang="en-US" altLang="zh-CN" sz="4000">
                <a:solidFill>
                  <a:schemeClr val="bg1"/>
                </a:solidFill>
                <a:latin typeface="优设标题黑" panose="00000500000000000000" pitchFamily="2" charset="-122"/>
                <a:ea typeface="优设标题黑" panose="00000500000000000000" pitchFamily="2" charset="-122"/>
              </a:endParaRPr>
            </a:p>
          </p:txBody>
        </p:sp>
        <p:grpSp>
          <p:nvGrpSpPr>
            <p:cNvPr id="23" name="组合 22"/>
            <p:cNvGrpSpPr/>
            <p:nvPr/>
          </p:nvGrpSpPr>
          <p:grpSpPr>
            <a:xfrm>
              <a:off x="4993641" y="1402098"/>
              <a:ext cx="2156966" cy="795704"/>
              <a:chOff x="4993641" y="1433191"/>
              <a:chExt cx="2156966" cy="795704"/>
            </a:xfrm>
          </p:grpSpPr>
          <p:sp>
            <p:nvSpPr>
              <p:cNvPr id="25" name="文本框 5"/>
              <p:cNvSpPr txBox="1"/>
              <p:nvPr>
                <p:custDataLst>
                  <p:tags r:id="rId3"/>
                </p:custDataLst>
              </p:nvPr>
            </p:nvSpPr>
            <p:spPr>
              <a:xfrm>
                <a:off x="4993641" y="1433191"/>
                <a:ext cx="2156966" cy="583514"/>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企业介绍</a:t>
                </a:r>
                <a:endPar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28" name="矩形 6"/>
              <p:cNvSpPr/>
              <p:nvPr>
                <p:custDataLst>
                  <p:tags r:id="rId4"/>
                </p:custDataLst>
              </p:nvPr>
            </p:nvSpPr>
            <p:spPr>
              <a:xfrm>
                <a:off x="5021680" y="1951896"/>
                <a:ext cx="1540601" cy="276999"/>
              </a:xfrm>
              <a:prstGeom prst="rect">
                <a:avLst/>
              </a:prstGeom>
            </p:spPr>
            <p:txBody>
              <a:bodyPr wrap="square">
                <a:spAutoFit/>
              </a:bodyPr>
              <a:lstStyle/>
              <a:p>
                <a:pPr algn="dist"/>
                <a:r>
                  <a:rPr lang="en-US" sz="1200" spc="140" dirty="0">
                    <a:solidFill>
                      <a:schemeClr val="bg1"/>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ABOUT US</a:t>
                </a:r>
                <a:endParaRPr lang="en-US" sz="1200" spc="140" dirty="0">
                  <a:solidFill>
                    <a:schemeClr val="bg1"/>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grpSp>
      </p:grpSp>
      <p:grpSp>
        <p:nvGrpSpPr>
          <p:cNvPr id="29" name="组合 28"/>
          <p:cNvGrpSpPr/>
          <p:nvPr/>
        </p:nvGrpSpPr>
        <p:grpSpPr>
          <a:xfrm>
            <a:off x="729514" y="4804414"/>
            <a:ext cx="3162701" cy="809088"/>
            <a:chOff x="4144004" y="3016883"/>
            <a:chExt cx="3162701" cy="809088"/>
          </a:xfrm>
        </p:grpSpPr>
        <p:sp>
          <p:nvSpPr>
            <p:cNvPr id="31" name="文本框 8"/>
            <p:cNvSpPr txBox="1"/>
            <p:nvPr>
              <p:custDataLst>
                <p:tags r:id="rId5"/>
              </p:custDataLst>
            </p:nvPr>
          </p:nvSpPr>
          <p:spPr>
            <a:xfrm>
              <a:off x="4144004" y="3067484"/>
              <a:ext cx="1002049" cy="707886"/>
            </a:xfrm>
            <a:prstGeom prst="rect">
              <a:avLst/>
            </a:prstGeom>
            <a:noFill/>
          </p:spPr>
          <p:txBody>
            <a:bodyPr wrap="square" rtlCol="0">
              <a:spAutoFit/>
            </a:bodyPr>
            <a:lstStyle/>
            <a:p>
              <a:pPr algn="l"/>
              <a:r>
                <a:rPr lang="en-US" altLang="zh-CN" sz="4000" dirty="0">
                  <a:solidFill>
                    <a:schemeClr val="bg1"/>
                  </a:solidFill>
                  <a:latin typeface="优设标题黑" panose="00000500000000000000" pitchFamily="2" charset="-122"/>
                  <a:ea typeface="优设标题黑" panose="00000500000000000000" pitchFamily="2" charset="-122"/>
                </a:rPr>
                <a:t>03</a:t>
              </a:r>
              <a:endParaRPr lang="en-US" altLang="zh-CN" sz="4000" dirty="0">
                <a:solidFill>
                  <a:schemeClr val="bg1"/>
                </a:solidFill>
                <a:latin typeface="优设标题黑" panose="00000500000000000000" pitchFamily="2" charset="-122"/>
                <a:ea typeface="优设标题黑" panose="00000500000000000000" pitchFamily="2" charset="-122"/>
              </a:endParaRPr>
            </a:p>
          </p:txBody>
        </p:sp>
        <p:grpSp>
          <p:nvGrpSpPr>
            <p:cNvPr id="33" name="组合 32"/>
            <p:cNvGrpSpPr/>
            <p:nvPr/>
          </p:nvGrpSpPr>
          <p:grpSpPr>
            <a:xfrm>
              <a:off x="4993650" y="3016883"/>
              <a:ext cx="2313055" cy="809088"/>
              <a:chOff x="4993650" y="3047918"/>
              <a:chExt cx="2313055" cy="809088"/>
            </a:xfrm>
          </p:grpSpPr>
          <p:sp>
            <p:nvSpPr>
              <p:cNvPr id="34" name="文本框 10"/>
              <p:cNvSpPr txBox="1"/>
              <p:nvPr>
                <p:custDataLst>
                  <p:tags r:id="rId6"/>
                </p:custDataLst>
              </p:nvPr>
            </p:nvSpPr>
            <p:spPr>
              <a:xfrm>
                <a:off x="4993650" y="3047918"/>
                <a:ext cx="2313055" cy="583746"/>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技术优势</a:t>
                </a:r>
                <a:endPar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35" name="矩形 11"/>
              <p:cNvSpPr/>
              <p:nvPr>
                <p:custDataLst>
                  <p:tags r:id="rId7"/>
                </p:custDataLst>
              </p:nvPr>
            </p:nvSpPr>
            <p:spPr>
              <a:xfrm>
                <a:off x="5021681" y="3580007"/>
                <a:ext cx="2014958" cy="276999"/>
              </a:xfrm>
              <a:prstGeom prst="rect">
                <a:avLst/>
              </a:prstGeom>
            </p:spPr>
            <p:txBody>
              <a:bodyPr wrap="square">
                <a:spAutoFit/>
              </a:bodyPr>
              <a:lstStyle/>
              <a:p>
                <a:pPr algn="dist"/>
                <a:r>
                  <a:rPr lang="en-US" altLang="zh-CN" sz="1200" dirty="0">
                    <a:solidFill>
                      <a:schemeClr val="bg1"/>
                    </a:solidFill>
                    <a:latin typeface="思源黑体 CN Light" panose="020B0300000000000000" pitchFamily="34" charset="-122"/>
                    <a:ea typeface="思源黑体 CN Light" panose="020B0300000000000000" pitchFamily="34" charset="-122"/>
                    <a:sym typeface="+mn-ea"/>
                  </a:rPr>
                  <a:t>TECHNICAL  ADVANTAGES</a:t>
                </a:r>
                <a:endParaRPr lang="en-US" altLang="zh-CN" sz="1200" dirty="0">
                  <a:solidFill>
                    <a:schemeClr val="bg1"/>
                  </a:solidFill>
                  <a:latin typeface="思源黑体 CN Light" panose="020B0300000000000000" pitchFamily="34" charset="-122"/>
                  <a:ea typeface="思源黑体 CN Light" panose="020B0300000000000000" pitchFamily="34" charset="-122"/>
                  <a:sym typeface="+mn-ea"/>
                </a:endParaRPr>
              </a:p>
            </p:txBody>
          </p:sp>
        </p:grpSp>
      </p:grpSp>
      <p:grpSp>
        <p:nvGrpSpPr>
          <p:cNvPr id="36" name="组合 35"/>
          <p:cNvGrpSpPr/>
          <p:nvPr/>
        </p:nvGrpSpPr>
        <p:grpSpPr>
          <a:xfrm>
            <a:off x="4096042" y="3495890"/>
            <a:ext cx="3025671" cy="795810"/>
            <a:chOff x="7959720" y="1402045"/>
            <a:chExt cx="3025671" cy="795810"/>
          </a:xfrm>
        </p:grpSpPr>
        <p:sp>
          <p:nvSpPr>
            <p:cNvPr id="37" name="文本框 13"/>
            <p:cNvSpPr txBox="1"/>
            <p:nvPr>
              <p:custDataLst>
                <p:tags r:id="rId8"/>
              </p:custDataLst>
            </p:nvPr>
          </p:nvSpPr>
          <p:spPr>
            <a:xfrm>
              <a:off x="7959720" y="1446007"/>
              <a:ext cx="1002058" cy="707886"/>
            </a:xfrm>
            <a:prstGeom prst="rect">
              <a:avLst/>
            </a:prstGeom>
            <a:noFill/>
          </p:spPr>
          <p:txBody>
            <a:bodyPr wrap="square" rtlCol="0">
              <a:spAutoFit/>
            </a:bodyPr>
            <a:lstStyle/>
            <a:p>
              <a:pPr algn="l"/>
              <a:r>
                <a:rPr lang="en-US" altLang="zh-CN" sz="4000">
                  <a:solidFill>
                    <a:schemeClr val="bg1"/>
                  </a:solidFill>
                  <a:latin typeface="优设标题黑" panose="00000500000000000000" pitchFamily="2" charset="-122"/>
                  <a:ea typeface="优设标题黑" panose="00000500000000000000" pitchFamily="2" charset="-122"/>
                </a:rPr>
                <a:t>02</a:t>
              </a:r>
              <a:endParaRPr lang="en-US" altLang="zh-CN" sz="4000">
                <a:solidFill>
                  <a:schemeClr val="bg1"/>
                </a:solidFill>
                <a:latin typeface="优设标题黑" panose="00000500000000000000" pitchFamily="2" charset="-122"/>
                <a:ea typeface="优设标题黑" panose="00000500000000000000" pitchFamily="2" charset="-122"/>
              </a:endParaRPr>
            </a:p>
          </p:txBody>
        </p:sp>
        <p:grpSp>
          <p:nvGrpSpPr>
            <p:cNvPr id="38" name="组合 37"/>
            <p:cNvGrpSpPr/>
            <p:nvPr/>
          </p:nvGrpSpPr>
          <p:grpSpPr>
            <a:xfrm>
              <a:off x="8828425" y="1402045"/>
              <a:ext cx="2156966" cy="795810"/>
              <a:chOff x="8828425" y="1433085"/>
              <a:chExt cx="2156966" cy="795810"/>
            </a:xfrm>
          </p:grpSpPr>
          <p:sp>
            <p:nvSpPr>
              <p:cNvPr id="39" name="文本框 15"/>
              <p:cNvSpPr txBox="1"/>
              <p:nvPr>
                <p:custDataLst>
                  <p:tags r:id="rId9"/>
                </p:custDataLst>
              </p:nvPr>
            </p:nvSpPr>
            <p:spPr>
              <a:xfrm>
                <a:off x="8828425" y="1433085"/>
                <a:ext cx="2156966" cy="583727"/>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40" name="矩形 16"/>
              <p:cNvSpPr/>
              <p:nvPr>
                <p:custDataLst>
                  <p:tags r:id="rId10"/>
                </p:custDataLst>
              </p:nvPr>
            </p:nvSpPr>
            <p:spPr>
              <a:xfrm>
                <a:off x="8856788" y="1951896"/>
                <a:ext cx="1808004" cy="276999"/>
              </a:xfrm>
              <a:prstGeom prst="rect">
                <a:avLst/>
              </a:prstGeom>
            </p:spPr>
            <p:txBody>
              <a:bodyPr wrap="square">
                <a:spAutoFit/>
              </a:bodyPr>
              <a:lstStyle/>
              <a:p>
                <a:pPr algn="dist"/>
                <a:r>
                  <a:rPr lang="en-US" sz="1200" spc="140" dirty="0">
                    <a:solidFill>
                      <a:schemeClr val="bg1"/>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CORE BUSINESS</a:t>
                </a:r>
                <a:endParaRPr lang="en-US" sz="1200" spc="140" dirty="0">
                  <a:solidFill>
                    <a:schemeClr val="bg1"/>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grpSp>
      </p:grpSp>
      <p:grpSp>
        <p:nvGrpSpPr>
          <p:cNvPr id="41" name="组合 40"/>
          <p:cNvGrpSpPr/>
          <p:nvPr/>
        </p:nvGrpSpPr>
        <p:grpSpPr>
          <a:xfrm>
            <a:off x="4171613" y="4804415"/>
            <a:ext cx="3178141" cy="809087"/>
            <a:chOff x="8035291" y="3016884"/>
            <a:chExt cx="3178141" cy="809087"/>
          </a:xfrm>
        </p:grpSpPr>
        <p:sp>
          <p:nvSpPr>
            <p:cNvPr id="42" name="文本框 18"/>
            <p:cNvSpPr txBox="1"/>
            <p:nvPr>
              <p:custDataLst>
                <p:tags r:id="rId11"/>
              </p:custDataLst>
            </p:nvPr>
          </p:nvSpPr>
          <p:spPr>
            <a:xfrm>
              <a:off x="8035291" y="3067484"/>
              <a:ext cx="1001981" cy="707886"/>
            </a:xfrm>
            <a:prstGeom prst="rect">
              <a:avLst/>
            </a:prstGeom>
            <a:noFill/>
          </p:spPr>
          <p:txBody>
            <a:bodyPr wrap="square" rtlCol="0">
              <a:spAutoFit/>
            </a:bodyPr>
            <a:lstStyle/>
            <a:p>
              <a:pPr algn="l"/>
              <a:r>
                <a:rPr lang="en-US" altLang="zh-CN" sz="4000" dirty="0">
                  <a:solidFill>
                    <a:schemeClr val="bg1"/>
                  </a:solidFill>
                  <a:latin typeface="优设标题黑" panose="00000500000000000000" pitchFamily="2" charset="-122"/>
                  <a:ea typeface="优设标题黑" panose="00000500000000000000" pitchFamily="2" charset="-122"/>
                </a:rPr>
                <a:t>04</a:t>
              </a:r>
              <a:endParaRPr lang="en-US" altLang="zh-CN" sz="4000" dirty="0">
                <a:solidFill>
                  <a:schemeClr val="bg1"/>
                </a:solidFill>
                <a:latin typeface="优设标题黑" panose="00000500000000000000" pitchFamily="2" charset="-122"/>
                <a:ea typeface="优设标题黑" panose="00000500000000000000" pitchFamily="2" charset="-122"/>
              </a:endParaRPr>
            </a:p>
          </p:txBody>
        </p:sp>
        <p:grpSp>
          <p:nvGrpSpPr>
            <p:cNvPr id="43" name="组合 42"/>
            <p:cNvGrpSpPr/>
            <p:nvPr/>
          </p:nvGrpSpPr>
          <p:grpSpPr>
            <a:xfrm>
              <a:off x="8856788" y="3016884"/>
              <a:ext cx="2356644" cy="809087"/>
              <a:chOff x="8856788" y="3047919"/>
              <a:chExt cx="2356644" cy="809087"/>
            </a:xfrm>
          </p:grpSpPr>
          <p:sp>
            <p:nvSpPr>
              <p:cNvPr id="44" name="文本框 20"/>
              <p:cNvSpPr txBox="1"/>
              <p:nvPr>
                <p:custDataLst>
                  <p:tags r:id="rId12"/>
                </p:custDataLst>
              </p:nvPr>
            </p:nvSpPr>
            <p:spPr>
              <a:xfrm>
                <a:off x="8878530" y="3047919"/>
                <a:ext cx="2055504" cy="583744"/>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项目合作</a:t>
                </a:r>
                <a:endParaRPr lang="zh-CN" altLang="en-US" sz="3200" dirty="0">
                  <a:solidFill>
                    <a:schemeClr val="bg1"/>
                  </a:soli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45" name="矩形 21"/>
              <p:cNvSpPr/>
              <p:nvPr>
                <p:custDataLst>
                  <p:tags r:id="rId13"/>
                </p:custDataLst>
              </p:nvPr>
            </p:nvSpPr>
            <p:spPr>
              <a:xfrm>
                <a:off x="8856788" y="3580007"/>
                <a:ext cx="2356644" cy="276999"/>
              </a:xfrm>
              <a:prstGeom prst="rect">
                <a:avLst/>
              </a:prstGeom>
            </p:spPr>
            <p:txBody>
              <a:bodyPr wrap="square">
                <a:spAutoFit/>
              </a:bodyPr>
              <a:lstStyle/>
              <a:p>
                <a:pPr algn="dist"/>
                <a:r>
                  <a:rPr lang="en-US" sz="1200" spc="140" dirty="0">
                    <a:solidFill>
                      <a:schemeClr val="bg1"/>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PROJECT COOPERATION</a:t>
                </a:r>
                <a:endParaRPr lang="en-US" sz="1200" spc="140" dirty="0">
                  <a:solidFill>
                    <a:schemeClr val="bg1"/>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grpSp>
      </p:grpSp>
      <p:grpSp>
        <p:nvGrpSpPr>
          <p:cNvPr id="5" name="组合 4"/>
          <p:cNvGrpSpPr/>
          <p:nvPr/>
        </p:nvGrpSpPr>
        <p:grpSpPr>
          <a:xfrm>
            <a:off x="767620" y="978115"/>
            <a:ext cx="6191980" cy="1698106"/>
            <a:chOff x="5316457" y="2153541"/>
            <a:chExt cx="4930746" cy="1352223"/>
          </a:xfrm>
        </p:grpSpPr>
        <p:cxnSp>
          <p:nvCxnSpPr>
            <p:cNvPr id="48" name="直接连接符 30"/>
            <p:cNvCxnSpPr/>
            <p:nvPr>
              <p:custDataLst>
                <p:tags r:id="rId14"/>
              </p:custDataLst>
            </p:nvPr>
          </p:nvCxnSpPr>
          <p:spPr>
            <a:xfrm>
              <a:off x="5388058" y="3505764"/>
              <a:ext cx="4859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31"/>
            <p:cNvSpPr txBox="1"/>
            <p:nvPr>
              <p:custDataLst>
                <p:tags r:id="rId15"/>
              </p:custDataLst>
            </p:nvPr>
          </p:nvSpPr>
          <p:spPr>
            <a:xfrm>
              <a:off x="6889159" y="2648966"/>
              <a:ext cx="1419225" cy="269595"/>
            </a:xfrm>
            <a:prstGeom prst="rect">
              <a:avLst/>
            </a:prstGeom>
            <a:noFill/>
          </p:spPr>
          <p:txBody>
            <a:bodyPr wrap="square" rtlCol="0">
              <a:spAutoFit/>
            </a:bodyPr>
            <a:lstStyle/>
            <a:p>
              <a:pPr algn="dist"/>
              <a:r>
                <a:rPr lang="en-US" altLang="zh-CN" sz="1600" dirty="0">
                  <a:solidFill>
                    <a:schemeClr val="bg1"/>
                  </a:solidFill>
                  <a:latin typeface="思源黑体 CN Light" panose="020B0300000000000000" pitchFamily="34" charset="-122"/>
                  <a:ea typeface="思源黑体 CN Light" panose="020B0300000000000000" pitchFamily="34" charset="-122"/>
                </a:rPr>
                <a:t>CONTENS</a:t>
              </a:r>
              <a:endParaRPr lang="en-US" altLang="zh-CN" sz="1600" dirty="0">
                <a:solidFill>
                  <a:schemeClr val="bg1"/>
                </a:solidFill>
                <a:latin typeface="思源黑体 CN Light" panose="020B0300000000000000" pitchFamily="34" charset="-122"/>
                <a:ea typeface="思源黑体 CN Light" panose="020B0300000000000000" pitchFamily="34" charset="-122"/>
              </a:endParaRPr>
            </a:p>
          </p:txBody>
        </p:sp>
        <p:sp>
          <p:nvSpPr>
            <p:cNvPr id="50" name="文本框 31"/>
            <p:cNvSpPr txBox="1"/>
            <p:nvPr>
              <p:custDataLst>
                <p:tags r:id="rId16"/>
              </p:custDataLst>
            </p:nvPr>
          </p:nvSpPr>
          <p:spPr>
            <a:xfrm>
              <a:off x="5316457" y="2153541"/>
              <a:ext cx="1814676" cy="955836"/>
            </a:xfrm>
            <a:prstGeom prst="rect">
              <a:avLst/>
            </a:prstGeom>
            <a:noFill/>
          </p:spPr>
          <p:txBody>
            <a:bodyPr wrap="square" rtlCol="0">
              <a:spAutoFit/>
            </a:bodyPr>
            <a:lstStyle/>
            <a:p>
              <a:r>
                <a:rPr lang="zh-CN" altLang="en-US" sz="7200" dirty="0">
                  <a:solidFill>
                    <a:schemeClr val="bg1"/>
                  </a:solidFill>
                  <a:latin typeface="优设标题黑" panose="00000500000000000000" pitchFamily="2" charset="-122"/>
                  <a:ea typeface="优设标题黑" panose="00000500000000000000" pitchFamily="2" charset="-122"/>
                </a:rPr>
                <a:t>目录</a:t>
              </a:r>
              <a:endParaRPr lang="en-US" altLang="zh-CN" sz="7200" dirty="0">
                <a:solidFill>
                  <a:schemeClr val="bg1"/>
                </a:solidFill>
                <a:latin typeface="优设标题黑" panose="00000500000000000000" pitchFamily="2" charset="-122"/>
                <a:ea typeface="优设标题黑" panose="00000500000000000000" pitchFamily="2" charset="-122"/>
              </a:endParaRPr>
            </a:p>
          </p:txBody>
        </p:sp>
      </p:grpSp>
    </p:spTree>
    <p:custDataLst>
      <p:tags r:id="rId1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anim calcmode="lin" valueType="num">
                                      <p:cBhvr>
                                        <p:cTn id="32" dur="500" fill="hold"/>
                                        <p:tgtEl>
                                          <p:spTgt spid="41"/>
                                        </p:tgtEl>
                                        <p:attrNameLst>
                                          <p:attrName>ppt_x</p:attrName>
                                        </p:attrNameLst>
                                      </p:cBhvr>
                                      <p:tavLst>
                                        <p:tav tm="0">
                                          <p:val>
                                            <p:strVal val="#ppt_x"/>
                                          </p:val>
                                        </p:tav>
                                        <p:tav tm="100000">
                                          <p:val>
                                            <p:strVal val="#ppt_x"/>
                                          </p:val>
                                        </p:tav>
                                      </p:tavLst>
                                    </p:anim>
                                    <p:anim calcmode="lin" valueType="num">
                                      <p:cBhvr>
                                        <p:cTn id="33"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flipH="1">
            <a:off x="0" y="-274"/>
            <a:ext cx="7438771"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72" t="4448" r="28311"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sp>
        <p:nvSpPr>
          <p:cNvPr id="20" name="文本框 2"/>
          <p:cNvSpPr txBox="1"/>
          <p:nvPr>
            <p:custDataLst>
              <p:tags r:id="rId2"/>
            </p:custDataLst>
          </p:nvPr>
        </p:nvSpPr>
        <p:spPr>
          <a:xfrm>
            <a:off x="4323617" y="2843273"/>
            <a:ext cx="1822014" cy="1446550"/>
          </a:xfrm>
          <a:prstGeom prst="rect">
            <a:avLst/>
          </a:prstGeom>
          <a:noFill/>
        </p:spPr>
        <p:txBody>
          <a:bodyPr wrap="square" rtlCol="0">
            <a:spAutoFit/>
          </a:bodyPr>
          <a:lstStyle/>
          <a:p>
            <a:pPr algn="ctr"/>
            <a:r>
              <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01</a:t>
            </a:r>
            <a:endPar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25" name="本框 5"/>
          <p:cNvSpPr txBox="1"/>
          <p:nvPr>
            <p:custDataLst>
              <p:tags r:id="rId3"/>
            </p:custDataLst>
          </p:nvPr>
        </p:nvSpPr>
        <p:spPr>
          <a:xfrm>
            <a:off x="7425389" y="2966384"/>
            <a:ext cx="3922061" cy="1200329"/>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企业介绍</a:t>
            </a:r>
            <a:endPar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28" name="矩形 6"/>
          <p:cNvSpPr/>
          <p:nvPr>
            <p:custDataLst>
              <p:tags r:id="rId4"/>
            </p:custDataLst>
          </p:nvPr>
        </p:nvSpPr>
        <p:spPr>
          <a:xfrm>
            <a:off x="9132134" y="6211941"/>
            <a:ext cx="2801310" cy="400110"/>
          </a:xfrm>
          <a:prstGeom prst="rect">
            <a:avLst/>
          </a:prstGeom>
        </p:spPr>
        <p:txBody>
          <a:bodyPr wrap="square">
            <a:spAutoFit/>
          </a:bodyPr>
          <a:lstStyle/>
          <a:p>
            <a:pPr algn="dist"/>
            <a:r>
              <a:rPr lang="en-US" sz="2000" spc="140" dirty="0">
                <a:solidFill>
                  <a:schemeClr val="bg1">
                    <a:alpha val="35000"/>
                  </a:schemeClr>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ABOUT US</a:t>
            </a:r>
            <a:endParaRPr lang="en-US" sz="2000" spc="140" dirty="0">
              <a:solidFill>
                <a:schemeClr val="bg1">
                  <a:alpha val="35000"/>
                </a:schemeClr>
              </a:solidFill>
              <a:uFillTx/>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51984" y="199104"/>
            <a:ext cx="2670617" cy="707886"/>
            <a:chOff x="351984" y="199104"/>
            <a:chExt cx="2670617" cy="707886"/>
          </a:xfrm>
        </p:grpSpPr>
        <p:sp>
          <p:nvSpPr>
            <p:cNvPr id="5" name="文本框 2"/>
            <p:cNvSpPr txBox="1"/>
            <p:nvPr>
              <p:custDataLst>
                <p:tags r:id="rId1"/>
              </p:custDataLst>
            </p:nvPr>
          </p:nvSpPr>
          <p:spPr>
            <a:xfrm>
              <a:off x="351984" y="199104"/>
              <a:ext cx="1002030" cy="707886"/>
            </a:xfrm>
            <a:prstGeom prst="rect">
              <a:avLst/>
            </a:prstGeom>
            <a:noFill/>
          </p:spPr>
          <p:txBody>
            <a:bodyPr wrap="square" rtlCol="0">
              <a:spAutoFit/>
            </a:bodyPr>
            <a:lstStyle/>
            <a:p>
              <a:pPr algn="l"/>
              <a:r>
                <a:rPr lang="en-US" altLang="zh-CN" sz="40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rPr>
                <a:t>01</a:t>
              </a:r>
              <a:endParaRPr lang="en-US" altLang="zh-CN" sz="40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3514"/>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企业介绍</a:t>
              </a:r>
              <a:endParaRPr lang="zh-CN" altLang="en-US" sz="32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41" name="Group 1"/>
          <p:cNvGrpSpPr/>
          <p:nvPr/>
        </p:nvGrpSpPr>
        <p:grpSpPr>
          <a:xfrm>
            <a:off x="3764567" y="2843264"/>
            <a:ext cx="4837839" cy="4014736"/>
            <a:chOff x="3367737" y="2329840"/>
            <a:chExt cx="5456526" cy="4528160"/>
          </a:xfrm>
        </p:grpSpPr>
        <p:sp>
          <p:nvSpPr>
            <p:cNvPr id="42" name="Freeform 329"/>
            <p:cNvSpPr/>
            <p:nvPr/>
          </p:nvSpPr>
          <p:spPr bwMode="auto">
            <a:xfrm>
              <a:off x="4197258" y="5861497"/>
              <a:ext cx="3786711" cy="996503"/>
            </a:xfrm>
            <a:custGeom>
              <a:avLst/>
              <a:gdLst>
                <a:gd name="T0" fmla="*/ 593 w 593"/>
                <a:gd name="T1" fmla="*/ 156 h 156"/>
                <a:gd name="T2" fmla="*/ 0 w 593"/>
                <a:gd name="T3" fmla="*/ 156 h 156"/>
                <a:gd name="T4" fmla="*/ 123 w 593"/>
                <a:gd name="T5" fmla="*/ 0 h 156"/>
                <a:gd name="T6" fmla="*/ 123 w 593"/>
                <a:gd name="T7" fmla="*/ 0 h 156"/>
                <a:gd name="T8" fmla="*/ 297 w 593"/>
                <a:gd name="T9" fmla="*/ 8 h 156"/>
                <a:gd name="T10" fmla="*/ 470 w 593"/>
                <a:gd name="T11" fmla="*/ 0 h 156"/>
                <a:gd name="T12" fmla="*/ 593 w 593"/>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593" h="156">
                  <a:moveTo>
                    <a:pt x="593" y="156"/>
                  </a:moveTo>
                  <a:cubicBezTo>
                    <a:pt x="0" y="156"/>
                    <a:pt x="0" y="156"/>
                    <a:pt x="0" y="156"/>
                  </a:cubicBezTo>
                  <a:cubicBezTo>
                    <a:pt x="123" y="0"/>
                    <a:pt x="123" y="0"/>
                    <a:pt x="123" y="0"/>
                  </a:cubicBezTo>
                  <a:cubicBezTo>
                    <a:pt x="123" y="0"/>
                    <a:pt x="123" y="0"/>
                    <a:pt x="123" y="0"/>
                  </a:cubicBezTo>
                  <a:cubicBezTo>
                    <a:pt x="177" y="5"/>
                    <a:pt x="236" y="8"/>
                    <a:pt x="297" y="8"/>
                  </a:cubicBezTo>
                  <a:cubicBezTo>
                    <a:pt x="359" y="8"/>
                    <a:pt x="417" y="5"/>
                    <a:pt x="470" y="0"/>
                  </a:cubicBezTo>
                  <a:cubicBezTo>
                    <a:pt x="593" y="156"/>
                    <a:pt x="593" y="156"/>
                    <a:pt x="593" y="156"/>
                  </a:cubicBezTo>
                </a:path>
              </a:pathLst>
            </a:custGeom>
            <a:gradFill>
              <a:gsLst>
                <a:gs pos="100000">
                  <a:srgbClr val="EE455B"/>
                </a:gs>
                <a:gs pos="0">
                  <a:srgbClr val="14207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3" name="Oval 330"/>
            <p:cNvSpPr>
              <a:spLocks noChangeArrowheads="1"/>
            </p:cNvSpPr>
            <p:nvPr/>
          </p:nvSpPr>
          <p:spPr bwMode="auto">
            <a:xfrm>
              <a:off x="3367737" y="4310185"/>
              <a:ext cx="5456526" cy="1303533"/>
            </a:xfrm>
            <a:prstGeom prst="ellipse">
              <a:avLst/>
            </a:pr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4" name="Freeform 331"/>
            <p:cNvSpPr/>
            <p:nvPr/>
          </p:nvSpPr>
          <p:spPr bwMode="auto">
            <a:xfrm>
              <a:off x="3367737" y="4961952"/>
              <a:ext cx="5456526" cy="913012"/>
            </a:xfrm>
            <a:custGeom>
              <a:avLst/>
              <a:gdLst>
                <a:gd name="T0" fmla="*/ 855 w 855"/>
                <a:gd name="T1" fmla="*/ 0 h 143"/>
                <a:gd name="T2" fmla="*/ 855 w 855"/>
                <a:gd name="T3" fmla="*/ 41 h 143"/>
                <a:gd name="T4" fmla="*/ 594 w 855"/>
                <a:gd name="T5" fmla="*/ 135 h 143"/>
                <a:gd name="T6" fmla="*/ 427 w 855"/>
                <a:gd name="T7" fmla="*/ 143 h 143"/>
                <a:gd name="T8" fmla="*/ 259 w 855"/>
                <a:gd name="T9" fmla="*/ 135 h 143"/>
                <a:gd name="T10" fmla="*/ 0 w 855"/>
                <a:gd name="T11" fmla="*/ 41 h 143"/>
                <a:gd name="T12" fmla="*/ 0 w 855"/>
                <a:gd name="T13" fmla="*/ 0 h 143"/>
                <a:gd name="T14" fmla="*/ 259 w 855"/>
                <a:gd name="T15" fmla="*/ 94 h 143"/>
                <a:gd name="T16" fmla="*/ 427 w 855"/>
                <a:gd name="T17" fmla="*/ 102 h 143"/>
                <a:gd name="T18" fmla="*/ 594 w 855"/>
                <a:gd name="T19" fmla="*/ 94 h 143"/>
                <a:gd name="T20" fmla="*/ 855 w 855"/>
                <a:gd name="T2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5" h="143">
                  <a:moveTo>
                    <a:pt x="855" y="0"/>
                  </a:moveTo>
                  <a:cubicBezTo>
                    <a:pt x="855" y="41"/>
                    <a:pt x="855" y="41"/>
                    <a:pt x="855" y="41"/>
                  </a:cubicBezTo>
                  <a:cubicBezTo>
                    <a:pt x="855" y="84"/>
                    <a:pt x="747" y="120"/>
                    <a:pt x="594" y="135"/>
                  </a:cubicBezTo>
                  <a:cubicBezTo>
                    <a:pt x="543" y="140"/>
                    <a:pt x="486" y="143"/>
                    <a:pt x="427" y="143"/>
                  </a:cubicBezTo>
                  <a:cubicBezTo>
                    <a:pt x="368" y="143"/>
                    <a:pt x="311" y="140"/>
                    <a:pt x="259" y="135"/>
                  </a:cubicBezTo>
                  <a:cubicBezTo>
                    <a:pt x="107" y="120"/>
                    <a:pt x="0" y="83"/>
                    <a:pt x="0" y="41"/>
                  </a:cubicBezTo>
                  <a:cubicBezTo>
                    <a:pt x="0" y="0"/>
                    <a:pt x="0" y="0"/>
                    <a:pt x="0" y="0"/>
                  </a:cubicBezTo>
                  <a:cubicBezTo>
                    <a:pt x="0" y="42"/>
                    <a:pt x="107" y="78"/>
                    <a:pt x="259" y="94"/>
                  </a:cubicBezTo>
                  <a:cubicBezTo>
                    <a:pt x="311" y="99"/>
                    <a:pt x="368" y="102"/>
                    <a:pt x="427" y="102"/>
                  </a:cubicBezTo>
                  <a:cubicBezTo>
                    <a:pt x="486" y="102"/>
                    <a:pt x="543" y="99"/>
                    <a:pt x="594" y="94"/>
                  </a:cubicBezTo>
                  <a:cubicBezTo>
                    <a:pt x="747" y="78"/>
                    <a:pt x="855" y="42"/>
                    <a:pt x="855" y="0"/>
                  </a:cubicBezTo>
                </a:path>
              </a:pathLst>
            </a:custGeom>
            <a:solidFill>
              <a:srgbClr val="E7E6E6">
                <a:lumMod val="9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5" name="Oval 332"/>
            <p:cNvSpPr>
              <a:spLocks noChangeArrowheads="1"/>
            </p:cNvSpPr>
            <p:nvPr/>
          </p:nvSpPr>
          <p:spPr bwMode="auto">
            <a:xfrm>
              <a:off x="3884841" y="3951983"/>
              <a:ext cx="4416931" cy="1053061"/>
            </a:xfrm>
            <a:prstGeom prst="ellipse">
              <a:avLst/>
            </a:pr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6" name="Freeform 333"/>
            <p:cNvSpPr/>
            <p:nvPr/>
          </p:nvSpPr>
          <p:spPr bwMode="auto">
            <a:xfrm>
              <a:off x="3884841" y="4474473"/>
              <a:ext cx="4416931" cy="743337"/>
            </a:xfrm>
            <a:custGeom>
              <a:avLst/>
              <a:gdLst>
                <a:gd name="T0" fmla="*/ 0 w 692"/>
                <a:gd name="T1" fmla="*/ 34 h 116"/>
                <a:gd name="T2" fmla="*/ 346 w 692"/>
                <a:gd name="T3" fmla="*/ 116 h 116"/>
                <a:gd name="T4" fmla="*/ 692 w 692"/>
                <a:gd name="T5" fmla="*/ 34 h 116"/>
                <a:gd name="T6" fmla="*/ 692 w 692"/>
                <a:gd name="T7" fmla="*/ 0 h 116"/>
                <a:gd name="T8" fmla="*/ 346 w 692"/>
                <a:gd name="T9" fmla="*/ 83 h 116"/>
                <a:gd name="T10" fmla="*/ 0 w 692"/>
                <a:gd name="T11" fmla="*/ 0 h 116"/>
                <a:gd name="T12" fmla="*/ 0 w 692"/>
                <a:gd name="T13" fmla="*/ 34 h 116"/>
              </a:gdLst>
              <a:ahLst/>
              <a:cxnLst>
                <a:cxn ang="0">
                  <a:pos x="T0" y="T1"/>
                </a:cxn>
                <a:cxn ang="0">
                  <a:pos x="T2" y="T3"/>
                </a:cxn>
                <a:cxn ang="0">
                  <a:pos x="T4" y="T5"/>
                </a:cxn>
                <a:cxn ang="0">
                  <a:pos x="T6" y="T7"/>
                </a:cxn>
                <a:cxn ang="0">
                  <a:pos x="T8" y="T9"/>
                </a:cxn>
                <a:cxn ang="0">
                  <a:pos x="T10" y="T11"/>
                </a:cxn>
                <a:cxn ang="0">
                  <a:pos x="T12" y="T13"/>
                </a:cxn>
              </a:cxnLst>
              <a:rect l="0" t="0" r="r" b="b"/>
              <a:pathLst>
                <a:path w="692" h="116">
                  <a:moveTo>
                    <a:pt x="0" y="34"/>
                  </a:moveTo>
                  <a:cubicBezTo>
                    <a:pt x="0" y="79"/>
                    <a:pt x="155" y="116"/>
                    <a:pt x="346" y="116"/>
                  </a:cubicBezTo>
                  <a:cubicBezTo>
                    <a:pt x="537" y="116"/>
                    <a:pt x="692" y="79"/>
                    <a:pt x="692" y="34"/>
                  </a:cubicBezTo>
                  <a:cubicBezTo>
                    <a:pt x="692" y="0"/>
                    <a:pt x="692" y="0"/>
                    <a:pt x="692" y="0"/>
                  </a:cubicBezTo>
                  <a:cubicBezTo>
                    <a:pt x="692" y="46"/>
                    <a:pt x="537" y="83"/>
                    <a:pt x="346" y="83"/>
                  </a:cubicBezTo>
                  <a:cubicBezTo>
                    <a:pt x="155" y="83"/>
                    <a:pt x="0" y="46"/>
                    <a:pt x="0" y="0"/>
                  </a:cubicBezTo>
                  <a:cubicBezTo>
                    <a:pt x="0" y="34"/>
                    <a:pt x="0" y="34"/>
                    <a:pt x="0" y="34"/>
                  </a:cubicBezTo>
                </a:path>
              </a:pathLst>
            </a:custGeom>
            <a:solidFill>
              <a:srgbClr val="E7E6E6">
                <a:lumMod val="9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7" name="Oval 334"/>
            <p:cNvSpPr>
              <a:spLocks noChangeArrowheads="1"/>
            </p:cNvSpPr>
            <p:nvPr/>
          </p:nvSpPr>
          <p:spPr bwMode="auto">
            <a:xfrm>
              <a:off x="4269976" y="3566848"/>
              <a:ext cx="3641275" cy="869920"/>
            </a:xfrm>
            <a:prstGeom prst="ellipse">
              <a:avLst/>
            </a:pr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8" name="Freeform 335"/>
            <p:cNvSpPr/>
            <p:nvPr/>
          </p:nvSpPr>
          <p:spPr bwMode="auto">
            <a:xfrm>
              <a:off x="4269976" y="4003154"/>
              <a:ext cx="3641275" cy="614061"/>
            </a:xfrm>
            <a:custGeom>
              <a:avLst/>
              <a:gdLst>
                <a:gd name="T0" fmla="*/ 0 w 571"/>
                <a:gd name="T1" fmla="*/ 28 h 96"/>
                <a:gd name="T2" fmla="*/ 286 w 571"/>
                <a:gd name="T3" fmla="*/ 96 h 96"/>
                <a:gd name="T4" fmla="*/ 571 w 571"/>
                <a:gd name="T5" fmla="*/ 28 h 96"/>
                <a:gd name="T6" fmla="*/ 571 w 571"/>
                <a:gd name="T7" fmla="*/ 0 h 96"/>
                <a:gd name="T8" fmla="*/ 286 w 571"/>
                <a:gd name="T9" fmla="*/ 68 h 96"/>
                <a:gd name="T10" fmla="*/ 0 w 571"/>
                <a:gd name="T11" fmla="*/ 0 h 96"/>
                <a:gd name="T12" fmla="*/ 0 w 571"/>
                <a:gd name="T13" fmla="*/ 28 h 96"/>
              </a:gdLst>
              <a:ahLst/>
              <a:cxnLst>
                <a:cxn ang="0">
                  <a:pos x="T0" y="T1"/>
                </a:cxn>
                <a:cxn ang="0">
                  <a:pos x="T2" y="T3"/>
                </a:cxn>
                <a:cxn ang="0">
                  <a:pos x="T4" y="T5"/>
                </a:cxn>
                <a:cxn ang="0">
                  <a:pos x="T6" y="T7"/>
                </a:cxn>
                <a:cxn ang="0">
                  <a:pos x="T8" y="T9"/>
                </a:cxn>
                <a:cxn ang="0">
                  <a:pos x="T10" y="T11"/>
                </a:cxn>
                <a:cxn ang="0">
                  <a:pos x="T12" y="T13"/>
                </a:cxn>
              </a:cxnLst>
              <a:rect l="0" t="0" r="r" b="b"/>
              <a:pathLst>
                <a:path w="571" h="96">
                  <a:moveTo>
                    <a:pt x="0" y="28"/>
                  </a:moveTo>
                  <a:cubicBezTo>
                    <a:pt x="0" y="66"/>
                    <a:pt x="128" y="96"/>
                    <a:pt x="286" y="96"/>
                  </a:cubicBezTo>
                  <a:cubicBezTo>
                    <a:pt x="443" y="96"/>
                    <a:pt x="571" y="66"/>
                    <a:pt x="571" y="28"/>
                  </a:cubicBezTo>
                  <a:cubicBezTo>
                    <a:pt x="571" y="0"/>
                    <a:pt x="571" y="0"/>
                    <a:pt x="571" y="0"/>
                  </a:cubicBezTo>
                  <a:cubicBezTo>
                    <a:pt x="571" y="38"/>
                    <a:pt x="443" y="68"/>
                    <a:pt x="286" y="68"/>
                  </a:cubicBezTo>
                  <a:cubicBezTo>
                    <a:pt x="128" y="68"/>
                    <a:pt x="0" y="38"/>
                    <a:pt x="0" y="0"/>
                  </a:cubicBezTo>
                  <a:cubicBezTo>
                    <a:pt x="0" y="28"/>
                    <a:pt x="0" y="28"/>
                    <a:pt x="0" y="28"/>
                  </a:cubicBezTo>
                </a:path>
              </a:pathLst>
            </a:custGeom>
            <a:solidFill>
              <a:srgbClr val="E7E6E6">
                <a:lumMod val="9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49" name="Freeform 336"/>
            <p:cNvSpPr/>
            <p:nvPr/>
          </p:nvSpPr>
          <p:spPr bwMode="auto">
            <a:xfrm>
              <a:off x="5290718" y="4967338"/>
              <a:ext cx="1599791" cy="37706"/>
            </a:xfrm>
            <a:custGeom>
              <a:avLst/>
              <a:gdLst>
                <a:gd name="T0" fmla="*/ 0 w 251"/>
                <a:gd name="T1" fmla="*/ 0 h 6"/>
                <a:gd name="T2" fmla="*/ 0 w 251"/>
                <a:gd name="T3" fmla="*/ 0 h 6"/>
                <a:gd name="T4" fmla="*/ 126 w 251"/>
                <a:gd name="T5" fmla="*/ 6 h 6"/>
                <a:gd name="T6" fmla="*/ 251 w 251"/>
                <a:gd name="T7" fmla="*/ 0 h 6"/>
                <a:gd name="T8" fmla="*/ 251 w 251"/>
                <a:gd name="T9" fmla="*/ 0 h 6"/>
                <a:gd name="T10" fmla="*/ 126 w 251"/>
                <a:gd name="T11" fmla="*/ 6 h 6"/>
                <a:gd name="T12" fmla="*/ 0 w 2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51" h="6">
                  <a:moveTo>
                    <a:pt x="0" y="0"/>
                  </a:moveTo>
                  <a:cubicBezTo>
                    <a:pt x="0" y="0"/>
                    <a:pt x="0" y="0"/>
                    <a:pt x="0" y="0"/>
                  </a:cubicBezTo>
                  <a:cubicBezTo>
                    <a:pt x="39" y="4"/>
                    <a:pt x="82" y="6"/>
                    <a:pt x="126" y="6"/>
                  </a:cubicBezTo>
                  <a:cubicBezTo>
                    <a:pt x="170" y="6"/>
                    <a:pt x="212" y="4"/>
                    <a:pt x="251" y="0"/>
                  </a:cubicBezTo>
                  <a:cubicBezTo>
                    <a:pt x="251" y="0"/>
                    <a:pt x="251" y="0"/>
                    <a:pt x="251" y="0"/>
                  </a:cubicBezTo>
                  <a:cubicBezTo>
                    <a:pt x="212" y="4"/>
                    <a:pt x="170" y="6"/>
                    <a:pt x="126" y="6"/>
                  </a:cubicBezTo>
                  <a:cubicBezTo>
                    <a:pt x="82" y="6"/>
                    <a:pt x="39" y="4"/>
                    <a:pt x="0" y="0"/>
                  </a:cubicBezTo>
                </a:path>
              </a:pathLst>
            </a:custGeom>
            <a:solidFill>
              <a:srgbClr val="AD3E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0" name="Freeform 337"/>
            <p:cNvSpPr>
              <a:spLocks noEditPoints="1"/>
            </p:cNvSpPr>
            <p:nvPr/>
          </p:nvSpPr>
          <p:spPr bwMode="auto">
            <a:xfrm>
              <a:off x="4978301" y="5562546"/>
              <a:ext cx="2224625" cy="350123"/>
            </a:xfrm>
            <a:custGeom>
              <a:avLst/>
              <a:gdLst>
                <a:gd name="T0" fmla="*/ 0 w 349"/>
                <a:gd name="T1" fmla="*/ 40 h 55"/>
                <a:gd name="T2" fmla="*/ 0 w 349"/>
                <a:gd name="T3" fmla="*/ 48 h 55"/>
                <a:gd name="T4" fmla="*/ 1 w 349"/>
                <a:gd name="T5" fmla="*/ 47 h 55"/>
                <a:gd name="T6" fmla="*/ 1 w 349"/>
                <a:gd name="T7" fmla="*/ 47 h 55"/>
                <a:gd name="T8" fmla="*/ 175 w 349"/>
                <a:gd name="T9" fmla="*/ 55 h 55"/>
                <a:gd name="T10" fmla="*/ 348 w 349"/>
                <a:gd name="T11" fmla="*/ 47 h 55"/>
                <a:gd name="T12" fmla="*/ 349 w 349"/>
                <a:gd name="T13" fmla="*/ 48 h 55"/>
                <a:gd name="T14" fmla="*/ 349 w 349"/>
                <a:gd name="T15" fmla="*/ 41 h 55"/>
                <a:gd name="T16" fmla="*/ 342 w 349"/>
                <a:gd name="T17" fmla="*/ 41 h 55"/>
                <a:gd name="T18" fmla="*/ 175 w 349"/>
                <a:gd name="T19" fmla="*/ 49 h 55"/>
                <a:gd name="T20" fmla="*/ 7 w 349"/>
                <a:gd name="T21" fmla="*/ 41 h 55"/>
                <a:gd name="T22" fmla="*/ 0 w 349"/>
                <a:gd name="T23" fmla="*/ 40 h 55"/>
                <a:gd name="T24" fmla="*/ 175 w 349"/>
                <a:gd name="T25" fmla="*/ 8 h 55"/>
                <a:gd name="T26" fmla="*/ 175 w 349"/>
                <a:gd name="T27" fmla="*/ 8 h 55"/>
                <a:gd name="T28" fmla="*/ 175 w 349"/>
                <a:gd name="T29" fmla="*/ 8 h 55"/>
                <a:gd name="T30" fmla="*/ 175 w 349"/>
                <a:gd name="T31" fmla="*/ 8 h 55"/>
                <a:gd name="T32" fmla="*/ 176 w 349"/>
                <a:gd name="T33" fmla="*/ 8 h 55"/>
                <a:gd name="T34" fmla="*/ 176 w 349"/>
                <a:gd name="T35" fmla="*/ 8 h 55"/>
                <a:gd name="T36" fmla="*/ 176 w 349"/>
                <a:gd name="T37" fmla="*/ 8 h 55"/>
                <a:gd name="T38" fmla="*/ 177 w 349"/>
                <a:gd name="T39" fmla="*/ 8 h 55"/>
                <a:gd name="T40" fmla="*/ 177 w 349"/>
                <a:gd name="T41" fmla="*/ 8 h 55"/>
                <a:gd name="T42" fmla="*/ 177 w 349"/>
                <a:gd name="T43" fmla="*/ 8 h 55"/>
                <a:gd name="T44" fmla="*/ 178 w 349"/>
                <a:gd name="T45" fmla="*/ 8 h 55"/>
                <a:gd name="T46" fmla="*/ 177 w 349"/>
                <a:gd name="T47" fmla="*/ 8 h 55"/>
                <a:gd name="T48" fmla="*/ 178 w 349"/>
                <a:gd name="T49" fmla="*/ 8 h 55"/>
                <a:gd name="T50" fmla="*/ 178 w 349"/>
                <a:gd name="T51" fmla="*/ 8 h 55"/>
                <a:gd name="T52" fmla="*/ 178 w 349"/>
                <a:gd name="T53" fmla="*/ 8 h 55"/>
                <a:gd name="T54" fmla="*/ 178 w 349"/>
                <a:gd name="T55" fmla="*/ 8 h 55"/>
                <a:gd name="T56" fmla="*/ 179 w 349"/>
                <a:gd name="T57" fmla="*/ 8 h 55"/>
                <a:gd name="T58" fmla="*/ 179 w 349"/>
                <a:gd name="T59" fmla="*/ 8 h 55"/>
                <a:gd name="T60" fmla="*/ 179 w 349"/>
                <a:gd name="T61" fmla="*/ 8 h 55"/>
                <a:gd name="T62" fmla="*/ 171 w 349"/>
                <a:gd name="T63" fmla="*/ 8 h 55"/>
                <a:gd name="T64" fmla="*/ 171 w 349"/>
                <a:gd name="T65" fmla="*/ 8 h 55"/>
                <a:gd name="T66" fmla="*/ 171 w 349"/>
                <a:gd name="T67" fmla="*/ 8 h 55"/>
                <a:gd name="T68" fmla="*/ 170 w 349"/>
                <a:gd name="T69" fmla="*/ 8 h 55"/>
                <a:gd name="T70" fmla="*/ 171 w 349"/>
                <a:gd name="T71" fmla="*/ 8 h 55"/>
                <a:gd name="T72" fmla="*/ 170 w 349"/>
                <a:gd name="T73" fmla="*/ 8 h 55"/>
                <a:gd name="T74" fmla="*/ 170 w 349"/>
                <a:gd name="T75" fmla="*/ 8 h 55"/>
                <a:gd name="T76" fmla="*/ 170 w 349"/>
                <a:gd name="T77" fmla="*/ 8 h 55"/>
                <a:gd name="T78" fmla="*/ 170 w 349"/>
                <a:gd name="T79" fmla="*/ 8 h 55"/>
                <a:gd name="T80" fmla="*/ 344 w 349"/>
                <a:gd name="T81" fmla="*/ 0 h 55"/>
                <a:gd name="T82" fmla="*/ 179 w 349"/>
                <a:gd name="T83" fmla="*/ 8 h 55"/>
                <a:gd name="T84" fmla="*/ 342 w 349"/>
                <a:gd name="T85" fmla="*/ 0 h 55"/>
                <a:gd name="T86" fmla="*/ 344 w 349"/>
                <a:gd name="T87" fmla="*/ 0 h 55"/>
                <a:gd name="T88" fmla="*/ 344 w 349"/>
                <a:gd name="T89" fmla="*/ 0 h 55"/>
                <a:gd name="T90" fmla="*/ 5 w 349"/>
                <a:gd name="T91" fmla="*/ 0 h 55"/>
                <a:gd name="T92" fmla="*/ 5 w 349"/>
                <a:gd name="T93" fmla="*/ 0 h 55"/>
                <a:gd name="T94" fmla="*/ 7 w 349"/>
                <a:gd name="T95" fmla="*/ 0 h 55"/>
                <a:gd name="T96" fmla="*/ 169 w 349"/>
                <a:gd name="T97" fmla="*/ 8 h 55"/>
                <a:gd name="T98" fmla="*/ 5 w 349"/>
                <a:gd name="T9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55">
                  <a:moveTo>
                    <a:pt x="0" y="40"/>
                  </a:moveTo>
                  <a:cubicBezTo>
                    <a:pt x="0" y="48"/>
                    <a:pt x="0" y="48"/>
                    <a:pt x="0" y="48"/>
                  </a:cubicBezTo>
                  <a:cubicBezTo>
                    <a:pt x="1" y="47"/>
                    <a:pt x="1" y="47"/>
                    <a:pt x="1" y="47"/>
                  </a:cubicBezTo>
                  <a:cubicBezTo>
                    <a:pt x="1" y="47"/>
                    <a:pt x="1" y="47"/>
                    <a:pt x="1" y="47"/>
                  </a:cubicBezTo>
                  <a:cubicBezTo>
                    <a:pt x="55" y="52"/>
                    <a:pt x="114" y="55"/>
                    <a:pt x="175" y="55"/>
                  </a:cubicBezTo>
                  <a:cubicBezTo>
                    <a:pt x="237" y="55"/>
                    <a:pt x="295" y="52"/>
                    <a:pt x="348" y="47"/>
                  </a:cubicBezTo>
                  <a:cubicBezTo>
                    <a:pt x="349" y="48"/>
                    <a:pt x="349" y="48"/>
                    <a:pt x="349" y="48"/>
                  </a:cubicBezTo>
                  <a:cubicBezTo>
                    <a:pt x="349" y="41"/>
                    <a:pt x="349" y="41"/>
                    <a:pt x="349" y="41"/>
                  </a:cubicBezTo>
                  <a:cubicBezTo>
                    <a:pt x="347" y="41"/>
                    <a:pt x="344" y="41"/>
                    <a:pt x="342" y="41"/>
                  </a:cubicBezTo>
                  <a:cubicBezTo>
                    <a:pt x="291" y="46"/>
                    <a:pt x="234" y="49"/>
                    <a:pt x="175" y="49"/>
                  </a:cubicBezTo>
                  <a:cubicBezTo>
                    <a:pt x="116" y="49"/>
                    <a:pt x="59" y="46"/>
                    <a:pt x="7" y="41"/>
                  </a:cubicBezTo>
                  <a:cubicBezTo>
                    <a:pt x="5" y="41"/>
                    <a:pt x="3" y="41"/>
                    <a:pt x="0" y="40"/>
                  </a:cubicBezTo>
                  <a:moveTo>
                    <a:pt x="175" y="8"/>
                  </a:moveTo>
                  <a:cubicBezTo>
                    <a:pt x="175" y="8"/>
                    <a:pt x="175" y="8"/>
                    <a:pt x="175" y="8"/>
                  </a:cubicBezTo>
                  <a:cubicBezTo>
                    <a:pt x="175" y="8"/>
                    <a:pt x="175" y="8"/>
                    <a:pt x="175" y="8"/>
                  </a:cubicBezTo>
                  <a:cubicBezTo>
                    <a:pt x="175" y="8"/>
                    <a:pt x="175" y="8"/>
                    <a:pt x="175" y="8"/>
                  </a:cubicBezTo>
                  <a:moveTo>
                    <a:pt x="176" y="8"/>
                  </a:moveTo>
                  <a:cubicBezTo>
                    <a:pt x="176" y="8"/>
                    <a:pt x="176" y="8"/>
                    <a:pt x="176" y="8"/>
                  </a:cubicBezTo>
                  <a:cubicBezTo>
                    <a:pt x="176" y="8"/>
                    <a:pt x="176" y="8"/>
                    <a:pt x="176" y="8"/>
                  </a:cubicBezTo>
                  <a:moveTo>
                    <a:pt x="177" y="8"/>
                  </a:moveTo>
                  <a:cubicBezTo>
                    <a:pt x="177" y="8"/>
                    <a:pt x="177" y="8"/>
                    <a:pt x="177" y="8"/>
                  </a:cubicBezTo>
                  <a:cubicBezTo>
                    <a:pt x="177" y="8"/>
                    <a:pt x="177" y="8"/>
                    <a:pt x="177" y="8"/>
                  </a:cubicBezTo>
                  <a:moveTo>
                    <a:pt x="178" y="8"/>
                  </a:moveTo>
                  <a:cubicBezTo>
                    <a:pt x="177" y="8"/>
                    <a:pt x="177" y="8"/>
                    <a:pt x="177" y="8"/>
                  </a:cubicBezTo>
                  <a:cubicBezTo>
                    <a:pt x="177" y="8"/>
                    <a:pt x="178" y="8"/>
                    <a:pt x="178" y="8"/>
                  </a:cubicBezTo>
                  <a:moveTo>
                    <a:pt x="178" y="8"/>
                  </a:moveTo>
                  <a:cubicBezTo>
                    <a:pt x="178" y="8"/>
                    <a:pt x="178" y="8"/>
                    <a:pt x="178" y="8"/>
                  </a:cubicBezTo>
                  <a:cubicBezTo>
                    <a:pt x="178" y="8"/>
                    <a:pt x="178" y="8"/>
                    <a:pt x="178" y="8"/>
                  </a:cubicBezTo>
                  <a:moveTo>
                    <a:pt x="179" y="8"/>
                  </a:moveTo>
                  <a:cubicBezTo>
                    <a:pt x="179" y="8"/>
                    <a:pt x="179" y="8"/>
                    <a:pt x="179" y="8"/>
                  </a:cubicBezTo>
                  <a:cubicBezTo>
                    <a:pt x="179" y="8"/>
                    <a:pt x="179" y="8"/>
                    <a:pt x="179" y="8"/>
                  </a:cubicBezTo>
                  <a:moveTo>
                    <a:pt x="171" y="8"/>
                  </a:moveTo>
                  <a:cubicBezTo>
                    <a:pt x="171" y="8"/>
                    <a:pt x="171" y="8"/>
                    <a:pt x="171" y="8"/>
                  </a:cubicBezTo>
                  <a:cubicBezTo>
                    <a:pt x="171" y="8"/>
                    <a:pt x="171" y="8"/>
                    <a:pt x="171" y="8"/>
                  </a:cubicBezTo>
                  <a:moveTo>
                    <a:pt x="170" y="8"/>
                  </a:moveTo>
                  <a:cubicBezTo>
                    <a:pt x="170" y="8"/>
                    <a:pt x="170" y="8"/>
                    <a:pt x="171" y="8"/>
                  </a:cubicBezTo>
                  <a:cubicBezTo>
                    <a:pt x="170" y="8"/>
                    <a:pt x="170" y="8"/>
                    <a:pt x="170" y="8"/>
                  </a:cubicBezTo>
                  <a:moveTo>
                    <a:pt x="170" y="8"/>
                  </a:moveTo>
                  <a:cubicBezTo>
                    <a:pt x="170" y="8"/>
                    <a:pt x="170" y="8"/>
                    <a:pt x="170" y="8"/>
                  </a:cubicBezTo>
                  <a:cubicBezTo>
                    <a:pt x="170" y="8"/>
                    <a:pt x="170" y="8"/>
                    <a:pt x="170" y="8"/>
                  </a:cubicBezTo>
                  <a:moveTo>
                    <a:pt x="344" y="0"/>
                  </a:moveTo>
                  <a:cubicBezTo>
                    <a:pt x="294" y="5"/>
                    <a:pt x="238" y="8"/>
                    <a:pt x="179" y="8"/>
                  </a:cubicBezTo>
                  <a:cubicBezTo>
                    <a:pt x="237" y="8"/>
                    <a:pt x="292" y="5"/>
                    <a:pt x="342" y="0"/>
                  </a:cubicBezTo>
                  <a:cubicBezTo>
                    <a:pt x="343" y="0"/>
                    <a:pt x="343" y="0"/>
                    <a:pt x="344" y="0"/>
                  </a:cubicBezTo>
                  <a:cubicBezTo>
                    <a:pt x="344" y="0"/>
                    <a:pt x="344" y="0"/>
                    <a:pt x="344" y="0"/>
                  </a:cubicBezTo>
                  <a:moveTo>
                    <a:pt x="5" y="0"/>
                  </a:moveTo>
                  <a:cubicBezTo>
                    <a:pt x="5" y="0"/>
                    <a:pt x="5" y="0"/>
                    <a:pt x="5" y="0"/>
                  </a:cubicBezTo>
                  <a:cubicBezTo>
                    <a:pt x="6" y="0"/>
                    <a:pt x="6" y="0"/>
                    <a:pt x="7" y="0"/>
                  </a:cubicBezTo>
                  <a:cubicBezTo>
                    <a:pt x="57" y="5"/>
                    <a:pt x="112" y="8"/>
                    <a:pt x="169" y="8"/>
                  </a:cubicBezTo>
                  <a:cubicBezTo>
                    <a:pt x="111" y="8"/>
                    <a:pt x="55" y="5"/>
                    <a:pt x="5" y="0"/>
                  </a:cubicBezTo>
                </a:path>
              </a:pathLst>
            </a:custGeom>
            <a:solidFill>
              <a:srgbClr val="323F4F">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1" name="Freeform 338"/>
            <p:cNvSpPr/>
            <p:nvPr/>
          </p:nvSpPr>
          <p:spPr bwMode="auto">
            <a:xfrm>
              <a:off x="4978301" y="5861497"/>
              <a:ext cx="2224625" cy="64638"/>
            </a:xfrm>
            <a:custGeom>
              <a:avLst/>
              <a:gdLst>
                <a:gd name="T0" fmla="*/ 1 w 349"/>
                <a:gd name="T1" fmla="*/ 0 h 10"/>
                <a:gd name="T2" fmla="*/ 1 w 349"/>
                <a:gd name="T3" fmla="*/ 0 h 10"/>
                <a:gd name="T4" fmla="*/ 0 w 349"/>
                <a:gd name="T5" fmla="*/ 1 h 10"/>
                <a:gd name="T6" fmla="*/ 0 w 349"/>
                <a:gd name="T7" fmla="*/ 1 h 10"/>
                <a:gd name="T8" fmla="*/ 175 w 349"/>
                <a:gd name="T9" fmla="*/ 10 h 10"/>
                <a:gd name="T10" fmla="*/ 349 w 349"/>
                <a:gd name="T11" fmla="*/ 2 h 10"/>
                <a:gd name="T12" fmla="*/ 349 w 349"/>
                <a:gd name="T13" fmla="*/ 1 h 10"/>
                <a:gd name="T14" fmla="*/ 349 w 349"/>
                <a:gd name="T15" fmla="*/ 1 h 10"/>
                <a:gd name="T16" fmla="*/ 348 w 349"/>
                <a:gd name="T17" fmla="*/ 0 h 10"/>
                <a:gd name="T18" fmla="*/ 175 w 349"/>
                <a:gd name="T19" fmla="*/ 8 h 10"/>
                <a:gd name="T20" fmla="*/ 1 w 34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10">
                  <a:moveTo>
                    <a:pt x="1" y="0"/>
                  </a:moveTo>
                  <a:cubicBezTo>
                    <a:pt x="1" y="0"/>
                    <a:pt x="1" y="0"/>
                    <a:pt x="1" y="0"/>
                  </a:cubicBezTo>
                  <a:cubicBezTo>
                    <a:pt x="0" y="1"/>
                    <a:pt x="0" y="1"/>
                    <a:pt x="0" y="1"/>
                  </a:cubicBezTo>
                  <a:cubicBezTo>
                    <a:pt x="0" y="1"/>
                    <a:pt x="0" y="1"/>
                    <a:pt x="0" y="1"/>
                  </a:cubicBezTo>
                  <a:cubicBezTo>
                    <a:pt x="54" y="7"/>
                    <a:pt x="113" y="10"/>
                    <a:pt x="175" y="10"/>
                  </a:cubicBezTo>
                  <a:cubicBezTo>
                    <a:pt x="237" y="10"/>
                    <a:pt x="296" y="7"/>
                    <a:pt x="349" y="2"/>
                  </a:cubicBezTo>
                  <a:cubicBezTo>
                    <a:pt x="349" y="1"/>
                    <a:pt x="349" y="1"/>
                    <a:pt x="349" y="1"/>
                  </a:cubicBezTo>
                  <a:cubicBezTo>
                    <a:pt x="349" y="1"/>
                    <a:pt x="349" y="1"/>
                    <a:pt x="349" y="1"/>
                  </a:cubicBezTo>
                  <a:cubicBezTo>
                    <a:pt x="348" y="0"/>
                    <a:pt x="348" y="0"/>
                    <a:pt x="348" y="0"/>
                  </a:cubicBezTo>
                  <a:cubicBezTo>
                    <a:pt x="295" y="5"/>
                    <a:pt x="237" y="8"/>
                    <a:pt x="175" y="8"/>
                  </a:cubicBezTo>
                  <a:cubicBezTo>
                    <a:pt x="114" y="8"/>
                    <a:pt x="55" y="5"/>
                    <a:pt x="1" y="0"/>
                  </a:cubicBezTo>
                </a:path>
              </a:pathLst>
            </a:custGeom>
            <a:solidFill>
              <a:srgbClr val="323F4F">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2" name="Freeform 339"/>
            <p:cNvSpPr/>
            <p:nvPr/>
          </p:nvSpPr>
          <p:spPr bwMode="auto">
            <a:xfrm>
              <a:off x="5007927" y="5177412"/>
              <a:ext cx="2165374" cy="436307"/>
            </a:xfrm>
            <a:custGeom>
              <a:avLst/>
              <a:gdLst>
                <a:gd name="T0" fmla="*/ 43 w 339"/>
                <a:gd name="T1" fmla="*/ 0 h 68"/>
                <a:gd name="T2" fmla="*/ 43 w 339"/>
                <a:gd name="T3" fmla="*/ 7 h 68"/>
                <a:gd name="T4" fmla="*/ 0 w 339"/>
                <a:gd name="T5" fmla="*/ 60 h 68"/>
                <a:gd name="T6" fmla="*/ 164 w 339"/>
                <a:gd name="T7" fmla="*/ 68 h 68"/>
                <a:gd name="T8" fmla="*/ 165 w 339"/>
                <a:gd name="T9" fmla="*/ 68 h 68"/>
                <a:gd name="T10" fmla="*/ 165 w 339"/>
                <a:gd name="T11" fmla="*/ 68 h 68"/>
                <a:gd name="T12" fmla="*/ 165 w 339"/>
                <a:gd name="T13" fmla="*/ 68 h 68"/>
                <a:gd name="T14" fmla="*/ 166 w 339"/>
                <a:gd name="T15" fmla="*/ 68 h 68"/>
                <a:gd name="T16" fmla="*/ 166 w 339"/>
                <a:gd name="T17" fmla="*/ 68 h 68"/>
                <a:gd name="T18" fmla="*/ 166 w 339"/>
                <a:gd name="T19" fmla="*/ 68 h 68"/>
                <a:gd name="T20" fmla="*/ 170 w 339"/>
                <a:gd name="T21" fmla="*/ 68 h 68"/>
                <a:gd name="T22" fmla="*/ 170 w 339"/>
                <a:gd name="T23" fmla="*/ 68 h 68"/>
                <a:gd name="T24" fmla="*/ 171 w 339"/>
                <a:gd name="T25" fmla="*/ 68 h 68"/>
                <a:gd name="T26" fmla="*/ 171 w 339"/>
                <a:gd name="T27" fmla="*/ 68 h 68"/>
                <a:gd name="T28" fmla="*/ 172 w 339"/>
                <a:gd name="T29" fmla="*/ 68 h 68"/>
                <a:gd name="T30" fmla="*/ 172 w 339"/>
                <a:gd name="T31" fmla="*/ 68 h 68"/>
                <a:gd name="T32" fmla="*/ 172 w 339"/>
                <a:gd name="T33" fmla="*/ 68 h 68"/>
                <a:gd name="T34" fmla="*/ 173 w 339"/>
                <a:gd name="T35" fmla="*/ 68 h 68"/>
                <a:gd name="T36" fmla="*/ 173 w 339"/>
                <a:gd name="T37" fmla="*/ 68 h 68"/>
                <a:gd name="T38" fmla="*/ 173 w 339"/>
                <a:gd name="T39" fmla="*/ 68 h 68"/>
                <a:gd name="T40" fmla="*/ 174 w 339"/>
                <a:gd name="T41" fmla="*/ 68 h 68"/>
                <a:gd name="T42" fmla="*/ 174 w 339"/>
                <a:gd name="T43" fmla="*/ 68 h 68"/>
                <a:gd name="T44" fmla="*/ 174 w 339"/>
                <a:gd name="T45" fmla="*/ 68 h 68"/>
                <a:gd name="T46" fmla="*/ 339 w 339"/>
                <a:gd name="T47" fmla="*/ 60 h 68"/>
                <a:gd name="T48" fmla="*/ 296 w 339"/>
                <a:gd name="T49" fmla="*/ 7 h 68"/>
                <a:gd name="T50" fmla="*/ 296 w 339"/>
                <a:gd name="T51" fmla="*/ 0 h 68"/>
                <a:gd name="T52" fmla="*/ 170 w 339"/>
                <a:gd name="T53" fmla="*/ 6 h 68"/>
                <a:gd name="T54" fmla="*/ 43 w 339"/>
                <a:gd name="T5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68">
                  <a:moveTo>
                    <a:pt x="43" y="0"/>
                  </a:moveTo>
                  <a:cubicBezTo>
                    <a:pt x="43" y="7"/>
                    <a:pt x="43" y="7"/>
                    <a:pt x="43" y="7"/>
                  </a:cubicBezTo>
                  <a:cubicBezTo>
                    <a:pt x="0" y="60"/>
                    <a:pt x="0" y="60"/>
                    <a:pt x="0" y="60"/>
                  </a:cubicBezTo>
                  <a:cubicBezTo>
                    <a:pt x="50" y="65"/>
                    <a:pt x="106" y="68"/>
                    <a:pt x="164" y="68"/>
                  </a:cubicBezTo>
                  <a:cubicBezTo>
                    <a:pt x="164" y="68"/>
                    <a:pt x="164" y="68"/>
                    <a:pt x="165" y="68"/>
                  </a:cubicBezTo>
                  <a:cubicBezTo>
                    <a:pt x="165" y="68"/>
                    <a:pt x="165" y="68"/>
                    <a:pt x="165" y="68"/>
                  </a:cubicBezTo>
                  <a:cubicBezTo>
                    <a:pt x="165" y="68"/>
                    <a:pt x="165" y="68"/>
                    <a:pt x="165" y="68"/>
                  </a:cubicBezTo>
                  <a:cubicBezTo>
                    <a:pt x="165" y="68"/>
                    <a:pt x="165" y="68"/>
                    <a:pt x="166" y="68"/>
                  </a:cubicBezTo>
                  <a:cubicBezTo>
                    <a:pt x="166" y="68"/>
                    <a:pt x="166" y="68"/>
                    <a:pt x="166" y="68"/>
                  </a:cubicBezTo>
                  <a:cubicBezTo>
                    <a:pt x="166" y="68"/>
                    <a:pt x="166" y="68"/>
                    <a:pt x="166" y="68"/>
                  </a:cubicBezTo>
                  <a:cubicBezTo>
                    <a:pt x="168" y="68"/>
                    <a:pt x="169" y="68"/>
                    <a:pt x="170" y="68"/>
                  </a:cubicBezTo>
                  <a:cubicBezTo>
                    <a:pt x="170" y="68"/>
                    <a:pt x="170" y="68"/>
                    <a:pt x="170" y="68"/>
                  </a:cubicBezTo>
                  <a:cubicBezTo>
                    <a:pt x="171" y="68"/>
                    <a:pt x="171" y="68"/>
                    <a:pt x="171" y="68"/>
                  </a:cubicBezTo>
                  <a:cubicBezTo>
                    <a:pt x="171" y="68"/>
                    <a:pt x="171" y="68"/>
                    <a:pt x="171" y="68"/>
                  </a:cubicBezTo>
                  <a:cubicBezTo>
                    <a:pt x="171" y="68"/>
                    <a:pt x="171" y="68"/>
                    <a:pt x="172" y="68"/>
                  </a:cubicBezTo>
                  <a:cubicBezTo>
                    <a:pt x="172" y="68"/>
                    <a:pt x="172" y="68"/>
                    <a:pt x="172" y="68"/>
                  </a:cubicBezTo>
                  <a:cubicBezTo>
                    <a:pt x="172" y="68"/>
                    <a:pt x="172" y="68"/>
                    <a:pt x="172" y="68"/>
                  </a:cubicBezTo>
                  <a:cubicBezTo>
                    <a:pt x="172" y="68"/>
                    <a:pt x="172" y="68"/>
                    <a:pt x="173" y="68"/>
                  </a:cubicBezTo>
                  <a:cubicBezTo>
                    <a:pt x="173" y="68"/>
                    <a:pt x="173" y="68"/>
                    <a:pt x="173" y="68"/>
                  </a:cubicBezTo>
                  <a:cubicBezTo>
                    <a:pt x="173" y="68"/>
                    <a:pt x="173" y="68"/>
                    <a:pt x="173" y="68"/>
                  </a:cubicBezTo>
                  <a:cubicBezTo>
                    <a:pt x="173" y="68"/>
                    <a:pt x="173" y="68"/>
                    <a:pt x="174" y="68"/>
                  </a:cubicBezTo>
                  <a:cubicBezTo>
                    <a:pt x="174" y="68"/>
                    <a:pt x="174" y="68"/>
                    <a:pt x="174" y="68"/>
                  </a:cubicBezTo>
                  <a:cubicBezTo>
                    <a:pt x="174" y="68"/>
                    <a:pt x="174" y="68"/>
                    <a:pt x="174" y="68"/>
                  </a:cubicBezTo>
                  <a:cubicBezTo>
                    <a:pt x="233" y="68"/>
                    <a:pt x="289" y="65"/>
                    <a:pt x="339" y="60"/>
                  </a:cubicBezTo>
                  <a:cubicBezTo>
                    <a:pt x="296" y="7"/>
                    <a:pt x="296" y="7"/>
                    <a:pt x="296" y="7"/>
                  </a:cubicBezTo>
                  <a:cubicBezTo>
                    <a:pt x="296" y="0"/>
                    <a:pt x="296" y="0"/>
                    <a:pt x="296" y="0"/>
                  </a:cubicBezTo>
                  <a:cubicBezTo>
                    <a:pt x="257" y="4"/>
                    <a:pt x="215" y="6"/>
                    <a:pt x="170" y="6"/>
                  </a:cubicBezTo>
                  <a:cubicBezTo>
                    <a:pt x="125" y="6"/>
                    <a:pt x="82" y="4"/>
                    <a:pt x="43" y="0"/>
                  </a:cubicBezTo>
                </a:path>
              </a:pathLst>
            </a:custGeom>
            <a:gradFill>
              <a:gsLst>
                <a:gs pos="100000">
                  <a:srgbClr val="EE455B"/>
                </a:gs>
                <a:gs pos="0">
                  <a:srgbClr val="14207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3" name="Freeform 340"/>
            <p:cNvSpPr/>
            <p:nvPr/>
          </p:nvSpPr>
          <p:spPr bwMode="auto">
            <a:xfrm>
              <a:off x="4978301" y="5562546"/>
              <a:ext cx="2224625" cy="312417"/>
            </a:xfrm>
            <a:custGeom>
              <a:avLst/>
              <a:gdLst>
                <a:gd name="T0" fmla="*/ 5 w 349"/>
                <a:gd name="T1" fmla="*/ 0 h 49"/>
                <a:gd name="T2" fmla="*/ 0 w 349"/>
                <a:gd name="T3" fmla="*/ 5 h 49"/>
                <a:gd name="T4" fmla="*/ 0 w 349"/>
                <a:gd name="T5" fmla="*/ 40 h 49"/>
                <a:gd name="T6" fmla="*/ 7 w 349"/>
                <a:gd name="T7" fmla="*/ 41 h 49"/>
                <a:gd name="T8" fmla="*/ 175 w 349"/>
                <a:gd name="T9" fmla="*/ 49 h 49"/>
                <a:gd name="T10" fmla="*/ 342 w 349"/>
                <a:gd name="T11" fmla="*/ 41 h 49"/>
                <a:gd name="T12" fmla="*/ 349 w 349"/>
                <a:gd name="T13" fmla="*/ 41 h 49"/>
                <a:gd name="T14" fmla="*/ 349 w 349"/>
                <a:gd name="T15" fmla="*/ 5 h 49"/>
                <a:gd name="T16" fmla="*/ 344 w 349"/>
                <a:gd name="T17" fmla="*/ 0 h 49"/>
                <a:gd name="T18" fmla="*/ 342 w 349"/>
                <a:gd name="T19" fmla="*/ 0 h 49"/>
                <a:gd name="T20" fmla="*/ 179 w 349"/>
                <a:gd name="T21" fmla="*/ 8 h 49"/>
                <a:gd name="T22" fmla="*/ 179 w 349"/>
                <a:gd name="T23" fmla="*/ 8 h 49"/>
                <a:gd name="T24" fmla="*/ 179 w 349"/>
                <a:gd name="T25" fmla="*/ 8 h 49"/>
                <a:gd name="T26" fmla="*/ 178 w 349"/>
                <a:gd name="T27" fmla="*/ 8 h 49"/>
                <a:gd name="T28" fmla="*/ 178 w 349"/>
                <a:gd name="T29" fmla="*/ 8 h 49"/>
                <a:gd name="T30" fmla="*/ 178 w 349"/>
                <a:gd name="T31" fmla="*/ 8 h 49"/>
                <a:gd name="T32" fmla="*/ 177 w 349"/>
                <a:gd name="T33" fmla="*/ 8 h 49"/>
                <a:gd name="T34" fmla="*/ 177 w 349"/>
                <a:gd name="T35" fmla="*/ 8 h 49"/>
                <a:gd name="T36" fmla="*/ 177 w 349"/>
                <a:gd name="T37" fmla="*/ 8 h 49"/>
                <a:gd name="T38" fmla="*/ 176 w 349"/>
                <a:gd name="T39" fmla="*/ 8 h 49"/>
                <a:gd name="T40" fmla="*/ 176 w 349"/>
                <a:gd name="T41" fmla="*/ 8 h 49"/>
                <a:gd name="T42" fmla="*/ 175 w 349"/>
                <a:gd name="T43" fmla="*/ 8 h 49"/>
                <a:gd name="T44" fmla="*/ 175 w 349"/>
                <a:gd name="T45" fmla="*/ 8 h 49"/>
                <a:gd name="T46" fmla="*/ 175 w 349"/>
                <a:gd name="T47" fmla="*/ 8 h 49"/>
                <a:gd name="T48" fmla="*/ 171 w 349"/>
                <a:gd name="T49" fmla="*/ 8 h 49"/>
                <a:gd name="T50" fmla="*/ 171 w 349"/>
                <a:gd name="T51" fmla="*/ 8 h 49"/>
                <a:gd name="T52" fmla="*/ 171 w 349"/>
                <a:gd name="T53" fmla="*/ 8 h 49"/>
                <a:gd name="T54" fmla="*/ 170 w 349"/>
                <a:gd name="T55" fmla="*/ 8 h 49"/>
                <a:gd name="T56" fmla="*/ 170 w 349"/>
                <a:gd name="T57" fmla="*/ 8 h 49"/>
                <a:gd name="T58" fmla="*/ 170 w 349"/>
                <a:gd name="T59" fmla="*/ 8 h 49"/>
                <a:gd name="T60" fmla="*/ 169 w 349"/>
                <a:gd name="T61" fmla="*/ 8 h 49"/>
                <a:gd name="T62" fmla="*/ 7 w 349"/>
                <a:gd name="T63" fmla="*/ 0 h 49"/>
                <a:gd name="T64" fmla="*/ 5 w 3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9" h="49">
                  <a:moveTo>
                    <a:pt x="5" y="0"/>
                  </a:moveTo>
                  <a:cubicBezTo>
                    <a:pt x="0" y="5"/>
                    <a:pt x="0" y="5"/>
                    <a:pt x="0" y="5"/>
                  </a:cubicBezTo>
                  <a:cubicBezTo>
                    <a:pt x="0" y="40"/>
                    <a:pt x="0" y="40"/>
                    <a:pt x="0" y="40"/>
                  </a:cubicBezTo>
                  <a:cubicBezTo>
                    <a:pt x="3" y="41"/>
                    <a:pt x="5" y="41"/>
                    <a:pt x="7" y="41"/>
                  </a:cubicBezTo>
                  <a:cubicBezTo>
                    <a:pt x="59" y="46"/>
                    <a:pt x="116" y="49"/>
                    <a:pt x="175" y="49"/>
                  </a:cubicBezTo>
                  <a:cubicBezTo>
                    <a:pt x="234" y="49"/>
                    <a:pt x="291" y="46"/>
                    <a:pt x="342" y="41"/>
                  </a:cubicBezTo>
                  <a:cubicBezTo>
                    <a:pt x="344" y="41"/>
                    <a:pt x="347" y="41"/>
                    <a:pt x="349" y="41"/>
                  </a:cubicBezTo>
                  <a:cubicBezTo>
                    <a:pt x="349" y="5"/>
                    <a:pt x="349" y="5"/>
                    <a:pt x="349" y="5"/>
                  </a:cubicBezTo>
                  <a:cubicBezTo>
                    <a:pt x="344" y="0"/>
                    <a:pt x="344" y="0"/>
                    <a:pt x="344" y="0"/>
                  </a:cubicBezTo>
                  <a:cubicBezTo>
                    <a:pt x="343" y="0"/>
                    <a:pt x="343" y="0"/>
                    <a:pt x="342" y="0"/>
                  </a:cubicBezTo>
                  <a:cubicBezTo>
                    <a:pt x="292" y="5"/>
                    <a:pt x="237" y="8"/>
                    <a:pt x="179" y="8"/>
                  </a:cubicBezTo>
                  <a:cubicBezTo>
                    <a:pt x="179" y="8"/>
                    <a:pt x="179" y="8"/>
                    <a:pt x="179" y="8"/>
                  </a:cubicBezTo>
                  <a:cubicBezTo>
                    <a:pt x="179" y="8"/>
                    <a:pt x="179" y="8"/>
                    <a:pt x="179" y="8"/>
                  </a:cubicBezTo>
                  <a:cubicBezTo>
                    <a:pt x="178" y="8"/>
                    <a:pt x="178" y="8"/>
                    <a:pt x="178" y="8"/>
                  </a:cubicBezTo>
                  <a:cubicBezTo>
                    <a:pt x="178" y="8"/>
                    <a:pt x="178" y="8"/>
                    <a:pt x="178" y="8"/>
                  </a:cubicBezTo>
                  <a:cubicBezTo>
                    <a:pt x="178" y="8"/>
                    <a:pt x="178" y="8"/>
                    <a:pt x="178" y="8"/>
                  </a:cubicBezTo>
                  <a:cubicBezTo>
                    <a:pt x="178" y="8"/>
                    <a:pt x="177" y="8"/>
                    <a:pt x="177" y="8"/>
                  </a:cubicBezTo>
                  <a:cubicBezTo>
                    <a:pt x="177" y="8"/>
                    <a:pt x="177" y="8"/>
                    <a:pt x="177" y="8"/>
                  </a:cubicBezTo>
                  <a:cubicBezTo>
                    <a:pt x="177" y="8"/>
                    <a:pt x="177" y="8"/>
                    <a:pt x="177" y="8"/>
                  </a:cubicBezTo>
                  <a:cubicBezTo>
                    <a:pt x="176" y="8"/>
                    <a:pt x="176" y="8"/>
                    <a:pt x="176" y="8"/>
                  </a:cubicBezTo>
                  <a:cubicBezTo>
                    <a:pt x="176" y="8"/>
                    <a:pt x="176" y="8"/>
                    <a:pt x="176" y="8"/>
                  </a:cubicBezTo>
                  <a:cubicBezTo>
                    <a:pt x="176" y="8"/>
                    <a:pt x="176" y="8"/>
                    <a:pt x="175" y="8"/>
                  </a:cubicBezTo>
                  <a:cubicBezTo>
                    <a:pt x="175" y="8"/>
                    <a:pt x="175" y="8"/>
                    <a:pt x="175" y="8"/>
                  </a:cubicBezTo>
                  <a:cubicBezTo>
                    <a:pt x="175" y="8"/>
                    <a:pt x="175" y="8"/>
                    <a:pt x="175" y="8"/>
                  </a:cubicBezTo>
                  <a:cubicBezTo>
                    <a:pt x="174" y="8"/>
                    <a:pt x="173" y="8"/>
                    <a:pt x="171" y="8"/>
                  </a:cubicBezTo>
                  <a:cubicBezTo>
                    <a:pt x="171" y="8"/>
                    <a:pt x="171" y="8"/>
                    <a:pt x="171" y="8"/>
                  </a:cubicBezTo>
                  <a:cubicBezTo>
                    <a:pt x="171" y="8"/>
                    <a:pt x="171" y="8"/>
                    <a:pt x="171" y="8"/>
                  </a:cubicBezTo>
                  <a:cubicBezTo>
                    <a:pt x="170" y="8"/>
                    <a:pt x="170" y="8"/>
                    <a:pt x="170" y="8"/>
                  </a:cubicBezTo>
                  <a:cubicBezTo>
                    <a:pt x="170" y="8"/>
                    <a:pt x="170" y="8"/>
                    <a:pt x="170" y="8"/>
                  </a:cubicBezTo>
                  <a:cubicBezTo>
                    <a:pt x="170" y="8"/>
                    <a:pt x="170" y="8"/>
                    <a:pt x="170" y="8"/>
                  </a:cubicBezTo>
                  <a:cubicBezTo>
                    <a:pt x="169" y="8"/>
                    <a:pt x="169" y="8"/>
                    <a:pt x="169" y="8"/>
                  </a:cubicBezTo>
                  <a:cubicBezTo>
                    <a:pt x="112" y="8"/>
                    <a:pt x="57" y="5"/>
                    <a:pt x="7" y="0"/>
                  </a:cubicBezTo>
                  <a:cubicBezTo>
                    <a:pt x="6" y="0"/>
                    <a:pt x="6" y="0"/>
                    <a:pt x="5" y="0"/>
                  </a:cubicBezTo>
                </a:path>
              </a:pathLst>
            </a:custGeom>
            <a:solidFill>
              <a:srgbClr val="C00000">
                <a:lumMod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4" name="Freeform 341"/>
            <p:cNvSpPr>
              <a:spLocks noEditPoints="1"/>
            </p:cNvSpPr>
            <p:nvPr/>
          </p:nvSpPr>
          <p:spPr bwMode="auto">
            <a:xfrm>
              <a:off x="5290718" y="4417915"/>
              <a:ext cx="1599791" cy="587129"/>
            </a:xfrm>
            <a:custGeom>
              <a:avLst/>
              <a:gdLst>
                <a:gd name="T0" fmla="*/ 42 w 251"/>
                <a:gd name="T1" fmla="*/ 28 h 92"/>
                <a:gd name="T2" fmla="*/ 42 w 251"/>
                <a:gd name="T3" fmla="*/ 31 h 92"/>
                <a:gd name="T4" fmla="*/ 0 w 251"/>
                <a:gd name="T5" fmla="*/ 86 h 92"/>
                <a:gd name="T6" fmla="*/ 126 w 251"/>
                <a:gd name="T7" fmla="*/ 92 h 92"/>
                <a:gd name="T8" fmla="*/ 251 w 251"/>
                <a:gd name="T9" fmla="*/ 86 h 92"/>
                <a:gd name="T10" fmla="*/ 210 w 251"/>
                <a:gd name="T11" fmla="*/ 31 h 92"/>
                <a:gd name="T12" fmla="*/ 210 w 251"/>
                <a:gd name="T13" fmla="*/ 28 h 92"/>
                <a:gd name="T14" fmla="*/ 126 w 251"/>
                <a:gd name="T15" fmla="*/ 31 h 92"/>
                <a:gd name="T16" fmla="*/ 42 w 251"/>
                <a:gd name="T17" fmla="*/ 28 h 92"/>
                <a:gd name="T18" fmla="*/ 42 w 251"/>
                <a:gd name="T19" fmla="*/ 0 h 92"/>
                <a:gd name="T20" fmla="*/ 42 w 251"/>
                <a:gd name="T21" fmla="*/ 0 h 92"/>
                <a:gd name="T22" fmla="*/ 126 w 251"/>
                <a:gd name="T23" fmla="*/ 3 h 92"/>
                <a:gd name="T24" fmla="*/ 210 w 251"/>
                <a:gd name="T25" fmla="*/ 0 h 92"/>
                <a:gd name="T26" fmla="*/ 210 w 251"/>
                <a:gd name="T27" fmla="*/ 0 h 92"/>
                <a:gd name="T28" fmla="*/ 126 w 251"/>
                <a:gd name="T29" fmla="*/ 3 h 92"/>
                <a:gd name="T30" fmla="*/ 42 w 251"/>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92">
                  <a:moveTo>
                    <a:pt x="42" y="28"/>
                  </a:moveTo>
                  <a:cubicBezTo>
                    <a:pt x="42" y="31"/>
                    <a:pt x="42" y="31"/>
                    <a:pt x="42" y="31"/>
                  </a:cubicBezTo>
                  <a:cubicBezTo>
                    <a:pt x="0" y="86"/>
                    <a:pt x="0" y="86"/>
                    <a:pt x="0" y="86"/>
                  </a:cubicBezTo>
                  <a:cubicBezTo>
                    <a:pt x="39" y="90"/>
                    <a:pt x="82" y="92"/>
                    <a:pt x="126" y="92"/>
                  </a:cubicBezTo>
                  <a:cubicBezTo>
                    <a:pt x="170" y="92"/>
                    <a:pt x="212" y="90"/>
                    <a:pt x="251" y="86"/>
                  </a:cubicBezTo>
                  <a:cubicBezTo>
                    <a:pt x="210" y="31"/>
                    <a:pt x="210" y="31"/>
                    <a:pt x="210" y="31"/>
                  </a:cubicBezTo>
                  <a:cubicBezTo>
                    <a:pt x="210" y="28"/>
                    <a:pt x="210" y="28"/>
                    <a:pt x="210" y="28"/>
                  </a:cubicBezTo>
                  <a:cubicBezTo>
                    <a:pt x="183" y="30"/>
                    <a:pt x="155" y="31"/>
                    <a:pt x="126" y="31"/>
                  </a:cubicBezTo>
                  <a:cubicBezTo>
                    <a:pt x="96" y="31"/>
                    <a:pt x="68" y="30"/>
                    <a:pt x="42" y="28"/>
                  </a:cubicBezTo>
                  <a:moveTo>
                    <a:pt x="42" y="0"/>
                  </a:moveTo>
                  <a:cubicBezTo>
                    <a:pt x="42" y="0"/>
                    <a:pt x="42" y="0"/>
                    <a:pt x="42" y="0"/>
                  </a:cubicBezTo>
                  <a:cubicBezTo>
                    <a:pt x="68" y="2"/>
                    <a:pt x="96" y="3"/>
                    <a:pt x="126" y="3"/>
                  </a:cubicBezTo>
                  <a:cubicBezTo>
                    <a:pt x="155" y="3"/>
                    <a:pt x="183" y="2"/>
                    <a:pt x="210" y="0"/>
                  </a:cubicBezTo>
                  <a:cubicBezTo>
                    <a:pt x="210" y="0"/>
                    <a:pt x="210" y="0"/>
                    <a:pt x="210" y="0"/>
                  </a:cubicBezTo>
                  <a:cubicBezTo>
                    <a:pt x="183" y="2"/>
                    <a:pt x="155" y="3"/>
                    <a:pt x="126" y="3"/>
                  </a:cubicBezTo>
                  <a:cubicBezTo>
                    <a:pt x="96" y="3"/>
                    <a:pt x="68" y="2"/>
                    <a:pt x="42" y="0"/>
                  </a:cubicBezTo>
                </a:path>
              </a:pathLst>
            </a:custGeom>
            <a:gradFill>
              <a:gsLst>
                <a:gs pos="100000">
                  <a:srgbClr val="EE455B"/>
                </a:gs>
                <a:gs pos="0">
                  <a:srgbClr val="142073"/>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5" name="Freeform 342"/>
            <p:cNvSpPr/>
            <p:nvPr/>
          </p:nvSpPr>
          <p:spPr bwMode="auto">
            <a:xfrm>
              <a:off x="5282638" y="4967338"/>
              <a:ext cx="1615950" cy="250472"/>
            </a:xfrm>
            <a:custGeom>
              <a:avLst/>
              <a:gdLst>
                <a:gd name="T0" fmla="*/ 1 w 253"/>
                <a:gd name="T1" fmla="*/ 0 h 39"/>
                <a:gd name="T2" fmla="*/ 0 w 253"/>
                <a:gd name="T3" fmla="*/ 2 h 39"/>
                <a:gd name="T4" fmla="*/ 0 w 253"/>
                <a:gd name="T5" fmla="*/ 33 h 39"/>
                <a:gd name="T6" fmla="*/ 127 w 253"/>
                <a:gd name="T7" fmla="*/ 39 h 39"/>
                <a:gd name="T8" fmla="*/ 253 w 253"/>
                <a:gd name="T9" fmla="*/ 33 h 39"/>
                <a:gd name="T10" fmla="*/ 253 w 253"/>
                <a:gd name="T11" fmla="*/ 2 h 39"/>
                <a:gd name="T12" fmla="*/ 252 w 253"/>
                <a:gd name="T13" fmla="*/ 0 h 39"/>
                <a:gd name="T14" fmla="*/ 127 w 253"/>
                <a:gd name="T15" fmla="*/ 6 h 39"/>
                <a:gd name="T16" fmla="*/ 1 w 25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39">
                  <a:moveTo>
                    <a:pt x="1" y="0"/>
                  </a:moveTo>
                  <a:cubicBezTo>
                    <a:pt x="0" y="2"/>
                    <a:pt x="0" y="2"/>
                    <a:pt x="0" y="2"/>
                  </a:cubicBezTo>
                  <a:cubicBezTo>
                    <a:pt x="0" y="33"/>
                    <a:pt x="0" y="33"/>
                    <a:pt x="0" y="33"/>
                  </a:cubicBezTo>
                  <a:cubicBezTo>
                    <a:pt x="39" y="37"/>
                    <a:pt x="82" y="39"/>
                    <a:pt x="127" y="39"/>
                  </a:cubicBezTo>
                  <a:cubicBezTo>
                    <a:pt x="172" y="39"/>
                    <a:pt x="214" y="37"/>
                    <a:pt x="253" y="33"/>
                  </a:cubicBezTo>
                  <a:cubicBezTo>
                    <a:pt x="253" y="2"/>
                    <a:pt x="253" y="2"/>
                    <a:pt x="253" y="2"/>
                  </a:cubicBezTo>
                  <a:cubicBezTo>
                    <a:pt x="252" y="0"/>
                    <a:pt x="252" y="0"/>
                    <a:pt x="252" y="0"/>
                  </a:cubicBezTo>
                  <a:cubicBezTo>
                    <a:pt x="213" y="4"/>
                    <a:pt x="171" y="6"/>
                    <a:pt x="127" y="6"/>
                  </a:cubicBezTo>
                  <a:cubicBezTo>
                    <a:pt x="83" y="6"/>
                    <a:pt x="40" y="4"/>
                    <a:pt x="1" y="0"/>
                  </a:cubicBezTo>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6" name="Freeform 343"/>
            <p:cNvSpPr/>
            <p:nvPr/>
          </p:nvSpPr>
          <p:spPr bwMode="auto">
            <a:xfrm>
              <a:off x="4612019" y="3650339"/>
              <a:ext cx="2957189" cy="786429"/>
            </a:xfrm>
            <a:custGeom>
              <a:avLst/>
              <a:gdLst>
                <a:gd name="T0" fmla="*/ 232 w 463"/>
                <a:gd name="T1" fmla="*/ 0 h 123"/>
                <a:gd name="T2" fmla="*/ 0 w 463"/>
                <a:gd name="T3" fmla="*/ 51 h 123"/>
                <a:gd name="T4" fmla="*/ 164 w 463"/>
                <a:gd name="T5" fmla="*/ 99 h 123"/>
                <a:gd name="T6" fmla="*/ 148 w 463"/>
                <a:gd name="T7" fmla="*/ 119 h 123"/>
                <a:gd name="T8" fmla="*/ 148 w 463"/>
                <a:gd name="T9" fmla="*/ 120 h 123"/>
                <a:gd name="T10" fmla="*/ 232 w 463"/>
                <a:gd name="T11" fmla="*/ 123 h 123"/>
                <a:gd name="T12" fmla="*/ 316 w 463"/>
                <a:gd name="T13" fmla="*/ 120 h 123"/>
                <a:gd name="T14" fmla="*/ 316 w 463"/>
                <a:gd name="T15" fmla="*/ 119 h 123"/>
                <a:gd name="T16" fmla="*/ 305 w 463"/>
                <a:gd name="T17" fmla="*/ 99 h 123"/>
                <a:gd name="T18" fmla="*/ 463 w 463"/>
                <a:gd name="T19" fmla="*/ 51 h 123"/>
                <a:gd name="T20" fmla="*/ 232 w 463"/>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123">
                  <a:moveTo>
                    <a:pt x="232" y="0"/>
                  </a:moveTo>
                  <a:cubicBezTo>
                    <a:pt x="104" y="0"/>
                    <a:pt x="0" y="23"/>
                    <a:pt x="0" y="51"/>
                  </a:cubicBezTo>
                  <a:cubicBezTo>
                    <a:pt x="0" y="74"/>
                    <a:pt x="69" y="93"/>
                    <a:pt x="164" y="99"/>
                  </a:cubicBezTo>
                  <a:cubicBezTo>
                    <a:pt x="148" y="119"/>
                    <a:pt x="148" y="119"/>
                    <a:pt x="148" y="119"/>
                  </a:cubicBezTo>
                  <a:cubicBezTo>
                    <a:pt x="148" y="120"/>
                    <a:pt x="148" y="120"/>
                    <a:pt x="148" y="120"/>
                  </a:cubicBezTo>
                  <a:cubicBezTo>
                    <a:pt x="174" y="122"/>
                    <a:pt x="202" y="123"/>
                    <a:pt x="232" y="123"/>
                  </a:cubicBezTo>
                  <a:cubicBezTo>
                    <a:pt x="261" y="123"/>
                    <a:pt x="289" y="122"/>
                    <a:pt x="316" y="120"/>
                  </a:cubicBezTo>
                  <a:cubicBezTo>
                    <a:pt x="316" y="119"/>
                    <a:pt x="316" y="119"/>
                    <a:pt x="316" y="119"/>
                  </a:cubicBezTo>
                  <a:cubicBezTo>
                    <a:pt x="305" y="99"/>
                    <a:pt x="305" y="99"/>
                    <a:pt x="305" y="99"/>
                  </a:cubicBezTo>
                  <a:cubicBezTo>
                    <a:pt x="397" y="92"/>
                    <a:pt x="463" y="73"/>
                    <a:pt x="463" y="51"/>
                  </a:cubicBezTo>
                  <a:cubicBezTo>
                    <a:pt x="463" y="23"/>
                    <a:pt x="360" y="0"/>
                    <a:pt x="232"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7" name="Freeform 344"/>
            <p:cNvSpPr/>
            <p:nvPr/>
          </p:nvSpPr>
          <p:spPr bwMode="auto">
            <a:xfrm>
              <a:off x="5557350" y="4417915"/>
              <a:ext cx="1071914" cy="199301"/>
            </a:xfrm>
            <a:custGeom>
              <a:avLst/>
              <a:gdLst>
                <a:gd name="T0" fmla="*/ 0 w 168"/>
                <a:gd name="T1" fmla="*/ 0 h 31"/>
                <a:gd name="T2" fmla="*/ 0 w 168"/>
                <a:gd name="T3" fmla="*/ 28 h 31"/>
                <a:gd name="T4" fmla="*/ 84 w 168"/>
                <a:gd name="T5" fmla="*/ 31 h 31"/>
                <a:gd name="T6" fmla="*/ 168 w 168"/>
                <a:gd name="T7" fmla="*/ 28 h 31"/>
                <a:gd name="T8" fmla="*/ 168 w 168"/>
                <a:gd name="T9" fmla="*/ 0 h 31"/>
                <a:gd name="T10" fmla="*/ 84 w 168"/>
                <a:gd name="T11" fmla="*/ 3 h 31"/>
                <a:gd name="T12" fmla="*/ 0 w 16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68" h="31">
                  <a:moveTo>
                    <a:pt x="0" y="0"/>
                  </a:moveTo>
                  <a:cubicBezTo>
                    <a:pt x="0" y="28"/>
                    <a:pt x="0" y="28"/>
                    <a:pt x="0" y="28"/>
                  </a:cubicBezTo>
                  <a:cubicBezTo>
                    <a:pt x="26" y="30"/>
                    <a:pt x="54" y="31"/>
                    <a:pt x="84" y="31"/>
                  </a:cubicBezTo>
                  <a:cubicBezTo>
                    <a:pt x="113" y="31"/>
                    <a:pt x="141" y="30"/>
                    <a:pt x="168" y="28"/>
                  </a:cubicBezTo>
                  <a:cubicBezTo>
                    <a:pt x="168" y="0"/>
                    <a:pt x="168" y="0"/>
                    <a:pt x="168" y="0"/>
                  </a:cubicBezTo>
                  <a:cubicBezTo>
                    <a:pt x="141" y="2"/>
                    <a:pt x="113" y="3"/>
                    <a:pt x="84" y="3"/>
                  </a:cubicBezTo>
                  <a:cubicBezTo>
                    <a:pt x="54" y="3"/>
                    <a:pt x="26" y="2"/>
                    <a:pt x="0"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mn-ea"/>
                <a:sym typeface="+mn-lt"/>
              </a:endParaRPr>
            </a:p>
          </p:txBody>
        </p:sp>
        <p:sp>
          <p:nvSpPr>
            <p:cNvPr id="58" name="Freeform 345"/>
            <p:cNvSpPr/>
            <p:nvPr/>
          </p:nvSpPr>
          <p:spPr bwMode="auto">
            <a:xfrm>
              <a:off x="5334445" y="2329840"/>
              <a:ext cx="1012983" cy="1732565"/>
            </a:xfrm>
            <a:custGeom>
              <a:avLst/>
              <a:gdLst>
                <a:gd name="T0" fmla="*/ 200 w 200"/>
                <a:gd name="T1" fmla="*/ 341 h 341"/>
                <a:gd name="T2" fmla="*/ 106 w 200"/>
                <a:gd name="T3" fmla="*/ 341 h 341"/>
                <a:gd name="T4" fmla="*/ 106 w 200"/>
                <a:gd name="T5" fmla="*/ 161 h 341"/>
                <a:gd name="T6" fmla="*/ 108 w 200"/>
                <a:gd name="T7" fmla="*/ 101 h 341"/>
                <a:gd name="T8" fmla="*/ 86 w 200"/>
                <a:gd name="T9" fmla="*/ 122 h 341"/>
                <a:gd name="T10" fmla="*/ 48 w 200"/>
                <a:gd name="T11" fmla="*/ 154 h 341"/>
                <a:gd name="T12" fmla="*/ 0 w 200"/>
                <a:gd name="T13" fmla="*/ 96 h 341"/>
                <a:gd name="T14" fmla="*/ 117 w 200"/>
                <a:gd name="T15" fmla="*/ 0 h 341"/>
                <a:gd name="T16" fmla="*/ 200 w 200"/>
                <a:gd name="T17" fmla="*/ 0 h 341"/>
                <a:gd name="T18" fmla="*/ 200 w 200"/>
                <a:gd name="T19"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341">
                  <a:moveTo>
                    <a:pt x="200" y="341"/>
                  </a:moveTo>
                  <a:cubicBezTo>
                    <a:pt x="106" y="341"/>
                    <a:pt x="106" y="341"/>
                    <a:pt x="106" y="341"/>
                  </a:cubicBezTo>
                  <a:cubicBezTo>
                    <a:pt x="106" y="161"/>
                    <a:pt x="106" y="161"/>
                    <a:pt x="106" y="161"/>
                  </a:cubicBezTo>
                  <a:cubicBezTo>
                    <a:pt x="106" y="139"/>
                    <a:pt x="107" y="119"/>
                    <a:pt x="108" y="101"/>
                  </a:cubicBezTo>
                  <a:cubicBezTo>
                    <a:pt x="102" y="107"/>
                    <a:pt x="95" y="115"/>
                    <a:pt x="86" y="122"/>
                  </a:cubicBezTo>
                  <a:cubicBezTo>
                    <a:pt x="48" y="154"/>
                    <a:pt x="48" y="154"/>
                    <a:pt x="48" y="154"/>
                  </a:cubicBezTo>
                  <a:cubicBezTo>
                    <a:pt x="0" y="96"/>
                    <a:pt x="0" y="96"/>
                    <a:pt x="0" y="96"/>
                  </a:cubicBezTo>
                  <a:cubicBezTo>
                    <a:pt x="117" y="0"/>
                    <a:pt x="117" y="0"/>
                    <a:pt x="117" y="0"/>
                  </a:cubicBezTo>
                  <a:cubicBezTo>
                    <a:pt x="200" y="0"/>
                    <a:pt x="200" y="0"/>
                    <a:pt x="200" y="0"/>
                  </a:cubicBezTo>
                  <a:lnTo>
                    <a:pt x="200" y="341"/>
                  </a:lnTo>
                  <a:close/>
                </a:path>
              </a:pathLst>
            </a:custGeom>
            <a:gradFill>
              <a:gsLst>
                <a:gs pos="0">
                  <a:srgbClr val="142073"/>
                </a:gs>
                <a:gs pos="100000">
                  <a:srgbClr val="EE455B"/>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C00000"/>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95" name="组合 94"/>
          <p:cNvGrpSpPr/>
          <p:nvPr/>
        </p:nvGrpSpPr>
        <p:grpSpPr>
          <a:xfrm>
            <a:off x="7441854" y="1760275"/>
            <a:ext cx="3224953" cy="1168647"/>
            <a:chOff x="7441854" y="1760275"/>
            <a:chExt cx="3224953" cy="1168647"/>
          </a:xfrm>
        </p:grpSpPr>
        <p:grpSp>
          <p:nvGrpSpPr>
            <p:cNvPr id="69" name="Group 7"/>
            <p:cNvGrpSpPr/>
            <p:nvPr/>
          </p:nvGrpSpPr>
          <p:grpSpPr>
            <a:xfrm>
              <a:off x="7441854" y="1801333"/>
              <a:ext cx="405596" cy="405596"/>
              <a:chOff x="8240384" y="2954053"/>
              <a:chExt cx="405596" cy="405596"/>
            </a:xfrm>
          </p:grpSpPr>
          <p:sp>
            <p:nvSpPr>
              <p:cNvPr id="70" name="Oval 39"/>
              <p:cNvSpPr/>
              <p:nvPr/>
            </p:nvSpPr>
            <p:spPr>
              <a:xfrm>
                <a:off x="8240384" y="2954053"/>
                <a:ext cx="405596" cy="405596"/>
              </a:xfrm>
              <a:prstGeom prst="ellipse">
                <a:avLst/>
              </a:prstGeom>
              <a:gradFill>
                <a:gsLst>
                  <a:gs pos="0">
                    <a:srgbClr val="EE455B"/>
                  </a:gs>
                  <a:gs pos="100000">
                    <a:srgbClr val="142073"/>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71" name="TextBox 40"/>
              <p:cNvSpPr txBox="1"/>
              <p:nvPr/>
            </p:nvSpPr>
            <p:spPr>
              <a:xfrm>
                <a:off x="8250317"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2</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82" name="组合 81"/>
            <p:cNvGrpSpPr/>
            <p:nvPr/>
          </p:nvGrpSpPr>
          <p:grpSpPr>
            <a:xfrm flipH="1">
              <a:off x="7967113" y="1760275"/>
              <a:ext cx="2699694" cy="1168647"/>
              <a:chOff x="1895297" y="2159076"/>
              <a:chExt cx="2228941" cy="964866"/>
            </a:xfrm>
          </p:grpSpPr>
          <p:sp>
            <p:nvSpPr>
              <p:cNvPr id="83"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96" name="组合 95"/>
          <p:cNvGrpSpPr/>
          <p:nvPr/>
        </p:nvGrpSpPr>
        <p:grpSpPr>
          <a:xfrm>
            <a:off x="8542810" y="3326082"/>
            <a:ext cx="3215868" cy="1168647"/>
            <a:chOff x="8542810" y="3326082"/>
            <a:chExt cx="3215868" cy="1168647"/>
          </a:xfrm>
        </p:grpSpPr>
        <p:grpSp>
          <p:nvGrpSpPr>
            <p:cNvPr id="73" name="Group 8"/>
            <p:cNvGrpSpPr/>
            <p:nvPr/>
          </p:nvGrpSpPr>
          <p:grpSpPr>
            <a:xfrm>
              <a:off x="8542810" y="3339711"/>
              <a:ext cx="405596" cy="405596"/>
              <a:chOff x="9341340" y="4534740"/>
              <a:chExt cx="405596" cy="405596"/>
            </a:xfrm>
          </p:grpSpPr>
          <p:sp>
            <p:nvSpPr>
              <p:cNvPr id="74" name="Oval 42"/>
              <p:cNvSpPr/>
              <p:nvPr/>
            </p:nvSpPr>
            <p:spPr>
              <a:xfrm>
                <a:off x="9341340" y="4534740"/>
                <a:ext cx="405596" cy="405596"/>
              </a:xfrm>
              <a:prstGeom prst="ellipse">
                <a:avLst/>
              </a:prstGeom>
              <a:gradFill>
                <a:gsLst>
                  <a:gs pos="0">
                    <a:srgbClr val="EE455B"/>
                  </a:gs>
                  <a:gs pos="100000">
                    <a:srgbClr val="142073"/>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75" name="TextBox 43"/>
              <p:cNvSpPr txBox="1"/>
              <p:nvPr/>
            </p:nvSpPr>
            <p:spPr>
              <a:xfrm>
                <a:off x="9351273" y="4568261"/>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4</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85" name="组合 84"/>
            <p:cNvGrpSpPr/>
            <p:nvPr/>
          </p:nvGrpSpPr>
          <p:grpSpPr>
            <a:xfrm flipH="1">
              <a:off x="9058984" y="3326082"/>
              <a:ext cx="2699694" cy="1168647"/>
              <a:chOff x="1895297" y="2159076"/>
              <a:chExt cx="2228941" cy="964866"/>
            </a:xfrm>
          </p:grpSpPr>
          <p:sp>
            <p:nvSpPr>
              <p:cNvPr id="86"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7"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2" name="组合 1"/>
          <p:cNvGrpSpPr/>
          <p:nvPr/>
        </p:nvGrpSpPr>
        <p:grpSpPr>
          <a:xfrm>
            <a:off x="1944087" y="1760275"/>
            <a:ext cx="3291792" cy="1168647"/>
            <a:chOff x="1944087" y="1760275"/>
            <a:chExt cx="3291792" cy="1168647"/>
          </a:xfrm>
        </p:grpSpPr>
        <p:grpSp>
          <p:nvGrpSpPr>
            <p:cNvPr id="61" name="Group 5"/>
            <p:cNvGrpSpPr/>
            <p:nvPr/>
          </p:nvGrpSpPr>
          <p:grpSpPr>
            <a:xfrm>
              <a:off x="1944087" y="1801333"/>
              <a:ext cx="405596" cy="405596"/>
              <a:chOff x="1942499" y="2954053"/>
              <a:chExt cx="405596" cy="405596"/>
            </a:xfrm>
          </p:grpSpPr>
          <p:sp>
            <p:nvSpPr>
              <p:cNvPr id="62" name="Oval 26"/>
              <p:cNvSpPr/>
              <p:nvPr/>
            </p:nvSpPr>
            <p:spPr>
              <a:xfrm>
                <a:off x="1942499" y="2954053"/>
                <a:ext cx="405596" cy="405596"/>
              </a:xfrm>
              <a:prstGeom prst="ellipse">
                <a:avLst/>
              </a:prstGeom>
              <a:gradFill flip="none" rotWithShape="1">
                <a:gsLst>
                  <a:gs pos="0">
                    <a:srgbClr val="EE455B"/>
                  </a:gs>
                  <a:gs pos="100000">
                    <a:srgbClr val="142073"/>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63" name="TextBox 27"/>
              <p:cNvSpPr txBox="1"/>
              <p:nvPr/>
            </p:nvSpPr>
            <p:spPr>
              <a:xfrm>
                <a:off x="1952432"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1</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88" name="组合 87"/>
            <p:cNvGrpSpPr/>
            <p:nvPr/>
          </p:nvGrpSpPr>
          <p:grpSpPr>
            <a:xfrm flipH="1">
              <a:off x="2536185" y="1760275"/>
              <a:ext cx="2699694" cy="1168647"/>
              <a:chOff x="1895297" y="2159076"/>
              <a:chExt cx="2228941" cy="964866"/>
            </a:xfrm>
          </p:grpSpPr>
          <p:sp>
            <p:nvSpPr>
              <p:cNvPr id="89"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94" name="组合 93"/>
          <p:cNvGrpSpPr/>
          <p:nvPr/>
        </p:nvGrpSpPr>
        <p:grpSpPr>
          <a:xfrm>
            <a:off x="842283" y="3339711"/>
            <a:ext cx="3200074" cy="1213988"/>
            <a:chOff x="842283" y="3339711"/>
            <a:chExt cx="3200074" cy="1213988"/>
          </a:xfrm>
        </p:grpSpPr>
        <p:grpSp>
          <p:nvGrpSpPr>
            <p:cNvPr id="65" name="Group 6"/>
            <p:cNvGrpSpPr/>
            <p:nvPr/>
          </p:nvGrpSpPr>
          <p:grpSpPr>
            <a:xfrm>
              <a:off x="842283" y="3339711"/>
              <a:ext cx="405596" cy="405596"/>
              <a:chOff x="840695" y="4534740"/>
              <a:chExt cx="405596" cy="405596"/>
            </a:xfrm>
          </p:grpSpPr>
          <p:sp>
            <p:nvSpPr>
              <p:cNvPr id="66" name="Oval 29"/>
              <p:cNvSpPr/>
              <p:nvPr/>
            </p:nvSpPr>
            <p:spPr>
              <a:xfrm>
                <a:off x="840695" y="4534740"/>
                <a:ext cx="405596" cy="405596"/>
              </a:xfrm>
              <a:prstGeom prst="ellipse">
                <a:avLst/>
              </a:prstGeom>
              <a:gradFill>
                <a:gsLst>
                  <a:gs pos="0">
                    <a:srgbClr val="EE455B"/>
                  </a:gs>
                  <a:gs pos="100000">
                    <a:srgbClr val="142073"/>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67" name="TextBox 30"/>
              <p:cNvSpPr txBox="1"/>
              <p:nvPr/>
            </p:nvSpPr>
            <p:spPr>
              <a:xfrm>
                <a:off x="850628" y="4568261"/>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3</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91" name="组合 90"/>
            <p:cNvGrpSpPr/>
            <p:nvPr/>
          </p:nvGrpSpPr>
          <p:grpSpPr>
            <a:xfrm flipH="1">
              <a:off x="1342663" y="3385052"/>
              <a:ext cx="2699694" cy="1168647"/>
              <a:chOff x="1895297" y="2159076"/>
              <a:chExt cx="2228941" cy="964866"/>
            </a:xfrm>
          </p:grpSpPr>
          <p:sp>
            <p:nvSpPr>
              <p:cNvPr id="92"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anim calcmode="lin" valueType="num">
                                      <p:cBhvr>
                                        <p:cTn id="20" dur="500" fill="hold"/>
                                        <p:tgtEl>
                                          <p:spTgt spid="95"/>
                                        </p:tgtEl>
                                        <p:attrNameLst>
                                          <p:attrName>ppt_x</p:attrName>
                                        </p:attrNameLst>
                                      </p:cBhvr>
                                      <p:tavLst>
                                        <p:tav tm="0">
                                          <p:val>
                                            <p:strVal val="#ppt_x"/>
                                          </p:val>
                                        </p:tav>
                                        <p:tav tm="100000">
                                          <p:val>
                                            <p:strVal val="#ppt_x"/>
                                          </p:val>
                                        </p:tav>
                                      </p:tavLst>
                                    </p:anim>
                                    <p:anim calcmode="lin" valueType="num">
                                      <p:cBhvr>
                                        <p:cTn id="21" dur="500" fill="hold"/>
                                        <p:tgtEl>
                                          <p:spTgt spid="9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anim calcmode="lin" valueType="num">
                                      <p:cBhvr>
                                        <p:cTn id="26" dur="500" fill="hold"/>
                                        <p:tgtEl>
                                          <p:spTgt spid="94"/>
                                        </p:tgtEl>
                                        <p:attrNameLst>
                                          <p:attrName>ppt_x</p:attrName>
                                        </p:attrNameLst>
                                      </p:cBhvr>
                                      <p:tavLst>
                                        <p:tav tm="0">
                                          <p:val>
                                            <p:strVal val="#ppt_x"/>
                                          </p:val>
                                        </p:tav>
                                        <p:tav tm="100000">
                                          <p:val>
                                            <p:strVal val="#ppt_x"/>
                                          </p:val>
                                        </p:tav>
                                      </p:tavLst>
                                    </p:anim>
                                    <p:anim calcmode="lin" valueType="num">
                                      <p:cBhvr>
                                        <p:cTn id="27" dur="500" fill="hold"/>
                                        <p:tgtEl>
                                          <p:spTgt spid="9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51984" y="199104"/>
            <a:ext cx="2670617" cy="707886"/>
            <a:chOff x="351984" y="199104"/>
            <a:chExt cx="2670617" cy="707886"/>
          </a:xfrm>
        </p:grpSpPr>
        <p:sp>
          <p:nvSpPr>
            <p:cNvPr id="5" name="文本框 2"/>
            <p:cNvSpPr txBox="1"/>
            <p:nvPr>
              <p:custDataLst>
                <p:tags r:id="rId1"/>
              </p:custDataLst>
            </p:nvPr>
          </p:nvSpPr>
          <p:spPr>
            <a:xfrm>
              <a:off x="351984" y="199104"/>
              <a:ext cx="1002030" cy="707886"/>
            </a:xfrm>
            <a:prstGeom prst="rect">
              <a:avLst/>
            </a:prstGeom>
            <a:noFill/>
          </p:spPr>
          <p:txBody>
            <a:bodyPr wrap="square" rtlCol="0">
              <a:spAutoFit/>
            </a:bodyPr>
            <a:lstStyle/>
            <a:p>
              <a:pPr algn="l"/>
              <a:r>
                <a:rPr lang="en-US" altLang="zh-CN" sz="40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rPr>
                <a:t>01</a:t>
              </a:r>
              <a:endParaRPr lang="en-US" altLang="zh-CN" sz="40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3514"/>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企业介绍</a:t>
              </a:r>
              <a:endParaRPr lang="zh-CN" altLang="en-US" sz="32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2" name="组合 1"/>
          <p:cNvGrpSpPr/>
          <p:nvPr/>
        </p:nvGrpSpPr>
        <p:grpSpPr>
          <a:xfrm>
            <a:off x="4070331" y="2351501"/>
            <a:ext cx="4344278" cy="3225608"/>
            <a:chOff x="4055953" y="2083958"/>
            <a:chExt cx="5076442" cy="3769237"/>
          </a:xfrm>
        </p:grpSpPr>
        <p:sp>
          <p:nvSpPr>
            <p:cNvPr id="38" name="椭圆 37"/>
            <p:cNvSpPr/>
            <p:nvPr/>
          </p:nvSpPr>
          <p:spPr>
            <a:xfrm>
              <a:off x="4055953" y="4014235"/>
              <a:ext cx="1838392" cy="1838960"/>
            </a:xfrm>
            <a:prstGeom prst="ellipse">
              <a:avLst/>
            </a:prstGeom>
            <a:gradFill>
              <a:gsLst>
                <a:gs pos="0">
                  <a:srgbClr val="EE455B"/>
                </a:gs>
                <a:gs pos="100000">
                  <a:srgbClr val="142073"/>
                </a:gs>
              </a:gsLst>
              <a:lin ang="2700000" scaled="1"/>
            </a:gradFill>
            <a:ln w="12700" cap="flat" cmpd="sng" algn="ctr">
              <a:no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9" name="椭圆 38"/>
            <p:cNvSpPr/>
            <p:nvPr/>
          </p:nvSpPr>
          <p:spPr>
            <a:xfrm>
              <a:off x="5876599" y="3710270"/>
              <a:ext cx="989065" cy="989371"/>
            </a:xfrm>
            <a:prstGeom prst="ellipse">
              <a:avLst/>
            </a:prstGeom>
            <a:solidFill>
              <a:schemeClr val="tx1">
                <a:lumMod val="75000"/>
                <a:lumOff val="25000"/>
              </a:schemeClr>
            </a:solidFill>
            <a:ln w="12700" cap="flat" cmpd="sng" algn="ctr">
              <a:no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0" name="椭圆 39"/>
            <p:cNvSpPr/>
            <p:nvPr/>
          </p:nvSpPr>
          <p:spPr>
            <a:xfrm>
              <a:off x="6789559" y="2143563"/>
              <a:ext cx="2342836" cy="2343560"/>
            </a:xfrm>
            <a:prstGeom prst="ellipse">
              <a:avLst/>
            </a:prstGeom>
            <a:gradFill>
              <a:gsLst>
                <a:gs pos="0">
                  <a:srgbClr val="EE455B"/>
                </a:gs>
                <a:gs pos="100000">
                  <a:srgbClr val="142073"/>
                </a:gs>
              </a:gsLst>
              <a:lin ang="2700000" scaled="1"/>
            </a:gradFill>
            <a:ln w="12700" cap="flat" cmpd="sng" algn="ctr">
              <a:no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1" name="椭圆 40"/>
            <p:cNvSpPr/>
            <p:nvPr/>
          </p:nvSpPr>
          <p:spPr>
            <a:xfrm>
              <a:off x="4899886" y="2775867"/>
              <a:ext cx="1206169" cy="1206540"/>
            </a:xfrm>
            <a:prstGeom prst="ellipse">
              <a:avLst/>
            </a:prstGeom>
            <a:solidFill>
              <a:schemeClr val="tx1">
                <a:lumMod val="75000"/>
                <a:lumOff val="25000"/>
              </a:schemeClr>
            </a:solidFill>
            <a:ln w="12700" cap="flat" cmpd="sng" algn="ctr">
              <a:no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2" name="椭圆 41"/>
            <p:cNvSpPr/>
            <p:nvPr/>
          </p:nvSpPr>
          <p:spPr>
            <a:xfrm>
              <a:off x="6270848" y="2083958"/>
              <a:ext cx="518713" cy="518873"/>
            </a:xfrm>
            <a:prstGeom prst="ellipse">
              <a:avLst/>
            </a:prstGeom>
            <a:noFill/>
            <a:ln w="38100" cap="flat" cmpd="sng" algn="ctr">
              <a:solidFill>
                <a:srgbClr val="323F4F"/>
              </a:solid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3" name="椭圆 42"/>
            <p:cNvSpPr/>
            <p:nvPr/>
          </p:nvSpPr>
          <p:spPr>
            <a:xfrm>
              <a:off x="6168492" y="2846889"/>
              <a:ext cx="386140" cy="386259"/>
            </a:xfrm>
            <a:prstGeom prst="ellipse">
              <a:avLst/>
            </a:prstGeom>
            <a:noFill/>
            <a:ln w="38100" cap="flat" cmpd="sng" algn="ctr">
              <a:solidFill>
                <a:srgbClr val="323F4F"/>
              </a:solid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4" name="椭圆 43"/>
            <p:cNvSpPr/>
            <p:nvPr/>
          </p:nvSpPr>
          <p:spPr>
            <a:xfrm>
              <a:off x="6963590" y="4410158"/>
              <a:ext cx="386140" cy="386259"/>
            </a:xfrm>
            <a:prstGeom prst="ellipse">
              <a:avLst/>
            </a:prstGeom>
            <a:noFill/>
            <a:ln w="38100" cap="flat" cmpd="sng" algn="ctr">
              <a:solidFill>
                <a:srgbClr val="323F4F"/>
              </a:solidFill>
              <a:prstDash val="solid"/>
              <a:miter lim="800000"/>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nvGrpSpPr>
            <p:cNvPr id="45" name="组合 44"/>
            <p:cNvGrpSpPr/>
            <p:nvPr/>
          </p:nvGrpSpPr>
          <p:grpSpPr>
            <a:xfrm>
              <a:off x="5279163" y="3150207"/>
              <a:ext cx="514179" cy="457860"/>
              <a:chOff x="6699251" y="2735263"/>
              <a:chExt cx="404812" cy="360362"/>
            </a:xfrm>
            <a:solidFill>
              <a:srgbClr val="FFFFFF"/>
            </a:solidFill>
          </p:grpSpPr>
          <p:sp>
            <p:nvSpPr>
              <p:cNvPr id="46"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121883" tIns="60941" rIns="121883"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7"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121883" tIns="60941" rIns="121883"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8"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121883" tIns="60941" rIns="121883"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9"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121883" tIns="60941" rIns="121883"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sp>
          <p:nvSpPr>
            <p:cNvPr id="50" name="KSO_Shape"/>
            <p:cNvSpPr/>
            <p:nvPr/>
          </p:nvSpPr>
          <p:spPr>
            <a:xfrm>
              <a:off x="7467593" y="2864033"/>
              <a:ext cx="1016271" cy="803097"/>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w="12700" cap="flat" cmpd="sng" algn="ctr">
              <a:noFill/>
              <a:prstDash val="solid"/>
              <a:miter lim="800000"/>
            </a:ln>
            <a:effectLst/>
          </p:spPr>
          <p:txBody>
            <a:bodyPr lIns="91412" tIns="45705" rIns="91412" bIns="32390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51" name="KSO_Shape"/>
            <p:cNvSpPr/>
            <p:nvPr/>
          </p:nvSpPr>
          <p:spPr bwMode="auto">
            <a:xfrm>
              <a:off x="6165139" y="4014236"/>
              <a:ext cx="405889" cy="376239"/>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rgbClr val="FFFFFF"/>
            </a:solidFill>
            <a:ln>
              <a:noFill/>
            </a:ln>
          </p:spPr>
          <p:txBody>
            <a:bodyPr lIns="91412" tIns="45705" rIns="91412" bIns="45705"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52" name="KSO_Shape"/>
            <p:cNvSpPr/>
            <p:nvPr/>
          </p:nvSpPr>
          <p:spPr bwMode="auto">
            <a:xfrm>
              <a:off x="4615759" y="4527802"/>
              <a:ext cx="753927" cy="747876"/>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rgbClr val="FFFFFF"/>
            </a:solidFill>
            <a:ln>
              <a:noFill/>
            </a:ln>
          </p:spPr>
          <p:txBody>
            <a:bodyPr lIns="91412" tIns="45705" rIns="91412" bIns="45705"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53" name="组合 52"/>
          <p:cNvGrpSpPr/>
          <p:nvPr/>
        </p:nvGrpSpPr>
        <p:grpSpPr>
          <a:xfrm>
            <a:off x="2266628" y="1691114"/>
            <a:ext cx="2699694" cy="1168647"/>
            <a:chOff x="1895297" y="2159076"/>
            <a:chExt cx="2228941" cy="964866"/>
          </a:xfrm>
        </p:grpSpPr>
        <p:sp>
          <p:nvSpPr>
            <p:cNvPr id="54"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56" name="组合 55"/>
          <p:cNvGrpSpPr/>
          <p:nvPr/>
        </p:nvGrpSpPr>
        <p:grpSpPr>
          <a:xfrm>
            <a:off x="852999" y="4198083"/>
            <a:ext cx="2699694" cy="1168647"/>
            <a:chOff x="1895297" y="2159076"/>
            <a:chExt cx="2228941" cy="964866"/>
          </a:xfrm>
        </p:grpSpPr>
        <p:sp>
          <p:nvSpPr>
            <p:cNvPr id="57"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59" name="组合 58"/>
          <p:cNvGrpSpPr/>
          <p:nvPr/>
        </p:nvGrpSpPr>
        <p:grpSpPr>
          <a:xfrm flipH="1">
            <a:off x="7324160" y="969176"/>
            <a:ext cx="2699694" cy="1168647"/>
            <a:chOff x="1895297" y="2159076"/>
            <a:chExt cx="2228941" cy="964866"/>
          </a:xfrm>
        </p:grpSpPr>
        <p:sp>
          <p:nvSpPr>
            <p:cNvPr id="60"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62" name="组合 61"/>
          <p:cNvGrpSpPr/>
          <p:nvPr/>
        </p:nvGrpSpPr>
        <p:grpSpPr>
          <a:xfrm flipH="1">
            <a:off x="8032861" y="4442875"/>
            <a:ext cx="2699694" cy="1168647"/>
            <a:chOff x="1895297" y="2159076"/>
            <a:chExt cx="2228941" cy="964866"/>
          </a:xfrm>
        </p:grpSpPr>
        <p:sp>
          <p:nvSpPr>
            <p:cNvPr id="63"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anim calcmode="lin" valueType="num">
                                      <p:cBhvr>
                                        <p:cTn id="20" dur="500" fill="hold"/>
                                        <p:tgtEl>
                                          <p:spTgt spid="56"/>
                                        </p:tgtEl>
                                        <p:attrNameLst>
                                          <p:attrName>ppt_x</p:attrName>
                                        </p:attrNameLst>
                                      </p:cBhvr>
                                      <p:tavLst>
                                        <p:tav tm="0">
                                          <p:val>
                                            <p:strVal val="#ppt_x"/>
                                          </p:val>
                                        </p:tav>
                                        <p:tav tm="100000">
                                          <p:val>
                                            <p:strVal val="#ppt_x"/>
                                          </p:val>
                                        </p:tav>
                                      </p:tavLst>
                                    </p:anim>
                                    <p:anim calcmode="lin" valueType="num">
                                      <p:cBhvr>
                                        <p:cTn id="21" dur="500" fill="hold"/>
                                        <p:tgtEl>
                                          <p:spTgt spid="5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anim calcmode="lin" valueType="num">
                                      <p:cBhvr>
                                        <p:cTn id="26" dur="500" fill="hold"/>
                                        <p:tgtEl>
                                          <p:spTgt spid="62"/>
                                        </p:tgtEl>
                                        <p:attrNameLst>
                                          <p:attrName>ppt_x</p:attrName>
                                        </p:attrNameLst>
                                      </p:cBhvr>
                                      <p:tavLst>
                                        <p:tav tm="0">
                                          <p:val>
                                            <p:strVal val="#ppt_x"/>
                                          </p:val>
                                        </p:tav>
                                        <p:tav tm="100000">
                                          <p:val>
                                            <p:strVal val="#ppt_x"/>
                                          </p:val>
                                        </p:tav>
                                      </p:tavLst>
                                    </p:anim>
                                    <p:anim calcmode="lin" valueType="num">
                                      <p:cBhvr>
                                        <p:cTn id="27" dur="500" fill="hold"/>
                                        <p:tgtEl>
                                          <p:spTgt spid="6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5890793" y="2347429"/>
            <a:ext cx="2199805" cy="2382218"/>
            <a:chOff x="5890793" y="2347429"/>
            <a:chExt cx="2199805" cy="2382218"/>
          </a:xfrm>
        </p:grpSpPr>
        <p:sp>
          <p:nvSpPr>
            <p:cNvPr id="7" name="形状"/>
            <p:cNvSpPr/>
            <p:nvPr/>
          </p:nvSpPr>
          <p:spPr>
            <a:xfrm>
              <a:off x="5890793" y="2347429"/>
              <a:ext cx="2199805" cy="2382218"/>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chemeClr val="tx1">
                <a:lumMod val="75000"/>
                <a:lumOff val="25000"/>
              </a:schemeClr>
            </a:soli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lumMod val="85000"/>
                    <a:lumOff val="15000"/>
                  </a:srgbClr>
                </a:solidFill>
                <a:effectLst/>
                <a:uLnTx/>
                <a:uFillTx/>
                <a:latin typeface="思源黑体 CN Bold" panose="020B0800000000000000" pitchFamily="34" charset="-122"/>
                <a:ea typeface="微软雅黑" panose="020B0503020204020204" charset="-122"/>
                <a:cs typeface="+mn-ea"/>
                <a:sym typeface="+mn-lt"/>
              </a:endParaRPr>
            </a:p>
          </p:txBody>
        </p:sp>
        <p:sp>
          <p:nvSpPr>
            <p:cNvPr id="10" name="形状"/>
            <p:cNvSpPr/>
            <p:nvPr/>
          </p:nvSpPr>
          <p:spPr bwMode="auto">
            <a:xfrm>
              <a:off x="6835775" y="3262105"/>
              <a:ext cx="558778" cy="515180"/>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tx1">
                <a:lumMod val="75000"/>
                <a:lumOff val="25000"/>
              </a:schemeClr>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lumMod val="85000"/>
                    <a:lumOff val="15000"/>
                  </a:srgbClr>
                </a:solidFill>
                <a:effectLst/>
                <a:uLnTx/>
                <a:uFillTx/>
                <a:latin typeface="思源黑体 CN Bold" panose="020B0800000000000000" pitchFamily="34" charset="-122"/>
                <a:ea typeface="微软雅黑" panose="020B0503020204020204" charset="-122"/>
                <a:cs typeface="+mn-ea"/>
                <a:sym typeface="+mn-lt"/>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51984" y="199104"/>
            <a:ext cx="2670617" cy="707886"/>
            <a:chOff x="351984" y="199104"/>
            <a:chExt cx="2670617" cy="707886"/>
          </a:xfrm>
        </p:grpSpPr>
        <p:sp>
          <p:nvSpPr>
            <p:cNvPr id="5" name="文本框 2"/>
            <p:cNvSpPr txBox="1"/>
            <p:nvPr>
              <p:custDataLst>
                <p:tags r:id="rId1"/>
              </p:custDataLst>
            </p:nvPr>
          </p:nvSpPr>
          <p:spPr>
            <a:xfrm>
              <a:off x="351984" y="199104"/>
              <a:ext cx="1002030" cy="707886"/>
            </a:xfrm>
            <a:prstGeom prst="rect">
              <a:avLst/>
            </a:prstGeom>
            <a:noFill/>
          </p:spPr>
          <p:txBody>
            <a:bodyPr wrap="square" rtlCol="0">
              <a:spAutoFit/>
            </a:bodyPr>
            <a:lstStyle/>
            <a:p>
              <a:pPr algn="l"/>
              <a:r>
                <a:rPr lang="en-US" altLang="zh-CN" sz="40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rPr>
                <a:t>01</a:t>
              </a:r>
              <a:endParaRPr lang="en-US" altLang="zh-CN" sz="40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3514"/>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企业介绍</a:t>
              </a:r>
              <a:endParaRPr lang="zh-CN" altLang="en-US" sz="3200" dirty="0">
                <a:gradFill flip="none" rotWithShape="1">
                  <a:gsLst>
                    <a:gs pos="0">
                      <a:srgbClr val="142073"/>
                    </a:gs>
                    <a:gs pos="100000">
                      <a:srgbClr val="EE455B"/>
                    </a:gs>
                  </a:gsLst>
                  <a:lin ang="2700000" scaled="1"/>
                  <a:tileRect/>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2" name="组合 1"/>
          <p:cNvGrpSpPr/>
          <p:nvPr/>
        </p:nvGrpSpPr>
        <p:grpSpPr>
          <a:xfrm>
            <a:off x="4117280" y="2347429"/>
            <a:ext cx="2199805" cy="2382218"/>
            <a:chOff x="4117280" y="2347429"/>
            <a:chExt cx="2199805" cy="2382218"/>
          </a:xfrm>
        </p:grpSpPr>
        <p:sp>
          <p:nvSpPr>
            <p:cNvPr id="8" name="形状"/>
            <p:cNvSpPr/>
            <p:nvPr/>
          </p:nvSpPr>
          <p:spPr>
            <a:xfrm>
              <a:off x="4117280" y="2347429"/>
              <a:ext cx="2199805" cy="2382218"/>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gradFill>
              <a:gsLst>
                <a:gs pos="0">
                  <a:srgbClr val="142073"/>
                </a:gs>
                <a:gs pos="100000">
                  <a:srgbClr val="EE455B"/>
                </a:gs>
              </a:gsLst>
              <a:lin ang="2700000" scaled="0"/>
            </a:gradFill>
            <a:ln w="762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lumMod val="85000"/>
                    <a:lumOff val="15000"/>
                  </a:srgbClr>
                </a:solidFill>
                <a:effectLst/>
                <a:uLnTx/>
                <a:uFillTx/>
                <a:latin typeface="思源黑体 CN Bold" panose="020B0800000000000000" pitchFamily="34" charset="-122"/>
                <a:ea typeface="微软雅黑" panose="020B0503020204020204" charset="-122"/>
                <a:cs typeface="+mn-ea"/>
                <a:sym typeface="+mn-lt"/>
              </a:endParaRPr>
            </a:p>
          </p:txBody>
        </p:sp>
        <p:sp>
          <p:nvSpPr>
            <p:cNvPr id="9" name="形状"/>
            <p:cNvSpPr/>
            <p:nvPr/>
          </p:nvSpPr>
          <p:spPr bwMode="auto">
            <a:xfrm>
              <a:off x="4881653" y="3260703"/>
              <a:ext cx="490526" cy="48978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gradFill>
              <a:gsLst>
                <a:gs pos="0">
                  <a:srgbClr val="142073"/>
                </a:gs>
                <a:gs pos="100000">
                  <a:srgbClr val="EE455B"/>
                </a:gs>
              </a:gsLst>
              <a:lin ang="2700000" scaled="0"/>
            </a:gra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000000">
                    <a:lumMod val="85000"/>
                    <a:lumOff val="15000"/>
                  </a:srgbClr>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23" name="组合 22"/>
          <p:cNvGrpSpPr/>
          <p:nvPr/>
        </p:nvGrpSpPr>
        <p:grpSpPr>
          <a:xfrm>
            <a:off x="1424544" y="1867674"/>
            <a:ext cx="2699694" cy="1168647"/>
            <a:chOff x="1895297" y="2159076"/>
            <a:chExt cx="2228941" cy="964866"/>
          </a:xfrm>
        </p:grpSpPr>
        <p:sp>
          <p:nvSpPr>
            <p:cNvPr id="24"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0">
                        <a:srgbClr val="142073"/>
                      </a:gs>
                      <a:gs pos="100000">
                        <a:srgbClr val="EE455B"/>
                      </a:gs>
                    </a:gsLst>
                    <a:lin ang="2700000" scaled="0"/>
                  </a:gradFill>
                  <a:latin typeface="思源宋体 CN Heavy" panose="02020900000000000000" pitchFamily="18" charset="-122"/>
                  <a:ea typeface="思源宋体 CN Heavy" panose="02020900000000000000" pitchFamily="18" charset="-122"/>
                </a:rPr>
                <a:t>标题文字添加</a:t>
              </a:r>
              <a:endParaRPr lang="en-US" sz="2000" dirty="0">
                <a:gradFill>
                  <a:gsLst>
                    <a:gs pos="0">
                      <a:srgbClr val="142073"/>
                    </a:gs>
                    <a:gs pos="100000">
                      <a:srgbClr val="EE455B"/>
                    </a:gs>
                  </a:gsLst>
                  <a:lin ang="2700000" scaled="0"/>
                </a:gradFill>
                <a:latin typeface="思源宋体 CN Heavy" panose="02020900000000000000" pitchFamily="18" charset="-122"/>
                <a:ea typeface="思源宋体 CN Heavy" panose="02020900000000000000" pitchFamily="18" charset="-122"/>
              </a:endParaRPr>
            </a:p>
          </p:txBody>
        </p:sp>
      </p:grpSp>
      <p:grpSp>
        <p:nvGrpSpPr>
          <p:cNvPr id="26" name="组合 25"/>
          <p:cNvGrpSpPr/>
          <p:nvPr/>
        </p:nvGrpSpPr>
        <p:grpSpPr>
          <a:xfrm>
            <a:off x="1424544" y="4180644"/>
            <a:ext cx="2699694" cy="1168647"/>
            <a:chOff x="1895297" y="2159076"/>
            <a:chExt cx="2228941" cy="964866"/>
          </a:xfrm>
        </p:grpSpPr>
        <p:sp>
          <p:nvSpPr>
            <p:cNvPr id="27"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gradFill>
                    <a:gsLst>
                      <a:gs pos="0">
                        <a:srgbClr val="142073"/>
                      </a:gs>
                      <a:gs pos="100000">
                        <a:srgbClr val="EE455B"/>
                      </a:gs>
                    </a:gsLst>
                    <a:lin ang="2700000" scaled="0"/>
                  </a:gradFill>
                  <a:latin typeface="思源宋体 CN Heavy" panose="02020900000000000000" pitchFamily="18" charset="-122"/>
                  <a:ea typeface="思源宋体 CN Heavy" panose="02020900000000000000" pitchFamily="18" charset="-122"/>
                </a:rPr>
                <a:t>标题文字添加</a:t>
              </a:r>
              <a:endParaRPr lang="en-US" sz="2000" dirty="0">
                <a:gradFill>
                  <a:gsLst>
                    <a:gs pos="0">
                      <a:srgbClr val="142073"/>
                    </a:gs>
                    <a:gs pos="100000">
                      <a:srgbClr val="EE455B"/>
                    </a:gs>
                  </a:gsLst>
                  <a:lin ang="2700000" scaled="0"/>
                </a:gradFill>
                <a:latin typeface="思源宋体 CN Heavy" panose="02020900000000000000" pitchFamily="18" charset="-122"/>
                <a:ea typeface="思源宋体 CN Heavy" panose="02020900000000000000" pitchFamily="18" charset="-122"/>
              </a:endParaRPr>
            </a:p>
          </p:txBody>
        </p:sp>
      </p:grpSp>
      <p:grpSp>
        <p:nvGrpSpPr>
          <p:cNvPr id="29" name="组合 28"/>
          <p:cNvGrpSpPr/>
          <p:nvPr/>
        </p:nvGrpSpPr>
        <p:grpSpPr>
          <a:xfrm flipH="1">
            <a:off x="8115633" y="1867674"/>
            <a:ext cx="2699694" cy="1168647"/>
            <a:chOff x="1895297" y="2159076"/>
            <a:chExt cx="2228941" cy="964866"/>
          </a:xfrm>
        </p:grpSpPr>
        <p:sp>
          <p:nvSpPr>
            <p:cNvPr id="30"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32" name="组合 31"/>
          <p:cNvGrpSpPr/>
          <p:nvPr/>
        </p:nvGrpSpPr>
        <p:grpSpPr>
          <a:xfrm flipH="1">
            <a:off x="8115633" y="4180644"/>
            <a:ext cx="2699694" cy="1168647"/>
            <a:chOff x="1895297" y="2159076"/>
            <a:chExt cx="2228941" cy="964866"/>
          </a:xfrm>
        </p:grpSpPr>
        <p:sp>
          <p:nvSpPr>
            <p:cNvPr id="33"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142073"/>
            </a:gs>
            <a:gs pos="100000">
              <a:srgbClr val="EE455B"/>
            </a:gs>
          </a:gsLst>
          <a:lin ang="2700000" scaled="0"/>
        </a:gradFill>
        <a:effectLst/>
      </p:bgPr>
    </p:bg>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flipH="1">
            <a:off x="0" y="-274"/>
            <a:ext cx="7438771" cy="6855766"/>
            <a:chOff x="4753229" y="-274"/>
            <a:chExt cx="7438771" cy="6855766"/>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72" t="4448" r="28311" b="13834"/>
            <a:stretch>
              <a:fillRect/>
            </a:stretch>
          </p:blipFill>
          <p:spPr>
            <a:xfrm flipH="1">
              <a:off x="4753229" y="-1"/>
              <a:ext cx="7438768" cy="6855218"/>
            </a:xfrm>
            <a:custGeom>
              <a:avLst/>
              <a:gdLst>
                <a:gd name="connsiteX0" fmla="*/ 7438768 w 7438768"/>
                <a:gd name="connsiteY0" fmla="*/ 0 h 6855218"/>
                <a:gd name="connsiteX1" fmla="*/ 7438768 w 7438768"/>
                <a:gd name="connsiteY1" fmla="*/ 2 h 6855218"/>
                <a:gd name="connsiteX2" fmla="*/ 7438767 w 7438768"/>
                <a:gd name="connsiteY2" fmla="*/ 3 h 6855218"/>
                <a:gd name="connsiteX3" fmla="*/ 7330030 w 7438768"/>
                <a:gd name="connsiteY3" fmla="*/ 324016 h 6855218"/>
                <a:gd name="connsiteX4" fmla="*/ 6620160 w 7438768"/>
                <a:gd name="connsiteY4" fmla="*/ 4193188 h 6855218"/>
                <a:gd name="connsiteX5" fmla="*/ 19352 w 7438768"/>
                <a:gd name="connsiteY5" fmla="*/ 6846505 h 6855218"/>
                <a:gd name="connsiteX6" fmla="*/ 2933 w 7438768"/>
                <a:gd name="connsiteY6" fmla="*/ 6855218 h 6855218"/>
                <a:gd name="connsiteX7" fmla="*/ 2385 w 7438768"/>
                <a:gd name="connsiteY7" fmla="*/ 6855218 h 6855218"/>
                <a:gd name="connsiteX8" fmla="*/ 1977 w 7438768"/>
                <a:gd name="connsiteY8" fmla="*/ 6851232 h 6855218"/>
                <a:gd name="connsiteX9" fmla="*/ 0 w 7438768"/>
                <a:gd name="connsiteY9" fmla="*/ 6853102 h 6855218"/>
                <a:gd name="connsiteX10" fmla="*/ 0 w 7438768"/>
                <a:gd name="connsiteY10" fmla="*/ 2 h 6855218"/>
                <a:gd name="connsiteX11" fmla="*/ 7438765 w 7438768"/>
                <a:gd name="connsiteY11" fmla="*/ 2 h 68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8768" h="6855218">
                  <a:moveTo>
                    <a:pt x="7438768" y="0"/>
                  </a:moveTo>
                  <a:lnTo>
                    <a:pt x="7438768" y="2"/>
                  </a:lnTo>
                  <a:lnTo>
                    <a:pt x="7438767" y="3"/>
                  </a:lnTo>
                  <a:lnTo>
                    <a:pt x="7330030" y="324016"/>
                  </a:lnTo>
                  <a:cubicBezTo>
                    <a:pt x="6808733" y="1984697"/>
                    <a:pt x="6620160" y="4193188"/>
                    <a:pt x="6620160" y="4193188"/>
                  </a:cubicBezTo>
                  <a:cubicBezTo>
                    <a:pt x="3079420" y="4583761"/>
                    <a:pt x="277102" y="6689483"/>
                    <a:pt x="19352" y="6846505"/>
                  </a:cubicBezTo>
                  <a:lnTo>
                    <a:pt x="2933" y="6855218"/>
                  </a:lnTo>
                  <a:lnTo>
                    <a:pt x="2385" y="6855218"/>
                  </a:lnTo>
                  <a:lnTo>
                    <a:pt x="1977" y="6851232"/>
                  </a:lnTo>
                  <a:lnTo>
                    <a:pt x="0" y="6853102"/>
                  </a:lnTo>
                  <a:lnTo>
                    <a:pt x="0" y="2"/>
                  </a:lnTo>
                  <a:lnTo>
                    <a:pt x="7438765" y="2"/>
                  </a:lnTo>
                  <a:close/>
                </a:path>
              </a:pathLst>
            </a:custGeom>
          </p:spPr>
        </p:pic>
        <p:sp>
          <p:nvSpPr>
            <p:cNvPr id="9" name="任意多边形: 形状 8"/>
            <p:cNvSpPr/>
            <p:nvPr/>
          </p:nvSpPr>
          <p:spPr bwMode="auto">
            <a:xfrm flipH="1">
              <a:off x="4753231" y="-274"/>
              <a:ext cx="7438769" cy="6855766"/>
            </a:xfrm>
            <a:custGeom>
              <a:avLst/>
              <a:gdLst>
                <a:gd name="connsiteX0" fmla="*/ 7432910 w 7432910"/>
                <a:gd name="connsiteY0" fmla="*/ 0 h 5751633"/>
                <a:gd name="connsiteX1" fmla="*/ 6614947 w 7432910"/>
                <a:gd name="connsiteY1" fmla="*/ 3517868 h 5751633"/>
                <a:gd name="connsiteX2" fmla="*/ 1976 w 7432910"/>
                <a:gd name="connsiteY2" fmla="*/ 5747827 h 5751633"/>
                <a:gd name="connsiteX3" fmla="*/ 7432910 w 7432910"/>
                <a:gd name="connsiteY3" fmla="*/ 0 h 5751633"/>
              </a:gdLst>
              <a:ahLst/>
              <a:cxnLst>
                <a:cxn ang="0">
                  <a:pos x="connsiteX0" y="connsiteY0"/>
                </a:cxn>
                <a:cxn ang="0">
                  <a:pos x="connsiteX1" y="connsiteY1"/>
                </a:cxn>
                <a:cxn ang="0">
                  <a:pos x="connsiteX2" y="connsiteY2"/>
                </a:cxn>
                <a:cxn ang="0">
                  <a:pos x="connsiteX3" y="connsiteY3"/>
                </a:cxn>
              </a:cxnLst>
              <a:rect l="l" t="t" r="r" b="b"/>
              <a:pathLst>
                <a:path w="7432910" h="5751633">
                  <a:moveTo>
                    <a:pt x="7432910" y="0"/>
                  </a:moveTo>
                  <a:cubicBezTo>
                    <a:pt x="6829332" y="1409782"/>
                    <a:pt x="6614947" y="3517868"/>
                    <a:pt x="6614947" y="3517868"/>
                  </a:cubicBezTo>
                  <a:cubicBezTo>
                    <a:pt x="2845058" y="3867019"/>
                    <a:pt x="-87077" y="5849937"/>
                    <a:pt x="1976" y="5747827"/>
                  </a:cubicBezTo>
                  <a:cubicBezTo>
                    <a:pt x="2891234" y="2335364"/>
                    <a:pt x="5104353" y="1110039"/>
                    <a:pt x="7432910" y="0"/>
                  </a:cubicBezTo>
                  <a:close/>
                </a:path>
              </a:pathLst>
            </a:custGeom>
            <a:gradFill>
              <a:gsLst>
                <a:gs pos="40000">
                  <a:srgbClr val="142073"/>
                </a:gs>
                <a:gs pos="100000">
                  <a:srgbClr val="EE455B">
                    <a:alpha val="90000"/>
                  </a:srgbClr>
                </a:gs>
              </a:gsLst>
              <a:lin ang="2700000" scaled="0"/>
            </a:gra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grpSp>
      <p:sp>
        <p:nvSpPr>
          <p:cNvPr id="18" name="文本框 17"/>
          <p:cNvSpPr txBox="1"/>
          <p:nvPr/>
        </p:nvSpPr>
        <p:spPr>
          <a:xfrm>
            <a:off x="10438720" y="446004"/>
            <a:ext cx="1267850" cy="307777"/>
          </a:xfrm>
          <a:prstGeom prst="rect">
            <a:avLst/>
          </a:prstGeom>
          <a:noFill/>
          <a:ln>
            <a:solidFill>
              <a:schemeClr val="bg1">
                <a:lumMod val="95000"/>
              </a:schemeClr>
            </a:solidFill>
          </a:ln>
        </p:spPr>
        <p:txBody>
          <a:bodyPr wrap="square" rtlCol="0">
            <a:spAutoFit/>
          </a:bodyPr>
          <a:lstStyle/>
          <a:p>
            <a:pPr algn="ctr"/>
            <a:r>
              <a:rPr lang="en-US" altLang="zh-CN" sz="14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rPr>
              <a:t>YOUR LOGO</a:t>
            </a:r>
            <a:endParaRPr lang="zh-CN" altLang="en-US" sz="9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pitchFamily="18" charset="-122"/>
              <a:sym typeface="+mn-lt"/>
            </a:endParaRPr>
          </a:p>
        </p:txBody>
      </p:sp>
      <p:sp>
        <p:nvSpPr>
          <p:cNvPr id="19" name="文本占位符 5"/>
          <p:cNvSpPr txBox="1"/>
          <p:nvPr/>
        </p:nvSpPr>
        <p:spPr>
          <a:xfrm>
            <a:off x="6490533" y="2676221"/>
            <a:ext cx="5218868" cy="260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altLang="zh-CN" sz="8800" b="1" dirty="0">
              <a:solidFill>
                <a:schemeClr val="bg1"/>
              </a:solidFill>
              <a:latin typeface="思源黑体 CN Bold" panose="020B0800000000000000" pitchFamily="34" charset="-122"/>
              <a:ea typeface="思源黑体 CN Bold" panose="020B0800000000000000" pitchFamily="34" charset="-122"/>
            </a:endParaRPr>
          </a:p>
        </p:txBody>
      </p:sp>
      <p:sp>
        <p:nvSpPr>
          <p:cNvPr id="20" name="文本框 2"/>
          <p:cNvSpPr txBox="1"/>
          <p:nvPr>
            <p:custDataLst>
              <p:tags r:id="rId2"/>
            </p:custDataLst>
          </p:nvPr>
        </p:nvSpPr>
        <p:spPr>
          <a:xfrm>
            <a:off x="4264913" y="2843273"/>
            <a:ext cx="1939422" cy="1446550"/>
          </a:xfrm>
          <a:prstGeom prst="rect">
            <a:avLst/>
          </a:prstGeom>
          <a:noFill/>
        </p:spPr>
        <p:txBody>
          <a:bodyPr wrap="square" rtlCol="0">
            <a:spAutoFit/>
          </a:bodyPr>
          <a:lstStyle/>
          <a:p>
            <a:pPr algn="ctr"/>
            <a:r>
              <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rPr>
              <a:t>02</a:t>
            </a:r>
            <a:endParaRPr lang="en-US" altLang="zh-CN" sz="88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endParaRPr>
          </a:p>
        </p:txBody>
      </p:sp>
      <p:sp>
        <p:nvSpPr>
          <p:cNvPr id="25" name="文本框 5"/>
          <p:cNvSpPr txBox="1"/>
          <p:nvPr>
            <p:custDataLst>
              <p:tags r:id="rId3"/>
            </p:custDataLst>
          </p:nvPr>
        </p:nvSpPr>
        <p:spPr>
          <a:xfrm>
            <a:off x="7425389" y="2966384"/>
            <a:ext cx="3922061" cy="1200329"/>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7200" dirty="0">
              <a:solidFill>
                <a:schemeClr val="bg1"/>
              </a:solidFill>
              <a:effectLst>
                <a:outerShdw blurRad="38100" dist="38100" dir="2700000" algn="tl">
                  <a:srgbClr val="000000">
                    <a:alpha val="43137"/>
                  </a:srgbClr>
                </a:outerShdw>
              </a:effectLst>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sp>
        <p:nvSpPr>
          <p:cNvPr id="28" name="矩形 6"/>
          <p:cNvSpPr/>
          <p:nvPr>
            <p:custDataLst>
              <p:tags r:id="rId4"/>
            </p:custDataLst>
          </p:nvPr>
        </p:nvSpPr>
        <p:spPr>
          <a:xfrm>
            <a:off x="9132134" y="6211941"/>
            <a:ext cx="2801310" cy="400110"/>
          </a:xfrm>
          <a:prstGeom prst="rect">
            <a:avLst/>
          </a:prstGeom>
        </p:spPr>
        <p:txBody>
          <a:bodyPr wrap="square">
            <a:spAutoFit/>
          </a:bodyPr>
          <a:lstStyle/>
          <a:p>
            <a:pPr algn="dist"/>
            <a:r>
              <a:rPr lang="en-US" sz="2000" spc="140" dirty="0">
                <a:solidFill>
                  <a:schemeClr val="bg1">
                    <a:alpha val="3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rPr>
              <a:t>CORE BUSINESS</a:t>
            </a:r>
            <a:endParaRPr lang="en-US" sz="2000" spc="140" dirty="0">
              <a:solidFill>
                <a:schemeClr val="bg1">
                  <a:alpha val="3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ea"/>
            </a:endParaRPr>
          </a:p>
        </p:txBody>
      </p:sp>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6246115" y="1818350"/>
            <a:ext cx="4569212" cy="3517545"/>
            <a:chOff x="6246115" y="1818350"/>
            <a:chExt cx="4569212" cy="3517545"/>
          </a:xfrm>
        </p:grpSpPr>
        <p:sp>
          <p:nvSpPr>
            <p:cNvPr id="13" name="任意多边形 4"/>
            <p:cNvSpPr/>
            <p:nvPr/>
          </p:nvSpPr>
          <p:spPr>
            <a:xfrm>
              <a:off x="6246115" y="1818350"/>
              <a:ext cx="1399652" cy="3517545"/>
            </a:xfrm>
            <a:custGeom>
              <a:avLst/>
              <a:gdLst>
                <a:gd name="connsiteX0" fmla="*/ 484323 w 994844"/>
                <a:gd name="connsiteY0" fmla="*/ 0 h 2502000"/>
                <a:gd name="connsiteX1" fmla="*/ 991868 w 994844"/>
                <a:gd name="connsiteY1" fmla="*/ 575428 h 2502000"/>
                <a:gd name="connsiteX2" fmla="*/ 764369 w 994844"/>
                <a:gd name="connsiteY2" fmla="*/ 1249977 h 2502000"/>
                <a:gd name="connsiteX3" fmla="*/ 994844 w 994844"/>
                <a:gd name="connsiteY3" fmla="*/ 1923955 h 2502000"/>
                <a:gd name="connsiteX4" fmla="*/ 490307 w 994844"/>
                <a:gd name="connsiteY4" fmla="*/ 2502000 h 2502000"/>
                <a:gd name="connsiteX5" fmla="*/ 4 w 994844"/>
                <a:gd name="connsiteY5" fmla="*/ 1251953 h 2502000"/>
                <a:gd name="connsiteX6" fmla="*/ 484323 w 994844"/>
                <a:gd name="connsiteY6" fmla="*/ 0 h 25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844" h="2502000">
                  <a:moveTo>
                    <a:pt x="484323" y="0"/>
                  </a:moveTo>
                  <a:lnTo>
                    <a:pt x="991868" y="575428"/>
                  </a:lnTo>
                  <a:cubicBezTo>
                    <a:pt x="845428" y="757017"/>
                    <a:pt x="763907" y="998734"/>
                    <a:pt x="764369" y="1249977"/>
                  </a:cubicBezTo>
                  <a:cubicBezTo>
                    <a:pt x="764831" y="1501514"/>
                    <a:pt x="847432" y="1743065"/>
                    <a:pt x="994844" y="1923955"/>
                  </a:cubicBezTo>
                  <a:lnTo>
                    <a:pt x="490307" y="2502000"/>
                  </a:lnTo>
                  <a:cubicBezTo>
                    <a:pt x="178099" y="2175767"/>
                    <a:pt x="1024" y="1724307"/>
                    <a:pt x="4" y="1251953"/>
                  </a:cubicBezTo>
                  <a:cubicBezTo>
                    <a:pt x="-1015" y="779906"/>
                    <a:pt x="173882" y="327803"/>
                    <a:pt x="484323" y="0"/>
                  </a:cubicBezTo>
                  <a:close/>
                </a:path>
              </a:pathLst>
            </a:custGeom>
            <a:solidFill>
              <a:schemeClr val="tx1">
                <a:lumMod val="75000"/>
                <a:lumOff val="25000"/>
              </a:schemeClr>
            </a:solidFill>
            <a:ln w="12700" cap="flat" cmpd="sng" algn="ctr">
              <a:noFill/>
              <a:prstDash val="solid"/>
              <a:miter lim="800000"/>
            </a:ln>
            <a:effectLst>
              <a:outerShdw blurRad="63500" dir="5280000" sx="101000" sy="101000" algn="ctr" rotWithShape="0">
                <a:prstClr val="black">
                  <a:alpha val="2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rPr>
                <a:t>02</a:t>
              </a:r>
              <a:endParaRPr kumimoji="0" lang="zh-CN" altLang="en-US"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nvGrpSpPr>
            <p:cNvPr id="23" name="组合 22"/>
            <p:cNvGrpSpPr/>
            <p:nvPr/>
          </p:nvGrpSpPr>
          <p:grpSpPr>
            <a:xfrm flipH="1">
              <a:off x="8115633" y="1867674"/>
              <a:ext cx="2699694" cy="1168647"/>
              <a:chOff x="1895297" y="2159076"/>
              <a:chExt cx="2228941" cy="964866"/>
            </a:xfrm>
          </p:grpSpPr>
          <p:sp>
            <p:nvSpPr>
              <p:cNvPr id="24"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32" name="组合 31"/>
          <p:cNvGrpSpPr/>
          <p:nvPr/>
        </p:nvGrpSpPr>
        <p:grpSpPr>
          <a:xfrm>
            <a:off x="1424544" y="1818350"/>
            <a:ext cx="4309259" cy="3530941"/>
            <a:chOff x="1424544" y="1818350"/>
            <a:chExt cx="4309259" cy="3530941"/>
          </a:xfrm>
        </p:grpSpPr>
        <p:sp>
          <p:nvSpPr>
            <p:cNvPr id="12" name="任意多边形 3"/>
            <p:cNvSpPr/>
            <p:nvPr/>
          </p:nvSpPr>
          <p:spPr>
            <a:xfrm>
              <a:off x="4334151" y="1818350"/>
              <a:ext cx="1399652" cy="3517545"/>
            </a:xfrm>
            <a:custGeom>
              <a:avLst/>
              <a:gdLst>
                <a:gd name="connsiteX0" fmla="*/ 510521 w 994844"/>
                <a:gd name="connsiteY0" fmla="*/ 0 h 2502000"/>
                <a:gd name="connsiteX1" fmla="*/ 994840 w 994844"/>
                <a:gd name="connsiteY1" fmla="*/ 1251953 h 2502000"/>
                <a:gd name="connsiteX2" fmla="*/ 504537 w 994844"/>
                <a:gd name="connsiteY2" fmla="*/ 2502000 h 2502000"/>
                <a:gd name="connsiteX3" fmla="*/ 0 w 994844"/>
                <a:gd name="connsiteY3" fmla="*/ 1923955 h 2502000"/>
                <a:gd name="connsiteX4" fmla="*/ 230475 w 994844"/>
                <a:gd name="connsiteY4" fmla="*/ 1249977 h 2502000"/>
                <a:gd name="connsiteX5" fmla="*/ 2976 w 994844"/>
                <a:gd name="connsiteY5" fmla="*/ 575428 h 25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844" h="2502000">
                  <a:moveTo>
                    <a:pt x="510521" y="0"/>
                  </a:moveTo>
                  <a:cubicBezTo>
                    <a:pt x="820962" y="327803"/>
                    <a:pt x="995859" y="779906"/>
                    <a:pt x="994840" y="1251953"/>
                  </a:cubicBezTo>
                  <a:cubicBezTo>
                    <a:pt x="993820" y="1724307"/>
                    <a:pt x="816745" y="2175767"/>
                    <a:pt x="504537" y="2502000"/>
                  </a:cubicBezTo>
                  <a:lnTo>
                    <a:pt x="0" y="1923955"/>
                  </a:lnTo>
                  <a:cubicBezTo>
                    <a:pt x="147412" y="1743065"/>
                    <a:pt x="230013" y="1501514"/>
                    <a:pt x="230475" y="1249977"/>
                  </a:cubicBezTo>
                  <a:cubicBezTo>
                    <a:pt x="230937" y="998734"/>
                    <a:pt x="149416" y="757017"/>
                    <a:pt x="2976" y="575428"/>
                  </a:cubicBezTo>
                  <a:close/>
                </a:path>
              </a:pathLst>
            </a:custGeom>
            <a:solidFill>
              <a:schemeClr val="tx1">
                <a:lumMod val="75000"/>
                <a:lumOff val="25000"/>
              </a:schemeClr>
            </a:solidFill>
            <a:ln w="12700" cap="flat" cmpd="sng" algn="ctr">
              <a:noFill/>
              <a:prstDash val="solid"/>
              <a:miter lim="800000"/>
            </a:ln>
            <a:effectLst>
              <a:outerShdw blurRad="63500" dir="5280000" sx="101000" sy="101000" algn="ctr" rotWithShape="0">
                <a:prstClr val="black">
                  <a:alpha val="2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rPr>
                <a:t>04</a:t>
              </a:r>
              <a:endParaRPr kumimoji="0" lang="zh-CN" altLang="en-US"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nvGrpSpPr>
            <p:cNvPr id="20" name="组合 19"/>
            <p:cNvGrpSpPr/>
            <p:nvPr/>
          </p:nvGrpSpPr>
          <p:grpSpPr>
            <a:xfrm>
              <a:off x="1424544" y="4180644"/>
              <a:ext cx="2699694" cy="1168647"/>
              <a:chOff x="1895297" y="2159076"/>
              <a:chExt cx="2228941" cy="964866"/>
            </a:xfrm>
          </p:grpSpPr>
          <p:sp>
            <p:nvSpPr>
              <p:cNvPr id="21"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PA-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PA-文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29" name="组合 28"/>
          <p:cNvGrpSpPr/>
          <p:nvPr/>
        </p:nvGrpSpPr>
        <p:grpSpPr>
          <a:xfrm>
            <a:off x="1424544" y="1804954"/>
            <a:ext cx="6325025" cy="1399652"/>
            <a:chOff x="1424544" y="1804954"/>
            <a:chExt cx="6325025" cy="1399652"/>
          </a:xfrm>
        </p:grpSpPr>
        <p:sp>
          <p:nvSpPr>
            <p:cNvPr id="14" name="任意多边形 5"/>
            <p:cNvSpPr/>
            <p:nvPr/>
          </p:nvSpPr>
          <p:spPr>
            <a:xfrm>
              <a:off x="4230349" y="1804954"/>
              <a:ext cx="3519220" cy="1399652"/>
            </a:xfrm>
            <a:custGeom>
              <a:avLst/>
              <a:gdLst>
                <a:gd name="connsiteX0" fmla="*/ 578045 w 2502000"/>
                <a:gd name="connsiteY0" fmla="*/ 0 h 994844"/>
                <a:gd name="connsiteX1" fmla="*/ 1252023 w 2502000"/>
                <a:gd name="connsiteY1" fmla="*/ 230475 h 994844"/>
                <a:gd name="connsiteX2" fmla="*/ 1926572 w 2502000"/>
                <a:gd name="connsiteY2" fmla="*/ 2976 h 994844"/>
                <a:gd name="connsiteX3" fmla="*/ 2502000 w 2502000"/>
                <a:gd name="connsiteY3" fmla="*/ 510521 h 994844"/>
                <a:gd name="connsiteX4" fmla="*/ 1250047 w 2502000"/>
                <a:gd name="connsiteY4" fmla="*/ 994840 h 994844"/>
                <a:gd name="connsiteX5" fmla="*/ 0 w 2502000"/>
                <a:gd name="connsiteY5" fmla="*/ 504537 h 9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000" h="994844">
                  <a:moveTo>
                    <a:pt x="578045" y="0"/>
                  </a:moveTo>
                  <a:cubicBezTo>
                    <a:pt x="758935" y="147412"/>
                    <a:pt x="1000486" y="230013"/>
                    <a:pt x="1252023" y="230475"/>
                  </a:cubicBezTo>
                  <a:cubicBezTo>
                    <a:pt x="1503266" y="230937"/>
                    <a:pt x="1744983" y="149416"/>
                    <a:pt x="1926572" y="2976"/>
                  </a:cubicBezTo>
                  <a:lnTo>
                    <a:pt x="2502000" y="510521"/>
                  </a:lnTo>
                  <a:cubicBezTo>
                    <a:pt x="2174197" y="820962"/>
                    <a:pt x="1722094" y="995859"/>
                    <a:pt x="1250047" y="994840"/>
                  </a:cubicBezTo>
                  <a:cubicBezTo>
                    <a:pt x="777693" y="993820"/>
                    <a:pt x="326233" y="816745"/>
                    <a:pt x="0" y="504537"/>
                  </a:cubicBezTo>
                  <a:close/>
                </a:path>
              </a:pathLst>
            </a:custGeom>
            <a:gradFill>
              <a:gsLst>
                <a:gs pos="0">
                  <a:srgbClr val="EE455B"/>
                </a:gs>
                <a:gs pos="100000">
                  <a:srgbClr val="142073"/>
                </a:gs>
              </a:gsLst>
              <a:lin ang="2700000" scaled="1"/>
            </a:gradFill>
            <a:ln w="12700" cap="flat" cmpd="sng" algn="ctr">
              <a:noFill/>
              <a:prstDash val="solid"/>
              <a:miter lim="800000"/>
            </a:ln>
            <a:effectLst>
              <a:outerShdw blurRad="63500" dir="5280000" sx="101000" sy="101000" algn="ctr" rotWithShape="0">
                <a:prstClr val="black">
                  <a:alpha val="2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rPr>
                <a:t>01</a:t>
              </a:r>
              <a:endParaRPr kumimoji="0" lang="zh-CN" altLang="en-US"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nvGrpSpPr>
            <p:cNvPr id="17" name="组合 16"/>
            <p:cNvGrpSpPr/>
            <p:nvPr/>
          </p:nvGrpSpPr>
          <p:grpSpPr>
            <a:xfrm>
              <a:off x="1424544" y="1867674"/>
              <a:ext cx="2699694" cy="1168647"/>
              <a:chOff x="1895297" y="2159076"/>
              <a:chExt cx="2228941" cy="964866"/>
            </a:xfrm>
          </p:grpSpPr>
          <p:sp>
            <p:nvSpPr>
              <p:cNvPr id="18"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grpSp>
        <p:nvGrpSpPr>
          <p:cNvPr id="31" name="组合 30"/>
          <p:cNvGrpSpPr/>
          <p:nvPr/>
        </p:nvGrpSpPr>
        <p:grpSpPr>
          <a:xfrm>
            <a:off x="4230349" y="3936241"/>
            <a:ext cx="6584978" cy="1413050"/>
            <a:chOff x="4230349" y="3936241"/>
            <a:chExt cx="6584978" cy="1413050"/>
          </a:xfrm>
        </p:grpSpPr>
        <p:sp>
          <p:nvSpPr>
            <p:cNvPr id="15" name="任意多边形 6"/>
            <p:cNvSpPr/>
            <p:nvPr/>
          </p:nvSpPr>
          <p:spPr>
            <a:xfrm>
              <a:off x="4230349" y="3936241"/>
              <a:ext cx="3519220" cy="1399652"/>
            </a:xfrm>
            <a:custGeom>
              <a:avLst/>
              <a:gdLst>
                <a:gd name="connsiteX0" fmla="*/ 1250047 w 2502000"/>
                <a:gd name="connsiteY0" fmla="*/ 4 h 994844"/>
                <a:gd name="connsiteX1" fmla="*/ 2502000 w 2502000"/>
                <a:gd name="connsiteY1" fmla="*/ 484323 h 994844"/>
                <a:gd name="connsiteX2" fmla="*/ 1926572 w 2502000"/>
                <a:gd name="connsiteY2" fmla="*/ 991868 h 994844"/>
                <a:gd name="connsiteX3" fmla="*/ 1252023 w 2502000"/>
                <a:gd name="connsiteY3" fmla="*/ 764369 h 994844"/>
                <a:gd name="connsiteX4" fmla="*/ 578045 w 2502000"/>
                <a:gd name="connsiteY4" fmla="*/ 994844 h 994844"/>
                <a:gd name="connsiteX5" fmla="*/ 0 w 2502000"/>
                <a:gd name="connsiteY5" fmla="*/ 490307 h 994844"/>
                <a:gd name="connsiteX6" fmla="*/ 1250047 w 2502000"/>
                <a:gd name="connsiteY6" fmla="*/ 4 h 9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000" h="994844">
                  <a:moveTo>
                    <a:pt x="1250047" y="4"/>
                  </a:moveTo>
                  <a:cubicBezTo>
                    <a:pt x="1722094" y="-1015"/>
                    <a:pt x="2174197" y="173882"/>
                    <a:pt x="2502000" y="484323"/>
                  </a:cubicBezTo>
                  <a:lnTo>
                    <a:pt x="1926572" y="991868"/>
                  </a:lnTo>
                  <a:cubicBezTo>
                    <a:pt x="1744983" y="845428"/>
                    <a:pt x="1503266" y="763907"/>
                    <a:pt x="1252023" y="764369"/>
                  </a:cubicBezTo>
                  <a:cubicBezTo>
                    <a:pt x="1000486" y="764831"/>
                    <a:pt x="758935" y="847432"/>
                    <a:pt x="578045" y="994844"/>
                  </a:cubicBezTo>
                  <a:lnTo>
                    <a:pt x="0" y="490307"/>
                  </a:lnTo>
                  <a:cubicBezTo>
                    <a:pt x="326233" y="178099"/>
                    <a:pt x="777693" y="1024"/>
                    <a:pt x="1250047" y="4"/>
                  </a:cubicBezTo>
                  <a:close/>
                </a:path>
              </a:pathLst>
            </a:custGeom>
            <a:gradFill>
              <a:gsLst>
                <a:gs pos="0">
                  <a:srgbClr val="EE455B"/>
                </a:gs>
                <a:gs pos="100000">
                  <a:srgbClr val="142073"/>
                </a:gs>
              </a:gsLst>
              <a:lin ang="2700000" scaled="1"/>
            </a:gradFill>
            <a:ln w="12700" cap="flat" cmpd="sng" algn="ctr">
              <a:noFill/>
              <a:prstDash val="solid"/>
              <a:miter lim="800000"/>
            </a:ln>
            <a:effectLst>
              <a:outerShdw blurRad="63500" dir="5280000" sx="101000" sy="101000" algn="ctr" rotWithShape="0">
                <a:prstClr val="black">
                  <a:alpha val="2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rPr>
                <a:t>03</a:t>
              </a:r>
              <a:endParaRPr kumimoji="0" lang="zh-CN" altLang="en-US" sz="3375" b="0" i="0" u="none" strike="noStrike" kern="0" cap="none" spc="0" normalizeH="0" baseline="0" noProof="0" dirty="0">
                <a:ln>
                  <a:noFill/>
                </a:ln>
                <a:solidFill>
                  <a:prstClr val="white"/>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nvGrpSpPr>
            <p:cNvPr id="26" name="组合 25"/>
            <p:cNvGrpSpPr/>
            <p:nvPr/>
          </p:nvGrpSpPr>
          <p:grpSpPr>
            <a:xfrm flipH="1">
              <a:off x="8115633" y="4180644"/>
              <a:ext cx="2699694" cy="1168647"/>
              <a:chOff x="1895297" y="2159076"/>
              <a:chExt cx="2228941" cy="964866"/>
            </a:xfrm>
          </p:grpSpPr>
          <p:sp>
            <p:nvSpPr>
              <p:cNvPr id="27"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288484" y="199104"/>
            <a:ext cx="2734117" cy="707886"/>
            <a:chOff x="288484" y="199104"/>
            <a:chExt cx="2734117" cy="707886"/>
          </a:xfrm>
        </p:grpSpPr>
        <p:sp>
          <p:nvSpPr>
            <p:cNvPr id="5" name="文本框 2"/>
            <p:cNvSpPr txBox="1"/>
            <p:nvPr>
              <p:custDataLst>
                <p:tags r:id="rId1"/>
              </p:custDataLst>
            </p:nvPr>
          </p:nvSpPr>
          <p:spPr>
            <a:xfrm>
              <a:off x="288484" y="199104"/>
              <a:ext cx="1002030" cy="707886"/>
            </a:xfrm>
            <a:prstGeom prst="rect">
              <a:avLst/>
            </a:prstGeom>
            <a:noFill/>
          </p:spPr>
          <p:txBody>
            <a:bodyPr wrap="square" rtlCol="0">
              <a:spAutoFit/>
            </a:bodyPr>
            <a:lstStyle/>
            <a:p>
              <a:pPr algn="l"/>
              <a:r>
                <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rPr>
                <a:t>02</a:t>
              </a:r>
              <a:endParaRPr lang="en-US" altLang="zh-CN" sz="40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endParaRPr>
            </a:p>
          </p:txBody>
        </p:sp>
        <p:sp>
          <p:nvSpPr>
            <p:cNvPr id="6" name="文本框 5"/>
            <p:cNvSpPr txBox="1"/>
            <p:nvPr>
              <p:custDataLst>
                <p:tags r:id="rId2"/>
              </p:custDataLst>
            </p:nvPr>
          </p:nvSpPr>
          <p:spPr>
            <a:xfrm>
              <a:off x="1201615" y="261290"/>
              <a:ext cx="1820986" cy="584775"/>
            </a:xfrm>
            <a:prstGeom prst="rect">
              <a:avLst/>
            </a:prstGeom>
            <a:noFill/>
          </p:spPr>
          <p:txBody>
            <a:bodyPr wrap="square" rtlCol="0">
              <a:spAutoFit/>
            </a:bodyPr>
            <a:lstStyle>
              <a:defPPr>
                <a:defRPr lang="zh-CN"/>
              </a:defPPr>
              <a:lvl1pPr algn="dist">
                <a:defRPr sz="3600">
                  <a:solidFill>
                    <a:srgbClr val="F8E095"/>
                  </a:solidFill>
                  <a:latin typeface="思源宋体" panose="02020700000000000000" pitchFamily="18" charset="-122"/>
                  <a:ea typeface="思源宋体" panose="02020700000000000000" pitchFamily="18" charset="-122"/>
                </a:defRPr>
              </a:lvl1pPr>
            </a:lstStyle>
            <a:p>
              <a:pPr algn="l"/>
              <a:r>
                <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rPr>
                <a:t>核心业务</a:t>
              </a:r>
              <a:endParaRPr lang="zh-CN" altLang="en-US" sz="3200" dirty="0">
                <a:gradFill>
                  <a:gsLst>
                    <a:gs pos="0">
                      <a:srgbClr val="142073"/>
                    </a:gs>
                    <a:gs pos="100000">
                      <a:srgbClr val="EE455B"/>
                    </a:gs>
                  </a:gsLst>
                  <a:lin ang="2700000" scaled="1"/>
                </a:gradFill>
                <a:latin typeface="优设标题黑" panose="00000500000000000000" pitchFamily="2" charset="-122"/>
                <a:ea typeface="优设标题黑" panose="00000500000000000000" pitchFamily="2" charset="-122"/>
                <a:cs typeface="阿里巴巴普惠体 R" panose="00020600040101010101" pitchFamily="18" charset="-122"/>
                <a:sym typeface="+mn-ea"/>
              </a:endParaRPr>
            </a:p>
          </p:txBody>
        </p:sp>
      </p:grpSp>
      <p:grpSp>
        <p:nvGrpSpPr>
          <p:cNvPr id="8" name="组合 4179"/>
          <p:cNvGrpSpPr/>
          <p:nvPr/>
        </p:nvGrpSpPr>
        <p:grpSpPr bwMode="auto">
          <a:xfrm>
            <a:off x="7895004" y="1655298"/>
            <a:ext cx="3417908" cy="669880"/>
            <a:chOff x="0" y="0"/>
            <a:chExt cx="3241854" cy="635376"/>
          </a:xfrm>
        </p:grpSpPr>
        <p:grpSp>
          <p:nvGrpSpPr>
            <p:cNvPr id="10" name="五边形 29"/>
            <p:cNvGrpSpPr/>
            <p:nvPr/>
          </p:nvGrpSpPr>
          <p:grpSpPr bwMode="auto">
            <a:xfrm>
              <a:off x="498654" y="7488"/>
              <a:ext cx="2743200" cy="627888"/>
              <a:chOff x="0" y="0"/>
              <a:chExt cx="2743200" cy="627888"/>
            </a:xfrm>
          </p:grpSpPr>
          <p:pic>
            <p:nvPicPr>
              <p:cNvPr id="14" name="五边形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p:cNvSpPr txBox="1">
                <a:spLocks noChangeArrowheads="1"/>
              </p:cNvSpPr>
              <p:nvPr/>
            </p:nvSpPr>
            <p:spPr bwMode="auto">
              <a:xfrm>
                <a:off x="-1131" y="2037"/>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sp>
          <p:nvSpPr>
            <p:cNvPr id="11" name="椭圆 4181"/>
            <p:cNvSpPr>
              <a:spLocks noChangeArrowheads="1"/>
            </p:cNvSpPr>
            <p:nvPr/>
          </p:nvSpPr>
          <p:spPr bwMode="auto">
            <a:xfrm>
              <a:off x="0" y="128090"/>
              <a:ext cx="249228" cy="249228"/>
            </a:xfrm>
            <a:prstGeom prst="ellipse">
              <a:avLst/>
            </a:prstGeom>
            <a:solidFill>
              <a:srgbClr val="323F4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12" name="五边形 4182"/>
            <p:cNvSpPr>
              <a:spLocks noChangeArrowheads="1"/>
            </p:cNvSpPr>
            <p:nvPr/>
          </p:nvSpPr>
          <p:spPr bwMode="auto">
            <a:xfrm flipH="1">
              <a:off x="478473" y="0"/>
              <a:ext cx="2587064" cy="505407"/>
            </a:xfrm>
            <a:prstGeom prst="homePlate">
              <a:avLst>
                <a:gd name="adj" fmla="val 37135"/>
              </a:avLst>
            </a:prstGeom>
            <a:solidFill>
              <a:srgbClr val="323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17" name="组合 4184"/>
          <p:cNvGrpSpPr/>
          <p:nvPr/>
        </p:nvGrpSpPr>
        <p:grpSpPr bwMode="auto">
          <a:xfrm>
            <a:off x="7895004" y="5249691"/>
            <a:ext cx="3417908" cy="669259"/>
            <a:chOff x="0" y="0"/>
            <a:chExt cx="3241854" cy="634699"/>
          </a:xfrm>
        </p:grpSpPr>
        <p:grpSp>
          <p:nvGrpSpPr>
            <p:cNvPr id="19" name="五边形 29"/>
            <p:cNvGrpSpPr/>
            <p:nvPr/>
          </p:nvGrpSpPr>
          <p:grpSpPr bwMode="auto">
            <a:xfrm>
              <a:off x="498654" y="6811"/>
              <a:ext cx="2743200" cy="627888"/>
              <a:chOff x="0" y="0"/>
              <a:chExt cx="2743200" cy="627888"/>
            </a:xfrm>
          </p:grpSpPr>
          <p:pic>
            <p:nvPicPr>
              <p:cNvPr id="23" name="五边形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6"/>
              <p:cNvSpPr txBox="1">
                <a:spLocks noChangeArrowheads="1"/>
              </p:cNvSpPr>
              <p:nvPr/>
            </p:nvSpPr>
            <p:spPr bwMode="auto">
              <a:xfrm>
                <a:off x="-1131" y="2714"/>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sp>
          <p:nvSpPr>
            <p:cNvPr id="20" name="椭圆 4186"/>
            <p:cNvSpPr>
              <a:spLocks noChangeArrowheads="1"/>
            </p:cNvSpPr>
            <p:nvPr/>
          </p:nvSpPr>
          <p:spPr bwMode="auto">
            <a:xfrm>
              <a:off x="0" y="128090"/>
              <a:ext cx="249228" cy="249228"/>
            </a:xfrm>
            <a:prstGeom prst="ellipse">
              <a:avLst/>
            </a:prstGeom>
            <a:solidFill>
              <a:srgbClr val="323F4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21" name="五边形 4187"/>
            <p:cNvSpPr>
              <a:spLocks noChangeArrowheads="1"/>
            </p:cNvSpPr>
            <p:nvPr/>
          </p:nvSpPr>
          <p:spPr bwMode="auto">
            <a:xfrm flipH="1">
              <a:off x="478473" y="0"/>
              <a:ext cx="2587064" cy="505407"/>
            </a:xfrm>
            <a:prstGeom prst="homePlate">
              <a:avLst>
                <a:gd name="adj" fmla="val 37135"/>
              </a:avLst>
            </a:prstGeom>
            <a:solidFill>
              <a:srgbClr val="323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26" name="组合 4189"/>
          <p:cNvGrpSpPr/>
          <p:nvPr/>
        </p:nvGrpSpPr>
        <p:grpSpPr bwMode="auto">
          <a:xfrm flipH="1">
            <a:off x="1065257" y="1655298"/>
            <a:ext cx="3419353" cy="669880"/>
            <a:chOff x="0" y="0"/>
            <a:chExt cx="3241809" cy="635376"/>
          </a:xfrm>
        </p:grpSpPr>
        <p:grpSp>
          <p:nvGrpSpPr>
            <p:cNvPr id="28" name="五边形 29"/>
            <p:cNvGrpSpPr/>
            <p:nvPr/>
          </p:nvGrpSpPr>
          <p:grpSpPr bwMode="auto">
            <a:xfrm flipH="1">
              <a:off x="498609" y="7488"/>
              <a:ext cx="2743200" cy="627888"/>
              <a:chOff x="0" y="0"/>
              <a:chExt cx="2743200" cy="627888"/>
            </a:xfrm>
          </p:grpSpPr>
          <p:pic>
            <p:nvPicPr>
              <p:cNvPr id="32" name="五边形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25"/>
              <p:cNvSpPr txBox="1">
                <a:spLocks noChangeArrowheads="1"/>
              </p:cNvSpPr>
              <p:nvPr/>
            </p:nvSpPr>
            <p:spPr bwMode="auto">
              <a:xfrm>
                <a:off x="-1016" y="2037"/>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sp>
          <p:nvSpPr>
            <p:cNvPr id="29" name="椭圆 4191"/>
            <p:cNvSpPr>
              <a:spLocks noChangeArrowheads="1"/>
            </p:cNvSpPr>
            <p:nvPr/>
          </p:nvSpPr>
          <p:spPr bwMode="auto">
            <a:xfrm>
              <a:off x="0" y="128090"/>
              <a:ext cx="249228" cy="249228"/>
            </a:xfrm>
            <a:prstGeom prst="ellipse">
              <a:avLst/>
            </a:pr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0" name="五边形 4192"/>
            <p:cNvSpPr>
              <a:spLocks noChangeArrowheads="1"/>
            </p:cNvSpPr>
            <p:nvPr/>
          </p:nvSpPr>
          <p:spPr bwMode="auto">
            <a:xfrm flipH="1">
              <a:off x="478473" y="0"/>
              <a:ext cx="2587064" cy="505407"/>
            </a:xfrm>
            <a:prstGeom prst="homePlate">
              <a:avLst>
                <a:gd name="adj" fmla="val 37135"/>
              </a:avLst>
            </a:pr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35" name="组合 4194"/>
          <p:cNvGrpSpPr/>
          <p:nvPr/>
        </p:nvGrpSpPr>
        <p:grpSpPr bwMode="auto">
          <a:xfrm flipH="1">
            <a:off x="1065257" y="5249691"/>
            <a:ext cx="3419353" cy="669259"/>
            <a:chOff x="0" y="0"/>
            <a:chExt cx="3241809" cy="634699"/>
          </a:xfrm>
        </p:grpSpPr>
        <p:grpSp>
          <p:nvGrpSpPr>
            <p:cNvPr id="37" name="五边形 29"/>
            <p:cNvGrpSpPr/>
            <p:nvPr/>
          </p:nvGrpSpPr>
          <p:grpSpPr bwMode="auto">
            <a:xfrm flipH="1">
              <a:off x="498609" y="6811"/>
              <a:ext cx="2743200" cy="627888"/>
              <a:chOff x="0" y="0"/>
              <a:chExt cx="2743200" cy="627888"/>
            </a:xfrm>
          </p:grpSpPr>
          <p:pic>
            <p:nvPicPr>
              <p:cNvPr id="41" name="五边形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4"/>
              <p:cNvSpPr txBox="1">
                <a:spLocks noChangeArrowheads="1"/>
              </p:cNvSpPr>
              <p:nvPr/>
            </p:nvSpPr>
            <p:spPr bwMode="auto">
              <a:xfrm>
                <a:off x="-1016" y="2714"/>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sp>
          <p:nvSpPr>
            <p:cNvPr id="38" name="椭圆 4196"/>
            <p:cNvSpPr>
              <a:spLocks noChangeArrowheads="1"/>
            </p:cNvSpPr>
            <p:nvPr/>
          </p:nvSpPr>
          <p:spPr bwMode="auto">
            <a:xfrm>
              <a:off x="0" y="128090"/>
              <a:ext cx="249228" cy="249228"/>
            </a:xfrm>
            <a:prstGeom prst="ellipse">
              <a:avLst/>
            </a:pr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39" name="五边形 4197"/>
            <p:cNvSpPr>
              <a:spLocks noChangeArrowheads="1"/>
            </p:cNvSpPr>
            <p:nvPr/>
          </p:nvSpPr>
          <p:spPr bwMode="auto">
            <a:xfrm flipH="1">
              <a:off x="478473" y="0"/>
              <a:ext cx="2587064" cy="505407"/>
            </a:xfrm>
            <a:prstGeom prst="homePlate">
              <a:avLst>
                <a:gd name="adj" fmla="val 37135"/>
              </a:avLst>
            </a:pr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43" name="组合 4205"/>
          <p:cNvGrpSpPr/>
          <p:nvPr/>
        </p:nvGrpSpPr>
        <p:grpSpPr bwMode="auto">
          <a:xfrm>
            <a:off x="4554128" y="2109228"/>
            <a:ext cx="3304842" cy="3275528"/>
            <a:chOff x="0" y="0"/>
            <a:chExt cx="4115890" cy="4079752"/>
          </a:xfrm>
        </p:grpSpPr>
        <p:grpSp>
          <p:nvGrpSpPr>
            <p:cNvPr id="44" name="组合 4203"/>
            <p:cNvGrpSpPr/>
            <p:nvPr/>
          </p:nvGrpSpPr>
          <p:grpSpPr bwMode="auto">
            <a:xfrm>
              <a:off x="0" y="0"/>
              <a:ext cx="4115890" cy="4079752"/>
              <a:chOff x="0" y="0"/>
              <a:chExt cx="4354245" cy="4316016"/>
            </a:xfrm>
          </p:grpSpPr>
          <p:sp>
            <p:nvSpPr>
              <p:cNvPr id="47" name="任意多边形 4164"/>
              <p:cNvSpPr/>
              <p:nvPr/>
            </p:nvSpPr>
            <p:spPr bwMode="auto">
              <a:xfrm>
                <a:off x="0" y="2511"/>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8" name="任意多边形 4165"/>
              <p:cNvSpPr/>
              <p:nvPr/>
            </p:nvSpPr>
            <p:spPr bwMode="auto">
              <a:xfrm rot="-5400000">
                <a:off x="2509" y="220424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49" name="任意多边形 4166"/>
              <p:cNvSpPr/>
              <p:nvPr/>
            </p:nvSpPr>
            <p:spPr bwMode="auto">
              <a:xfrm rot="10800000">
                <a:off x="2239962" y="220173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gradFill>
                <a:gsLst>
                  <a:gs pos="0">
                    <a:srgbClr val="EE455B"/>
                  </a:gs>
                  <a:gs pos="100000">
                    <a:srgbClr val="14207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sp>
            <p:nvSpPr>
              <p:cNvPr id="50" name="任意多边形 4167"/>
              <p:cNvSpPr/>
              <p:nvPr/>
            </p:nvSpPr>
            <p:spPr bwMode="auto">
              <a:xfrm rot="5400000">
                <a:off x="2237450" y="2510"/>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pic>
          <p:nvPicPr>
            <p:cNvPr id="45" name="图片 41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264" y="682942"/>
              <a:ext cx="1816765" cy="28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4204"/>
            <p:cNvSpPr txBox="1">
              <a:spLocks noChangeArrowheads="1"/>
            </p:cNvSpPr>
            <p:nvPr/>
          </p:nvSpPr>
          <p:spPr bwMode="auto">
            <a:xfrm>
              <a:off x="1245605" y="1185588"/>
              <a:ext cx="1645433" cy="72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rgbClr val="323F4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rPr>
                <a:t>TITLE</a:t>
              </a:r>
              <a:endParaRPr kumimoji="0" lang="zh-CN" altLang="en-US" sz="3200" b="0" i="0" u="none" strike="noStrike" kern="0" cap="none" spc="0" normalizeH="0" baseline="0" noProof="0" dirty="0">
                <a:ln>
                  <a:noFill/>
                </a:ln>
                <a:solidFill>
                  <a:srgbClr val="323F4F"/>
                </a:solidFill>
                <a:effectLst/>
                <a:uLnTx/>
                <a:uFillTx/>
                <a:latin typeface="思源黑体 CN Bold" panose="020B0800000000000000" pitchFamily="34" charset="-122"/>
                <a:ea typeface="微软雅黑" panose="020B0503020204020204" charset="-122"/>
                <a:cs typeface="阿里巴巴普惠体 R" panose="00020600040101010101" pitchFamily="18" charset="-122"/>
                <a:sym typeface="+mn-lt"/>
              </a:endParaRPr>
            </a:p>
          </p:txBody>
        </p:sp>
      </p:grpSp>
      <p:grpSp>
        <p:nvGrpSpPr>
          <p:cNvPr id="51" name="组合 50"/>
          <p:cNvGrpSpPr/>
          <p:nvPr/>
        </p:nvGrpSpPr>
        <p:grpSpPr>
          <a:xfrm>
            <a:off x="1156247" y="1711073"/>
            <a:ext cx="2699694" cy="1360281"/>
            <a:chOff x="1895297" y="2159076"/>
            <a:chExt cx="2228941" cy="1123084"/>
          </a:xfrm>
        </p:grpSpPr>
        <p:sp>
          <p:nvSpPr>
            <p:cNvPr id="52" name="Rectangle 16"/>
            <p:cNvSpPr/>
            <p:nvPr/>
          </p:nvSpPr>
          <p:spPr>
            <a:xfrm flipH="1">
              <a:off x="1895297" y="2626348"/>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54" name="组合 53"/>
          <p:cNvGrpSpPr/>
          <p:nvPr/>
        </p:nvGrpSpPr>
        <p:grpSpPr>
          <a:xfrm flipH="1">
            <a:off x="8591535" y="1711073"/>
            <a:ext cx="2699694" cy="1360281"/>
            <a:chOff x="1895297" y="2159076"/>
            <a:chExt cx="2228941" cy="1123084"/>
          </a:xfrm>
        </p:grpSpPr>
        <p:sp>
          <p:nvSpPr>
            <p:cNvPr id="55" name="Rectangle 16"/>
            <p:cNvSpPr/>
            <p:nvPr/>
          </p:nvSpPr>
          <p:spPr>
            <a:xfrm flipH="1">
              <a:off x="1895297" y="2626348"/>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57" name="组合 56"/>
          <p:cNvGrpSpPr/>
          <p:nvPr/>
        </p:nvGrpSpPr>
        <p:grpSpPr>
          <a:xfrm>
            <a:off x="1156247" y="4323968"/>
            <a:ext cx="2699694" cy="1360316"/>
            <a:chOff x="1895297" y="2626348"/>
            <a:chExt cx="2228941" cy="1123113"/>
          </a:xfrm>
        </p:grpSpPr>
        <p:sp>
          <p:nvSpPr>
            <p:cNvPr id="58" name="Rectangle 16"/>
            <p:cNvSpPr/>
            <p:nvPr/>
          </p:nvSpPr>
          <p:spPr>
            <a:xfrm flipH="1">
              <a:off x="1895297" y="2626348"/>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9" name="Title 11"/>
            <p:cNvSpPr txBox="1"/>
            <p:nvPr/>
          </p:nvSpPr>
          <p:spPr>
            <a:xfrm flipH="1">
              <a:off x="2517083" y="3419119"/>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60" name="组合 59"/>
          <p:cNvGrpSpPr/>
          <p:nvPr/>
        </p:nvGrpSpPr>
        <p:grpSpPr>
          <a:xfrm flipH="1">
            <a:off x="8594022" y="4323968"/>
            <a:ext cx="2699694" cy="1360316"/>
            <a:chOff x="1895297" y="2626348"/>
            <a:chExt cx="2228941" cy="1123113"/>
          </a:xfrm>
        </p:grpSpPr>
        <p:sp>
          <p:nvSpPr>
            <p:cNvPr id="61" name="Rectangle 16"/>
            <p:cNvSpPr/>
            <p:nvPr/>
          </p:nvSpPr>
          <p:spPr>
            <a:xfrm flipH="1">
              <a:off x="1895297" y="2626348"/>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2" name="Title 11"/>
            <p:cNvSpPr txBox="1"/>
            <p:nvPr/>
          </p:nvSpPr>
          <p:spPr>
            <a:xfrm flipH="1">
              <a:off x="2517083" y="3419119"/>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anim calcmode="lin" valueType="num">
                                      <p:cBhvr>
                                        <p:cTn id="26" dur="500" fill="hold"/>
                                        <p:tgtEl>
                                          <p:spTgt spid="57"/>
                                        </p:tgtEl>
                                        <p:attrNameLst>
                                          <p:attrName>ppt_x</p:attrName>
                                        </p:attrNameLst>
                                      </p:cBhvr>
                                      <p:tavLst>
                                        <p:tav tm="0">
                                          <p:val>
                                            <p:strVal val="#ppt_x"/>
                                          </p:val>
                                        </p:tav>
                                        <p:tav tm="100000">
                                          <p:val>
                                            <p:strVal val="#ppt_x"/>
                                          </p:val>
                                        </p:tav>
                                      </p:tavLst>
                                    </p:anim>
                                    <p:anim calcmode="lin" valueType="num">
                                      <p:cBhvr>
                                        <p:cTn id="27" dur="500" fill="hold"/>
                                        <p:tgtEl>
                                          <p:spTgt spid="5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ICON" val="#154559;"/>
</p:tagLst>
</file>

<file path=ppt/tags/tag10.xml><?xml version="1.0" encoding="utf-8"?>
<p:tagLst xmlns:p="http://schemas.openxmlformats.org/presentationml/2006/main">
  <p:tag name="REFSHAPE" val="573023580"/>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REFSHAPE" val="573023580"/>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ISLIDE.ICON" val="#15455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REFSHAPE" val="573023580"/>
  <p:tag name="PA" val="v5.2.9"/>
</p:tagLst>
</file>

<file path=ppt/tags/tag21.xml><?xml version="1.0" encoding="utf-8"?>
<p:tagLst xmlns:p="http://schemas.openxmlformats.org/presentationml/2006/main">
  <p:tag name="ISLIDE.ICON" val="#15455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REFSHAPE" val="573023580"/>
  <p:tag name="PA" val="v5.2.9"/>
</p:tagLst>
</file>

<file path=ppt/tags/tag31.xml><?xml version="1.0" encoding="utf-8"?>
<p:tagLst xmlns:p="http://schemas.openxmlformats.org/presentationml/2006/main">
  <p:tag name="ISLIDE.ICON" val="#15455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REFSHAPE" val="573023580"/>
  <p:tag name="PA" val="v5.2.9"/>
</p:tagLst>
</file>

<file path=ppt/tags/tag40.xml><?xml version="1.0" encoding="utf-8"?>
<p:tagLst xmlns:p="http://schemas.openxmlformats.org/presentationml/2006/main">
  <p:tag name="REFSHAPE" val="573023580"/>
  <p:tag name="PA" val="v5.2.9"/>
</p:tagLst>
</file>

<file path=ppt/tags/tag41.xml><?xml version="1.0" encoding="utf-8"?>
<p:tagLst xmlns:p="http://schemas.openxmlformats.org/presentationml/2006/main">
  <p:tag name="ISLIDE.ICON" val="#15455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REFSHAPE" val="573023580"/>
  <p:tag name="PA" val="v5.2.9"/>
</p:tagLst>
</file>

<file path=ppt/tags/tag49.xml><?xml version="1.0" encoding="utf-8"?>
<p:tagLst xmlns:p="http://schemas.openxmlformats.org/presentationml/2006/main">
  <p:tag name="ISLIDE.ICON" val="#15455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ISLIDE.ICON" val="#154559;"/>
</p:tagLst>
</file>

<file path=ppt/tags/tag55.xml><?xml version="1.0" encoding="utf-8"?>
<p:tagLst xmlns:p="http://schemas.openxmlformats.org/presentationml/2006/main">
  <p:tag name="commondata" val="eyJoZGlkIjoiYTQ3YTc2YjBlNWRhYjQ0NTA0MDBkN2E0YWM4YTZjZGMifQ=="/>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REFSHAPE" val="573023580"/>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2803</Words>
  <Application>WPS 演示</Application>
  <PresentationFormat>宽屏</PresentationFormat>
  <Paragraphs>362</Paragraphs>
  <Slides>18</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阿里巴巴普惠体 R</vt:lpstr>
      <vt:lpstr>Calibri</vt:lpstr>
      <vt:lpstr>思源黑体 CN Bold</vt:lpstr>
      <vt:lpstr>思源黑体 CN Light</vt:lpstr>
      <vt:lpstr>优设标题黑</vt:lpstr>
      <vt:lpstr>思源宋体</vt:lpstr>
      <vt:lpstr>微软雅黑</vt:lpstr>
      <vt:lpstr>Open Sans Light</vt:lpstr>
      <vt:lpstr>Agency FB</vt:lpstr>
      <vt:lpstr>思源宋体 CN Heavy</vt:lpstr>
      <vt:lpstr>黑体</vt:lpstr>
      <vt:lpstr>Calibri</vt:lpstr>
      <vt:lpstr>微软雅黑 Light</vt:lpstr>
      <vt:lpstr>Arial Unicode MS</vt:lpstr>
      <vt:lpstr>等线</vt:lpstr>
      <vt:lpstr>Times New Roman</vt:lpstr>
      <vt:lpstr>Trebuchet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17</cp:revision>
  <dcterms:created xsi:type="dcterms:W3CDTF">2020-03-14T01:22:00Z</dcterms:created>
  <dcterms:modified xsi:type="dcterms:W3CDTF">2024-04-19T18:31:08Z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0CC9DBB6474549A0B500916E936A2087_13</vt:lpwstr>
  </property>
  <property fmtid="{D5CDD505-2E9C-101B-9397-08002B2CF9AE}" pid="3" name="KSOProductBuildVer">
    <vt:lpwstr>2052-12.1.0.16417</vt:lpwstr>
  </property>
</Properties>
</file>