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0" r:id="rId3"/>
    <p:sldId id="258" r:id="rId5"/>
    <p:sldId id="261" r:id="rId6"/>
    <p:sldId id="361" r:id="rId7"/>
    <p:sldId id="398" r:id="rId8"/>
    <p:sldId id="402" r:id="rId9"/>
    <p:sldId id="262" r:id="rId10"/>
    <p:sldId id="400" r:id="rId11"/>
    <p:sldId id="405" r:id="rId12"/>
    <p:sldId id="263" r:id="rId13"/>
    <p:sldId id="401" r:id="rId14"/>
    <p:sldId id="404" r:id="rId15"/>
    <p:sldId id="264" r:id="rId16"/>
    <p:sldId id="399" r:id="rId17"/>
    <p:sldId id="403" r:id="rId18"/>
    <p:sldId id="421" r:id="rId19"/>
    <p:sldId id="259" r:id="rId20"/>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7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2" d="100"/>
          <a:sy n="102" d="100"/>
        </p:scale>
        <p:origin x="132"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4" Type="http://schemas.openxmlformats.org/officeDocument/2006/relationships/tags" Target="tags/tag193.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1AF822AB-3710-46A4-8FC6-8CE70D8F2E9E}"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EFA4E32E-91E2-4036-812E-F526DD61229F}"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a:lvl2pPr marL="4572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2pPr>
    <a:lvl3pPr marL="9144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3pPr>
    <a:lvl4pPr marL="13716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4pPr>
    <a:lvl5pPr marL="18288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FA4E32E-91E2-4036-812E-F526DD61229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FA4E32E-91E2-4036-812E-F526DD61229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FA4E32E-91E2-4036-812E-F526DD61229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FA4E32E-91E2-4036-812E-F526DD61229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FA4E32E-91E2-4036-812E-F526DD61229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FA4E32E-91E2-4036-812E-F526DD61229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FA4E32E-91E2-4036-812E-F526DD61229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FA4E32E-91E2-4036-812E-F526DD61229F}"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FA4E32E-91E2-4036-812E-F526DD61229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FA4E32E-91E2-4036-812E-F526DD61229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FA4E32E-91E2-4036-812E-F526DD61229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FA4E32E-91E2-4036-812E-F526DD61229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FA4E32E-91E2-4036-812E-F526DD61229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FA4E32E-91E2-4036-812E-F526DD61229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FA4E32E-91E2-4036-812E-F526DD61229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FA4E32E-91E2-4036-812E-F526DD61229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FA4E32E-91E2-4036-812E-F526DD6122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402927" y="1005839"/>
            <a:ext cx="1840021" cy="4846320"/>
          </a:xfrm>
          <a:custGeom>
            <a:avLst/>
            <a:gdLst>
              <a:gd name="connsiteX0" fmla="*/ 0 w 1840021"/>
              <a:gd name="connsiteY0" fmla="*/ 0 h 4846320"/>
              <a:gd name="connsiteX1" fmla="*/ 1840021 w 1840021"/>
              <a:gd name="connsiteY1" fmla="*/ 0 h 4846320"/>
              <a:gd name="connsiteX2" fmla="*/ 1840021 w 1840021"/>
              <a:gd name="connsiteY2" fmla="*/ 4846320 h 4846320"/>
              <a:gd name="connsiteX3" fmla="*/ 0 w 1840021"/>
              <a:gd name="connsiteY3" fmla="*/ 4846320 h 4846320"/>
            </a:gdLst>
            <a:ahLst/>
            <a:cxnLst>
              <a:cxn ang="0">
                <a:pos x="connsiteX0" y="connsiteY0"/>
              </a:cxn>
              <a:cxn ang="0">
                <a:pos x="connsiteX1" y="connsiteY1"/>
              </a:cxn>
              <a:cxn ang="0">
                <a:pos x="connsiteX2" y="connsiteY2"/>
              </a:cxn>
              <a:cxn ang="0">
                <a:pos x="connsiteX3" y="connsiteY3"/>
              </a:cxn>
            </a:cxnLst>
            <a:rect l="l" t="t" r="r" b="b"/>
            <a:pathLst>
              <a:path w="1840021" h="4846320">
                <a:moveTo>
                  <a:pt x="0" y="0"/>
                </a:moveTo>
                <a:lnTo>
                  <a:pt x="1840021" y="0"/>
                </a:lnTo>
                <a:lnTo>
                  <a:pt x="1840021" y="4846320"/>
                </a:lnTo>
                <a:lnTo>
                  <a:pt x="0" y="4846320"/>
                </a:lnTo>
                <a:close/>
              </a:path>
            </a:pathLst>
          </a:custGeom>
        </p:spPr>
        <p:txBody>
          <a:bodyPr wrap="square">
            <a:noAutofit/>
          </a:bodyPr>
          <a:lstStyle/>
          <a:p>
            <a:endParaRPr lang="id-ID"/>
          </a:p>
        </p:txBody>
      </p:sp>
      <p:sp>
        <p:nvSpPr>
          <p:cNvPr id="11" name="Picture Placeholder 10"/>
          <p:cNvSpPr>
            <a:spLocks noGrp="1"/>
          </p:cNvSpPr>
          <p:nvPr>
            <p:ph type="pic" sz="quarter" idx="11"/>
          </p:nvPr>
        </p:nvSpPr>
        <p:spPr>
          <a:xfrm>
            <a:off x="7494550" y="-1"/>
            <a:ext cx="1840021" cy="4846320"/>
          </a:xfrm>
          <a:custGeom>
            <a:avLst/>
            <a:gdLst>
              <a:gd name="connsiteX0" fmla="*/ 0 w 1840021"/>
              <a:gd name="connsiteY0" fmla="*/ 0 h 4846320"/>
              <a:gd name="connsiteX1" fmla="*/ 1840021 w 1840021"/>
              <a:gd name="connsiteY1" fmla="*/ 0 h 4846320"/>
              <a:gd name="connsiteX2" fmla="*/ 1840021 w 1840021"/>
              <a:gd name="connsiteY2" fmla="*/ 4846320 h 4846320"/>
              <a:gd name="connsiteX3" fmla="*/ 0 w 1840021"/>
              <a:gd name="connsiteY3" fmla="*/ 4846320 h 4846320"/>
            </a:gdLst>
            <a:ahLst/>
            <a:cxnLst>
              <a:cxn ang="0">
                <a:pos x="connsiteX0" y="connsiteY0"/>
              </a:cxn>
              <a:cxn ang="0">
                <a:pos x="connsiteX1" y="connsiteY1"/>
              </a:cxn>
              <a:cxn ang="0">
                <a:pos x="connsiteX2" y="connsiteY2"/>
              </a:cxn>
              <a:cxn ang="0">
                <a:pos x="connsiteX3" y="connsiteY3"/>
              </a:cxn>
            </a:cxnLst>
            <a:rect l="l" t="t" r="r" b="b"/>
            <a:pathLst>
              <a:path w="1840021" h="4846320">
                <a:moveTo>
                  <a:pt x="0" y="0"/>
                </a:moveTo>
                <a:lnTo>
                  <a:pt x="1840021" y="0"/>
                </a:lnTo>
                <a:lnTo>
                  <a:pt x="1840021" y="4846320"/>
                </a:lnTo>
                <a:lnTo>
                  <a:pt x="0" y="4846320"/>
                </a:lnTo>
                <a:close/>
              </a:path>
            </a:pathLst>
          </a:custGeom>
        </p:spPr>
        <p:txBody>
          <a:bodyPr wrap="square">
            <a:noAutofit/>
          </a:bodyPr>
          <a:lstStyle/>
          <a:p>
            <a:endParaRPr lang="id-ID"/>
          </a:p>
        </p:txBody>
      </p:sp>
      <p:sp>
        <p:nvSpPr>
          <p:cNvPr id="14" name="Picture Placeholder 13"/>
          <p:cNvSpPr>
            <a:spLocks noGrp="1"/>
          </p:cNvSpPr>
          <p:nvPr>
            <p:ph type="pic" sz="quarter" idx="12"/>
          </p:nvPr>
        </p:nvSpPr>
        <p:spPr>
          <a:xfrm>
            <a:off x="9559640" y="1005840"/>
            <a:ext cx="1840021" cy="4846320"/>
          </a:xfrm>
          <a:custGeom>
            <a:avLst/>
            <a:gdLst>
              <a:gd name="connsiteX0" fmla="*/ 0 w 1840021"/>
              <a:gd name="connsiteY0" fmla="*/ 0 h 4846320"/>
              <a:gd name="connsiteX1" fmla="*/ 1840021 w 1840021"/>
              <a:gd name="connsiteY1" fmla="*/ 0 h 4846320"/>
              <a:gd name="connsiteX2" fmla="*/ 1840021 w 1840021"/>
              <a:gd name="connsiteY2" fmla="*/ 4846320 h 4846320"/>
              <a:gd name="connsiteX3" fmla="*/ 0 w 1840021"/>
              <a:gd name="connsiteY3" fmla="*/ 4846320 h 4846320"/>
            </a:gdLst>
            <a:ahLst/>
            <a:cxnLst>
              <a:cxn ang="0">
                <a:pos x="connsiteX0" y="connsiteY0"/>
              </a:cxn>
              <a:cxn ang="0">
                <a:pos x="connsiteX1" y="connsiteY1"/>
              </a:cxn>
              <a:cxn ang="0">
                <a:pos x="connsiteX2" y="connsiteY2"/>
              </a:cxn>
              <a:cxn ang="0">
                <a:pos x="connsiteX3" y="connsiteY3"/>
              </a:cxn>
            </a:cxnLst>
            <a:rect l="l" t="t" r="r" b="b"/>
            <a:pathLst>
              <a:path w="1840021" h="4846320">
                <a:moveTo>
                  <a:pt x="0" y="0"/>
                </a:moveTo>
                <a:lnTo>
                  <a:pt x="1840021" y="0"/>
                </a:lnTo>
                <a:lnTo>
                  <a:pt x="1840021" y="4846320"/>
                </a:lnTo>
                <a:lnTo>
                  <a:pt x="0" y="4846320"/>
                </a:lnTo>
                <a:close/>
              </a:path>
            </a:pathLst>
          </a:custGeom>
        </p:spPr>
        <p:txBody>
          <a:bodyPr wrap="square">
            <a:noAutofit/>
          </a:bodyPr>
          <a:lstStyle/>
          <a:p>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39" name="组合 38"/>
          <p:cNvGrpSpPr/>
          <p:nvPr userDrawn="1"/>
        </p:nvGrpSpPr>
        <p:grpSpPr>
          <a:xfrm>
            <a:off x="0" y="247311"/>
            <a:ext cx="1562668" cy="726451"/>
            <a:chOff x="0" y="274743"/>
            <a:chExt cx="1562668" cy="726451"/>
          </a:xfrm>
        </p:grpSpPr>
        <p:sp>
          <p:nvSpPr>
            <p:cNvPr id="40" name="任意多边形: 形状 39"/>
            <p:cNvSpPr/>
            <p:nvPr/>
          </p:nvSpPr>
          <p:spPr>
            <a:xfrm flipH="1">
              <a:off x="0" y="274743"/>
              <a:ext cx="1562668" cy="589307"/>
            </a:xfrm>
            <a:custGeom>
              <a:avLst/>
              <a:gdLst>
                <a:gd name="connsiteX0" fmla="*/ 1562668 w 1562668"/>
                <a:gd name="connsiteY0" fmla="*/ 0 h 589307"/>
                <a:gd name="connsiteX1" fmla="*/ 586071 w 1562668"/>
                <a:gd name="connsiteY1" fmla="*/ 0 h 589307"/>
                <a:gd name="connsiteX2" fmla="*/ 0 w 1562668"/>
                <a:gd name="connsiteY2" fmla="*/ 589307 h 589307"/>
                <a:gd name="connsiteX3" fmla="*/ 1562668 w 1562668"/>
                <a:gd name="connsiteY3" fmla="*/ 589307 h 589307"/>
              </a:gdLst>
              <a:ahLst/>
              <a:cxnLst>
                <a:cxn ang="0">
                  <a:pos x="connsiteX0" y="connsiteY0"/>
                </a:cxn>
                <a:cxn ang="0">
                  <a:pos x="connsiteX1" y="connsiteY1"/>
                </a:cxn>
                <a:cxn ang="0">
                  <a:pos x="connsiteX2" y="connsiteY2"/>
                </a:cxn>
                <a:cxn ang="0">
                  <a:pos x="connsiteX3" y="connsiteY3"/>
                </a:cxn>
              </a:cxnLst>
              <a:rect l="l" t="t" r="r" b="b"/>
              <a:pathLst>
                <a:path w="1562668" h="589307">
                  <a:moveTo>
                    <a:pt x="1562668" y="0"/>
                  </a:moveTo>
                  <a:lnTo>
                    <a:pt x="586071" y="0"/>
                  </a:lnTo>
                  <a:lnTo>
                    <a:pt x="0" y="589307"/>
                  </a:lnTo>
                  <a:lnTo>
                    <a:pt x="1562668" y="589307"/>
                  </a:lnTo>
                  <a:close/>
                </a:path>
              </a:pathLst>
            </a:cu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形状 40"/>
            <p:cNvSpPr/>
            <p:nvPr/>
          </p:nvSpPr>
          <p:spPr>
            <a:xfrm flipH="1">
              <a:off x="0" y="411887"/>
              <a:ext cx="1542396" cy="589307"/>
            </a:xfrm>
            <a:custGeom>
              <a:avLst/>
              <a:gdLst>
                <a:gd name="connsiteX0" fmla="*/ 1542396 w 1542396"/>
                <a:gd name="connsiteY0" fmla="*/ 0 h 589307"/>
                <a:gd name="connsiteX1" fmla="*/ 586071 w 1542396"/>
                <a:gd name="connsiteY1" fmla="*/ 0 h 589307"/>
                <a:gd name="connsiteX2" fmla="*/ 0 w 1542396"/>
                <a:gd name="connsiteY2" fmla="*/ 589307 h 589307"/>
                <a:gd name="connsiteX3" fmla="*/ 1542396 w 1542396"/>
                <a:gd name="connsiteY3" fmla="*/ 589307 h 589307"/>
              </a:gdLst>
              <a:ahLst/>
              <a:cxnLst>
                <a:cxn ang="0">
                  <a:pos x="connsiteX0" y="connsiteY0"/>
                </a:cxn>
                <a:cxn ang="0">
                  <a:pos x="connsiteX1" y="connsiteY1"/>
                </a:cxn>
                <a:cxn ang="0">
                  <a:pos x="connsiteX2" y="connsiteY2"/>
                </a:cxn>
                <a:cxn ang="0">
                  <a:pos x="connsiteX3" y="connsiteY3"/>
                </a:cxn>
              </a:cxnLst>
              <a:rect l="l" t="t" r="r" b="b"/>
              <a:pathLst>
                <a:path w="1542396" h="589307">
                  <a:moveTo>
                    <a:pt x="1542396" y="0"/>
                  </a:moveTo>
                  <a:lnTo>
                    <a:pt x="586071" y="0"/>
                  </a:lnTo>
                  <a:lnTo>
                    <a:pt x="0" y="589307"/>
                  </a:lnTo>
                  <a:lnTo>
                    <a:pt x="1542396" y="589307"/>
                  </a:lnTo>
                  <a:close/>
                </a:path>
              </a:pathLst>
            </a:cu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形状 41"/>
            <p:cNvSpPr/>
            <p:nvPr/>
          </p:nvSpPr>
          <p:spPr>
            <a:xfrm flipH="1">
              <a:off x="0" y="542936"/>
              <a:ext cx="1300824" cy="387662"/>
            </a:xfrm>
            <a:custGeom>
              <a:avLst/>
              <a:gdLst>
                <a:gd name="connsiteX0" fmla="*/ 1300824 w 1300824"/>
                <a:gd name="connsiteY0" fmla="*/ 0 h 387662"/>
                <a:gd name="connsiteX1" fmla="*/ 385534 w 1300824"/>
                <a:gd name="connsiteY1" fmla="*/ 0 h 387662"/>
                <a:gd name="connsiteX2" fmla="*/ 0 w 1300824"/>
                <a:gd name="connsiteY2" fmla="*/ 387662 h 387662"/>
                <a:gd name="connsiteX3" fmla="*/ 1300824 w 1300824"/>
                <a:gd name="connsiteY3" fmla="*/ 387662 h 387662"/>
              </a:gdLst>
              <a:ahLst/>
              <a:cxnLst>
                <a:cxn ang="0">
                  <a:pos x="connsiteX0" y="connsiteY0"/>
                </a:cxn>
                <a:cxn ang="0">
                  <a:pos x="connsiteX1" y="connsiteY1"/>
                </a:cxn>
                <a:cxn ang="0">
                  <a:pos x="connsiteX2" y="connsiteY2"/>
                </a:cxn>
                <a:cxn ang="0">
                  <a:pos x="connsiteX3" y="connsiteY3"/>
                </a:cxn>
              </a:cxnLst>
              <a:rect l="l" t="t" r="r" b="b"/>
              <a:pathLst>
                <a:path w="1300824" h="387662">
                  <a:moveTo>
                    <a:pt x="1300824" y="0"/>
                  </a:moveTo>
                  <a:lnTo>
                    <a:pt x="385534" y="0"/>
                  </a:lnTo>
                  <a:lnTo>
                    <a:pt x="0" y="387662"/>
                  </a:lnTo>
                  <a:lnTo>
                    <a:pt x="1300824" y="3876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0" name="文本框 9"/>
          <p:cNvSpPr txBox="1"/>
          <p:nvPr userDrawn="1"/>
        </p:nvSpPr>
        <p:spPr>
          <a:xfrm>
            <a:off x="1658295" y="338225"/>
            <a:ext cx="4124960" cy="584775"/>
          </a:xfrm>
          <a:prstGeom prst="rect">
            <a:avLst/>
          </a:prstGeom>
          <a:noFill/>
        </p:spPr>
        <p:txBody>
          <a:bodyPr wrap="square" rtlCol="0">
            <a:spAutoFit/>
          </a:bodyPr>
          <a:lstStyle/>
          <a:p>
            <a:pPr algn="dist"/>
            <a:r>
              <a:rPr lang="zh-CN" altLang="en-US" sz="3200" dirty="0">
                <a:solidFill>
                  <a:schemeClr val="tx1">
                    <a:lumMod val="75000"/>
                    <a:lumOff val="25000"/>
                  </a:schemeClr>
                </a:solidFill>
                <a:latin typeface="OPPOSans H" panose="00020600040101010101" pitchFamily="18" charset="-122"/>
                <a:ea typeface="OPPOSans H" panose="00020600040101010101" pitchFamily="18" charset="-122"/>
                <a:sym typeface="OPPOSans H" panose="00020600040101010101" pitchFamily="18" charset="-122"/>
              </a:rPr>
              <a:t>请输入标题文本内容</a:t>
            </a:r>
            <a:endParaRPr lang="zh-CN" altLang="en-US" sz="3200" dirty="0">
              <a:solidFill>
                <a:schemeClr val="tx1">
                  <a:lumMod val="75000"/>
                  <a:lumOff val="25000"/>
                </a:schemeClr>
              </a:solidFill>
              <a:latin typeface="OPPOSans H" panose="00020600040101010101" pitchFamily="18" charset="-122"/>
              <a:ea typeface="OPPOSans H" panose="00020600040101010101" pitchFamily="18" charset="-122"/>
              <a:sym typeface="OPPOSans H" panose="00020600040101010101" pitchFamily="18" charset="-122"/>
            </a:endParaRPr>
          </a:p>
        </p:txBody>
      </p:sp>
      <p:sp>
        <p:nvSpPr>
          <p:cNvPr id="34" name="home-outline-variant_37241"/>
          <p:cNvSpPr>
            <a:spLocks noChangeAspect="1"/>
          </p:cNvSpPr>
          <p:nvPr/>
        </p:nvSpPr>
        <p:spPr bwMode="auto">
          <a:xfrm>
            <a:off x="334056" y="363165"/>
            <a:ext cx="435086" cy="349158"/>
          </a:xfrm>
          <a:custGeom>
            <a:avLst/>
            <a:gdLst>
              <a:gd name="T0" fmla="*/ 469 w 474"/>
              <a:gd name="T1" fmla="*/ 155 h 381"/>
              <a:gd name="T2" fmla="*/ 451 w 474"/>
              <a:gd name="T3" fmla="*/ 165 h 381"/>
              <a:gd name="T4" fmla="*/ 441 w 474"/>
              <a:gd name="T5" fmla="*/ 162 h 381"/>
              <a:gd name="T6" fmla="*/ 237 w 474"/>
              <a:gd name="T7" fmla="*/ 44 h 381"/>
              <a:gd name="T8" fmla="*/ 33 w 474"/>
              <a:gd name="T9" fmla="*/ 162 h 381"/>
              <a:gd name="T10" fmla="*/ 6 w 474"/>
              <a:gd name="T11" fmla="*/ 155 h 381"/>
              <a:gd name="T12" fmla="*/ 13 w 474"/>
              <a:gd name="T13" fmla="*/ 127 h 381"/>
              <a:gd name="T14" fmla="*/ 227 w 474"/>
              <a:gd name="T15" fmla="*/ 4 h 381"/>
              <a:gd name="T16" fmla="*/ 247 w 474"/>
              <a:gd name="T17" fmla="*/ 4 h 381"/>
              <a:gd name="T18" fmla="*/ 461 w 474"/>
              <a:gd name="T19" fmla="*/ 127 h 381"/>
              <a:gd name="T20" fmla="*/ 469 w 474"/>
              <a:gd name="T21" fmla="*/ 155 h 381"/>
              <a:gd name="T22" fmla="*/ 418 w 474"/>
              <a:gd name="T23" fmla="*/ 176 h 381"/>
              <a:gd name="T24" fmla="*/ 418 w 474"/>
              <a:gd name="T25" fmla="*/ 361 h 381"/>
              <a:gd name="T26" fmla="*/ 398 w 474"/>
              <a:gd name="T27" fmla="*/ 381 h 381"/>
              <a:gd name="T28" fmla="*/ 317 w 474"/>
              <a:gd name="T29" fmla="*/ 381 h 381"/>
              <a:gd name="T30" fmla="*/ 297 w 474"/>
              <a:gd name="T31" fmla="*/ 361 h 381"/>
              <a:gd name="T32" fmla="*/ 297 w 474"/>
              <a:gd name="T33" fmla="*/ 302 h 381"/>
              <a:gd name="T34" fmla="*/ 237 w 474"/>
              <a:gd name="T35" fmla="*/ 242 h 381"/>
              <a:gd name="T36" fmla="*/ 177 w 474"/>
              <a:gd name="T37" fmla="*/ 302 h 381"/>
              <a:gd name="T38" fmla="*/ 177 w 474"/>
              <a:gd name="T39" fmla="*/ 361 h 381"/>
              <a:gd name="T40" fmla="*/ 157 w 474"/>
              <a:gd name="T41" fmla="*/ 381 h 381"/>
              <a:gd name="T42" fmla="*/ 76 w 474"/>
              <a:gd name="T43" fmla="*/ 381 h 381"/>
              <a:gd name="T44" fmla="*/ 56 w 474"/>
              <a:gd name="T45" fmla="*/ 361 h 381"/>
              <a:gd name="T46" fmla="*/ 56 w 474"/>
              <a:gd name="T47" fmla="*/ 176 h 381"/>
              <a:gd name="T48" fmla="*/ 66 w 474"/>
              <a:gd name="T49" fmla="*/ 158 h 381"/>
              <a:gd name="T50" fmla="*/ 227 w 474"/>
              <a:gd name="T51" fmla="*/ 65 h 381"/>
              <a:gd name="T52" fmla="*/ 247 w 474"/>
              <a:gd name="T53" fmla="*/ 65 h 381"/>
              <a:gd name="T54" fmla="*/ 408 w 474"/>
              <a:gd name="T55" fmla="*/ 158 h 381"/>
              <a:gd name="T56" fmla="*/ 418 w 474"/>
              <a:gd name="T57" fmla="*/ 176 h 381"/>
              <a:gd name="T58" fmla="*/ 378 w 474"/>
              <a:gd name="T59" fmla="*/ 187 h 381"/>
              <a:gd name="T60" fmla="*/ 237 w 474"/>
              <a:gd name="T61" fmla="*/ 106 h 381"/>
              <a:gd name="T62" fmla="*/ 96 w 474"/>
              <a:gd name="T63" fmla="*/ 187 h 381"/>
              <a:gd name="T64" fmla="*/ 96 w 474"/>
              <a:gd name="T65" fmla="*/ 341 h 381"/>
              <a:gd name="T66" fmla="*/ 137 w 474"/>
              <a:gd name="T67" fmla="*/ 341 h 381"/>
              <a:gd name="T68" fmla="*/ 137 w 474"/>
              <a:gd name="T69" fmla="*/ 302 h 381"/>
              <a:gd name="T70" fmla="*/ 237 w 474"/>
              <a:gd name="T71" fmla="*/ 202 h 381"/>
              <a:gd name="T72" fmla="*/ 337 w 474"/>
              <a:gd name="T73" fmla="*/ 302 h 381"/>
              <a:gd name="T74" fmla="*/ 337 w 474"/>
              <a:gd name="T75" fmla="*/ 341 h 381"/>
              <a:gd name="T76" fmla="*/ 378 w 474"/>
              <a:gd name="T77" fmla="*/ 341 h 381"/>
              <a:gd name="T78" fmla="*/ 378 w 474"/>
              <a:gd name="T79" fmla="*/ 187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4" h="381">
                <a:moveTo>
                  <a:pt x="469" y="155"/>
                </a:moveTo>
                <a:cubicBezTo>
                  <a:pt x="465" y="161"/>
                  <a:pt x="458" y="165"/>
                  <a:pt x="451" y="165"/>
                </a:cubicBezTo>
                <a:cubicBezTo>
                  <a:pt x="448" y="165"/>
                  <a:pt x="444" y="164"/>
                  <a:pt x="441" y="162"/>
                </a:cubicBezTo>
                <a:lnTo>
                  <a:pt x="237" y="44"/>
                </a:lnTo>
                <a:lnTo>
                  <a:pt x="33" y="162"/>
                </a:lnTo>
                <a:cubicBezTo>
                  <a:pt x="23" y="168"/>
                  <a:pt x="11" y="164"/>
                  <a:pt x="6" y="155"/>
                </a:cubicBezTo>
                <a:cubicBezTo>
                  <a:pt x="0" y="145"/>
                  <a:pt x="3" y="133"/>
                  <a:pt x="13" y="127"/>
                </a:cubicBezTo>
                <a:lnTo>
                  <a:pt x="227" y="4"/>
                </a:lnTo>
                <a:cubicBezTo>
                  <a:pt x="233" y="0"/>
                  <a:pt x="241" y="0"/>
                  <a:pt x="247" y="4"/>
                </a:cubicBezTo>
                <a:lnTo>
                  <a:pt x="461" y="127"/>
                </a:lnTo>
                <a:cubicBezTo>
                  <a:pt x="471" y="133"/>
                  <a:pt x="474" y="145"/>
                  <a:pt x="469" y="155"/>
                </a:cubicBezTo>
                <a:close/>
                <a:moveTo>
                  <a:pt x="418" y="176"/>
                </a:moveTo>
                <a:lnTo>
                  <a:pt x="418" y="361"/>
                </a:lnTo>
                <a:cubicBezTo>
                  <a:pt x="418" y="372"/>
                  <a:pt x="409" y="381"/>
                  <a:pt x="398" y="381"/>
                </a:cubicBezTo>
                <a:lnTo>
                  <a:pt x="317" y="381"/>
                </a:lnTo>
                <a:cubicBezTo>
                  <a:pt x="306" y="381"/>
                  <a:pt x="297" y="372"/>
                  <a:pt x="297" y="361"/>
                </a:cubicBezTo>
                <a:lnTo>
                  <a:pt x="297" y="302"/>
                </a:lnTo>
                <a:cubicBezTo>
                  <a:pt x="297" y="269"/>
                  <a:pt x="270" y="242"/>
                  <a:pt x="237" y="242"/>
                </a:cubicBezTo>
                <a:cubicBezTo>
                  <a:pt x="204" y="242"/>
                  <a:pt x="177" y="269"/>
                  <a:pt x="177" y="302"/>
                </a:cubicBezTo>
                <a:lnTo>
                  <a:pt x="177" y="361"/>
                </a:lnTo>
                <a:cubicBezTo>
                  <a:pt x="177" y="372"/>
                  <a:pt x="168" y="381"/>
                  <a:pt x="157" y="381"/>
                </a:cubicBezTo>
                <a:lnTo>
                  <a:pt x="76" y="381"/>
                </a:lnTo>
                <a:cubicBezTo>
                  <a:pt x="65" y="381"/>
                  <a:pt x="56" y="372"/>
                  <a:pt x="56" y="361"/>
                </a:cubicBezTo>
                <a:lnTo>
                  <a:pt x="56" y="176"/>
                </a:lnTo>
                <a:cubicBezTo>
                  <a:pt x="56" y="168"/>
                  <a:pt x="60" y="162"/>
                  <a:pt x="66" y="158"/>
                </a:cubicBezTo>
                <a:lnTo>
                  <a:pt x="227" y="65"/>
                </a:lnTo>
                <a:cubicBezTo>
                  <a:pt x="233" y="62"/>
                  <a:pt x="241" y="62"/>
                  <a:pt x="247" y="65"/>
                </a:cubicBezTo>
                <a:lnTo>
                  <a:pt x="408" y="158"/>
                </a:lnTo>
                <a:cubicBezTo>
                  <a:pt x="414" y="162"/>
                  <a:pt x="418" y="168"/>
                  <a:pt x="418" y="176"/>
                </a:cubicBezTo>
                <a:close/>
                <a:moveTo>
                  <a:pt x="378" y="187"/>
                </a:moveTo>
                <a:lnTo>
                  <a:pt x="237" y="106"/>
                </a:lnTo>
                <a:lnTo>
                  <a:pt x="96" y="187"/>
                </a:lnTo>
                <a:lnTo>
                  <a:pt x="96" y="341"/>
                </a:lnTo>
                <a:lnTo>
                  <a:pt x="137" y="341"/>
                </a:lnTo>
                <a:lnTo>
                  <a:pt x="137" y="302"/>
                </a:lnTo>
                <a:cubicBezTo>
                  <a:pt x="137" y="247"/>
                  <a:pt x="182" y="202"/>
                  <a:pt x="237" y="202"/>
                </a:cubicBezTo>
                <a:cubicBezTo>
                  <a:pt x="292" y="202"/>
                  <a:pt x="337" y="247"/>
                  <a:pt x="337" y="302"/>
                </a:cubicBezTo>
                <a:lnTo>
                  <a:pt x="337" y="341"/>
                </a:lnTo>
                <a:lnTo>
                  <a:pt x="378" y="341"/>
                </a:lnTo>
                <a:lnTo>
                  <a:pt x="378" y="187"/>
                </a:lnTo>
                <a:close/>
              </a:path>
            </a:pathLst>
          </a:custGeom>
          <a:gradFill>
            <a:gsLst>
              <a:gs pos="10000">
                <a:schemeClr val="bg1"/>
              </a:gs>
              <a:gs pos="100000">
                <a:schemeClr val="bg1">
                  <a:alpha val="0"/>
                </a:schemeClr>
              </a:gs>
            </a:gsLst>
            <a:lin ang="2700000" scaled="0"/>
          </a:gradFill>
          <a:ln>
            <a:noFill/>
          </a:ln>
        </p:spPr>
      </p:sp>
      <p:grpSp>
        <p:nvGrpSpPr>
          <p:cNvPr id="13" name="组合 12"/>
          <p:cNvGrpSpPr/>
          <p:nvPr userDrawn="1"/>
        </p:nvGrpSpPr>
        <p:grpSpPr>
          <a:xfrm rot="10800000">
            <a:off x="11247121" y="6235700"/>
            <a:ext cx="944879" cy="197104"/>
            <a:chOff x="0" y="1889317"/>
            <a:chExt cx="1921049" cy="246380"/>
          </a:xfrm>
        </p:grpSpPr>
        <p:sp>
          <p:nvSpPr>
            <p:cNvPr id="46" name="任意多边形: 形状 45"/>
            <p:cNvSpPr/>
            <p:nvPr userDrawn="1"/>
          </p:nvSpPr>
          <p:spPr>
            <a:xfrm>
              <a:off x="0" y="1889317"/>
              <a:ext cx="1921049" cy="246380"/>
            </a:xfrm>
            <a:custGeom>
              <a:avLst/>
              <a:gdLst>
                <a:gd name="connsiteX0" fmla="*/ 0 w 1921049"/>
                <a:gd name="connsiteY0" fmla="*/ 0 h 246380"/>
                <a:gd name="connsiteX1" fmla="*/ 1921049 w 1921049"/>
                <a:gd name="connsiteY1" fmla="*/ 0 h 246380"/>
                <a:gd name="connsiteX2" fmla="*/ 1784271 w 1921049"/>
                <a:gd name="connsiteY2" fmla="*/ 246380 h 246380"/>
                <a:gd name="connsiteX3" fmla="*/ 0 w 1921049"/>
                <a:gd name="connsiteY3" fmla="*/ 246380 h 246380"/>
              </a:gdLst>
              <a:ahLst/>
              <a:cxnLst>
                <a:cxn ang="0">
                  <a:pos x="connsiteX0" y="connsiteY0"/>
                </a:cxn>
                <a:cxn ang="0">
                  <a:pos x="connsiteX1" y="connsiteY1"/>
                </a:cxn>
                <a:cxn ang="0">
                  <a:pos x="connsiteX2" y="connsiteY2"/>
                </a:cxn>
                <a:cxn ang="0">
                  <a:pos x="connsiteX3" y="connsiteY3"/>
                </a:cxn>
              </a:cxnLst>
              <a:rect l="l" t="t" r="r" b="b"/>
              <a:pathLst>
                <a:path w="1921049" h="246380">
                  <a:moveTo>
                    <a:pt x="0" y="0"/>
                  </a:moveTo>
                  <a:lnTo>
                    <a:pt x="1921049" y="0"/>
                  </a:lnTo>
                  <a:lnTo>
                    <a:pt x="1784271" y="246380"/>
                  </a:lnTo>
                  <a:lnTo>
                    <a:pt x="0" y="24638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形状 46"/>
            <p:cNvSpPr/>
            <p:nvPr userDrawn="1"/>
          </p:nvSpPr>
          <p:spPr>
            <a:xfrm>
              <a:off x="1" y="1889317"/>
              <a:ext cx="1600953" cy="246380"/>
            </a:xfrm>
            <a:custGeom>
              <a:avLst/>
              <a:gdLst>
                <a:gd name="connsiteX0" fmla="*/ 0 w 1600953"/>
                <a:gd name="connsiteY0" fmla="*/ 0 h 246380"/>
                <a:gd name="connsiteX1" fmla="*/ 1600953 w 1600953"/>
                <a:gd name="connsiteY1" fmla="*/ 0 h 246380"/>
                <a:gd name="connsiteX2" fmla="*/ 1464175 w 1600953"/>
                <a:gd name="connsiteY2" fmla="*/ 246380 h 246380"/>
                <a:gd name="connsiteX3" fmla="*/ 0 w 1600953"/>
                <a:gd name="connsiteY3" fmla="*/ 246380 h 246380"/>
              </a:gdLst>
              <a:ahLst/>
              <a:cxnLst>
                <a:cxn ang="0">
                  <a:pos x="connsiteX0" y="connsiteY0"/>
                </a:cxn>
                <a:cxn ang="0">
                  <a:pos x="connsiteX1" y="connsiteY1"/>
                </a:cxn>
                <a:cxn ang="0">
                  <a:pos x="connsiteX2" y="connsiteY2"/>
                </a:cxn>
                <a:cxn ang="0">
                  <a:pos x="connsiteX3" y="connsiteY3"/>
                </a:cxn>
              </a:cxnLst>
              <a:rect l="l" t="t" r="r" b="b"/>
              <a:pathLst>
                <a:path w="1600953" h="246380">
                  <a:moveTo>
                    <a:pt x="0" y="0"/>
                  </a:moveTo>
                  <a:lnTo>
                    <a:pt x="1600953" y="0"/>
                  </a:lnTo>
                  <a:lnTo>
                    <a:pt x="1464175" y="246380"/>
                  </a:lnTo>
                  <a:lnTo>
                    <a:pt x="0" y="24638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形状 47"/>
            <p:cNvSpPr/>
            <p:nvPr userDrawn="1"/>
          </p:nvSpPr>
          <p:spPr>
            <a:xfrm>
              <a:off x="1" y="1889317"/>
              <a:ext cx="1198617" cy="246380"/>
            </a:xfrm>
            <a:custGeom>
              <a:avLst/>
              <a:gdLst>
                <a:gd name="connsiteX0" fmla="*/ 0 w 1198617"/>
                <a:gd name="connsiteY0" fmla="*/ 0 h 246380"/>
                <a:gd name="connsiteX1" fmla="*/ 1198617 w 1198617"/>
                <a:gd name="connsiteY1" fmla="*/ 0 h 246380"/>
                <a:gd name="connsiteX2" fmla="*/ 1061839 w 1198617"/>
                <a:gd name="connsiteY2" fmla="*/ 246380 h 246380"/>
                <a:gd name="connsiteX3" fmla="*/ 0 w 1198617"/>
                <a:gd name="connsiteY3" fmla="*/ 246380 h 246380"/>
              </a:gdLst>
              <a:ahLst/>
              <a:cxnLst>
                <a:cxn ang="0">
                  <a:pos x="connsiteX0" y="connsiteY0"/>
                </a:cxn>
                <a:cxn ang="0">
                  <a:pos x="connsiteX1" y="connsiteY1"/>
                </a:cxn>
                <a:cxn ang="0">
                  <a:pos x="connsiteX2" y="connsiteY2"/>
                </a:cxn>
                <a:cxn ang="0">
                  <a:pos x="connsiteX3" y="connsiteY3"/>
                </a:cxn>
              </a:cxnLst>
              <a:rect l="l" t="t" r="r" b="b"/>
              <a:pathLst>
                <a:path w="1198617" h="246380">
                  <a:moveTo>
                    <a:pt x="0" y="0"/>
                  </a:moveTo>
                  <a:lnTo>
                    <a:pt x="1198617" y="0"/>
                  </a:lnTo>
                  <a:lnTo>
                    <a:pt x="1061839" y="246380"/>
                  </a:lnTo>
                  <a:lnTo>
                    <a:pt x="0" y="24638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id-ID"/>
          </a:p>
        </p:txBody>
      </p:sp>
      <p:sp>
        <p:nvSpPr>
          <p:cNvPr id="4" name="Date Placeholder 3"/>
          <p:cNvSpPr>
            <a:spLocks noGrp="1"/>
          </p:cNvSpPr>
          <p:nvPr>
            <p:ph type="dt" sz="half" idx="10"/>
          </p:nvPr>
        </p:nvSpPr>
        <p:spPr/>
        <p:txBody>
          <a:bodyPr/>
          <a:lstStyle/>
          <a:p>
            <a:fld id="{A19D10A7-5561-4386-BF58-792A3CC42904}" type="datetimeFigureOut">
              <a:rPr lang="id-ID" smtClean="0"/>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0993282-25B7-48F6-A245-BD91EBBF48B2}" type="slidenum">
              <a:rPr lang="id-ID" smtClean="0"/>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72095E-253A-4E3C-ACB3-353EBF1B530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ADBCA0-CF5A-472E-833F-2F58EF2F51C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xml"/><Relationship Id="rId4" Type="http://schemas.openxmlformats.org/officeDocument/2006/relationships/tags" Target="../tags/tag94.xml"/><Relationship Id="rId3" Type="http://schemas.openxmlformats.org/officeDocument/2006/relationships/image" Target="../media/image2.png"/><Relationship Id="rId2" Type="http://schemas.openxmlformats.org/officeDocument/2006/relationships/tags" Target="../tags/tag93.xml"/><Relationship Id="rId1" Type="http://schemas.openxmlformats.org/officeDocument/2006/relationships/tags" Target="../tags/tag92.xml"/></Relationships>
</file>

<file path=ppt/slides/_rels/slide11.xml.rels><?xml version="1.0" encoding="UTF-8" standalone="yes"?>
<Relationships xmlns="http://schemas.openxmlformats.org/package/2006/relationships"><Relationship Id="rId9" Type="http://schemas.openxmlformats.org/officeDocument/2006/relationships/image" Target="../media/image4.jpeg"/><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image" Target="../media/image3.jpeg"/><Relationship Id="rId3" Type="http://schemas.openxmlformats.org/officeDocument/2006/relationships/tags" Target="../tags/tag97.xml"/><Relationship Id="rId2" Type="http://schemas.openxmlformats.org/officeDocument/2006/relationships/tags" Target="../tags/tag96.xml"/><Relationship Id="rId18" Type="http://schemas.openxmlformats.org/officeDocument/2006/relationships/notesSlide" Target="../notesSlides/notesSlide11.xml"/><Relationship Id="rId17" Type="http://schemas.openxmlformats.org/officeDocument/2006/relationships/slideLayout" Target="../slideLayouts/slideLayout2.xml"/><Relationship Id="rId16" Type="http://schemas.openxmlformats.org/officeDocument/2006/relationships/tags" Target="../tags/tag107.xml"/><Relationship Id="rId15" Type="http://schemas.openxmlformats.org/officeDocument/2006/relationships/tags" Target="../tags/tag106.xml"/><Relationship Id="rId14" Type="http://schemas.openxmlformats.org/officeDocument/2006/relationships/image" Target="../media/image1.jpeg"/><Relationship Id="rId13" Type="http://schemas.openxmlformats.org/officeDocument/2006/relationships/tags" Target="../tags/tag105.xml"/><Relationship Id="rId12" Type="http://schemas.openxmlformats.org/officeDocument/2006/relationships/tags" Target="../tags/tag104.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tags" Target="../tags/tag95.xml"/></Relationships>
</file>

<file path=ppt/slides/_rels/slide12.xml.rels><?xml version="1.0" encoding="UTF-8" standalone="yes"?>
<Relationships xmlns="http://schemas.openxmlformats.org/package/2006/relationships"><Relationship Id="rId9" Type="http://schemas.openxmlformats.org/officeDocument/2006/relationships/tags" Target="../tags/tag116.xml"/><Relationship Id="rId8" Type="http://schemas.openxmlformats.org/officeDocument/2006/relationships/tags" Target="../tags/tag115.xml"/><Relationship Id="rId7" Type="http://schemas.openxmlformats.org/officeDocument/2006/relationships/tags" Target="../tags/tag114.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9" Type="http://schemas.openxmlformats.org/officeDocument/2006/relationships/notesSlide" Target="../notesSlides/notesSlide12.xml"/><Relationship Id="rId28" Type="http://schemas.openxmlformats.org/officeDocument/2006/relationships/slideLayout" Target="../slideLayouts/slideLayout2.xml"/><Relationship Id="rId27" Type="http://schemas.openxmlformats.org/officeDocument/2006/relationships/tags" Target="../tags/tag134.xml"/><Relationship Id="rId26" Type="http://schemas.openxmlformats.org/officeDocument/2006/relationships/tags" Target="../tags/tag133.xml"/><Relationship Id="rId25" Type="http://schemas.openxmlformats.org/officeDocument/2006/relationships/tags" Target="../tags/tag132.xml"/><Relationship Id="rId24" Type="http://schemas.openxmlformats.org/officeDocument/2006/relationships/tags" Target="../tags/tag131.xml"/><Relationship Id="rId23" Type="http://schemas.openxmlformats.org/officeDocument/2006/relationships/tags" Target="../tags/tag130.xml"/><Relationship Id="rId22" Type="http://schemas.openxmlformats.org/officeDocument/2006/relationships/tags" Target="../tags/tag129.xml"/><Relationship Id="rId21" Type="http://schemas.openxmlformats.org/officeDocument/2006/relationships/tags" Target="../tags/tag128.xml"/><Relationship Id="rId20" Type="http://schemas.openxmlformats.org/officeDocument/2006/relationships/tags" Target="../tags/tag127.xml"/><Relationship Id="rId2" Type="http://schemas.openxmlformats.org/officeDocument/2006/relationships/tags" Target="../tags/tag109.xml"/><Relationship Id="rId19" Type="http://schemas.openxmlformats.org/officeDocument/2006/relationships/tags" Target="../tags/tag126.xml"/><Relationship Id="rId18" Type="http://schemas.openxmlformats.org/officeDocument/2006/relationships/tags" Target="../tags/tag125.xml"/><Relationship Id="rId17" Type="http://schemas.openxmlformats.org/officeDocument/2006/relationships/tags" Target="../tags/tag124.xml"/><Relationship Id="rId16" Type="http://schemas.openxmlformats.org/officeDocument/2006/relationships/tags" Target="../tags/tag123.xml"/><Relationship Id="rId15" Type="http://schemas.openxmlformats.org/officeDocument/2006/relationships/tags" Target="../tags/tag122.xml"/><Relationship Id="rId14" Type="http://schemas.openxmlformats.org/officeDocument/2006/relationships/tags" Target="../tags/tag121.xml"/><Relationship Id="rId13" Type="http://schemas.openxmlformats.org/officeDocument/2006/relationships/tags" Target="../tags/tag120.xml"/><Relationship Id="rId12" Type="http://schemas.openxmlformats.org/officeDocument/2006/relationships/tags" Target="../tags/tag119.xml"/><Relationship Id="rId11" Type="http://schemas.openxmlformats.org/officeDocument/2006/relationships/tags" Target="../tags/tag118.xml"/><Relationship Id="rId10" Type="http://schemas.openxmlformats.org/officeDocument/2006/relationships/tags" Target="../tags/tag117.xml"/><Relationship Id="rId1" Type="http://schemas.openxmlformats.org/officeDocument/2006/relationships/tags" Target="../tags/tag108.xml"/></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1.xml"/><Relationship Id="rId4" Type="http://schemas.openxmlformats.org/officeDocument/2006/relationships/tags" Target="../tags/tag137.xml"/><Relationship Id="rId3" Type="http://schemas.openxmlformats.org/officeDocument/2006/relationships/image" Target="../media/image2.png"/><Relationship Id="rId2" Type="http://schemas.openxmlformats.org/officeDocument/2006/relationships/tags" Target="../tags/tag136.xml"/><Relationship Id="rId1" Type="http://schemas.openxmlformats.org/officeDocument/2006/relationships/tags" Target="../tags/tag135.xml"/></Relationships>
</file>

<file path=ppt/slides/_rels/slide14.xml.rels><?xml version="1.0" encoding="UTF-8" standalone="yes"?>
<Relationships xmlns="http://schemas.openxmlformats.org/package/2006/relationships"><Relationship Id="rId9" Type="http://schemas.openxmlformats.org/officeDocument/2006/relationships/tags" Target="../tags/tag145.xml"/><Relationship Id="rId8" Type="http://schemas.openxmlformats.org/officeDocument/2006/relationships/tags" Target="../tags/tag144.xml"/><Relationship Id="rId7" Type="http://schemas.openxmlformats.org/officeDocument/2006/relationships/tags" Target="../tags/tag143.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image" Target="../media/image4.jpeg"/><Relationship Id="rId18" Type="http://schemas.openxmlformats.org/officeDocument/2006/relationships/notesSlide" Target="../notesSlides/notesSlide14.xml"/><Relationship Id="rId17" Type="http://schemas.openxmlformats.org/officeDocument/2006/relationships/slideLayout" Target="../slideLayouts/slideLayout2.xml"/><Relationship Id="rId16" Type="http://schemas.openxmlformats.org/officeDocument/2006/relationships/tags" Target="../tags/tag152.xml"/><Relationship Id="rId15" Type="http://schemas.openxmlformats.org/officeDocument/2006/relationships/tags" Target="../tags/tag151.xml"/><Relationship Id="rId14" Type="http://schemas.openxmlformats.org/officeDocument/2006/relationships/tags" Target="../tags/tag150.xml"/><Relationship Id="rId13" Type="http://schemas.openxmlformats.org/officeDocument/2006/relationships/tags" Target="../tags/tag149.xml"/><Relationship Id="rId12" Type="http://schemas.openxmlformats.org/officeDocument/2006/relationships/tags" Target="../tags/tag148.xml"/><Relationship Id="rId11" Type="http://schemas.openxmlformats.org/officeDocument/2006/relationships/tags" Target="../tags/tag147.xml"/><Relationship Id="rId10" Type="http://schemas.openxmlformats.org/officeDocument/2006/relationships/tags" Target="../tags/tag146.xml"/><Relationship Id="rId1" Type="http://schemas.openxmlformats.org/officeDocument/2006/relationships/tags" Target="../tags/tag138.xml"/></Relationships>
</file>

<file path=ppt/slides/_rels/slide15.xml.rels><?xml version="1.0" encoding="UTF-8" standalone="yes"?>
<Relationships xmlns="http://schemas.openxmlformats.org/package/2006/relationships"><Relationship Id="rId9" Type="http://schemas.openxmlformats.org/officeDocument/2006/relationships/tags" Target="../tags/tag161.xml"/><Relationship Id="rId8" Type="http://schemas.openxmlformats.org/officeDocument/2006/relationships/tags" Target="../tags/tag160.xml"/><Relationship Id="rId7" Type="http://schemas.openxmlformats.org/officeDocument/2006/relationships/tags" Target="../tags/tag159.xml"/><Relationship Id="rId6" Type="http://schemas.openxmlformats.org/officeDocument/2006/relationships/tags" Target="../tags/tag158.xml"/><Relationship Id="rId5" Type="http://schemas.openxmlformats.org/officeDocument/2006/relationships/tags" Target="../tags/tag157.xml"/><Relationship Id="rId4" Type="http://schemas.openxmlformats.org/officeDocument/2006/relationships/tags" Target="../tags/tag156.xml"/><Relationship Id="rId32" Type="http://schemas.openxmlformats.org/officeDocument/2006/relationships/notesSlide" Target="../notesSlides/notesSlide15.xml"/><Relationship Id="rId31" Type="http://schemas.openxmlformats.org/officeDocument/2006/relationships/slideLayout" Target="../slideLayouts/slideLayout2.xml"/><Relationship Id="rId30" Type="http://schemas.openxmlformats.org/officeDocument/2006/relationships/tags" Target="../tags/tag182.xml"/><Relationship Id="rId3" Type="http://schemas.openxmlformats.org/officeDocument/2006/relationships/tags" Target="../tags/tag155.xml"/><Relationship Id="rId29" Type="http://schemas.openxmlformats.org/officeDocument/2006/relationships/tags" Target="../tags/tag181.xml"/><Relationship Id="rId28" Type="http://schemas.openxmlformats.org/officeDocument/2006/relationships/tags" Target="../tags/tag180.xml"/><Relationship Id="rId27" Type="http://schemas.openxmlformats.org/officeDocument/2006/relationships/tags" Target="../tags/tag179.xml"/><Relationship Id="rId26" Type="http://schemas.openxmlformats.org/officeDocument/2006/relationships/tags" Target="../tags/tag178.xml"/><Relationship Id="rId25" Type="http://schemas.openxmlformats.org/officeDocument/2006/relationships/tags" Target="../tags/tag177.xml"/><Relationship Id="rId24" Type="http://schemas.openxmlformats.org/officeDocument/2006/relationships/tags" Target="../tags/tag176.xml"/><Relationship Id="rId23" Type="http://schemas.openxmlformats.org/officeDocument/2006/relationships/tags" Target="../tags/tag175.xml"/><Relationship Id="rId22" Type="http://schemas.openxmlformats.org/officeDocument/2006/relationships/tags" Target="../tags/tag174.xml"/><Relationship Id="rId21" Type="http://schemas.openxmlformats.org/officeDocument/2006/relationships/tags" Target="../tags/tag173.xml"/><Relationship Id="rId20" Type="http://schemas.openxmlformats.org/officeDocument/2006/relationships/tags" Target="../tags/tag172.xml"/><Relationship Id="rId2" Type="http://schemas.openxmlformats.org/officeDocument/2006/relationships/tags" Target="../tags/tag154.xml"/><Relationship Id="rId19" Type="http://schemas.openxmlformats.org/officeDocument/2006/relationships/tags" Target="../tags/tag171.xml"/><Relationship Id="rId18" Type="http://schemas.openxmlformats.org/officeDocument/2006/relationships/tags" Target="../tags/tag170.xml"/><Relationship Id="rId17" Type="http://schemas.openxmlformats.org/officeDocument/2006/relationships/tags" Target="../tags/tag169.xml"/><Relationship Id="rId16" Type="http://schemas.openxmlformats.org/officeDocument/2006/relationships/tags" Target="../tags/tag168.xml"/><Relationship Id="rId15" Type="http://schemas.openxmlformats.org/officeDocument/2006/relationships/tags" Target="../tags/tag167.xml"/><Relationship Id="rId14" Type="http://schemas.openxmlformats.org/officeDocument/2006/relationships/tags" Target="../tags/tag166.xml"/><Relationship Id="rId13" Type="http://schemas.openxmlformats.org/officeDocument/2006/relationships/tags" Target="../tags/tag165.xml"/><Relationship Id="rId12" Type="http://schemas.openxmlformats.org/officeDocument/2006/relationships/tags" Target="../tags/tag164.xml"/><Relationship Id="rId11" Type="http://schemas.openxmlformats.org/officeDocument/2006/relationships/tags" Target="../tags/tag163.xml"/><Relationship Id="rId10" Type="http://schemas.openxmlformats.org/officeDocument/2006/relationships/tags" Target="../tags/tag162.xml"/><Relationship Id="rId1" Type="http://schemas.openxmlformats.org/officeDocument/2006/relationships/tags" Target="../tags/tag153.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7" Type="http://schemas.openxmlformats.org/officeDocument/2006/relationships/slideLayout" Target="../slideLayouts/slideLayout2.xml"/><Relationship Id="rId6" Type="http://schemas.openxmlformats.org/officeDocument/2006/relationships/tags" Target="../tags/tag188.xml"/><Relationship Id="rId5" Type="http://schemas.openxmlformats.org/officeDocument/2006/relationships/tags" Target="../tags/tag187.xml"/><Relationship Id="rId4" Type="http://schemas.openxmlformats.org/officeDocument/2006/relationships/tags" Target="../tags/tag186.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1.xml"/><Relationship Id="rId5" Type="http://schemas.openxmlformats.org/officeDocument/2006/relationships/tags" Target="../tags/tag192.xml"/><Relationship Id="rId4" Type="http://schemas.openxmlformats.org/officeDocument/2006/relationships/tags" Target="../tags/tag191.xml"/><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9" Type="http://schemas.openxmlformats.org/officeDocument/2006/relationships/notesSlide" Target="../notesSlides/notesSlide2.xml"/><Relationship Id="rId18" Type="http://schemas.openxmlformats.org/officeDocument/2006/relationships/slideLayout" Target="../slideLayouts/slideLayout1.xml"/><Relationship Id="rId17" Type="http://schemas.openxmlformats.org/officeDocument/2006/relationships/image" Target="../media/image2.png"/><Relationship Id="rId16" Type="http://schemas.openxmlformats.org/officeDocument/2006/relationships/tags" Target="../tags/tag20.xml"/><Relationship Id="rId15" Type="http://schemas.openxmlformats.org/officeDocument/2006/relationships/tags" Target="../tags/tag19.xml"/><Relationship Id="rId14" Type="http://schemas.openxmlformats.org/officeDocument/2006/relationships/tags" Target="../tags/tag18.xml"/><Relationship Id="rId13" Type="http://schemas.openxmlformats.org/officeDocument/2006/relationships/tags" Target="../tags/tag17.xml"/><Relationship Id="rId12" Type="http://schemas.openxmlformats.org/officeDocument/2006/relationships/tags" Target="../tags/tag16.xml"/><Relationship Id="rId11" Type="http://schemas.openxmlformats.org/officeDocument/2006/relationships/tags" Target="../tags/tag15.xml"/><Relationship Id="rId10" Type="http://schemas.openxmlformats.org/officeDocument/2006/relationships/tags" Target="../tags/tag14.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tags" Target="../tags/tag23.xml"/><Relationship Id="rId3" Type="http://schemas.openxmlformats.org/officeDocument/2006/relationships/image" Target="../media/image2.png"/><Relationship Id="rId2" Type="http://schemas.openxmlformats.org/officeDocument/2006/relationships/tags" Target="../tags/tag22.xml"/><Relationship Id="rId1" Type="http://schemas.openxmlformats.org/officeDocument/2006/relationships/tags" Target="../tags/tag21.xml"/></Relationships>
</file>

<file path=ppt/slides/_rels/slide4.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image" Target="../media/image4.jpeg"/><Relationship Id="rId6" Type="http://schemas.openxmlformats.org/officeDocument/2006/relationships/tags" Target="../tags/tag28.xml"/><Relationship Id="rId5" Type="http://schemas.openxmlformats.org/officeDocument/2006/relationships/image" Target="../media/image3.jpeg"/><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2" Type="http://schemas.openxmlformats.org/officeDocument/2006/relationships/notesSlide" Target="../notesSlides/notesSlide4.xml"/><Relationship Id="rId11" Type="http://schemas.openxmlformats.org/officeDocument/2006/relationships/slideLayout" Target="../slideLayouts/slideLayout2.xml"/><Relationship Id="rId10" Type="http://schemas.openxmlformats.org/officeDocument/2006/relationships/tags" Target="../tags/tag31.xml"/><Relationship Id="rId1" Type="http://schemas.openxmlformats.org/officeDocument/2006/relationships/tags" Target="../tags/tag24.xml"/></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2.xml"/><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image" Target="../media/image3.jpeg"/><Relationship Id="rId1" Type="http://schemas.openxmlformats.org/officeDocument/2006/relationships/tags" Target="../tags/tag32.xml"/></Relationships>
</file>

<file path=ppt/slides/_rels/slide6.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0" Type="http://schemas.openxmlformats.org/officeDocument/2006/relationships/notesSlide" Target="../notesSlides/notesSlide6.xml"/><Relationship Id="rId3" Type="http://schemas.openxmlformats.org/officeDocument/2006/relationships/tags" Target="../tags/tag40.xml"/><Relationship Id="rId29" Type="http://schemas.openxmlformats.org/officeDocument/2006/relationships/slideLayout" Target="../slideLayouts/slideLayout2.xml"/><Relationship Id="rId28" Type="http://schemas.openxmlformats.org/officeDocument/2006/relationships/tags" Target="../tags/tag65.xml"/><Relationship Id="rId27" Type="http://schemas.openxmlformats.org/officeDocument/2006/relationships/tags" Target="../tags/tag64.xml"/><Relationship Id="rId26" Type="http://schemas.openxmlformats.org/officeDocument/2006/relationships/tags" Target="../tags/tag63.xml"/><Relationship Id="rId25" Type="http://schemas.openxmlformats.org/officeDocument/2006/relationships/tags" Target="../tags/tag62.xml"/><Relationship Id="rId24" Type="http://schemas.openxmlformats.org/officeDocument/2006/relationships/tags" Target="../tags/tag61.xml"/><Relationship Id="rId23" Type="http://schemas.openxmlformats.org/officeDocument/2006/relationships/tags" Target="../tags/tag60.xml"/><Relationship Id="rId22" Type="http://schemas.openxmlformats.org/officeDocument/2006/relationships/tags" Target="../tags/tag59.xml"/><Relationship Id="rId21" Type="http://schemas.openxmlformats.org/officeDocument/2006/relationships/tags" Target="../tags/tag58.xml"/><Relationship Id="rId20" Type="http://schemas.openxmlformats.org/officeDocument/2006/relationships/tags" Target="../tags/tag57.xml"/><Relationship Id="rId2" Type="http://schemas.openxmlformats.org/officeDocument/2006/relationships/tags" Target="../tags/tag39.xml"/><Relationship Id="rId19" Type="http://schemas.openxmlformats.org/officeDocument/2006/relationships/tags" Target="../tags/tag56.xml"/><Relationship Id="rId18" Type="http://schemas.openxmlformats.org/officeDocument/2006/relationships/tags" Target="../tags/tag55.xml"/><Relationship Id="rId17" Type="http://schemas.openxmlformats.org/officeDocument/2006/relationships/tags" Target="../tags/tag54.xml"/><Relationship Id="rId16" Type="http://schemas.openxmlformats.org/officeDocument/2006/relationships/tags" Target="../tags/tag53.xml"/><Relationship Id="rId15" Type="http://schemas.openxmlformats.org/officeDocument/2006/relationships/tags" Target="../tags/tag52.xml"/><Relationship Id="rId14" Type="http://schemas.openxmlformats.org/officeDocument/2006/relationships/tags" Target="../tags/tag51.xml"/><Relationship Id="rId13" Type="http://schemas.openxmlformats.org/officeDocument/2006/relationships/tags" Target="../tags/tag50.xml"/><Relationship Id="rId12" Type="http://schemas.openxmlformats.org/officeDocument/2006/relationships/tags" Target="../tags/tag49.xml"/><Relationship Id="rId11" Type="http://schemas.openxmlformats.org/officeDocument/2006/relationships/tags" Target="../tags/tag48.xml"/><Relationship Id="rId10" Type="http://schemas.openxmlformats.org/officeDocument/2006/relationships/tags" Target="../tags/tag47.xml"/><Relationship Id="rId1" Type="http://schemas.openxmlformats.org/officeDocument/2006/relationships/tags" Target="../tags/tag38.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xml"/><Relationship Id="rId4" Type="http://schemas.openxmlformats.org/officeDocument/2006/relationships/tags" Target="../tags/tag68.xml"/><Relationship Id="rId3" Type="http://schemas.openxmlformats.org/officeDocument/2006/relationships/image" Target="../media/image2.png"/><Relationship Id="rId2" Type="http://schemas.openxmlformats.org/officeDocument/2006/relationships/tags" Target="../tags/tag67.xml"/><Relationship Id="rId1" Type="http://schemas.openxmlformats.org/officeDocument/2006/relationships/tags" Target="../tags/tag66.xml"/></Relationships>
</file>

<file path=ppt/slides/_rels/slide8.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tags" Target="../tags/tag75.xml"/><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3" Type="http://schemas.openxmlformats.org/officeDocument/2006/relationships/notesSlide" Target="../notesSlides/notesSlide8.xml"/><Relationship Id="rId22" Type="http://schemas.openxmlformats.org/officeDocument/2006/relationships/slideLayout" Target="../slideLayouts/slideLayout2.xml"/><Relationship Id="rId21" Type="http://schemas.openxmlformats.org/officeDocument/2006/relationships/tags" Target="../tags/tag88.xml"/><Relationship Id="rId20" Type="http://schemas.openxmlformats.org/officeDocument/2006/relationships/tags" Target="../tags/tag87.xml"/><Relationship Id="rId2" Type="http://schemas.openxmlformats.org/officeDocument/2006/relationships/image" Target="../media/image3.jpeg"/><Relationship Id="rId19" Type="http://schemas.openxmlformats.org/officeDocument/2006/relationships/tags" Target="../tags/tag86.xml"/><Relationship Id="rId18" Type="http://schemas.openxmlformats.org/officeDocument/2006/relationships/tags" Target="../tags/tag85.xml"/><Relationship Id="rId17" Type="http://schemas.openxmlformats.org/officeDocument/2006/relationships/tags" Target="../tags/tag84.xml"/><Relationship Id="rId16" Type="http://schemas.openxmlformats.org/officeDocument/2006/relationships/tags" Target="../tags/tag83.xml"/><Relationship Id="rId15" Type="http://schemas.openxmlformats.org/officeDocument/2006/relationships/tags" Target="../tags/tag82.xml"/><Relationship Id="rId14" Type="http://schemas.openxmlformats.org/officeDocument/2006/relationships/tags" Target="../tags/tag81.xml"/><Relationship Id="rId13" Type="http://schemas.openxmlformats.org/officeDocument/2006/relationships/tags" Target="../tags/tag80.xml"/><Relationship Id="rId12" Type="http://schemas.openxmlformats.org/officeDocument/2006/relationships/tags" Target="../tags/tag79.xml"/><Relationship Id="rId11" Type="http://schemas.openxmlformats.org/officeDocument/2006/relationships/tags" Target="../tags/tag78.xml"/><Relationship Id="rId10" Type="http://schemas.openxmlformats.org/officeDocument/2006/relationships/tags" Target="../tags/tag77.xml"/><Relationship Id="rId1" Type="http://schemas.openxmlformats.org/officeDocument/2006/relationships/tags" Target="../tags/tag69.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tags" Target="../tags/tag91.xml"/><Relationship Id="rId3" Type="http://schemas.openxmlformats.org/officeDocument/2006/relationships/image" Target="../media/image5.png"/><Relationship Id="rId2" Type="http://schemas.openxmlformats.org/officeDocument/2006/relationships/tags" Target="../tags/tag90.xml"/><Relationship Id="rId1" Type="http://schemas.openxmlformats.org/officeDocument/2006/relationships/tags" Target="../tags/tag8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占位符 9"/>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l="39339" r="39339"/>
          <a:stretch>
            <a:fillRect/>
          </a:stretch>
        </p:blipFill>
        <p:spPr>
          <a:xfrm>
            <a:off x="5954816" y="993075"/>
            <a:ext cx="1840021" cy="4846320"/>
          </a:xfrm>
        </p:spPr>
      </p:pic>
      <p:pic>
        <p:nvPicPr>
          <p:cNvPr id="16" name="图片占位符 15"/>
          <p:cNvPicPr>
            <a:picLocks noGrp="1" noChangeAspect="1"/>
          </p:cNvPicPr>
          <p:nvPr>
            <p:ph type="pic" sz="quarter" idx="11"/>
          </p:nvPr>
        </p:nvPicPr>
        <p:blipFill rotWithShape="1">
          <a:blip r:embed="rId1">
            <a:extLst>
              <a:ext uri="{28A0092B-C50C-407E-A947-70E740481C1C}">
                <a14:useLocalDpi xmlns:a14="http://schemas.microsoft.com/office/drawing/2010/main" val="0"/>
              </a:ext>
            </a:extLst>
          </a:blip>
          <a:srcRect l="62822" r="15864"/>
          <a:stretch>
            <a:fillRect/>
          </a:stretch>
        </p:blipFill>
        <p:spPr>
          <a:xfrm>
            <a:off x="8046439" y="-12765"/>
            <a:ext cx="1840021" cy="4846320"/>
          </a:xfrm>
        </p:spPr>
      </p:pic>
      <p:pic>
        <p:nvPicPr>
          <p:cNvPr id="18" name="图片占位符 17"/>
          <p:cNvPicPr>
            <a:picLocks noGrp="1" noChangeAspect="1"/>
          </p:cNvPicPr>
          <p:nvPr>
            <p:ph type="pic" sz="quarter" idx="12"/>
          </p:nvPr>
        </p:nvPicPr>
        <p:blipFill rotWithShape="1">
          <a:blip r:embed="rId1">
            <a:extLst>
              <a:ext uri="{28A0092B-C50C-407E-A947-70E740481C1C}">
                <a14:useLocalDpi xmlns:a14="http://schemas.microsoft.com/office/drawing/2010/main" val="0"/>
              </a:ext>
            </a:extLst>
          </a:blip>
          <a:srcRect l="78559" r="119"/>
          <a:stretch>
            <a:fillRect/>
          </a:stretch>
        </p:blipFill>
        <p:spPr>
          <a:xfrm>
            <a:off x="10111529" y="993076"/>
            <a:ext cx="1840021" cy="4846320"/>
          </a:xfrm>
        </p:spPr>
      </p:pic>
      <p:sp>
        <p:nvSpPr>
          <p:cNvPr id="13" name="Rectangle 12"/>
          <p:cNvSpPr/>
          <p:nvPr/>
        </p:nvSpPr>
        <p:spPr>
          <a:xfrm>
            <a:off x="9612592" y="2917299"/>
            <a:ext cx="997874" cy="997874"/>
          </a:xfrm>
          <a:prstGeom prst="rect">
            <a:avLst/>
          </a:prstGeom>
          <a:solidFill>
            <a:schemeClr val="bg1"/>
          </a:solidFill>
          <a:ln>
            <a:noFill/>
          </a:ln>
          <a:effectLst>
            <a:outerShdw blurRad="800100" dist="368300" algn="l" rotWithShape="0">
              <a:prstClr val="black">
                <a:alpha val="7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7408578" y="2917299"/>
            <a:ext cx="997874" cy="997874"/>
          </a:xfrm>
          <a:prstGeom prst="rect">
            <a:avLst/>
          </a:prstGeom>
          <a:solidFill>
            <a:srgbClr val="EA7C00"/>
          </a:solidFill>
          <a:ln>
            <a:noFill/>
          </a:ln>
          <a:effectLst>
            <a:outerShdw blurRad="800100" dist="368300" algn="l" rotWithShape="0">
              <a:prstClr val="black">
                <a:alpha val="7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任意多边形: 形状 20"/>
          <p:cNvSpPr/>
          <p:nvPr/>
        </p:nvSpPr>
        <p:spPr>
          <a:xfrm>
            <a:off x="0" y="1889317"/>
            <a:ext cx="1921049" cy="246380"/>
          </a:xfrm>
          <a:custGeom>
            <a:avLst/>
            <a:gdLst>
              <a:gd name="connsiteX0" fmla="*/ 0 w 1921049"/>
              <a:gd name="connsiteY0" fmla="*/ 0 h 246380"/>
              <a:gd name="connsiteX1" fmla="*/ 1921049 w 1921049"/>
              <a:gd name="connsiteY1" fmla="*/ 0 h 246380"/>
              <a:gd name="connsiteX2" fmla="*/ 1784271 w 1921049"/>
              <a:gd name="connsiteY2" fmla="*/ 246380 h 246380"/>
              <a:gd name="connsiteX3" fmla="*/ 0 w 1921049"/>
              <a:gd name="connsiteY3" fmla="*/ 246380 h 246380"/>
            </a:gdLst>
            <a:ahLst/>
            <a:cxnLst>
              <a:cxn ang="0">
                <a:pos x="connsiteX0" y="connsiteY0"/>
              </a:cxn>
              <a:cxn ang="0">
                <a:pos x="connsiteX1" y="connsiteY1"/>
              </a:cxn>
              <a:cxn ang="0">
                <a:pos x="connsiteX2" y="connsiteY2"/>
              </a:cxn>
              <a:cxn ang="0">
                <a:pos x="connsiteX3" y="connsiteY3"/>
              </a:cxn>
            </a:cxnLst>
            <a:rect l="l" t="t" r="r" b="b"/>
            <a:pathLst>
              <a:path w="1921049" h="246380">
                <a:moveTo>
                  <a:pt x="0" y="0"/>
                </a:moveTo>
                <a:lnTo>
                  <a:pt x="1921049" y="0"/>
                </a:lnTo>
                <a:lnTo>
                  <a:pt x="1784271" y="246380"/>
                </a:lnTo>
                <a:lnTo>
                  <a:pt x="0" y="246380"/>
                </a:lnTo>
                <a:close/>
              </a:path>
            </a:pathLst>
          </a:cu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L"/>
              <a:ea typeface="OPPOSans R"/>
              <a:cs typeface="+mn-cs"/>
            </a:endParaRPr>
          </a:p>
        </p:txBody>
      </p:sp>
      <p:grpSp>
        <p:nvGrpSpPr>
          <p:cNvPr id="22" name="组合 21"/>
          <p:cNvGrpSpPr/>
          <p:nvPr/>
        </p:nvGrpSpPr>
        <p:grpSpPr>
          <a:xfrm>
            <a:off x="1" y="2460121"/>
            <a:ext cx="6892118" cy="2420192"/>
            <a:chOff x="1495016" y="2127983"/>
            <a:chExt cx="6892118" cy="2420192"/>
          </a:xfrm>
        </p:grpSpPr>
        <p:sp>
          <p:nvSpPr>
            <p:cNvPr id="23" name="PA-文本框 11"/>
            <p:cNvSpPr txBox="1"/>
            <p:nvPr>
              <p:custDataLst>
                <p:tags r:id="rId2"/>
              </p:custDataLst>
            </p:nvPr>
          </p:nvSpPr>
          <p:spPr>
            <a:xfrm>
              <a:off x="1495016" y="2483861"/>
              <a:ext cx="5533534" cy="1120216"/>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en-US" altLang="zh-CN" sz="6600" b="0" i="0" u="none" strike="noStrike" kern="0" cap="none" spc="0" normalizeH="0" baseline="0" noProof="0" dirty="0">
                  <a:ln>
                    <a:noFill/>
                  </a:ln>
                  <a:solidFill>
                    <a:srgbClr val="EA7C00"/>
                  </a:solidFill>
                  <a:effectLst/>
                  <a:uLnTx/>
                  <a:uFillTx/>
                  <a:latin typeface="庞门正道标题体" panose="02010600030101010101" pitchFamily="2" charset="-122"/>
                  <a:ea typeface="庞门正道标题体" panose="02010600030101010101" pitchFamily="2" charset="-122"/>
                  <a:sym typeface="庞门正道标题体" panose="02010600030101010101" pitchFamily="2" charset="-122"/>
                </a:rPr>
                <a:t> </a:t>
              </a:r>
              <a:r>
                <a:rPr kumimoji="0" lang="zh-CN" altLang="en-US" sz="4800" b="0" i="0" u="none" strike="noStrike" kern="0" cap="none" spc="0" normalizeH="0" baseline="0" noProof="0" dirty="0">
                  <a:ln>
                    <a:noFill/>
                  </a:ln>
                  <a:solidFill>
                    <a:srgbClr val="EA7C00"/>
                  </a:solidFill>
                  <a:effectLst/>
                  <a:uLnTx/>
                  <a:uFillTx/>
                  <a:latin typeface="庞门正道标题体" panose="02010600030101010101" pitchFamily="2" charset="-122"/>
                  <a:ea typeface="庞门正道标题体" panose="02010600030101010101" pitchFamily="2" charset="-122"/>
                  <a:sym typeface="庞门正道标题体" panose="02010600030101010101" pitchFamily="2" charset="-122"/>
                </a:rPr>
                <a:t>财务</a:t>
              </a:r>
              <a:r>
                <a:rPr kumimoji="0" lang="zh-CN" altLang="en-US" sz="4800" b="0" i="0" u="none" strike="noStrike" kern="0" cap="none" spc="0" normalizeH="0" baseline="0" noProof="0" dirty="0">
                  <a:ln>
                    <a:noFill/>
                  </a:ln>
                  <a:solidFill>
                    <a:srgbClr val="000000">
                      <a:lumMod val="65000"/>
                      <a:lumOff val="35000"/>
                    </a:srgbClr>
                  </a:solidFill>
                  <a:effectLst/>
                  <a:uLnTx/>
                  <a:uFillTx/>
                  <a:latin typeface="庞门正道标题体" panose="02010600030101010101" pitchFamily="2" charset="-122"/>
                  <a:ea typeface="庞门正道标题体" panose="02010600030101010101" pitchFamily="2" charset="-122"/>
                  <a:sym typeface="庞门正道标题体" panose="02010600030101010101" pitchFamily="2" charset="-122"/>
                </a:rPr>
                <a:t>管理转正申请</a:t>
              </a:r>
              <a:endParaRPr kumimoji="0" lang="zh-CN" altLang="en-US" sz="4800" b="0" i="0" u="none" strike="noStrike" kern="0" cap="none" spc="0" normalizeH="0" baseline="0" noProof="0" dirty="0">
                <a:ln>
                  <a:noFill/>
                </a:ln>
                <a:solidFill>
                  <a:srgbClr val="000000">
                    <a:lumMod val="65000"/>
                    <a:lumOff val="35000"/>
                  </a:srgbClr>
                </a:solidFill>
                <a:effectLst/>
                <a:uLnTx/>
                <a:uFillTx/>
                <a:latin typeface="庞门正道标题体" panose="02010600030101010101" pitchFamily="2" charset="-122"/>
                <a:ea typeface="庞门正道标题体" panose="02010600030101010101" pitchFamily="2" charset="-122"/>
                <a:sym typeface="庞门正道标题体" panose="02010600030101010101" pitchFamily="2" charset="-122"/>
              </a:endParaRPr>
            </a:p>
          </p:txBody>
        </p:sp>
        <p:sp>
          <p:nvSpPr>
            <p:cNvPr id="24" name="PA-文本框 14"/>
            <p:cNvSpPr txBox="1"/>
            <p:nvPr>
              <p:custDataLst>
                <p:tags r:id="rId3"/>
              </p:custDataLst>
            </p:nvPr>
          </p:nvSpPr>
          <p:spPr>
            <a:xfrm>
              <a:off x="2025340" y="3515961"/>
              <a:ext cx="6361794" cy="338554"/>
            </a:xfrm>
            <a:prstGeom prst="rect">
              <a:avLst/>
            </a:prstGeom>
            <a:noFill/>
          </p:spPr>
          <p:txBody>
            <a:bodyPr wrap="square" rtlCol="0">
              <a:spAutoFit/>
            </a:bodyPr>
            <a:lstStyle>
              <a:defPPr>
                <a:defRPr lang="zh-CN"/>
              </a:defPPr>
              <a:lvl1pPr algn="dist">
                <a:defRPr sz="2400">
                  <a:solidFill>
                    <a:schemeClr val="tx1">
                      <a:lumMod val="65000"/>
                      <a:lumOff val="35000"/>
                    </a:schemeClr>
                  </a:solidFill>
                  <a:latin typeface="OPPOSans L" panose="00020600040101010101" pitchFamily="18" charset="-122"/>
                  <a:ea typeface="OPPOSans L" panose="00020600040101010101" pitchFamily="18" charset="-122"/>
                </a:defRPr>
              </a:lvl1pPr>
            </a:lstStyle>
            <a:p>
              <a:pPr marL="0" marR="0" lvl="0" indent="0" algn="dist"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srgbClr val="000000">
                      <a:lumMod val="65000"/>
                      <a:lumOff val="35000"/>
                    </a:srgbClr>
                  </a:solidFill>
                  <a:effectLst/>
                  <a:uLnTx/>
                  <a:uFillTx/>
                  <a:latin typeface="OPPOSans L" panose="00020600040101010101" pitchFamily="18" charset="-122"/>
                  <a:ea typeface="OPPOSans L" panose="00020600040101010101" pitchFamily="18" charset="-122"/>
                  <a:sym typeface="优设标题黑" panose="00000500000000000000" pitchFamily="2" charset="-122"/>
                </a:rPr>
                <a:t>REAL ESTATE MANAGEMENT APPLICATION</a:t>
              </a:r>
              <a:endParaRPr kumimoji="0" lang="en-US" altLang="zh-CN" sz="1600" b="0" i="0" u="none" strike="noStrike" kern="0" cap="none" spc="0" normalizeH="0" baseline="0" noProof="0" dirty="0">
                <a:ln>
                  <a:noFill/>
                </a:ln>
                <a:solidFill>
                  <a:srgbClr val="000000">
                    <a:lumMod val="65000"/>
                    <a:lumOff val="35000"/>
                  </a:srgbClr>
                </a:solidFill>
                <a:effectLst/>
                <a:uLnTx/>
                <a:uFillTx/>
                <a:latin typeface="OPPOSans L" panose="00020600040101010101" pitchFamily="18" charset="-122"/>
                <a:ea typeface="OPPOSans L" panose="00020600040101010101" pitchFamily="18" charset="-122"/>
                <a:sym typeface="优设标题黑" panose="00000500000000000000" pitchFamily="2" charset="-122"/>
              </a:endParaRPr>
            </a:p>
          </p:txBody>
        </p:sp>
        <p:sp>
          <p:nvSpPr>
            <p:cNvPr id="25" name="PA-文本框 13"/>
            <p:cNvSpPr txBox="1"/>
            <p:nvPr>
              <p:custDataLst>
                <p:tags r:id="rId4"/>
              </p:custDataLst>
            </p:nvPr>
          </p:nvSpPr>
          <p:spPr>
            <a:xfrm>
              <a:off x="1942038" y="2127983"/>
              <a:ext cx="5217542" cy="461665"/>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000000">
                      <a:lumMod val="65000"/>
                      <a:lumOff val="35000"/>
                    </a:srgbClr>
                  </a:solidFill>
                  <a:effectLst/>
                  <a:uLnTx/>
                  <a:uFillTx/>
                  <a:latin typeface="OPPOSans L" panose="00020600040101010101" pitchFamily="18" charset="-122"/>
                  <a:ea typeface="OPPOSans L" panose="00020600040101010101" pitchFamily="18" charset="-122"/>
                  <a:sym typeface="OPPOSans L" panose="00020600040101010101" pitchFamily="18" charset="-122"/>
                </a:rPr>
                <a:t>个人职场岗位办公文档系列</a:t>
              </a:r>
              <a:endParaRPr kumimoji="0" lang="zh-CN" altLang="en-US" sz="2400" b="0" i="0" u="none" strike="noStrike" kern="0" cap="none" spc="0" normalizeH="0" baseline="0" noProof="0" dirty="0">
                <a:ln>
                  <a:noFill/>
                </a:ln>
                <a:solidFill>
                  <a:srgbClr val="000000">
                    <a:lumMod val="65000"/>
                    <a:lumOff val="35000"/>
                  </a:srgbClr>
                </a:solidFill>
                <a:effectLst/>
                <a:uLnTx/>
                <a:uFillTx/>
                <a:latin typeface="OPPOSans L" panose="00020600040101010101" pitchFamily="18" charset="-122"/>
                <a:ea typeface="OPPOSans L" panose="00020600040101010101" pitchFamily="18" charset="-122"/>
                <a:sym typeface="OPPOSans L" panose="00020600040101010101" pitchFamily="18" charset="-122"/>
              </a:endParaRPr>
            </a:p>
          </p:txBody>
        </p:sp>
        <p:sp>
          <p:nvSpPr>
            <p:cNvPr id="26" name="PA-文本框 14"/>
            <p:cNvSpPr txBox="1"/>
            <p:nvPr>
              <p:custDataLst>
                <p:tags r:id="rId5"/>
              </p:custDataLst>
            </p:nvPr>
          </p:nvSpPr>
          <p:spPr>
            <a:xfrm>
              <a:off x="2135204" y="4067059"/>
              <a:ext cx="3036661" cy="481116"/>
            </a:xfrm>
            <a:prstGeom prst="parallelogram">
              <a:avLst>
                <a:gd name="adj" fmla="val 51371"/>
              </a:avLst>
            </a:prstGeom>
            <a:solidFill>
              <a:srgbClr val="EA7C00"/>
            </a:solidFill>
            <a:ln>
              <a:solidFill>
                <a:srgbClr val="FFFFFF"/>
              </a:solidFill>
            </a:ln>
          </p:spPr>
          <p:txBody>
            <a:bodyPr wrap="square" rtlCol="0">
              <a:spAutoFit/>
            </a:bodyPr>
            <a:lstStyle>
              <a:defPPr>
                <a:defRPr lang="zh-CN"/>
              </a:defPPr>
              <a:lvl1pPr algn="dist">
                <a:defRPr sz="2400">
                  <a:solidFill>
                    <a:schemeClr val="tx1">
                      <a:lumMod val="65000"/>
                      <a:lumOff val="35000"/>
                    </a:schemeClr>
                  </a:solidFill>
                  <a:latin typeface="OPPOSans L" panose="00020600040101010101" pitchFamily="18" charset="-122"/>
                  <a:ea typeface="OPPOSans L" panose="00020600040101010101" pitchFamily="18" charset="-122"/>
                </a:defRPr>
              </a:lvl1pPr>
            </a:lstStyle>
            <a:p>
              <a:pPr marL="0" marR="0" lvl="0" indent="0" algn="dist"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FFFFF"/>
                  </a:solidFill>
                  <a:effectLst/>
                  <a:uLnTx/>
                  <a:uFillTx/>
                  <a:latin typeface="OPPOSans L" panose="00020600040101010101" pitchFamily="18" charset="-122"/>
                  <a:ea typeface="OPPOSans L" panose="00020600040101010101" pitchFamily="18" charset="-122"/>
                  <a:sym typeface="优设标题黑" panose="00000500000000000000" pitchFamily="2" charset="-122"/>
                </a:rPr>
                <a:t>汇报人：</a:t>
              </a:r>
              <a:r>
                <a:rPr kumimoji="0" lang="en-US" altLang="zh-CN" sz="1800" b="0" i="0" u="none" strike="noStrike" kern="0" cap="none" spc="0" normalizeH="0" baseline="0" noProof="0" dirty="0">
                  <a:ln>
                    <a:noFill/>
                  </a:ln>
                  <a:solidFill>
                    <a:srgbClr val="FFFFFF"/>
                  </a:solidFill>
                  <a:effectLst/>
                  <a:uLnTx/>
                  <a:uFillTx/>
                  <a:latin typeface="OPPOSans L" panose="00020600040101010101" pitchFamily="18" charset="-122"/>
                  <a:ea typeface="OPPOSans L" panose="00020600040101010101" pitchFamily="18" charset="-122"/>
                  <a:sym typeface="优设标题黑" panose="00000500000000000000" pitchFamily="2" charset="-122"/>
                </a:rPr>
                <a:t>PPT</a:t>
              </a:r>
              <a:r>
                <a:rPr kumimoji="0" lang="zh-CN" altLang="en-US" sz="1800" b="0" i="0" u="none" strike="noStrike" kern="0" cap="none" spc="0" normalizeH="0" baseline="0" noProof="0" dirty="0">
                  <a:ln>
                    <a:noFill/>
                  </a:ln>
                  <a:solidFill>
                    <a:srgbClr val="FFFFFF"/>
                  </a:solidFill>
                  <a:effectLst/>
                  <a:uLnTx/>
                  <a:uFillTx/>
                  <a:latin typeface="OPPOSans L" panose="00020600040101010101" pitchFamily="18" charset="-122"/>
                  <a:ea typeface="OPPOSans L" panose="00020600040101010101" pitchFamily="18" charset="-122"/>
                  <a:sym typeface="优设标题黑" panose="00000500000000000000" pitchFamily="2" charset="-122"/>
                </a:rPr>
                <a:t>营</a:t>
              </a:r>
              <a:endParaRPr kumimoji="0" lang="zh-CN" altLang="en-US" sz="1800" b="0" i="0" u="none" strike="noStrike" kern="0" cap="none" spc="0" normalizeH="0" baseline="0" noProof="0" dirty="0">
                <a:ln>
                  <a:noFill/>
                </a:ln>
                <a:solidFill>
                  <a:srgbClr val="FFFFFF"/>
                </a:solidFill>
                <a:effectLst/>
                <a:uLnTx/>
                <a:uFillTx/>
                <a:latin typeface="OPPOSans L" panose="00020600040101010101" pitchFamily="18" charset="-122"/>
                <a:ea typeface="OPPOSans L" panose="00020600040101010101" pitchFamily="18" charset="-122"/>
                <a:sym typeface="优设标题黑" panose="00000500000000000000" pitchFamily="2" charset="-122"/>
              </a:endParaRPr>
            </a:p>
          </p:txBody>
        </p:sp>
      </p:grpSp>
      <p:sp>
        <p:nvSpPr>
          <p:cNvPr id="27" name="任意多边形: 形状 26"/>
          <p:cNvSpPr/>
          <p:nvPr/>
        </p:nvSpPr>
        <p:spPr>
          <a:xfrm>
            <a:off x="1" y="1889317"/>
            <a:ext cx="1600953" cy="246380"/>
          </a:xfrm>
          <a:custGeom>
            <a:avLst/>
            <a:gdLst>
              <a:gd name="connsiteX0" fmla="*/ 0 w 1600953"/>
              <a:gd name="connsiteY0" fmla="*/ 0 h 246380"/>
              <a:gd name="connsiteX1" fmla="*/ 1600953 w 1600953"/>
              <a:gd name="connsiteY1" fmla="*/ 0 h 246380"/>
              <a:gd name="connsiteX2" fmla="*/ 1464175 w 1600953"/>
              <a:gd name="connsiteY2" fmla="*/ 246380 h 246380"/>
              <a:gd name="connsiteX3" fmla="*/ 0 w 1600953"/>
              <a:gd name="connsiteY3" fmla="*/ 246380 h 246380"/>
            </a:gdLst>
            <a:ahLst/>
            <a:cxnLst>
              <a:cxn ang="0">
                <a:pos x="connsiteX0" y="connsiteY0"/>
              </a:cxn>
              <a:cxn ang="0">
                <a:pos x="connsiteX1" y="connsiteY1"/>
              </a:cxn>
              <a:cxn ang="0">
                <a:pos x="connsiteX2" y="connsiteY2"/>
              </a:cxn>
              <a:cxn ang="0">
                <a:pos x="connsiteX3" y="connsiteY3"/>
              </a:cxn>
            </a:cxnLst>
            <a:rect l="l" t="t" r="r" b="b"/>
            <a:pathLst>
              <a:path w="1600953" h="246380">
                <a:moveTo>
                  <a:pt x="0" y="0"/>
                </a:moveTo>
                <a:lnTo>
                  <a:pt x="1600953" y="0"/>
                </a:lnTo>
                <a:lnTo>
                  <a:pt x="1464175" y="246380"/>
                </a:lnTo>
                <a:lnTo>
                  <a:pt x="0" y="246380"/>
                </a:lnTo>
                <a:close/>
              </a:path>
            </a:pathLst>
          </a:custGeom>
          <a:solidFill>
            <a:srgbClr val="EA7C00">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L"/>
              <a:ea typeface="OPPOSans R"/>
              <a:cs typeface="+mn-cs"/>
            </a:endParaRPr>
          </a:p>
        </p:txBody>
      </p:sp>
      <p:sp>
        <p:nvSpPr>
          <p:cNvPr id="28" name="任意多边形: 形状 27"/>
          <p:cNvSpPr/>
          <p:nvPr/>
        </p:nvSpPr>
        <p:spPr>
          <a:xfrm>
            <a:off x="1" y="1889317"/>
            <a:ext cx="1198617" cy="246380"/>
          </a:xfrm>
          <a:custGeom>
            <a:avLst/>
            <a:gdLst>
              <a:gd name="connsiteX0" fmla="*/ 0 w 1198617"/>
              <a:gd name="connsiteY0" fmla="*/ 0 h 246380"/>
              <a:gd name="connsiteX1" fmla="*/ 1198617 w 1198617"/>
              <a:gd name="connsiteY1" fmla="*/ 0 h 246380"/>
              <a:gd name="connsiteX2" fmla="*/ 1061839 w 1198617"/>
              <a:gd name="connsiteY2" fmla="*/ 246380 h 246380"/>
              <a:gd name="connsiteX3" fmla="*/ 0 w 1198617"/>
              <a:gd name="connsiteY3" fmla="*/ 246380 h 246380"/>
            </a:gdLst>
            <a:ahLst/>
            <a:cxnLst>
              <a:cxn ang="0">
                <a:pos x="connsiteX0" y="connsiteY0"/>
              </a:cxn>
              <a:cxn ang="0">
                <a:pos x="connsiteX1" y="connsiteY1"/>
              </a:cxn>
              <a:cxn ang="0">
                <a:pos x="connsiteX2" y="connsiteY2"/>
              </a:cxn>
              <a:cxn ang="0">
                <a:pos x="connsiteX3" y="connsiteY3"/>
              </a:cxn>
            </a:cxnLst>
            <a:rect l="l" t="t" r="r" b="b"/>
            <a:pathLst>
              <a:path w="1198617" h="246380">
                <a:moveTo>
                  <a:pt x="0" y="0"/>
                </a:moveTo>
                <a:lnTo>
                  <a:pt x="1198617" y="0"/>
                </a:lnTo>
                <a:lnTo>
                  <a:pt x="1061839" y="246380"/>
                </a:lnTo>
                <a:lnTo>
                  <a:pt x="0" y="246380"/>
                </a:lnTo>
                <a:close/>
              </a:path>
            </a:pathLst>
          </a:custGeom>
          <a:solidFill>
            <a:srgbClr val="EA7C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L"/>
              <a:ea typeface="OPPOSans R"/>
              <a:cs typeface="+mn-cs"/>
            </a:endParaRPr>
          </a:p>
        </p:txBody>
      </p:sp>
      <p:cxnSp>
        <p:nvCxnSpPr>
          <p:cNvPr id="29" name="直接连接符 28"/>
          <p:cNvCxnSpPr/>
          <p:nvPr/>
        </p:nvCxnSpPr>
        <p:spPr>
          <a:xfrm>
            <a:off x="640190" y="5433060"/>
            <a:ext cx="940554" cy="0"/>
          </a:xfrm>
          <a:prstGeom prst="line">
            <a:avLst/>
          </a:prstGeom>
          <a:noFill/>
          <a:ln w="6350" cap="flat" cmpd="sng" algn="ctr">
            <a:solidFill>
              <a:srgbClr val="EA7C00"/>
            </a:solidFill>
            <a:prstDash val="solid"/>
            <a:miter lim="800000"/>
          </a:ln>
          <a:effectLst/>
        </p:spPr>
      </p:cxnSp>
      <p:sp>
        <p:nvSpPr>
          <p:cNvPr id="2" name="文本框 1"/>
          <p:cNvSpPr txBox="1"/>
          <p:nvPr/>
        </p:nvSpPr>
        <p:spPr>
          <a:xfrm>
            <a:off x="640189" y="344666"/>
            <a:ext cx="1437125" cy="400110"/>
          </a:xfrm>
          <a:prstGeom prst="rect">
            <a:avLst/>
          </a:prstGeom>
          <a:noFill/>
        </p:spPr>
        <p:txBody>
          <a:bodyPr wrap="none" rtlCol="0">
            <a:spAutoFit/>
          </a:bodyPr>
          <a:lstStyle/>
          <a:p>
            <a:r>
              <a:rPr lang="en-US" altLang="zh-CN" sz="2000" dirty="0"/>
              <a:t>YOUR LOGO</a:t>
            </a:r>
            <a:endParaRPr lang="zh-CN" altLang="en-US" sz="20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Effect transition="in" filter="fade">
                                      <p:cBhvr>
                                        <p:cTn id="34" dur="500"/>
                                        <p:tgtEl>
                                          <p:spTgt spid="21"/>
                                        </p:tgtEl>
                                      </p:cBhvr>
                                    </p:animEffect>
                                  </p:childTnLst>
                                </p:cTn>
                              </p:par>
                              <p:par>
                                <p:cTn id="35" presetID="53" presetClass="entr" presetSubtype="16"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par>
                                <p:cTn id="50" presetID="53" presetClass="entr" presetSubtype="16"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500" fill="hold"/>
                                        <p:tgtEl>
                                          <p:spTgt spid="2"/>
                                        </p:tgtEl>
                                        <p:attrNameLst>
                                          <p:attrName>ppt_w</p:attrName>
                                        </p:attrNameLst>
                                      </p:cBhvr>
                                      <p:tavLst>
                                        <p:tav tm="0">
                                          <p:val>
                                            <p:fltVal val="0"/>
                                          </p:val>
                                        </p:tav>
                                        <p:tav tm="100000">
                                          <p:val>
                                            <p:strVal val="#ppt_w"/>
                                          </p:val>
                                        </p:tav>
                                      </p:tavLst>
                                    </p:anim>
                                    <p:anim calcmode="lin" valueType="num">
                                      <p:cBhvr>
                                        <p:cTn id="58" dur="500" fill="hold"/>
                                        <p:tgtEl>
                                          <p:spTgt spid="2"/>
                                        </p:tgtEl>
                                        <p:attrNameLst>
                                          <p:attrName>ppt_h</p:attrName>
                                        </p:attrNameLst>
                                      </p:cBhvr>
                                      <p:tavLst>
                                        <p:tav tm="0">
                                          <p:val>
                                            <p:fltVal val="0"/>
                                          </p:val>
                                        </p:tav>
                                        <p:tav tm="100000">
                                          <p:val>
                                            <p:strVal val="#ppt_h"/>
                                          </p:val>
                                        </p:tav>
                                      </p:tavLst>
                                    </p:anim>
                                    <p:animEffect transition="in" filter="fade">
                                      <p:cBhvr>
                                        <p:cTn id="5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21" grpId="0" animBg="1"/>
      <p:bldP spid="27" grpId="0" animBg="1"/>
      <p:bldP spid="28" grpId="0"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10"/>
          <p:cNvSpPr/>
          <p:nvPr/>
        </p:nvSpPr>
        <p:spPr>
          <a:xfrm>
            <a:off x="1800133" y="2172983"/>
            <a:ext cx="1446702" cy="1446701"/>
          </a:xfrm>
          <a:prstGeom prst="rect">
            <a:avLst/>
          </a:prstGeom>
          <a:solidFill>
            <a:srgbClr val="EA7C00"/>
          </a:solidFill>
          <a:ln>
            <a:noFill/>
          </a:ln>
          <a:effectLst>
            <a:outerShdw blurRad="800100" dist="368300" algn="l" rotWithShape="0">
              <a:prstClr val="black">
                <a:alpha val="7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文本框 1"/>
          <p:cNvSpPr txBox="1"/>
          <p:nvPr/>
        </p:nvSpPr>
        <p:spPr>
          <a:xfrm>
            <a:off x="640189" y="344666"/>
            <a:ext cx="1437125" cy="400110"/>
          </a:xfrm>
          <a:prstGeom prst="rect">
            <a:avLst/>
          </a:prstGeom>
          <a:noFill/>
        </p:spPr>
        <p:txBody>
          <a:bodyPr wrap="none" rtlCol="0">
            <a:spAutoFit/>
          </a:bodyPr>
          <a:lstStyle/>
          <a:p>
            <a:r>
              <a:rPr lang="en-US" altLang="zh-CN" sz="2000" dirty="0"/>
              <a:t>YOUR LOGO</a:t>
            </a:r>
            <a:endParaRPr lang="zh-CN" altLang="en-US" sz="2000" dirty="0"/>
          </a:p>
        </p:txBody>
      </p:sp>
      <p:grpSp>
        <p:nvGrpSpPr>
          <p:cNvPr id="36" name="组合 35"/>
          <p:cNvGrpSpPr/>
          <p:nvPr/>
        </p:nvGrpSpPr>
        <p:grpSpPr>
          <a:xfrm>
            <a:off x="3882933" y="4023146"/>
            <a:ext cx="6270219" cy="2110954"/>
            <a:chOff x="3882933" y="4023146"/>
            <a:chExt cx="6270219" cy="2110954"/>
          </a:xfrm>
        </p:grpSpPr>
        <p:cxnSp>
          <p:nvCxnSpPr>
            <p:cNvPr id="37" name="直接连接符 36"/>
            <p:cNvCxnSpPr/>
            <p:nvPr/>
          </p:nvCxnSpPr>
          <p:spPr>
            <a:xfrm>
              <a:off x="3964382" y="6134100"/>
              <a:ext cx="940554"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3882933" y="4023146"/>
              <a:ext cx="6270219" cy="1838882"/>
              <a:chOff x="3882933" y="4023146"/>
              <a:chExt cx="6270219" cy="1838882"/>
            </a:xfrm>
          </p:grpSpPr>
          <p:sp>
            <p:nvSpPr>
              <p:cNvPr id="39" name="PA-文本框 22"/>
              <p:cNvSpPr txBox="1"/>
              <p:nvPr>
                <p:custDataLst>
                  <p:tags r:id="rId1"/>
                </p:custDataLst>
              </p:nvPr>
            </p:nvSpPr>
            <p:spPr>
              <a:xfrm>
                <a:off x="3882933" y="4023146"/>
                <a:ext cx="4360140" cy="1323439"/>
              </a:xfrm>
              <a:prstGeom prst="rect">
                <a:avLst/>
              </a:prstGeom>
              <a:noFill/>
            </p:spPr>
            <p:txBody>
              <a:bodyPr wrap="square" rtlCol="0">
                <a:spAutoFit/>
              </a:bodyPr>
              <a:lstStyle/>
              <a:p>
                <a:pPr lvl="0" algn="dist">
                  <a:defRPr/>
                </a:pPr>
                <a:r>
                  <a:rPr lang="zh-CN" altLang="en-US" sz="8000" kern="0" dirty="0">
                    <a:solidFill>
                      <a:srgbClr val="000000">
                        <a:lumMod val="65000"/>
                        <a:lumOff val="35000"/>
                      </a:srgbClr>
                    </a:solidFill>
                    <a:latin typeface="庞门正道标题体" panose="02010600030101010101" pitchFamily="2" charset="-122"/>
                    <a:ea typeface="庞门正道标题体" panose="02010600030101010101" pitchFamily="2" charset="-122"/>
                    <a:sym typeface="庞门正道标题体" panose="02010600030101010101" pitchFamily="2" charset="-122"/>
                  </a:rPr>
                  <a:t>物业管理</a:t>
                </a:r>
                <a:endParaRPr lang="zh-CN" altLang="en-US" sz="8000" kern="0" dirty="0">
                  <a:solidFill>
                    <a:srgbClr val="000000">
                      <a:lumMod val="65000"/>
                      <a:lumOff val="35000"/>
                    </a:srgbClr>
                  </a:solidFill>
                  <a:latin typeface="庞门正道标题体" panose="02010600030101010101" pitchFamily="2" charset="-122"/>
                  <a:ea typeface="庞门正道标题体" panose="02010600030101010101" pitchFamily="2" charset="-122"/>
                  <a:sym typeface="庞门正道标题体" panose="02010600030101010101" pitchFamily="2" charset="-122"/>
                </a:endParaRPr>
              </a:p>
            </p:txBody>
          </p:sp>
          <p:sp>
            <p:nvSpPr>
              <p:cNvPr id="40" name="PA-文本框 14"/>
              <p:cNvSpPr txBox="1"/>
              <p:nvPr>
                <p:custDataLst>
                  <p:tags r:id="rId2"/>
                </p:custDataLst>
              </p:nvPr>
            </p:nvSpPr>
            <p:spPr>
              <a:xfrm>
                <a:off x="3916725" y="5152090"/>
                <a:ext cx="6236427" cy="709938"/>
              </a:xfrm>
              <a:prstGeom prst="rect">
                <a:avLst/>
              </a:prstGeom>
              <a:noFill/>
            </p:spPr>
            <p:txBody>
              <a:bodyPr wrap="square" rtlCol="0">
                <a:spAutoFit/>
              </a:bodyPr>
              <a:lstStyle/>
              <a:p>
                <a:pPr algn="just">
                  <a:lnSpc>
                    <a:spcPct val="150000"/>
                  </a:lnSpc>
                </a:pPr>
                <a:r>
                  <a:rPr lang="en-US" altLang="zh-CN" sz="1400" dirty="0">
                    <a:solidFill>
                      <a:schemeClr val="tx1">
                        <a:lumMod val="50000"/>
                        <a:lumOff val="50000"/>
                      </a:schemeClr>
                    </a:solidFill>
                    <a:latin typeface="OPPOSans L" panose="00020600040101010101" pitchFamily="18" charset="-122"/>
                    <a:ea typeface="OPPOSans L" panose="00020600040101010101" pitchFamily="18" charset="-122"/>
                    <a:sym typeface="OPPOSans L" panose="00020600040101010101" pitchFamily="18" charset="-122"/>
                  </a:rPr>
                  <a:t>LOREM IPSUM DOLOR SIT AMET, CONSECTETUER ADIPISCING ELIT. MAECENAS PORTTITOR CONGUE MASSA. FUSCE POSUERE</a:t>
                </a:r>
                <a:endParaRPr lang="en-US" altLang="zh-CN" sz="1400" dirty="0">
                  <a:solidFill>
                    <a:schemeClr val="tx1">
                      <a:lumMod val="50000"/>
                      <a:lumOff val="50000"/>
                    </a:schemeClr>
                  </a:solidFill>
                  <a:latin typeface="OPPOSans L" panose="00020600040101010101" pitchFamily="18" charset="-122"/>
                  <a:ea typeface="OPPOSans L" panose="00020600040101010101" pitchFamily="18" charset="-122"/>
                  <a:sym typeface="OPPOSans L" panose="00020600040101010101" pitchFamily="18" charset="-122"/>
                </a:endParaRPr>
              </a:p>
            </p:txBody>
          </p:sp>
        </p:grpSp>
      </p:grpSp>
      <p:pic>
        <p:nvPicPr>
          <p:cNvPr id="44" name="图片 43"/>
          <p:cNvPicPr>
            <a:picLocks noChangeAspect="1"/>
          </p:cNvPicPr>
          <p:nvPr/>
        </p:nvPicPr>
        <p:blipFill>
          <a:blip r:embed="rId3"/>
          <a:stretch>
            <a:fillRect/>
          </a:stretch>
        </p:blipFill>
        <p:spPr>
          <a:xfrm>
            <a:off x="4253904" y="425156"/>
            <a:ext cx="3684192" cy="3597990"/>
          </a:xfrm>
          <a:prstGeom prst="rect">
            <a:avLst/>
          </a:prstGeom>
        </p:spPr>
      </p:pic>
      <p:grpSp>
        <p:nvGrpSpPr>
          <p:cNvPr id="48" name="组合 47"/>
          <p:cNvGrpSpPr/>
          <p:nvPr/>
        </p:nvGrpSpPr>
        <p:grpSpPr>
          <a:xfrm>
            <a:off x="1989194" y="2172983"/>
            <a:ext cx="7555098" cy="1446550"/>
            <a:chOff x="1643015" y="1996817"/>
            <a:chExt cx="7555098" cy="1446550"/>
          </a:xfrm>
        </p:grpSpPr>
        <p:sp>
          <p:nvSpPr>
            <p:cNvPr id="49" name="PA-文本框 22"/>
            <p:cNvSpPr txBox="1"/>
            <p:nvPr>
              <p:custDataLst>
                <p:tags r:id="rId4"/>
              </p:custDataLst>
            </p:nvPr>
          </p:nvSpPr>
          <p:spPr>
            <a:xfrm>
              <a:off x="2993888" y="1996817"/>
              <a:ext cx="6204225" cy="1446550"/>
            </a:xfrm>
            <a:prstGeom prst="rect">
              <a:avLst/>
            </a:prstGeom>
            <a:noFill/>
          </p:spPr>
          <p:txBody>
            <a:bodyPr wrap="square" rtlCol="0">
              <a:spAutoFit/>
            </a:bodyPr>
            <a:lstStyle/>
            <a:p>
              <a:pPr algn="just"/>
              <a:r>
                <a:rPr lang="en-US" altLang="zh-CN" sz="8800" dirty="0">
                  <a:gradFill>
                    <a:gsLst>
                      <a:gs pos="50000">
                        <a:schemeClr val="bg1"/>
                      </a:gs>
                      <a:gs pos="80000">
                        <a:schemeClr val="bg1">
                          <a:alpha val="0"/>
                        </a:schemeClr>
                      </a:gs>
                    </a:gsLst>
                    <a:lin ang="5400000" scaled="0"/>
                  </a:gradFill>
                  <a:effectLst>
                    <a:outerShdw blurRad="101600" dist="101600" dir="2700000" algn="tl" rotWithShape="0">
                      <a:prstClr val="black">
                        <a:alpha val="10000"/>
                      </a:prstClr>
                    </a:outerShdw>
                  </a:effectLst>
                  <a:latin typeface="思源宋体 CN Light" panose="02020300000000000000" pitchFamily="18" charset="-122"/>
                  <a:ea typeface="OPPOSans H" panose="00020600040101010101" pitchFamily="18" charset="-122"/>
                  <a:sym typeface="Roboto Bk" pitchFamily="2" charset="0"/>
                </a:rPr>
                <a:t>CHAP 03</a:t>
              </a:r>
              <a:endParaRPr lang="zh-CN" altLang="en-US" sz="8800" dirty="0">
                <a:gradFill>
                  <a:gsLst>
                    <a:gs pos="50000">
                      <a:schemeClr val="bg1"/>
                    </a:gs>
                    <a:gs pos="80000">
                      <a:schemeClr val="bg1">
                        <a:alpha val="0"/>
                      </a:schemeClr>
                    </a:gs>
                  </a:gsLst>
                  <a:lin ang="5400000" scaled="0"/>
                </a:gradFill>
                <a:effectLst>
                  <a:outerShdw blurRad="101600" dist="101600" dir="2700000" algn="tl" rotWithShape="0">
                    <a:prstClr val="black">
                      <a:alpha val="10000"/>
                    </a:prstClr>
                  </a:outerShdw>
                </a:effectLst>
                <a:latin typeface="思源宋体 CN Light" panose="02020300000000000000" pitchFamily="18" charset="-122"/>
                <a:ea typeface="OPPOSans H" panose="00020600040101010101" pitchFamily="18" charset="-122"/>
                <a:sym typeface="Roboto Bk" pitchFamily="2" charset="0"/>
              </a:endParaRPr>
            </a:p>
          </p:txBody>
        </p:sp>
        <p:sp>
          <p:nvSpPr>
            <p:cNvPr id="50" name="home-outline-variant_37241"/>
            <p:cNvSpPr>
              <a:spLocks noChangeAspect="1"/>
            </p:cNvSpPr>
            <p:nvPr/>
          </p:nvSpPr>
          <p:spPr bwMode="auto">
            <a:xfrm>
              <a:off x="1643015" y="2375518"/>
              <a:ext cx="964586" cy="774082"/>
            </a:xfrm>
            <a:custGeom>
              <a:avLst/>
              <a:gdLst>
                <a:gd name="T0" fmla="*/ 469 w 474"/>
                <a:gd name="T1" fmla="*/ 155 h 381"/>
                <a:gd name="T2" fmla="*/ 451 w 474"/>
                <a:gd name="T3" fmla="*/ 165 h 381"/>
                <a:gd name="T4" fmla="*/ 441 w 474"/>
                <a:gd name="T5" fmla="*/ 162 h 381"/>
                <a:gd name="T6" fmla="*/ 237 w 474"/>
                <a:gd name="T7" fmla="*/ 44 h 381"/>
                <a:gd name="T8" fmla="*/ 33 w 474"/>
                <a:gd name="T9" fmla="*/ 162 h 381"/>
                <a:gd name="T10" fmla="*/ 6 w 474"/>
                <a:gd name="T11" fmla="*/ 155 h 381"/>
                <a:gd name="T12" fmla="*/ 13 w 474"/>
                <a:gd name="T13" fmla="*/ 127 h 381"/>
                <a:gd name="T14" fmla="*/ 227 w 474"/>
                <a:gd name="T15" fmla="*/ 4 h 381"/>
                <a:gd name="T16" fmla="*/ 247 w 474"/>
                <a:gd name="T17" fmla="*/ 4 h 381"/>
                <a:gd name="T18" fmla="*/ 461 w 474"/>
                <a:gd name="T19" fmla="*/ 127 h 381"/>
                <a:gd name="T20" fmla="*/ 469 w 474"/>
                <a:gd name="T21" fmla="*/ 155 h 381"/>
                <a:gd name="T22" fmla="*/ 418 w 474"/>
                <a:gd name="T23" fmla="*/ 176 h 381"/>
                <a:gd name="T24" fmla="*/ 418 w 474"/>
                <a:gd name="T25" fmla="*/ 361 h 381"/>
                <a:gd name="T26" fmla="*/ 398 w 474"/>
                <a:gd name="T27" fmla="*/ 381 h 381"/>
                <a:gd name="T28" fmla="*/ 317 w 474"/>
                <a:gd name="T29" fmla="*/ 381 h 381"/>
                <a:gd name="T30" fmla="*/ 297 w 474"/>
                <a:gd name="T31" fmla="*/ 361 h 381"/>
                <a:gd name="T32" fmla="*/ 297 w 474"/>
                <a:gd name="T33" fmla="*/ 302 h 381"/>
                <a:gd name="T34" fmla="*/ 237 w 474"/>
                <a:gd name="T35" fmla="*/ 242 h 381"/>
                <a:gd name="T36" fmla="*/ 177 w 474"/>
                <a:gd name="T37" fmla="*/ 302 h 381"/>
                <a:gd name="T38" fmla="*/ 177 w 474"/>
                <a:gd name="T39" fmla="*/ 361 h 381"/>
                <a:gd name="T40" fmla="*/ 157 w 474"/>
                <a:gd name="T41" fmla="*/ 381 h 381"/>
                <a:gd name="T42" fmla="*/ 76 w 474"/>
                <a:gd name="T43" fmla="*/ 381 h 381"/>
                <a:gd name="T44" fmla="*/ 56 w 474"/>
                <a:gd name="T45" fmla="*/ 361 h 381"/>
                <a:gd name="T46" fmla="*/ 56 w 474"/>
                <a:gd name="T47" fmla="*/ 176 h 381"/>
                <a:gd name="T48" fmla="*/ 66 w 474"/>
                <a:gd name="T49" fmla="*/ 158 h 381"/>
                <a:gd name="T50" fmla="*/ 227 w 474"/>
                <a:gd name="T51" fmla="*/ 65 h 381"/>
                <a:gd name="T52" fmla="*/ 247 w 474"/>
                <a:gd name="T53" fmla="*/ 65 h 381"/>
                <a:gd name="T54" fmla="*/ 408 w 474"/>
                <a:gd name="T55" fmla="*/ 158 h 381"/>
                <a:gd name="T56" fmla="*/ 418 w 474"/>
                <a:gd name="T57" fmla="*/ 176 h 381"/>
                <a:gd name="T58" fmla="*/ 378 w 474"/>
                <a:gd name="T59" fmla="*/ 187 h 381"/>
                <a:gd name="T60" fmla="*/ 237 w 474"/>
                <a:gd name="T61" fmla="*/ 106 h 381"/>
                <a:gd name="T62" fmla="*/ 96 w 474"/>
                <a:gd name="T63" fmla="*/ 187 h 381"/>
                <a:gd name="T64" fmla="*/ 96 w 474"/>
                <a:gd name="T65" fmla="*/ 341 h 381"/>
                <a:gd name="T66" fmla="*/ 137 w 474"/>
                <a:gd name="T67" fmla="*/ 341 h 381"/>
                <a:gd name="T68" fmla="*/ 137 w 474"/>
                <a:gd name="T69" fmla="*/ 302 h 381"/>
                <a:gd name="T70" fmla="*/ 237 w 474"/>
                <a:gd name="T71" fmla="*/ 202 h 381"/>
                <a:gd name="T72" fmla="*/ 337 w 474"/>
                <a:gd name="T73" fmla="*/ 302 h 381"/>
                <a:gd name="T74" fmla="*/ 337 w 474"/>
                <a:gd name="T75" fmla="*/ 341 h 381"/>
                <a:gd name="T76" fmla="*/ 378 w 474"/>
                <a:gd name="T77" fmla="*/ 341 h 381"/>
                <a:gd name="T78" fmla="*/ 378 w 474"/>
                <a:gd name="T79" fmla="*/ 187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4" h="381">
                  <a:moveTo>
                    <a:pt x="469" y="155"/>
                  </a:moveTo>
                  <a:cubicBezTo>
                    <a:pt x="465" y="161"/>
                    <a:pt x="458" y="165"/>
                    <a:pt x="451" y="165"/>
                  </a:cubicBezTo>
                  <a:cubicBezTo>
                    <a:pt x="448" y="165"/>
                    <a:pt x="444" y="164"/>
                    <a:pt x="441" y="162"/>
                  </a:cubicBezTo>
                  <a:lnTo>
                    <a:pt x="237" y="44"/>
                  </a:lnTo>
                  <a:lnTo>
                    <a:pt x="33" y="162"/>
                  </a:lnTo>
                  <a:cubicBezTo>
                    <a:pt x="23" y="168"/>
                    <a:pt x="11" y="164"/>
                    <a:pt x="6" y="155"/>
                  </a:cubicBezTo>
                  <a:cubicBezTo>
                    <a:pt x="0" y="145"/>
                    <a:pt x="3" y="133"/>
                    <a:pt x="13" y="127"/>
                  </a:cubicBezTo>
                  <a:lnTo>
                    <a:pt x="227" y="4"/>
                  </a:lnTo>
                  <a:cubicBezTo>
                    <a:pt x="233" y="0"/>
                    <a:pt x="241" y="0"/>
                    <a:pt x="247" y="4"/>
                  </a:cubicBezTo>
                  <a:lnTo>
                    <a:pt x="461" y="127"/>
                  </a:lnTo>
                  <a:cubicBezTo>
                    <a:pt x="471" y="133"/>
                    <a:pt x="474" y="145"/>
                    <a:pt x="469" y="155"/>
                  </a:cubicBezTo>
                  <a:close/>
                  <a:moveTo>
                    <a:pt x="418" y="176"/>
                  </a:moveTo>
                  <a:lnTo>
                    <a:pt x="418" y="361"/>
                  </a:lnTo>
                  <a:cubicBezTo>
                    <a:pt x="418" y="372"/>
                    <a:pt x="409" y="381"/>
                    <a:pt x="398" y="381"/>
                  </a:cubicBezTo>
                  <a:lnTo>
                    <a:pt x="317" y="381"/>
                  </a:lnTo>
                  <a:cubicBezTo>
                    <a:pt x="306" y="381"/>
                    <a:pt x="297" y="372"/>
                    <a:pt x="297" y="361"/>
                  </a:cubicBezTo>
                  <a:lnTo>
                    <a:pt x="297" y="302"/>
                  </a:lnTo>
                  <a:cubicBezTo>
                    <a:pt x="297" y="269"/>
                    <a:pt x="270" y="242"/>
                    <a:pt x="237" y="242"/>
                  </a:cubicBezTo>
                  <a:cubicBezTo>
                    <a:pt x="204" y="242"/>
                    <a:pt x="177" y="269"/>
                    <a:pt x="177" y="302"/>
                  </a:cubicBezTo>
                  <a:lnTo>
                    <a:pt x="177" y="361"/>
                  </a:lnTo>
                  <a:cubicBezTo>
                    <a:pt x="177" y="372"/>
                    <a:pt x="168" y="381"/>
                    <a:pt x="157" y="381"/>
                  </a:cubicBezTo>
                  <a:lnTo>
                    <a:pt x="76" y="381"/>
                  </a:lnTo>
                  <a:cubicBezTo>
                    <a:pt x="65" y="381"/>
                    <a:pt x="56" y="372"/>
                    <a:pt x="56" y="361"/>
                  </a:cubicBezTo>
                  <a:lnTo>
                    <a:pt x="56" y="176"/>
                  </a:lnTo>
                  <a:cubicBezTo>
                    <a:pt x="56" y="168"/>
                    <a:pt x="60" y="162"/>
                    <a:pt x="66" y="158"/>
                  </a:cubicBezTo>
                  <a:lnTo>
                    <a:pt x="227" y="65"/>
                  </a:lnTo>
                  <a:cubicBezTo>
                    <a:pt x="233" y="62"/>
                    <a:pt x="241" y="62"/>
                    <a:pt x="247" y="65"/>
                  </a:cubicBezTo>
                  <a:lnTo>
                    <a:pt x="408" y="158"/>
                  </a:lnTo>
                  <a:cubicBezTo>
                    <a:pt x="414" y="162"/>
                    <a:pt x="418" y="168"/>
                    <a:pt x="418" y="176"/>
                  </a:cubicBezTo>
                  <a:close/>
                  <a:moveTo>
                    <a:pt x="378" y="187"/>
                  </a:moveTo>
                  <a:lnTo>
                    <a:pt x="237" y="106"/>
                  </a:lnTo>
                  <a:lnTo>
                    <a:pt x="96" y="187"/>
                  </a:lnTo>
                  <a:lnTo>
                    <a:pt x="96" y="341"/>
                  </a:lnTo>
                  <a:lnTo>
                    <a:pt x="137" y="341"/>
                  </a:lnTo>
                  <a:lnTo>
                    <a:pt x="137" y="302"/>
                  </a:lnTo>
                  <a:cubicBezTo>
                    <a:pt x="137" y="247"/>
                    <a:pt x="182" y="202"/>
                    <a:pt x="237" y="202"/>
                  </a:cubicBezTo>
                  <a:cubicBezTo>
                    <a:pt x="292" y="202"/>
                    <a:pt x="337" y="247"/>
                    <a:pt x="337" y="302"/>
                  </a:cubicBezTo>
                  <a:lnTo>
                    <a:pt x="337" y="341"/>
                  </a:lnTo>
                  <a:lnTo>
                    <a:pt x="378" y="341"/>
                  </a:lnTo>
                  <a:lnTo>
                    <a:pt x="378" y="187"/>
                  </a:lnTo>
                  <a:close/>
                </a:path>
              </a:pathLst>
            </a:custGeom>
            <a:gradFill>
              <a:gsLst>
                <a:gs pos="10000">
                  <a:schemeClr val="bg1"/>
                </a:gs>
                <a:gs pos="100000">
                  <a:schemeClr val="bg1">
                    <a:alpha val="0"/>
                  </a:schemeClr>
                </a:gs>
              </a:gsLst>
              <a:lin ang="2700000" scaled="0"/>
            </a:gradFill>
            <a:ln>
              <a:noFill/>
            </a:ln>
          </p:spPr>
          <p:txBody>
            <a:bodyPr/>
            <a:lstStyle/>
            <a:p>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anim calcmode="lin" valueType="num">
                                      <p:cBhvr>
                                        <p:cTn id="8" dur="500" fill="hold"/>
                                        <p:tgtEl>
                                          <p:spTgt spid="36"/>
                                        </p:tgtEl>
                                        <p:attrNameLst>
                                          <p:attrName>ppt_x</p:attrName>
                                        </p:attrNameLst>
                                      </p:cBhvr>
                                      <p:tavLst>
                                        <p:tav tm="0">
                                          <p:val>
                                            <p:strVal val="#ppt_x"/>
                                          </p:val>
                                        </p:tav>
                                        <p:tav tm="100000">
                                          <p:val>
                                            <p:strVal val="#ppt_x"/>
                                          </p:val>
                                        </p:tav>
                                      </p:tavLst>
                                    </p:anim>
                                    <p:anim calcmode="lin" valueType="num">
                                      <p:cBhvr>
                                        <p:cTn id="9" dur="500" fill="hold"/>
                                        <p:tgtEl>
                                          <p:spTgt spid="3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500" fill="hold"/>
                                        <p:tgtEl>
                                          <p:spTgt spid="48"/>
                                        </p:tgtEl>
                                        <p:attrNameLst>
                                          <p:attrName>ppt_w</p:attrName>
                                        </p:attrNameLst>
                                      </p:cBhvr>
                                      <p:tavLst>
                                        <p:tav tm="0">
                                          <p:val>
                                            <p:fltVal val="0"/>
                                          </p:val>
                                        </p:tav>
                                        <p:tav tm="100000">
                                          <p:val>
                                            <p:strVal val="#ppt_w"/>
                                          </p:val>
                                        </p:tav>
                                      </p:tavLst>
                                    </p:anim>
                                    <p:anim calcmode="lin" valueType="num">
                                      <p:cBhvr>
                                        <p:cTn id="14" dur="500" fill="hold"/>
                                        <p:tgtEl>
                                          <p:spTgt spid="48"/>
                                        </p:tgtEl>
                                        <p:attrNameLst>
                                          <p:attrName>ppt_h</p:attrName>
                                        </p:attrNameLst>
                                      </p:cBhvr>
                                      <p:tavLst>
                                        <p:tav tm="0">
                                          <p:val>
                                            <p:fltVal val="0"/>
                                          </p:val>
                                        </p:tav>
                                        <p:tav tm="100000">
                                          <p:val>
                                            <p:strVal val="#ppt_h"/>
                                          </p:val>
                                        </p:tav>
                                      </p:tavLst>
                                    </p:anim>
                                    <p:animEffect transition="in" filter="fade">
                                      <p:cBhvr>
                                        <p:cTn id="1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任意多边形 4"/>
          <p:cNvSpPr/>
          <p:nvPr>
            <p:custDataLst>
              <p:tags r:id="rId1"/>
            </p:custDataLst>
          </p:nvPr>
        </p:nvSpPr>
        <p:spPr>
          <a:xfrm>
            <a:off x="0" y="2805332"/>
            <a:ext cx="11993880" cy="2907323"/>
          </a:xfrm>
          <a:custGeom>
            <a:avLst/>
            <a:gdLst>
              <a:gd name="connsiteX0" fmla="*/ 0 w 11518900"/>
              <a:gd name="connsiteY0" fmla="*/ 0 h 2907323"/>
              <a:gd name="connsiteX1" fmla="*/ 11518900 w 11518900"/>
              <a:gd name="connsiteY1" fmla="*/ 0 h 2907323"/>
              <a:gd name="connsiteX2" fmla="*/ 10323147 w 11518900"/>
              <a:gd name="connsiteY2" fmla="*/ 2907323 h 2907323"/>
              <a:gd name="connsiteX3" fmla="*/ 0 w 11518900"/>
              <a:gd name="connsiteY3" fmla="*/ 2907323 h 2907323"/>
            </a:gdLst>
            <a:ahLst/>
            <a:cxnLst>
              <a:cxn ang="0">
                <a:pos x="connsiteX0" y="connsiteY0"/>
              </a:cxn>
              <a:cxn ang="0">
                <a:pos x="connsiteX1" y="connsiteY1"/>
              </a:cxn>
              <a:cxn ang="0">
                <a:pos x="connsiteX2" y="connsiteY2"/>
              </a:cxn>
              <a:cxn ang="0">
                <a:pos x="connsiteX3" y="connsiteY3"/>
              </a:cxn>
            </a:cxnLst>
            <a:rect l="l" t="t" r="r" b="b"/>
            <a:pathLst>
              <a:path w="11518900" h="2907323">
                <a:moveTo>
                  <a:pt x="0" y="0"/>
                </a:moveTo>
                <a:lnTo>
                  <a:pt x="11518900" y="0"/>
                </a:lnTo>
                <a:lnTo>
                  <a:pt x="10323147" y="2907323"/>
                </a:lnTo>
                <a:lnTo>
                  <a:pt x="0" y="290732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OPPOSans L"/>
              <a:ea typeface="OPPOSans R"/>
              <a:cs typeface="+mn-cs"/>
            </a:endParaRPr>
          </a:p>
        </p:txBody>
      </p:sp>
      <p:grpSp>
        <p:nvGrpSpPr>
          <p:cNvPr id="10" name="PA-组合 9"/>
          <p:cNvGrpSpPr/>
          <p:nvPr>
            <p:custDataLst>
              <p:tags r:id="rId2"/>
            </p:custDataLst>
          </p:nvPr>
        </p:nvGrpSpPr>
        <p:grpSpPr>
          <a:xfrm>
            <a:off x="1023476" y="1559106"/>
            <a:ext cx="2812877" cy="3739787"/>
            <a:chOff x="977756" y="1828801"/>
            <a:chExt cx="2812877" cy="3739787"/>
          </a:xfrm>
        </p:grpSpPr>
        <p:sp>
          <p:nvSpPr>
            <p:cNvPr id="2" name="PA-对角圆角矩形 1"/>
            <p:cNvSpPr/>
            <p:nvPr>
              <p:custDataLst>
                <p:tags r:id="rId3"/>
              </p:custDataLst>
            </p:nvPr>
          </p:nvSpPr>
          <p:spPr>
            <a:xfrm>
              <a:off x="1237607" y="1828801"/>
              <a:ext cx="2293174" cy="2293172"/>
            </a:xfrm>
            <a:prstGeom prst="round2DiagRect">
              <a:avLst>
                <a:gd name="adj1" fmla="val 21852"/>
                <a:gd name="adj2" fmla="val 0"/>
              </a:avLst>
            </a:prstGeom>
            <a:blipFill>
              <a:blip r:embed="rId4"/>
              <a:stretch>
                <a:fillRect l="-15000" r="-1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OPPOSans L"/>
                <a:ea typeface="OPPOSans R"/>
                <a:cs typeface="+mn-cs"/>
              </a:endParaRPr>
            </a:p>
          </p:txBody>
        </p:sp>
        <p:sp>
          <p:nvSpPr>
            <p:cNvPr id="8" name="PA-文本框 157"/>
            <p:cNvSpPr txBox="1"/>
            <p:nvPr>
              <p:custDataLst>
                <p:tags r:id="rId5"/>
              </p:custDataLst>
            </p:nvPr>
          </p:nvSpPr>
          <p:spPr>
            <a:xfrm>
              <a:off x="977756" y="4829347"/>
              <a:ext cx="2812877" cy="739241"/>
            </a:xfrm>
            <a:prstGeom prst="rect">
              <a:avLst/>
            </a:prstGeom>
            <a:noFill/>
          </p:spPr>
          <p:txBody>
            <a:bodyPr wrap="square" lIns="0" tIns="0" rIns="0" bIns="0" rtlCol="0">
              <a:spAutoFit/>
            </a:bodyPr>
            <a:lstStyle/>
            <a:p>
              <a:pPr marL="0" marR="0" lvl="0" indent="0" algn="l" defTabSz="914400" rtl="0" eaLnBrk="1" fontAlgn="auto" latinLnBrk="0" hangingPunct="1">
                <a:lnSpc>
                  <a:spcPct val="150000"/>
                </a:lnSpc>
                <a:spcBef>
                  <a:spcPct val="20000"/>
                </a:spcBef>
                <a:spcAft>
                  <a:spcPts val="0"/>
                </a:spcAft>
                <a:buClrTx/>
                <a:buSzTx/>
                <a:buFontTx/>
                <a:buNone/>
                <a:defRPr/>
              </a:pPr>
              <a:r>
                <a:rPr kumimoji="0" lang="zh-CN" altLang="en-US" sz="1100" b="0" i="0" u="none" strike="noStrike" kern="1200" cap="none" spc="0" normalizeH="0" baseline="0" noProof="0" dirty="0">
                  <a:ln>
                    <a:noFill/>
                  </a:ln>
                  <a:solidFill>
                    <a:srgbClr val="FFFFFF"/>
                  </a:solidFill>
                  <a:effectLst/>
                  <a:uLnTx/>
                  <a:uFillTx/>
                  <a:latin typeface="OPPOSans R" panose="00020600040101010101" pitchFamily="18" charset="-122"/>
                  <a:ea typeface="OPPOSans R" panose="00020600040101010101" pitchFamily="18" charset="-122"/>
                  <a:cs typeface="OPPOSans L" panose="00020600040101010101" pitchFamily="18" charset="-122"/>
                  <a:sym typeface="OPPOSans R" panose="00020600040101010101" pitchFamily="18" charset="-122"/>
                </a:rPr>
                <a:t>您的内容打在这里，或者通过复制您的文本您的内容打在这里您的内容打在这里，或者通过复制您的文本您的内容打在这里</a:t>
              </a:r>
              <a:endParaRPr kumimoji="0" lang="en-US" sz="1100" b="0" i="0" u="none" strike="noStrike" kern="1200" cap="none" spc="0" normalizeH="0" baseline="0" noProof="0" dirty="0">
                <a:ln>
                  <a:noFill/>
                </a:ln>
                <a:solidFill>
                  <a:srgbClr val="FFFFFF"/>
                </a:solidFill>
                <a:effectLst/>
                <a:uLnTx/>
                <a:uFillTx/>
                <a:latin typeface="OPPOSans R" panose="00020600040101010101" pitchFamily="18" charset="-122"/>
                <a:ea typeface="OPPOSans R" panose="00020600040101010101" pitchFamily="18" charset="-122"/>
                <a:cs typeface="OPPOSans L" panose="00020600040101010101" pitchFamily="18" charset="-122"/>
                <a:sym typeface="OPPOSans R" panose="00020600040101010101" pitchFamily="18" charset="-122"/>
              </a:endParaRPr>
            </a:p>
          </p:txBody>
        </p:sp>
        <p:sp>
          <p:nvSpPr>
            <p:cNvPr id="9" name="PA-矩形 158"/>
            <p:cNvSpPr/>
            <p:nvPr>
              <p:custDataLst>
                <p:tags r:id="rId6"/>
              </p:custDataLst>
            </p:nvPr>
          </p:nvSpPr>
          <p:spPr>
            <a:xfrm>
              <a:off x="1614753" y="4465027"/>
              <a:ext cx="1538883" cy="307779"/>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FFFFFF"/>
                  </a:solidFill>
                  <a:effectLst/>
                  <a:uLnTx/>
                  <a:uFillTx/>
                  <a:latin typeface="OPPOSans R" panose="00020600040101010101" pitchFamily="18" charset="-122"/>
                  <a:ea typeface="OPPOSans R" panose="00020600040101010101" pitchFamily="18" charset="-122"/>
                  <a:cs typeface="OPPOSans L" panose="00020600040101010101" pitchFamily="18" charset="-122"/>
                  <a:sym typeface="OPPOSans R" panose="00020600040101010101" pitchFamily="18" charset="-122"/>
                </a:rPr>
                <a:t>标题文本内容</a:t>
              </a:r>
              <a:endParaRPr kumimoji="0" lang="en-US" altLang="zh-CN" sz="2000" b="1" i="0" u="none" strike="noStrike" kern="1200" cap="none" spc="0" normalizeH="0" baseline="0" noProof="0" dirty="0">
                <a:ln>
                  <a:noFill/>
                </a:ln>
                <a:solidFill>
                  <a:srgbClr val="FFFFFF"/>
                </a:solidFill>
                <a:effectLst/>
                <a:uLnTx/>
                <a:uFillTx/>
                <a:latin typeface="OPPOSans R" panose="00020600040101010101" pitchFamily="18" charset="-122"/>
                <a:ea typeface="OPPOSans R" panose="00020600040101010101" pitchFamily="18" charset="-122"/>
                <a:cs typeface="OPPOSans L" panose="00020600040101010101" pitchFamily="18" charset="-122"/>
                <a:sym typeface="OPPOSans R" panose="00020600040101010101" pitchFamily="18" charset="-122"/>
              </a:endParaRPr>
            </a:p>
          </p:txBody>
        </p:sp>
      </p:grpSp>
      <p:grpSp>
        <p:nvGrpSpPr>
          <p:cNvPr id="11" name="PA-组合 10"/>
          <p:cNvGrpSpPr/>
          <p:nvPr>
            <p:custDataLst>
              <p:tags r:id="rId7"/>
            </p:custDataLst>
          </p:nvPr>
        </p:nvGrpSpPr>
        <p:grpSpPr>
          <a:xfrm>
            <a:off x="4330556" y="1559106"/>
            <a:ext cx="2812877" cy="3739787"/>
            <a:chOff x="977756" y="1828801"/>
            <a:chExt cx="2812877" cy="3739787"/>
          </a:xfrm>
        </p:grpSpPr>
        <p:sp>
          <p:nvSpPr>
            <p:cNvPr id="12" name="PA-对角圆角矩形 11"/>
            <p:cNvSpPr/>
            <p:nvPr>
              <p:custDataLst>
                <p:tags r:id="rId8"/>
              </p:custDataLst>
            </p:nvPr>
          </p:nvSpPr>
          <p:spPr>
            <a:xfrm>
              <a:off x="1237607" y="1828801"/>
              <a:ext cx="2293174" cy="2293172"/>
            </a:xfrm>
            <a:prstGeom prst="round2DiagRect">
              <a:avLst>
                <a:gd name="adj1" fmla="val 21852"/>
                <a:gd name="adj2" fmla="val 0"/>
              </a:avLst>
            </a:prstGeom>
            <a:blipFill>
              <a:blip r:embed="rId9"/>
              <a:stretch>
                <a:fillRect l="-15000" r="-1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OPPOSans L"/>
                <a:ea typeface="OPPOSans R"/>
                <a:cs typeface="+mn-cs"/>
              </a:endParaRPr>
            </a:p>
          </p:txBody>
        </p:sp>
        <p:sp>
          <p:nvSpPr>
            <p:cNvPr id="13" name="PA-文本框 157"/>
            <p:cNvSpPr txBox="1"/>
            <p:nvPr>
              <p:custDataLst>
                <p:tags r:id="rId10"/>
              </p:custDataLst>
            </p:nvPr>
          </p:nvSpPr>
          <p:spPr>
            <a:xfrm>
              <a:off x="977756" y="4829347"/>
              <a:ext cx="2812877" cy="739241"/>
            </a:xfrm>
            <a:prstGeom prst="rect">
              <a:avLst/>
            </a:prstGeom>
            <a:noFill/>
          </p:spPr>
          <p:txBody>
            <a:bodyPr wrap="square" lIns="0" tIns="0" rIns="0" bIns="0" rtlCol="0">
              <a:spAutoFit/>
            </a:bodyPr>
            <a:lstStyle/>
            <a:p>
              <a:pPr marL="0" marR="0" lvl="0" indent="0" algn="l" defTabSz="914400" rtl="0" eaLnBrk="1" fontAlgn="auto" latinLnBrk="0" hangingPunct="1">
                <a:lnSpc>
                  <a:spcPct val="150000"/>
                </a:lnSpc>
                <a:spcBef>
                  <a:spcPct val="20000"/>
                </a:spcBef>
                <a:spcAft>
                  <a:spcPts val="0"/>
                </a:spcAft>
                <a:buClrTx/>
                <a:buSzTx/>
                <a:buFontTx/>
                <a:buNone/>
                <a:defRPr/>
              </a:pPr>
              <a:r>
                <a:rPr kumimoji="0" lang="zh-CN" altLang="en-US" sz="1100" b="0" i="0" u="none" strike="noStrike" kern="1200" cap="none" spc="0" normalizeH="0" baseline="0" noProof="0" dirty="0">
                  <a:ln>
                    <a:noFill/>
                  </a:ln>
                  <a:solidFill>
                    <a:srgbClr val="FFFFFF"/>
                  </a:solidFill>
                  <a:effectLst/>
                  <a:uLnTx/>
                  <a:uFillTx/>
                  <a:latin typeface="OPPOSans R" panose="00020600040101010101" pitchFamily="18" charset="-122"/>
                  <a:ea typeface="OPPOSans R" panose="00020600040101010101" pitchFamily="18" charset="-122"/>
                  <a:cs typeface="OPPOSans L" panose="00020600040101010101" pitchFamily="18" charset="-122"/>
                  <a:sym typeface="OPPOSans R" panose="00020600040101010101" pitchFamily="18" charset="-122"/>
                </a:rPr>
                <a:t>您的内容打在这里，或者通过复制您的文本您的内容打在这里您的内容打在这里，或者通过复制您的文本您的内容打在这里</a:t>
              </a:r>
              <a:endParaRPr kumimoji="0" lang="en-US" sz="1100" b="0" i="0" u="none" strike="noStrike" kern="1200" cap="none" spc="0" normalizeH="0" baseline="0" noProof="0" dirty="0">
                <a:ln>
                  <a:noFill/>
                </a:ln>
                <a:solidFill>
                  <a:srgbClr val="FFFFFF"/>
                </a:solidFill>
                <a:effectLst/>
                <a:uLnTx/>
                <a:uFillTx/>
                <a:latin typeface="OPPOSans R" panose="00020600040101010101" pitchFamily="18" charset="-122"/>
                <a:ea typeface="OPPOSans R" panose="00020600040101010101" pitchFamily="18" charset="-122"/>
                <a:cs typeface="OPPOSans L" panose="00020600040101010101" pitchFamily="18" charset="-122"/>
                <a:sym typeface="OPPOSans R" panose="00020600040101010101" pitchFamily="18" charset="-122"/>
              </a:endParaRPr>
            </a:p>
          </p:txBody>
        </p:sp>
        <p:sp>
          <p:nvSpPr>
            <p:cNvPr id="14" name="PA-矩形 158"/>
            <p:cNvSpPr/>
            <p:nvPr>
              <p:custDataLst>
                <p:tags r:id="rId11"/>
              </p:custDataLst>
            </p:nvPr>
          </p:nvSpPr>
          <p:spPr>
            <a:xfrm>
              <a:off x="1614753" y="4465027"/>
              <a:ext cx="1538883" cy="307779"/>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FFFFFF"/>
                  </a:solidFill>
                  <a:effectLst/>
                  <a:uLnTx/>
                  <a:uFillTx/>
                  <a:latin typeface="OPPOSans R" panose="00020600040101010101" pitchFamily="18" charset="-122"/>
                  <a:ea typeface="OPPOSans R" panose="00020600040101010101" pitchFamily="18" charset="-122"/>
                  <a:cs typeface="OPPOSans L" panose="00020600040101010101" pitchFamily="18" charset="-122"/>
                  <a:sym typeface="OPPOSans R" panose="00020600040101010101" pitchFamily="18" charset="-122"/>
                </a:rPr>
                <a:t>标题文本内容</a:t>
              </a:r>
              <a:endParaRPr kumimoji="0" lang="en-US" altLang="zh-CN" sz="2000" b="1" i="0" u="none" strike="noStrike" kern="1200" cap="none" spc="0" normalizeH="0" baseline="0" noProof="0" dirty="0">
                <a:ln>
                  <a:noFill/>
                </a:ln>
                <a:solidFill>
                  <a:srgbClr val="FFFFFF"/>
                </a:solidFill>
                <a:effectLst/>
                <a:uLnTx/>
                <a:uFillTx/>
                <a:latin typeface="OPPOSans R" panose="00020600040101010101" pitchFamily="18" charset="-122"/>
                <a:ea typeface="OPPOSans R" panose="00020600040101010101" pitchFamily="18" charset="-122"/>
                <a:cs typeface="OPPOSans L" panose="00020600040101010101" pitchFamily="18" charset="-122"/>
                <a:sym typeface="OPPOSans R" panose="00020600040101010101" pitchFamily="18" charset="-122"/>
              </a:endParaRPr>
            </a:p>
          </p:txBody>
        </p:sp>
      </p:grpSp>
      <p:grpSp>
        <p:nvGrpSpPr>
          <p:cNvPr id="15" name="PA-组合 14"/>
          <p:cNvGrpSpPr/>
          <p:nvPr>
            <p:custDataLst>
              <p:tags r:id="rId12"/>
            </p:custDataLst>
          </p:nvPr>
        </p:nvGrpSpPr>
        <p:grpSpPr>
          <a:xfrm>
            <a:off x="7637636" y="1559106"/>
            <a:ext cx="2812877" cy="3739787"/>
            <a:chOff x="977756" y="1828801"/>
            <a:chExt cx="2812877" cy="3739787"/>
          </a:xfrm>
        </p:grpSpPr>
        <p:sp>
          <p:nvSpPr>
            <p:cNvPr id="16" name="PA-对角圆角矩形 15"/>
            <p:cNvSpPr/>
            <p:nvPr>
              <p:custDataLst>
                <p:tags r:id="rId13"/>
              </p:custDataLst>
            </p:nvPr>
          </p:nvSpPr>
          <p:spPr>
            <a:xfrm>
              <a:off x="1237607" y="1828801"/>
              <a:ext cx="2293174" cy="2293172"/>
            </a:xfrm>
            <a:prstGeom prst="round2DiagRect">
              <a:avLst>
                <a:gd name="adj1" fmla="val 21852"/>
                <a:gd name="adj2" fmla="val 0"/>
              </a:avLst>
            </a:prstGeom>
            <a:blipFill>
              <a:blip r:embed="rId14"/>
              <a:stretch>
                <a:fillRect l="-15000" r="-1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OPPOSans L"/>
                <a:ea typeface="OPPOSans R"/>
                <a:cs typeface="+mn-cs"/>
              </a:endParaRPr>
            </a:p>
          </p:txBody>
        </p:sp>
        <p:sp>
          <p:nvSpPr>
            <p:cNvPr id="17" name="PA-文本框 157"/>
            <p:cNvSpPr txBox="1"/>
            <p:nvPr>
              <p:custDataLst>
                <p:tags r:id="rId15"/>
              </p:custDataLst>
            </p:nvPr>
          </p:nvSpPr>
          <p:spPr>
            <a:xfrm>
              <a:off x="977756" y="4829347"/>
              <a:ext cx="2812877" cy="739241"/>
            </a:xfrm>
            <a:prstGeom prst="rect">
              <a:avLst/>
            </a:prstGeom>
            <a:noFill/>
          </p:spPr>
          <p:txBody>
            <a:bodyPr wrap="square" lIns="0" tIns="0" rIns="0" bIns="0" rtlCol="0">
              <a:spAutoFit/>
            </a:bodyPr>
            <a:lstStyle/>
            <a:p>
              <a:pPr marL="0" marR="0" lvl="0" indent="0" algn="l" defTabSz="914400" rtl="0" eaLnBrk="1" fontAlgn="auto" latinLnBrk="0" hangingPunct="1">
                <a:lnSpc>
                  <a:spcPct val="150000"/>
                </a:lnSpc>
                <a:spcBef>
                  <a:spcPct val="20000"/>
                </a:spcBef>
                <a:spcAft>
                  <a:spcPts val="0"/>
                </a:spcAft>
                <a:buClrTx/>
                <a:buSzTx/>
                <a:buFontTx/>
                <a:buNone/>
                <a:defRPr/>
              </a:pPr>
              <a:r>
                <a:rPr kumimoji="0" lang="zh-CN" altLang="en-US" sz="1100" b="0" i="0" u="none" strike="noStrike" kern="1200" cap="none" spc="0" normalizeH="0" baseline="0" noProof="0" dirty="0">
                  <a:ln>
                    <a:noFill/>
                  </a:ln>
                  <a:solidFill>
                    <a:srgbClr val="FFFFFF"/>
                  </a:solidFill>
                  <a:effectLst/>
                  <a:uLnTx/>
                  <a:uFillTx/>
                  <a:latin typeface="OPPOSans R" panose="00020600040101010101" pitchFamily="18" charset="-122"/>
                  <a:ea typeface="OPPOSans R" panose="00020600040101010101" pitchFamily="18" charset="-122"/>
                  <a:cs typeface="OPPOSans L" panose="00020600040101010101" pitchFamily="18" charset="-122"/>
                  <a:sym typeface="OPPOSans R" panose="00020600040101010101" pitchFamily="18" charset="-122"/>
                </a:rPr>
                <a:t>您的内容打在这里，或者通过复制您的文本您的内容打在这里您的内容打在这里，或者通过复制您的文本您的内容打在这里</a:t>
              </a:r>
              <a:endParaRPr kumimoji="0" lang="en-US" sz="1100" b="0" i="0" u="none" strike="noStrike" kern="1200" cap="none" spc="0" normalizeH="0" baseline="0" noProof="0" dirty="0">
                <a:ln>
                  <a:noFill/>
                </a:ln>
                <a:solidFill>
                  <a:srgbClr val="FFFFFF"/>
                </a:solidFill>
                <a:effectLst/>
                <a:uLnTx/>
                <a:uFillTx/>
                <a:latin typeface="OPPOSans R" panose="00020600040101010101" pitchFamily="18" charset="-122"/>
                <a:ea typeface="OPPOSans R" panose="00020600040101010101" pitchFamily="18" charset="-122"/>
                <a:cs typeface="OPPOSans L" panose="00020600040101010101" pitchFamily="18" charset="-122"/>
                <a:sym typeface="OPPOSans R" panose="00020600040101010101" pitchFamily="18" charset="-122"/>
              </a:endParaRPr>
            </a:p>
          </p:txBody>
        </p:sp>
        <p:sp>
          <p:nvSpPr>
            <p:cNvPr id="18" name="PA-矩形 158"/>
            <p:cNvSpPr/>
            <p:nvPr>
              <p:custDataLst>
                <p:tags r:id="rId16"/>
              </p:custDataLst>
            </p:nvPr>
          </p:nvSpPr>
          <p:spPr>
            <a:xfrm>
              <a:off x="1614753" y="4465027"/>
              <a:ext cx="1538883" cy="307779"/>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FFFFFF"/>
                  </a:solidFill>
                  <a:effectLst/>
                  <a:uLnTx/>
                  <a:uFillTx/>
                  <a:latin typeface="OPPOSans R" panose="00020600040101010101" pitchFamily="18" charset="-122"/>
                  <a:ea typeface="OPPOSans R" panose="00020600040101010101" pitchFamily="18" charset="-122"/>
                  <a:cs typeface="OPPOSans L" panose="00020600040101010101" pitchFamily="18" charset="-122"/>
                  <a:sym typeface="OPPOSans R" panose="00020600040101010101" pitchFamily="18" charset="-122"/>
                </a:rPr>
                <a:t>标题文本内容</a:t>
              </a:r>
              <a:endParaRPr kumimoji="0" lang="en-US" altLang="zh-CN" sz="2000" b="1" i="0" u="none" strike="noStrike" kern="1200" cap="none" spc="0" normalizeH="0" baseline="0" noProof="0" dirty="0">
                <a:ln>
                  <a:noFill/>
                </a:ln>
                <a:solidFill>
                  <a:srgbClr val="FFFFFF"/>
                </a:solidFill>
                <a:effectLst/>
                <a:uLnTx/>
                <a:uFillTx/>
                <a:latin typeface="OPPOSans R" panose="00020600040101010101" pitchFamily="18" charset="-122"/>
                <a:ea typeface="OPPOSans R" panose="00020600040101010101" pitchFamily="18" charset="-122"/>
                <a:cs typeface="OPPOSans L" panose="00020600040101010101" pitchFamily="18" charset="-122"/>
                <a:sym typeface="OPPOSans R" panose="00020600040101010101"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anim calcmode="lin" valueType="num">
                                      <p:cBhvr>
                                        <p:cTn id="26" dur="500" fill="hold"/>
                                        <p:tgtEl>
                                          <p:spTgt spid="15"/>
                                        </p:tgtEl>
                                        <p:attrNameLst>
                                          <p:attrName>ppt_x</p:attrName>
                                        </p:attrNameLst>
                                      </p:cBhvr>
                                      <p:tavLst>
                                        <p:tav tm="0">
                                          <p:val>
                                            <p:strVal val="#ppt_x"/>
                                          </p:val>
                                        </p:tav>
                                        <p:tav tm="100000">
                                          <p:val>
                                            <p:strVal val="#ppt_x"/>
                                          </p:val>
                                        </p:tav>
                                      </p:tavLst>
                                    </p:anim>
                                    <p:anim calcmode="lin" valueType="num">
                                      <p:cBhvr>
                                        <p:cTn id="27"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PA-组合 25"/>
          <p:cNvGrpSpPr/>
          <p:nvPr>
            <p:custDataLst>
              <p:tags r:id="rId1"/>
            </p:custDataLst>
          </p:nvPr>
        </p:nvGrpSpPr>
        <p:grpSpPr>
          <a:xfrm>
            <a:off x="851746" y="1767659"/>
            <a:ext cx="2943762" cy="4033658"/>
            <a:chOff x="851746" y="1767659"/>
            <a:chExt cx="2943762" cy="4033658"/>
          </a:xfrm>
        </p:grpSpPr>
        <p:sp>
          <p:nvSpPr>
            <p:cNvPr id="2" name="PA-任意多边形 7"/>
            <p:cNvSpPr>
              <a:spLocks noEditPoints="1"/>
            </p:cNvSpPr>
            <p:nvPr>
              <p:custDataLst>
                <p:tags r:id="rId2"/>
              </p:custDataLst>
            </p:nvPr>
          </p:nvSpPr>
          <p:spPr bwMode="auto">
            <a:xfrm>
              <a:off x="2046934" y="2226047"/>
              <a:ext cx="1675104" cy="2739969"/>
            </a:xfrm>
            <a:custGeom>
              <a:avLst/>
              <a:gdLst>
                <a:gd name="T0" fmla="*/ 243 w 284"/>
                <a:gd name="T1" fmla="*/ 155 h 403"/>
                <a:gd name="T2" fmla="*/ 268 w 284"/>
                <a:gd name="T3" fmla="*/ 108 h 403"/>
                <a:gd name="T4" fmla="*/ 268 w 284"/>
                <a:gd name="T5" fmla="*/ 47 h 403"/>
                <a:gd name="T6" fmla="*/ 277 w 284"/>
                <a:gd name="T7" fmla="*/ 47 h 403"/>
                <a:gd name="T8" fmla="*/ 284 w 284"/>
                <a:gd name="T9" fmla="*/ 40 h 403"/>
                <a:gd name="T10" fmla="*/ 284 w 284"/>
                <a:gd name="T11" fmla="*/ 7 h 403"/>
                <a:gd name="T12" fmla="*/ 277 w 284"/>
                <a:gd name="T13" fmla="*/ 0 h 403"/>
                <a:gd name="T14" fmla="*/ 7 w 284"/>
                <a:gd name="T15" fmla="*/ 0 h 403"/>
                <a:gd name="T16" fmla="*/ 0 w 284"/>
                <a:gd name="T17" fmla="*/ 7 h 403"/>
                <a:gd name="T18" fmla="*/ 0 w 284"/>
                <a:gd name="T19" fmla="*/ 40 h 403"/>
                <a:gd name="T20" fmla="*/ 7 w 284"/>
                <a:gd name="T21" fmla="*/ 47 h 403"/>
                <a:gd name="T22" fmla="*/ 15 w 284"/>
                <a:gd name="T23" fmla="*/ 47 h 403"/>
                <a:gd name="T24" fmla="*/ 15 w 284"/>
                <a:gd name="T25" fmla="*/ 109 h 403"/>
                <a:gd name="T26" fmla="*/ 40 w 284"/>
                <a:gd name="T27" fmla="*/ 155 h 403"/>
                <a:gd name="T28" fmla="*/ 109 w 284"/>
                <a:gd name="T29" fmla="*/ 197 h 403"/>
                <a:gd name="T30" fmla="*/ 109 w 284"/>
                <a:gd name="T31" fmla="*/ 215 h 403"/>
                <a:gd name="T32" fmla="*/ 40 w 284"/>
                <a:gd name="T33" fmla="*/ 257 h 403"/>
                <a:gd name="T34" fmla="*/ 15 w 284"/>
                <a:gd name="T35" fmla="*/ 304 h 403"/>
                <a:gd name="T36" fmla="*/ 15 w 284"/>
                <a:gd name="T37" fmla="*/ 357 h 403"/>
                <a:gd name="T38" fmla="*/ 7 w 284"/>
                <a:gd name="T39" fmla="*/ 357 h 403"/>
                <a:gd name="T40" fmla="*/ 0 w 284"/>
                <a:gd name="T41" fmla="*/ 364 h 403"/>
                <a:gd name="T42" fmla="*/ 0 w 284"/>
                <a:gd name="T43" fmla="*/ 397 h 403"/>
                <a:gd name="T44" fmla="*/ 7 w 284"/>
                <a:gd name="T45" fmla="*/ 403 h 403"/>
                <a:gd name="T46" fmla="*/ 277 w 284"/>
                <a:gd name="T47" fmla="*/ 403 h 403"/>
                <a:gd name="T48" fmla="*/ 284 w 284"/>
                <a:gd name="T49" fmla="*/ 397 h 403"/>
                <a:gd name="T50" fmla="*/ 284 w 284"/>
                <a:gd name="T51" fmla="*/ 364 h 403"/>
                <a:gd name="T52" fmla="*/ 277 w 284"/>
                <a:gd name="T53" fmla="*/ 357 h 403"/>
                <a:gd name="T54" fmla="*/ 268 w 284"/>
                <a:gd name="T55" fmla="*/ 357 h 403"/>
                <a:gd name="T56" fmla="*/ 268 w 284"/>
                <a:gd name="T57" fmla="*/ 303 h 403"/>
                <a:gd name="T58" fmla="*/ 244 w 284"/>
                <a:gd name="T59" fmla="*/ 257 h 403"/>
                <a:gd name="T60" fmla="*/ 175 w 284"/>
                <a:gd name="T61" fmla="*/ 215 h 403"/>
                <a:gd name="T62" fmla="*/ 175 w 284"/>
                <a:gd name="T63" fmla="*/ 197 h 403"/>
                <a:gd name="T64" fmla="*/ 243 w 284"/>
                <a:gd name="T65" fmla="*/ 155 h 403"/>
                <a:gd name="T66" fmla="*/ 156 w 284"/>
                <a:gd name="T67" fmla="*/ 233 h 403"/>
                <a:gd name="T68" fmla="*/ 230 w 284"/>
                <a:gd name="T69" fmla="*/ 278 h 403"/>
                <a:gd name="T70" fmla="*/ 241 w 284"/>
                <a:gd name="T71" fmla="*/ 286 h 403"/>
                <a:gd name="T72" fmla="*/ 243 w 284"/>
                <a:gd name="T73" fmla="*/ 303 h 403"/>
                <a:gd name="T74" fmla="*/ 243 w 284"/>
                <a:gd name="T75" fmla="*/ 357 h 403"/>
                <a:gd name="T76" fmla="*/ 40 w 284"/>
                <a:gd name="T77" fmla="*/ 357 h 403"/>
                <a:gd name="T78" fmla="*/ 40 w 284"/>
                <a:gd name="T79" fmla="*/ 304 h 403"/>
                <a:gd name="T80" fmla="*/ 55 w 284"/>
                <a:gd name="T81" fmla="*/ 277 h 403"/>
                <a:gd name="T82" fmla="*/ 128 w 284"/>
                <a:gd name="T83" fmla="*/ 233 h 403"/>
                <a:gd name="T84" fmla="*/ 134 w 284"/>
                <a:gd name="T85" fmla="*/ 222 h 403"/>
                <a:gd name="T86" fmla="*/ 134 w 284"/>
                <a:gd name="T87" fmla="*/ 190 h 403"/>
                <a:gd name="T88" fmla="*/ 128 w 284"/>
                <a:gd name="T89" fmla="*/ 179 h 403"/>
                <a:gd name="T90" fmla="*/ 53 w 284"/>
                <a:gd name="T91" fmla="*/ 134 h 403"/>
                <a:gd name="T92" fmla="*/ 53 w 284"/>
                <a:gd name="T93" fmla="*/ 134 h 403"/>
                <a:gd name="T94" fmla="*/ 43 w 284"/>
                <a:gd name="T95" fmla="*/ 126 h 403"/>
                <a:gd name="T96" fmla="*/ 40 w 284"/>
                <a:gd name="T97" fmla="*/ 109 h 403"/>
                <a:gd name="T98" fmla="*/ 40 w 284"/>
                <a:gd name="T99" fmla="*/ 47 h 403"/>
                <a:gd name="T100" fmla="*/ 243 w 284"/>
                <a:gd name="T101" fmla="*/ 47 h 403"/>
                <a:gd name="T102" fmla="*/ 243 w 284"/>
                <a:gd name="T103" fmla="*/ 108 h 403"/>
                <a:gd name="T104" fmla="*/ 229 w 284"/>
                <a:gd name="T105" fmla="*/ 135 h 403"/>
                <a:gd name="T106" fmla="*/ 156 w 284"/>
                <a:gd name="T107" fmla="*/ 179 h 403"/>
                <a:gd name="T108" fmla="*/ 150 w 284"/>
                <a:gd name="T109" fmla="*/ 190 h 403"/>
                <a:gd name="T110" fmla="*/ 150 w 284"/>
                <a:gd name="T111" fmla="*/ 222 h 403"/>
                <a:gd name="T112" fmla="*/ 156 w 284"/>
                <a:gd name="T113" fmla="*/ 23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4" h="403">
                  <a:moveTo>
                    <a:pt x="243" y="155"/>
                  </a:moveTo>
                  <a:cubicBezTo>
                    <a:pt x="251" y="150"/>
                    <a:pt x="268" y="138"/>
                    <a:pt x="268" y="108"/>
                  </a:cubicBezTo>
                  <a:cubicBezTo>
                    <a:pt x="268" y="47"/>
                    <a:pt x="268" y="47"/>
                    <a:pt x="268" y="47"/>
                  </a:cubicBezTo>
                  <a:cubicBezTo>
                    <a:pt x="277" y="47"/>
                    <a:pt x="277" y="47"/>
                    <a:pt x="277" y="47"/>
                  </a:cubicBezTo>
                  <a:cubicBezTo>
                    <a:pt x="281" y="47"/>
                    <a:pt x="284" y="44"/>
                    <a:pt x="284" y="40"/>
                  </a:cubicBezTo>
                  <a:cubicBezTo>
                    <a:pt x="284" y="7"/>
                    <a:pt x="284" y="7"/>
                    <a:pt x="284" y="7"/>
                  </a:cubicBezTo>
                  <a:cubicBezTo>
                    <a:pt x="284" y="3"/>
                    <a:pt x="281" y="0"/>
                    <a:pt x="277" y="0"/>
                  </a:cubicBezTo>
                  <a:cubicBezTo>
                    <a:pt x="7" y="0"/>
                    <a:pt x="7" y="0"/>
                    <a:pt x="7" y="0"/>
                  </a:cubicBezTo>
                  <a:cubicBezTo>
                    <a:pt x="3" y="0"/>
                    <a:pt x="0" y="3"/>
                    <a:pt x="0" y="7"/>
                  </a:cubicBezTo>
                  <a:cubicBezTo>
                    <a:pt x="0" y="40"/>
                    <a:pt x="0" y="40"/>
                    <a:pt x="0" y="40"/>
                  </a:cubicBezTo>
                  <a:cubicBezTo>
                    <a:pt x="0" y="44"/>
                    <a:pt x="3" y="47"/>
                    <a:pt x="7" y="47"/>
                  </a:cubicBezTo>
                  <a:cubicBezTo>
                    <a:pt x="15" y="47"/>
                    <a:pt x="15" y="47"/>
                    <a:pt x="15" y="47"/>
                  </a:cubicBezTo>
                  <a:cubicBezTo>
                    <a:pt x="15" y="109"/>
                    <a:pt x="15" y="109"/>
                    <a:pt x="15" y="109"/>
                  </a:cubicBezTo>
                  <a:cubicBezTo>
                    <a:pt x="15" y="139"/>
                    <a:pt x="24" y="146"/>
                    <a:pt x="40" y="155"/>
                  </a:cubicBezTo>
                  <a:cubicBezTo>
                    <a:pt x="109" y="197"/>
                    <a:pt x="109" y="197"/>
                    <a:pt x="109" y="197"/>
                  </a:cubicBezTo>
                  <a:cubicBezTo>
                    <a:pt x="109" y="215"/>
                    <a:pt x="109" y="215"/>
                    <a:pt x="109" y="215"/>
                  </a:cubicBezTo>
                  <a:cubicBezTo>
                    <a:pt x="92" y="225"/>
                    <a:pt x="46" y="253"/>
                    <a:pt x="40" y="257"/>
                  </a:cubicBezTo>
                  <a:cubicBezTo>
                    <a:pt x="33" y="262"/>
                    <a:pt x="15" y="274"/>
                    <a:pt x="15" y="304"/>
                  </a:cubicBezTo>
                  <a:cubicBezTo>
                    <a:pt x="15" y="357"/>
                    <a:pt x="15" y="357"/>
                    <a:pt x="15" y="357"/>
                  </a:cubicBezTo>
                  <a:cubicBezTo>
                    <a:pt x="7" y="357"/>
                    <a:pt x="7" y="357"/>
                    <a:pt x="7" y="357"/>
                  </a:cubicBezTo>
                  <a:cubicBezTo>
                    <a:pt x="3" y="357"/>
                    <a:pt x="0" y="360"/>
                    <a:pt x="0" y="364"/>
                  </a:cubicBezTo>
                  <a:cubicBezTo>
                    <a:pt x="0" y="397"/>
                    <a:pt x="0" y="397"/>
                    <a:pt x="0" y="397"/>
                  </a:cubicBezTo>
                  <a:cubicBezTo>
                    <a:pt x="0" y="400"/>
                    <a:pt x="3" y="403"/>
                    <a:pt x="7" y="403"/>
                  </a:cubicBezTo>
                  <a:cubicBezTo>
                    <a:pt x="277" y="403"/>
                    <a:pt x="277" y="403"/>
                    <a:pt x="277" y="403"/>
                  </a:cubicBezTo>
                  <a:cubicBezTo>
                    <a:pt x="281" y="403"/>
                    <a:pt x="284" y="400"/>
                    <a:pt x="284" y="397"/>
                  </a:cubicBezTo>
                  <a:cubicBezTo>
                    <a:pt x="284" y="364"/>
                    <a:pt x="284" y="364"/>
                    <a:pt x="284" y="364"/>
                  </a:cubicBezTo>
                  <a:cubicBezTo>
                    <a:pt x="284" y="360"/>
                    <a:pt x="281" y="357"/>
                    <a:pt x="277" y="357"/>
                  </a:cubicBezTo>
                  <a:cubicBezTo>
                    <a:pt x="268" y="357"/>
                    <a:pt x="268" y="357"/>
                    <a:pt x="268" y="357"/>
                  </a:cubicBezTo>
                  <a:cubicBezTo>
                    <a:pt x="268" y="303"/>
                    <a:pt x="268" y="303"/>
                    <a:pt x="268" y="303"/>
                  </a:cubicBezTo>
                  <a:cubicBezTo>
                    <a:pt x="268" y="274"/>
                    <a:pt x="259" y="267"/>
                    <a:pt x="244" y="257"/>
                  </a:cubicBezTo>
                  <a:cubicBezTo>
                    <a:pt x="175" y="215"/>
                    <a:pt x="175" y="215"/>
                    <a:pt x="175" y="215"/>
                  </a:cubicBezTo>
                  <a:cubicBezTo>
                    <a:pt x="175" y="197"/>
                    <a:pt x="175" y="197"/>
                    <a:pt x="175" y="197"/>
                  </a:cubicBezTo>
                  <a:cubicBezTo>
                    <a:pt x="192" y="187"/>
                    <a:pt x="237" y="159"/>
                    <a:pt x="243" y="155"/>
                  </a:cubicBezTo>
                  <a:close/>
                  <a:moveTo>
                    <a:pt x="156" y="233"/>
                  </a:moveTo>
                  <a:cubicBezTo>
                    <a:pt x="230" y="278"/>
                    <a:pt x="230" y="278"/>
                    <a:pt x="230" y="278"/>
                  </a:cubicBezTo>
                  <a:cubicBezTo>
                    <a:pt x="236" y="282"/>
                    <a:pt x="239" y="284"/>
                    <a:pt x="241" y="286"/>
                  </a:cubicBezTo>
                  <a:cubicBezTo>
                    <a:pt x="242" y="289"/>
                    <a:pt x="243" y="294"/>
                    <a:pt x="243" y="303"/>
                  </a:cubicBezTo>
                  <a:cubicBezTo>
                    <a:pt x="243" y="357"/>
                    <a:pt x="243" y="357"/>
                    <a:pt x="243" y="357"/>
                  </a:cubicBezTo>
                  <a:cubicBezTo>
                    <a:pt x="40" y="357"/>
                    <a:pt x="40" y="357"/>
                    <a:pt x="40" y="357"/>
                  </a:cubicBezTo>
                  <a:cubicBezTo>
                    <a:pt x="40" y="304"/>
                    <a:pt x="40" y="304"/>
                    <a:pt x="40" y="304"/>
                  </a:cubicBezTo>
                  <a:cubicBezTo>
                    <a:pt x="40" y="287"/>
                    <a:pt x="49" y="282"/>
                    <a:pt x="55" y="277"/>
                  </a:cubicBezTo>
                  <a:cubicBezTo>
                    <a:pt x="59" y="274"/>
                    <a:pt x="101" y="249"/>
                    <a:pt x="128" y="233"/>
                  </a:cubicBezTo>
                  <a:cubicBezTo>
                    <a:pt x="132" y="231"/>
                    <a:pt x="134" y="226"/>
                    <a:pt x="134" y="222"/>
                  </a:cubicBezTo>
                  <a:cubicBezTo>
                    <a:pt x="134" y="190"/>
                    <a:pt x="134" y="190"/>
                    <a:pt x="134" y="190"/>
                  </a:cubicBezTo>
                  <a:cubicBezTo>
                    <a:pt x="134" y="186"/>
                    <a:pt x="132" y="182"/>
                    <a:pt x="128" y="179"/>
                  </a:cubicBezTo>
                  <a:cubicBezTo>
                    <a:pt x="53" y="134"/>
                    <a:pt x="53" y="134"/>
                    <a:pt x="53" y="134"/>
                  </a:cubicBezTo>
                  <a:cubicBezTo>
                    <a:pt x="53" y="134"/>
                    <a:pt x="53" y="134"/>
                    <a:pt x="53" y="134"/>
                  </a:cubicBezTo>
                  <a:cubicBezTo>
                    <a:pt x="47" y="130"/>
                    <a:pt x="44" y="128"/>
                    <a:pt x="43" y="126"/>
                  </a:cubicBezTo>
                  <a:cubicBezTo>
                    <a:pt x="41" y="123"/>
                    <a:pt x="40" y="118"/>
                    <a:pt x="40" y="109"/>
                  </a:cubicBezTo>
                  <a:cubicBezTo>
                    <a:pt x="40" y="47"/>
                    <a:pt x="40" y="47"/>
                    <a:pt x="40" y="47"/>
                  </a:cubicBezTo>
                  <a:cubicBezTo>
                    <a:pt x="243" y="47"/>
                    <a:pt x="243" y="47"/>
                    <a:pt x="243" y="47"/>
                  </a:cubicBezTo>
                  <a:cubicBezTo>
                    <a:pt x="243" y="108"/>
                    <a:pt x="243" y="108"/>
                    <a:pt x="243" y="108"/>
                  </a:cubicBezTo>
                  <a:cubicBezTo>
                    <a:pt x="243" y="125"/>
                    <a:pt x="235" y="131"/>
                    <a:pt x="229" y="135"/>
                  </a:cubicBezTo>
                  <a:cubicBezTo>
                    <a:pt x="224" y="138"/>
                    <a:pt x="183" y="163"/>
                    <a:pt x="156" y="179"/>
                  </a:cubicBezTo>
                  <a:cubicBezTo>
                    <a:pt x="152" y="182"/>
                    <a:pt x="150" y="186"/>
                    <a:pt x="150" y="190"/>
                  </a:cubicBezTo>
                  <a:cubicBezTo>
                    <a:pt x="150" y="222"/>
                    <a:pt x="150" y="222"/>
                    <a:pt x="150" y="222"/>
                  </a:cubicBezTo>
                  <a:cubicBezTo>
                    <a:pt x="150" y="226"/>
                    <a:pt x="152" y="231"/>
                    <a:pt x="156" y="233"/>
                  </a:cubicBezTo>
                  <a:close/>
                </a:path>
              </a:pathLst>
            </a:custGeom>
            <a:solidFill>
              <a:schemeClr val="bg1">
                <a:lumMod val="7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prstClr val="black"/>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3" name="PA-任意多边形 8"/>
            <p:cNvSpPr/>
            <p:nvPr>
              <p:custDataLst>
                <p:tags r:id="rId3"/>
              </p:custDataLst>
            </p:nvPr>
          </p:nvSpPr>
          <p:spPr bwMode="auto">
            <a:xfrm>
              <a:off x="2439218" y="3091380"/>
              <a:ext cx="943514" cy="328436"/>
            </a:xfrm>
            <a:custGeom>
              <a:avLst/>
              <a:gdLst>
                <a:gd name="T0" fmla="*/ 155 w 160"/>
                <a:gd name="T1" fmla="*/ 5 h 49"/>
                <a:gd name="T2" fmla="*/ 153 w 160"/>
                <a:gd name="T3" fmla="*/ 2 h 49"/>
                <a:gd name="T4" fmla="*/ 76 w 160"/>
                <a:gd name="T5" fmla="*/ 23 h 49"/>
                <a:gd name="T6" fmla="*/ 4 w 160"/>
                <a:gd name="T7" fmla="*/ 5 h 49"/>
                <a:gd name="T8" fmla="*/ 5 w 160"/>
                <a:gd name="T9" fmla="*/ 11 h 49"/>
                <a:gd name="T10" fmla="*/ 66 w 160"/>
                <a:gd name="T11" fmla="*/ 46 h 49"/>
                <a:gd name="T12" fmla="*/ 84 w 160"/>
                <a:gd name="T13" fmla="*/ 46 h 49"/>
                <a:gd name="T14" fmla="*/ 155 w 160"/>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49">
                  <a:moveTo>
                    <a:pt x="155" y="5"/>
                  </a:moveTo>
                  <a:cubicBezTo>
                    <a:pt x="155" y="5"/>
                    <a:pt x="160" y="1"/>
                    <a:pt x="153" y="2"/>
                  </a:cubicBezTo>
                  <a:cubicBezTo>
                    <a:pt x="137" y="5"/>
                    <a:pt x="110" y="21"/>
                    <a:pt x="76" y="23"/>
                  </a:cubicBezTo>
                  <a:cubicBezTo>
                    <a:pt x="41" y="26"/>
                    <a:pt x="25" y="0"/>
                    <a:pt x="4" y="5"/>
                  </a:cubicBezTo>
                  <a:cubicBezTo>
                    <a:pt x="0" y="6"/>
                    <a:pt x="0" y="8"/>
                    <a:pt x="5" y="11"/>
                  </a:cubicBezTo>
                  <a:cubicBezTo>
                    <a:pt x="10" y="15"/>
                    <a:pt x="59" y="42"/>
                    <a:pt x="66" y="46"/>
                  </a:cubicBezTo>
                  <a:cubicBezTo>
                    <a:pt x="73" y="49"/>
                    <a:pt x="77" y="49"/>
                    <a:pt x="84" y="46"/>
                  </a:cubicBezTo>
                  <a:cubicBezTo>
                    <a:pt x="94" y="41"/>
                    <a:pt x="155" y="5"/>
                    <a:pt x="155" y="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prstClr val="black"/>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4" name="PA-任意多边形 9"/>
            <p:cNvSpPr/>
            <p:nvPr>
              <p:custDataLst>
                <p:tags r:id="rId4"/>
              </p:custDataLst>
            </p:nvPr>
          </p:nvSpPr>
          <p:spPr bwMode="auto">
            <a:xfrm>
              <a:off x="2420054" y="4318143"/>
              <a:ext cx="939007" cy="274446"/>
            </a:xfrm>
            <a:custGeom>
              <a:avLst/>
              <a:gdLst>
                <a:gd name="T0" fmla="*/ 9 w 160"/>
                <a:gd name="T1" fmla="*/ 31 h 40"/>
                <a:gd name="T2" fmla="*/ 13 w 160"/>
                <a:gd name="T3" fmla="*/ 40 h 40"/>
                <a:gd name="T4" fmla="*/ 146 w 160"/>
                <a:gd name="T5" fmla="*/ 40 h 40"/>
                <a:gd name="T6" fmla="*/ 148 w 160"/>
                <a:gd name="T7" fmla="*/ 29 h 40"/>
                <a:gd name="T8" fmla="*/ 80 w 160"/>
                <a:gd name="T9" fmla="*/ 0 h 40"/>
                <a:gd name="T10" fmla="*/ 9 w 160"/>
                <a:gd name="T11" fmla="*/ 31 h 40"/>
              </a:gdLst>
              <a:ahLst/>
              <a:cxnLst>
                <a:cxn ang="0">
                  <a:pos x="T0" y="T1"/>
                </a:cxn>
                <a:cxn ang="0">
                  <a:pos x="T2" y="T3"/>
                </a:cxn>
                <a:cxn ang="0">
                  <a:pos x="T4" y="T5"/>
                </a:cxn>
                <a:cxn ang="0">
                  <a:pos x="T6" y="T7"/>
                </a:cxn>
                <a:cxn ang="0">
                  <a:pos x="T8" y="T9"/>
                </a:cxn>
                <a:cxn ang="0">
                  <a:pos x="T10" y="T11"/>
                </a:cxn>
              </a:cxnLst>
              <a:rect l="0" t="0" r="r" b="b"/>
              <a:pathLst>
                <a:path w="160" h="40">
                  <a:moveTo>
                    <a:pt x="9" y="31"/>
                  </a:moveTo>
                  <a:cubicBezTo>
                    <a:pt x="3" y="36"/>
                    <a:pt x="0" y="40"/>
                    <a:pt x="13" y="40"/>
                  </a:cubicBezTo>
                  <a:cubicBezTo>
                    <a:pt x="24" y="40"/>
                    <a:pt x="132" y="40"/>
                    <a:pt x="146" y="40"/>
                  </a:cubicBezTo>
                  <a:cubicBezTo>
                    <a:pt x="160" y="40"/>
                    <a:pt x="154" y="36"/>
                    <a:pt x="148" y="29"/>
                  </a:cubicBezTo>
                  <a:cubicBezTo>
                    <a:pt x="136" y="18"/>
                    <a:pt x="112" y="0"/>
                    <a:pt x="80" y="0"/>
                  </a:cubicBezTo>
                  <a:cubicBezTo>
                    <a:pt x="47" y="0"/>
                    <a:pt x="22" y="19"/>
                    <a:pt x="9" y="31"/>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prstClr val="black"/>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5" name="PA-椭圆 10"/>
            <p:cNvSpPr>
              <a:spLocks noChangeArrowheads="1"/>
            </p:cNvSpPr>
            <p:nvPr>
              <p:custDataLst>
                <p:tags r:id="rId5"/>
              </p:custDataLst>
            </p:nvPr>
          </p:nvSpPr>
          <p:spPr bwMode="auto">
            <a:xfrm>
              <a:off x="2860813" y="3497801"/>
              <a:ext cx="38328" cy="61488"/>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800" b="0" i="0" u="none" strike="noStrike" kern="1200" cap="none" spc="0" normalizeH="0" baseline="0" noProof="0">
                <a:ln>
                  <a:noFill/>
                </a:ln>
                <a:solidFill>
                  <a:prstClr val="black"/>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6" name="PA-椭圆 11"/>
            <p:cNvSpPr>
              <a:spLocks noChangeArrowheads="1"/>
            </p:cNvSpPr>
            <p:nvPr>
              <p:custDataLst>
                <p:tags r:id="rId6"/>
              </p:custDataLst>
            </p:nvPr>
          </p:nvSpPr>
          <p:spPr bwMode="auto">
            <a:xfrm>
              <a:off x="2860813" y="3610280"/>
              <a:ext cx="38328" cy="61488"/>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800" b="0" i="0" u="none" strike="noStrike" kern="1200" cap="none" spc="0" normalizeH="0" baseline="0" noProof="0">
                <a:ln>
                  <a:noFill/>
                </a:ln>
                <a:solidFill>
                  <a:prstClr val="black"/>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7" name="PA-椭圆 12"/>
            <p:cNvSpPr>
              <a:spLocks noChangeArrowheads="1"/>
            </p:cNvSpPr>
            <p:nvPr>
              <p:custDataLst>
                <p:tags r:id="rId7"/>
              </p:custDataLst>
            </p:nvPr>
          </p:nvSpPr>
          <p:spPr bwMode="auto">
            <a:xfrm>
              <a:off x="2860813" y="3733256"/>
              <a:ext cx="38328" cy="55487"/>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800" b="0" i="0" u="none" strike="noStrike" kern="1200" cap="none" spc="0" normalizeH="0" baseline="0" noProof="0">
                <a:ln>
                  <a:noFill/>
                </a:ln>
                <a:solidFill>
                  <a:prstClr val="black"/>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8" name="PA-椭圆 13"/>
            <p:cNvSpPr>
              <a:spLocks noChangeArrowheads="1"/>
            </p:cNvSpPr>
            <p:nvPr>
              <p:custDataLst>
                <p:tags r:id="rId8"/>
              </p:custDataLst>
            </p:nvPr>
          </p:nvSpPr>
          <p:spPr bwMode="auto">
            <a:xfrm>
              <a:off x="2860813" y="3850231"/>
              <a:ext cx="38328" cy="61488"/>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800" b="0" i="0" u="none" strike="noStrike" kern="1200" cap="none" spc="0" normalizeH="0" baseline="0" noProof="0">
                <a:ln>
                  <a:noFill/>
                </a:ln>
                <a:solidFill>
                  <a:prstClr val="black"/>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9" name="PA-椭圆 14"/>
            <p:cNvSpPr>
              <a:spLocks noChangeArrowheads="1"/>
            </p:cNvSpPr>
            <p:nvPr>
              <p:custDataLst>
                <p:tags r:id="rId9"/>
              </p:custDataLst>
            </p:nvPr>
          </p:nvSpPr>
          <p:spPr bwMode="auto">
            <a:xfrm>
              <a:off x="2860813" y="3967210"/>
              <a:ext cx="38328" cy="61488"/>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800" b="0" i="0" u="none" strike="noStrike" kern="1200" cap="none" spc="0" normalizeH="0" baseline="0" noProof="0">
                <a:ln>
                  <a:noFill/>
                </a:ln>
                <a:solidFill>
                  <a:prstClr val="black"/>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10" name="PA-椭圆 15"/>
            <p:cNvSpPr>
              <a:spLocks noChangeArrowheads="1"/>
            </p:cNvSpPr>
            <p:nvPr>
              <p:custDataLst>
                <p:tags r:id="rId10"/>
              </p:custDataLst>
            </p:nvPr>
          </p:nvSpPr>
          <p:spPr bwMode="auto">
            <a:xfrm>
              <a:off x="2860813" y="4090186"/>
              <a:ext cx="38328" cy="49491"/>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800" b="0" i="0" u="none" strike="noStrike" kern="1200" cap="none" spc="0" normalizeH="0" baseline="0" noProof="0">
                <a:ln>
                  <a:noFill/>
                </a:ln>
                <a:solidFill>
                  <a:prstClr val="black"/>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11" name="PA-椭圆 16"/>
            <p:cNvSpPr>
              <a:spLocks noChangeArrowheads="1"/>
            </p:cNvSpPr>
            <p:nvPr>
              <p:custDataLst>
                <p:tags r:id="rId11"/>
              </p:custDataLst>
            </p:nvPr>
          </p:nvSpPr>
          <p:spPr bwMode="auto">
            <a:xfrm>
              <a:off x="2860813" y="4201165"/>
              <a:ext cx="38328" cy="55487"/>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800" b="0" i="0" u="none" strike="noStrike" kern="1200" cap="none" spc="0" normalizeH="0" baseline="0" noProof="0">
                <a:ln>
                  <a:noFill/>
                </a:ln>
                <a:solidFill>
                  <a:prstClr val="black"/>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12" name="PA-内容占位符 2"/>
            <p:cNvSpPr txBox="1"/>
            <p:nvPr>
              <p:custDataLst>
                <p:tags r:id="rId12"/>
              </p:custDataLst>
            </p:nvPr>
          </p:nvSpPr>
          <p:spPr>
            <a:xfrm>
              <a:off x="1970925" y="1767659"/>
              <a:ext cx="1824583" cy="406560"/>
            </a:xfrm>
            <a:prstGeom prst="rect">
              <a:avLst/>
            </a:prstGeom>
          </p:spPr>
          <p:txBody>
            <a:bodyPr lIns="68589" tIns="34295" rIns="68589" bIns="34295"/>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lumMod val="95000"/>
                      <a:lumOff val="5000"/>
                    </a:prst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rPr>
                <a:t>单击编辑标题</a:t>
              </a:r>
              <a:endParaRPr kumimoji="0" lang="zh-CN" altLang="en-US" sz="2000" b="1" i="0" u="none" strike="noStrike" kern="1200" cap="none" spc="0" normalizeH="0" baseline="0" noProof="0" dirty="0">
                <a:ln>
                  <a:noFill/>
                </a:ln>
                <a:solidFill>
                  <a:prstClr val="black">
                    <a:lumMod val="95000"/>
                    <a:lumOff val="5000"/>
                  </a:prst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20" name="PA-文本框 33"/>
            <p:cNvSpPr txBox="1"/>
            <p:nvPr>
              <p:custDataLst>
                <p:tags r:id="rId13"/>
              </p:custDataLst>
            </p:nvPr>
          </p:nvSpPr>
          <p:spPr bwMode="auto">
            <a:xfrm>
              <a:off x="2010484" y="5154986"/>
              <a:ext cx="1665662" cy="646331"/>
            </a:xfrm>
            <a:prstGeom prst="rect">
              <a:avLst/>
            </a:prstGeom>
            <a:noFill/>
          </p:spPr>
          <p:txBody>
            <a:bodyPr>
              <a:spAutoFit/>
            </a:bodyPr>
            <a:lstStyle/>
            <a:p>
              <a:pPr marL="0" marR="0" lvl="0" indent="0" algn="l" defTabSz="912495" rtl="0" eaLnBrk="1" fontAlgn="auto" latinLnBrk="0" hangingPunct="1">
                <a:lnSpc>
                  <a:spcPct val="100000"/>
                </a:lnSpc>
                <a:spcBef>
                  <a:spcPct val="20000"/>
                </a:spcBef>
                <a:spcAft>
                  <a:spcPts val="0"/>
                </a:spcAft>
                <a:buClrTx/>
                <a:buSzTx/>
                <a:buFontTx/>
                <a:buNone/>
                <a:defRPr/>
              </a:pPr>
              <a:r>
                <a:rPr kumimoji="0" lang="zh-CN" altLang="en-US" sz="1200" b="0" i="0" u="none" strike="noStrike" kern="1200" cap="none" spc="0" normalizeH="0" baseline="0" noProof="0" dirty="0">
                  <a:ln>
                    <a:noFill/>
                  </a:ln>
                  <a:solidFill>
                    <a:prstClr val="black">
                      <a:lumMod val="50000"/>
                      <a:lumOff val="50000"/>
                    </a:prstClr>
                  </a:solidFill>
                  <a:effectLst/>
                  <a:uLnTx/>
                  <a:uFillTx/>
                  <a:latin typeface="OPPOSans R" panose="00020600040101010101" pitchFamily="18" charset="-122"/>
                  <a:ea typeface="OPPOSans R" panose="00020600040101010101" pitchFamily="18" charset="-122"/>
                  <a:cs typeface="OPPOSans R"/>
                  <a:sym typeface="OPPOSans R" panose="00020600040101010101" pitchFamily="18" charset="-122"/>
                </a:rPr>
                <a:t>单击此处可编辑内容，根据您的需要自由拉伸文本框大小</a:t>
              </a:r>
              <a:endParaRPr kumimoji="0" lang="en-US" altLang="zh-CN" sz="1200" b="0" i="0" u="none" strike="noStrike" kern="1200" cap="none" spc="0" normalizeH="0" baseline="0" noProof="0" dirty="0">
                <a:ln>
                  <a:noFill/>
                </a:ln>
                <a:solidFill>
                  <a:prstClr val="black">
                    <a:lumMod val="50000"/>
                    <a:lumOff val="50000"/>
                  </a:prstClr>
                </a:solidFill>
                <a:effectLst/>
                <a:uLnTx/>
                <a:uFillTx/>
                <a:latin typeface="OPPOSans R" panose="00020600040101010101" pitchFamily="18" charset="-122"/>
                <a:ea typeface="OPPOSans R" panose="00020600040101010101" pitchFamily="18" charset="-122"/>
                <a:cs typeface="OPPOSans R"/>
                <a:sym typeface="OPPOSans R" panose="00020600040101010101" pitchFamily="18" charset="-122"/>
              </a:endParaRPr>
            </a:p>
          </p:txBody>
        </p:sp>
        <p:sp>
          <p:nvSpPr>
            <p:cNvPr id="21" name="PA-文本框 34"/>
            <p:cNvSpPr txBox="1"/>
            <p:nvPr>
              <p:custDataLst>
                <p:tags r:id="rId14"/>
              </p:custDataLst>
            </p:nvPr>
          </p:nvSpPr>
          <p:spPr bwMode="auto">
            <a:xfrm>
              <a:off x="851746" y="5136199"/>
              <a:ext cx="1048685" cy="58477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3200" b="1" i="0" u="none" strike="noStrike" kern="1200" cap="none" spc="0" normalizeH="0" baseline="0" noProof="0" dirty="0">
                  <a:ln>
                    <a:noFill/>
                  </a:ln>
                  <a:solidFill>
                    <a:prstClr val="black">
                      <a:lumMod val="95000"/>
                      <a:lumOff val="5000"/>
                    </a:prst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rPr>
                <a:t>68%</a:t>
              </a:r>
              <a:endParaRPr kumimoji="0" lang="id-ID" sz="3200" b="1" i="0" u="none" strike="noStrike" kern="1200" cap="none" spc="0" normalizeH="0" baseline="0" noProof="0" dirty="0">
                <a:ln>
                  <a:noFill/>
                </a:ln>
                <a:solidFill>
                  <a:prstClr val="black">
                    <a:lumMod val="95000"/>
                    <a:lumOff val="5000"/>
                  </a:prst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grpSp>
      <p:grpSp>
        <p:nvGrpSpPr>
          <p:cNvPr id="27" name="PA-组合 26"/>
          <p:cNvGrpSpPr/>
          <p:nvPr>
            <p:custDataLst>
              <p:tags r:id="rId15"/>
            </p:custDataLst>
          </p:nvPr>
        </p:nvGrpSpPr>
        <p:grpSpPr>
          <a:xfrm>
            <a:off x="4398784" y="1767659"/>
            <a:ext cx="2647669" cy="4033644"/>
            <a:chOff x="4398784" y="1767659"/>
            <a:chExt cx="2647669" cy="4033644"/>
          </a:xfrm>
        </p:grpSpPr>
        <p:sp>
          <p:nvSpPr>
            <p:cNvPr id="14" name="PA-内容占位符 2"/>
            <p:cNvSpPr txBox="1"/>
            <p:nvPr>
              <p:custDataLst>
                <p:tags r:id="rId16"/>
              </p:custDataLst>
            </p:nvPr>
          </p:nvSpPr>
          <p:spPr>
            <a:xfrm>
              <a:off x="5208844" y="1767659"/>
              <a:ext cx="1824582" cy="406560"/>
            </a:xfrm>
            <a:prstGeom prst="rect">
              <a:avLst/>
            </a:prstGeom>
          </p:spPr>
          <p:txBody>
            <a:bodyPr lIns="68589" tIns="34295" rIns="68589" bIns="34295"/>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lumMod val="95000"/>
                      <a:lumOff val="5000"/>
                    </a:prst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rPr>
                <a:t>单击编辑标题</a:t>
              </a:r>
              <a:endParaRPr kumimoji="0" lang="zh-CN" altLang="en-US" sz="2000" b="1" i="0" u="none" strike="noStrike" kern="1200" cap="none" spc="0" normalizeH="0" baseline="0" noProof="0" dirty="0">
                <a:ln>
                  <a:noFill/>
                </a:ln>
                <a:solidFill>
                  <a:prstClr val="black">
                    <a:lumMod val="95000"/>
                    <a:lumOff val="5000"/>
                  </a:prst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15" name="PA-任意多边形 19"/>
            <p:cNvSpPr>
              <a:spLocks noEditPoints="1"/>
            </p:cNvSpPr>
            <p:nvPr>
              <p:custDataLst>
                <p:tags r:id="rId17"/>
              </p:custDataLst>
            </p:nvPr>
          </p:nvSpPr>
          <p:spPr bwMode="auto">
            <a:xfrm>
              <a:off x="5307355" y="2225509"/>
              <a:ext cx="1675831" cy="2740408"/>
            </a:xfrm>
            <a:custGeom>
              <a:avLst/>
              <a:gdLst>
                <a:gd name="T0" fmla="*/ 243 w 284"/>
                <a:gd name="T1" fmla="*/ 155 h 403"/>
                <a:gd name="T2" fmla="*/ 268 w 284"/>
                <a:gd name="T3" fmla="*/ 108 h 403"/>
                <a:gd name="T4" fmla="*/ 268 w 284"/>
                <a:gd name="T5" fmla="*/ 47 h 403"/>
                <a:gd name="T6" fmla="*/ 277 w 284"/>
                <a:gd name="T7" fmla="*/ 47 h 403"/>
                <a:gd name="T8" fmla="*/ 284 w 284"/>
                <a:gd name="T9" fmla="*/ 40 h 403"/>
                <a:gd name="T10" fmla="*/ 284 w 284"/>
                <a:gd name="T11" fmla="*/ 7 h 403"/>
                <a:gd name="T12" fmla="*/ 277 w 284"/>
                <a:gd name="T13" fmla="*/ 0 h 403"/>
                <a:gd name="T14" fmla="*/ 7 w 284"/>
                <a:gd name="T15" fmla="*/ 0 h 403"/>
                <a:gd name="T16" fmla="*/ 0 w 284"/>
                <a:gd name="T17" fmla="*/ 7 h 403"/>
                <a:gd name="T18" fmla="*/ 0 w 284"/>
                <a:gd name="T19" fmla="*/ 40 h 403"/>
                <a:gd name="T20" fmla="*/ 7 w 284"/>
                <a:gd name="T21" fmla="*/ 47 h 403"/>
                <a:gd name="T22" fmla="*/ 16 w 284"/>
                <a:gd name="T23" fmla="*/ 47 h 403"/>
                <a:gd name="T24" fmla="*/ 16 w 284"/>
                <a:gd name="T25" fmla="*/ 109 h 403"/>
                <a:gd name="T26" fmla="*/ 40 w 284"/>
                <a:gd name="T27" fmla="*/ 155 h 403"/>
                <a:gd name="T28" fmla="*/ 109 w 284"/>
                <a:gd name="T29" fmla="*/ 197 h 403"/>
                <a:gd name="T30" fmla="*/ 109 w 284"/>
                <a:gd name="T31" fmla="*/ 215 h 403"/>
                <a:gd name="T32" fmla="*/ 41 w 284"/>
                <a:gd name="T33" fmla="*/ 257 h 403"/>
                <a:gd name="T34" fmla="*/ 16 w 284"/>
                <a:gd name="T35" fmla="*/ 304 h 403"/>
                <a:gd name="T36" fmla="*/ 16 w 284"/>
                <a:gd name="T37" fmla="*/ 357 h 403"/>
                <a:gd name="T38" fmla="*/ 7 w 284"/>
                <a:gd name="T39" fmla="*/ 357 h 403"/>
                <a:gd name="T40" fmla="*/ 0 w 284"/>
                <a:gd name="T41" fmla="*/ 364 h 403"/>
                <a:gd name="T42" fmla="*/ 0 w 284"/>
                <a:gd name="T43" fmla="*/ 397 h 403"/>
                <a:gd name="T44" fmla="*/ 7 w 284"/>
                <a:gd name="T45" fmla="*/ 403 h 403"/>
                <a:gd name="T46" fmla="*/ 277 w 284"/>
                <a:gd name="T47" fmla="*/ 403 h 403"/>
                <a:gd name="T48" fmla="*/ 284 w 284"/>
                <a:gd name="T49" fmla="*/ 397 h 403"/>
                <a:gd name="T50" fmla="*/ 284 w 284"/>
                <a:gd name="T51" fmla="*/ 364 h 403"/>
                <a:gd name="T52" fmla="*/ 277 w 284"/>
                <a:gd name="T53" fmla="*/ 357 h 403"/>
                <a:gd name="T54" fmla="*/ 268 w 284"/>
                <a:gd name="T55" fmla="*/ 357 h 403"/>
                <a:gd name="T56" fmla="*/ 268 w 284"/>
                <a:gd name="T57" fmla="*/ 303 h 403"/>
                <a:gd name="T58" fmla="*/ 244 w 284"/>
                <a:gd name="T59" fmla="*/ 257 h 403"/>
                <a:gd name="T60" fmla="*/ 175 w 284"/>
                <a:gd name="T61" fmla="*/ 215 h 403"/>
                <a:gd name="T62" fmla="*/ 175 w 284"/>
                <a:gd name="T63" fmla="*/ 197 h 403"/>
                <a:gd name="T64" fmla="*/ 243 w 284"/>
                <a:gd name="T65" fmla="*/ 155 h 403"/>
                <a:gd name="T66" fmla="*/ 156 w 284"/>
                <a:gd name="T67" fmla="*/ 233 h 403"/>
                <a:gd name="T68" fmla="*/ 231 w 284"/>
                <a:gd name="T69" fmla="*/ 278 h 403"/>
                <a:gd name="T70" fmla="*/ 241 w 284"/>
                <a:gd name="T71" fmla="*/ 286 h 403"/>
                <a:gd name="T72" fmla="*/ 243 w 284"/>
                <a:gd name="T73" fmla="*/ 303 h 403"/>
                <a:gd name="T74" fmla="*/ 243 w 284"/>
                <a:gd name="T75" fmla="*/ 357 h 403"/>
                <a:gd name="T76" fmla="*/ 41 w 284"/>
                <a:gd name="T77" fmla="*/ 357 h 403"/>
                <a:gd name="T78" fmla="*/ 41 w 284"/>
                <a:gd name="T79" fmla="*/ 304 h 403"/>
                <a:gd name="T80" fmla="*/ 55 w 284"/>
                <a:gd name="T81" fmla="*/ 277 h 403"/>
                <a:gd name="T82" fmla="*/ 128 w 284"/>
                <a:gd name="T83" fmla="*/ 233 h 403"/>
                <a:gd name="T84" fmla="*/ 134 w 284"/>
                <a:gd name="T85" fmla="*/ 222 h 403"/>
                <a:gd name="T86" fmla="*/ 134 w 284"/>
                <a:gd name="T87" fmla="*/ 190 h 403"/>
                <a:gd name="T88" fmla="*/ 128 w 284"/>
                <a:gd name="T89" fmla="*/ 179 h 403"/>
                <a:gd name="T90" fmla="*/ 53 w 284"/>
                <a:gd name="T91" fmla="*/ 134 h 403"/>
                <a:gd name="T92" fmla="*/ 43 w 284"/>
                <a:gd name="T93" fmla="*/ 126 h 403"/>
                <a:gd name="T94" fmla="*/ 41 w 284"/>
                <a:gd name="T95" fmla="*/ 109 h 403"/>
                <a:gd name="T96" fmla="*/ 41 w 284"/>
                <a:gd name="T97" fmla="*/ 47 h 403"/>
                <a:gd name="T98" fmla="*/ 243 w 284"/>
                <a:gd name="T99" fmla="*/ 47 h 403"/>
                <a:gd name="T100" fmla="*/ 243 w 284"/>
                <a:gd name="T101" fmla="*/ 108 h 403"/>
                <a:gd name="T102" fmla="*/ 229 w 284"/>
                <a:gd name="T103" fmla="*/ 135 h 403"/>
                <a:gd name="T104" fmla="*/ 156 w 284"/>
                <a:gd name="T105" fmla="*/ 179 h 403"/>
                <a:gd name="T106" fmla="*/ 150 w 284"/>
                <a:gd name="T107" fmla="*/ 190 h 403"/>
                <a:gd name="T108" fmla="*/ 150 w 284"/>
                <a:gd name="T109" fmla="*/ 222 h 403"/>
                <a:gd name="T110" fmla="*/ 156 w 284"/>
                <a:gd name="T111" fmla="*/ 23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4" h="403">
                  <a:moveTo>
                    <a:pt x="243" y="155"/>
                  </a:moveTo>
                  <a:cubicBezTo>
                    <a:pt x="251" y="150"/>
                    <a:pt x="268" y="138"/>
                    <a:pt x="268" y="108"/>
                  </a:cubicBezTo>
                  <a:cubicBezTo>
                    <a:pt x="268" y="47"/>
                    <a:pt x="268" y="47"/>
                    <a:pt x="268" y="47"/>
                  </a:cubicBezTo>
                  <a:cubicBezTo>
                    <a:pt x="277" y="47"/>
                    <a:pt x="277" y="47"/>
                    <a:pt x="277" y="47"/>
                  </a:cubicBezTo>
                  <a:cubicBezTo>
                    <a:pt x="281" y="47"/>
                    <a:pt x="284" y="44"/>
                    <a:pt x="284" y="40"/>
                  </a:cubicBezTo>
                  <a:cubicBezTo>
                    <a:pt x="284" y="7"/>
                    <a:pt x="284" y="7"/>
                    <a:pt x="284" y="7"/>
                  </a:cubicBezTo>
                  <a:cubicBezTo>
                    <a:pt x="284" y="3"/>
                    <a:pt x="281" y="0"/>
                    <a:pt x="277" y="0"/>
                  </a:cubicBezTo>
                  <a:cubicBezTo>
                    <a:pt x="7" y="0"/>
                    <a:pt x="7" y="0"/>
                    <a:pt x="7" y="0"/>
                  </a:cubicBezTo>
                  <a:cubicBezTo>
                    <a:pt x="3" y="0"/>
                    <a:pt x="0" y="3"/>
                    <a:pt x="0" y="7"/>
                  </a:cubicBezTo>
                  <a:cubicBezTo>
                    <a:pt x="0" y="40"/>
                    <a:pt x="0" y="40"/>
                    <a:pt x="0" y="40"/>
                  </a:cubicBezTo>
                  <a:cubicBezTo>
                    <a:pt x="0" y="44"/>
                    <a:pt x="3" y="47"/>
                    <a:pt x="7" y="47"/>
                  </a:cubicBezTo>
                  <a:cubicBezTo>
                    <a:pt x="16" y="47"/>
                    <a:pt x="16" y="47"/>
                    <a:pt x="16" y="47"/>
                  </a:cubicBezTo>
                  <a:cubicBezTo>
                    <a:pt x="16" y="109"/>
                    <a:pt x="16" y="109"/>
                    <a:pt x="16" y="109"/>
                  </a:cubicBezTo>
                  <a:cubicBezTo>
                    <a:pt x="16" y="139"/>
                    <a:pt x="24" y="146"/>
                    <a:pt x="40" y="155"/>
                  </a:cubicBezTo>
                  <a:cubicBezTo>
                    <a:pt x="109" y="197"/>
                    <a:pt x="109" y="197"/>
                    <a:pt x="109" y="197"/>
                  </a:cubicBezTo>
                  <a:cubicBezTo>
                    <a:pt x="109" y="215"/>
                    <a:pt x="109" y="215"/>
                    <a:pt x="109" y="215"/>
                  </a:cubicBezTo>
                  <a:cubicBezTo>
                    <a:pt x="92" y="225"/>
                    <a:pt x="47" y="253"/>
                    <a:pt x="41" y="257"/>
                  </a:cubicBezTo>
                  <a:cubicBezTo>
                    <a:pt x="33" y="262"/>
                    <a:pt x="16" y="274"/>
                    <a:pt x="16" y="304"/>
                  </a:cubicBezTo>
                  <a:cubicBezTo>
                    <a:pt x="16" y="357"/>
                    <a:pt x="16" y="357"/>
                    <a:pt x="16" y="357"/>
                  </a:cubicBezTo>
                  <a:cubicBezTo>
                    <a:pt x="7" y="357"/>
                    <a:pt x="7" y="357"/>
                    <a:pt x="7" y="357"/>
                  </a:cubicBezTo>
                  <a:cubicBezTo>
                    <a:pt x="3" y="357"/>
                    <a:pt x="0" y="360"/>
                    <a:pt x="0" y="364"/>
                  </a:cubicBezTo>
                  <a:cubicBezTo>
                    <a:pt x="0" y="397"/>
                    <a:pt x="0" y="397"/>
                    <a:pt x="0" y="397"/>
                  </a:cubicBezTo>
                  <a:cubicBezTo>
                    <a:pt x="0" y="400"/>
                    <a:pt x="3" y="403"/>
                    <a:pt x="7" y="403"/>
                  </a:cubicBezTo>
                  <a:cubicBezTo>
                    <a:pt x="277" y="403"/>
                    <a:pt x="277" y="403"/>
                    <a:pt x="277" y="403"/>
                  </a:cubicBezTo>
                  <a:cubicBezTo>
                    <a:pt x="281" y="403"/>
                    <a:pt x="284" y="400"/>
                    <a:pt x="284" y="397"/>
                  </a:cubicBezTo>
                  <a:cubicBezTo>
                    <a:pt x="284" y="364"/>
                    <a:pt x="284" y="364"/>
                    <a:pt x="284" y="364"/>
                  </a:cubicBezTo>
                  <a:cubicBezTo>
                    <a:pt x="284" y="360"/>
                    <a:pt x="281" y="357"/>
                    <a:pt x="277" y="357"/>
                  </a:cubicBezTo>
                  <a:cubicBezTo>
                    <a:pt x="268" y="357"/>
                    <a:pt x="268" y="357"/>
                    <a:pt x="268" y="357"/>
                  </a:cubicBezTo>
                  <a:cubicBezTo>
                    <a:pt x="268" y="303"/>
                    <a:pt x="268" y="303"/>
                    <a:pt x="268" y="303"/>
                  </a:cubicBezTo>
                  <a:cubicBezTo>
                    <a:pt x="268" y="274"/>
                    <a:pt x="260" y="267"/>
                    <a:pt x="244" y="257"/>
                  </a:cubicBezTo>
                  <a:cubicBezTo>
                    <a:pt x="175" y="215"/>
                    <a:pt x="175" y="215"/>
                    <a:pt x="175" y="215"/>
                  </a:cubicBezTo>
                  <a:cubicBezTo>
                    <a:pt x="175" y="197"/>
                    <a:pt x="175" y="197"/>
                    <a:pt x="175" y="197"/>
                  </a:cubicBezTo>
                  <a:cubicBezTo>
                    <a:pt x="192" y="187"/>
                    <a:pt x="237" y="159"/>
                    <a:pt x="243" y="155"/>
                  </a:cubicBezTo>
                  <a:close/>
                  <a:moveTo>
                    <a:pt x="156" y="233"/>
                  </a:moveTo>
                  <a:cubicBezTo>
                    <a:pt x="231" y="278"/>
                    <a:pt x="231" y="278"/>
                    <a:pt x="231" y="278"/>
                  </a:cubicBezTo>
                  <a:cubicBezTo>
                    <a:pt x="236" y="282"/>
                    <a:pt x="239" y="284"/>
                    <a:pt x="241" y="286"/>
                  </a:cubicBezTo>
                  <a:cubicBezTo>
                    <a:pt x="243" y="289"/>
                    <a:pt x="243" y="294"/>
                    <a:pt x="243" y="303"/>
                  </a:cubicBezTo>
                  <a:cubicBezTo>
                    <a:pt x="243" y="357"/>
                    <a:pt x="243" y="357"/>
                    <a:pt x="243" y="357"/>
                  </a:cubicBezTo>
                  <a:cubicBezTo>
                    <a:pt x="41" y="357"/>
                    <a:pt x="41" y="357"/>
                    <a:pt x="41" y="357"/>
                  </a:cubicBezTo>
                  <a:cubicBezTo>
                    <a:pt x="41" y="304"/>
                    <a:pt x="41" y="304"/>
                    <a:pt x="41" y="304"/>
                  </a:cubicBezTo>
                  <a:cubicBezTo>
                    <a:pt x="41" y="287"/>
                    <a:pt x="49" y="282"/>
                    <a:pt x="55" y="277"/>
                  </a:cubicBezTo>
                  <a:cubicBezTo>
                    <a:pt x="60" y="274"/>
                    <a:pt x="101" y="249"/>
                    <a:pt x="128" y="233"/>
                  </a:cubicBezTo>
                  <a:cubicBezTo>
                    <a:pt x="132" y="231"/>
                    <a:pt x="134" y="226"/>
                    <a:pt x="134" y="222"/>
                  </a:cubicBezTo>
                  <a:cubicBezTo>
                    <a:pt x="134" y="190"/>
                    <a:pt x="134" y="190"/>
                    <a:pt x="134" y="190"/>
                  </a:cubicBezTo>
                  <a:cubicBezTo>
                    <a:pt x="134" y="186"/>
                    <a:pt x="132" y="182"/>
                    <a:pt x="128" y="179"/>
                  </a:cubicBezTo>
                  <a:cubicBezTo>
                    <a:pt x="53" y="134"/>
                    <a:pt x="53" y="134"/>
                    <a:pt x="53" y="134"/>
                  </a:cubicBezTo>
                  <a:cubicBezTo>
                    <a:pt x="48" y="130"/>
                    <a:pt x="45" y="128"/>
                    <a:pt x="43" y="126"/>
                  </a:cubicBezTo>
                  <a:cubicBezTo>
                    <a:pt x="41" y="123"/>
                    <a:pt x="41" y="118"/>
                    <a:pt x="41" y="109"/>
                  </a:cubicBezTo>
                  <a:cubicBezTo>
                    <a:pt x="41" y="47"/>
                    <a:pt x="41" y="47"/>
                    <a:pt x="41" y="47"/>
                  </a:cubicBezTo>
                  <a:cubicBezTo>
                    <a:pt x="243" y="47"/>
                    <a:pt x="243" y="47"/>
                    <a:pt x="243" y="47"/>
                  </a:cubicBezTo>
                  <a:cubicBezTo>
                    <a:pt x="243" y="108"/>
                    <a:pt x="243" y="108"/>
                    <a:pt x="243" y="108"/>
                  </a:cubicBezTo>
                  <a:cubicBezTo>
                    <a:pt x="243" y="125"/>
                    <a:pt x="235" y="131"/>
                    <a:pt x="229" y="135"/>
                  </a:cubicBezTo>
                  <a:cubicBezTo>
                    <a:pt x="224" y="138"/>
                    <a:pt x="183" y="163"/>
                    <a:pt x="156" y="179"/>
                  </a:cubicBezTo>
                  <a:cubicBezTo>
                    <a:pt x="152" y="182"/>
                    <a:pt x="150" y="186"/>
                    <a:pt x="150" y="190"/>
                  </a:cubicBezTo>
                  <a:cubicBezTo>
                    <a:pt x="150" y="222"/>
                    <a:pt x="150" y="222"/>
                    <a:pt x="150" y="222"/>
                  </a:cubicBezTo>
                  <a:cubicBezTo>
                    <a:pt x="150" y="226"/>
                    <a:pt x="152" y="231"/>
                    <a:pt x="156" y="233"/>
                  </a:cubicBezTo>
                  <a:close/>
                </a:path>
              </a:pathLst>
            </a:custGeom>
            <a:solidFill>
              <a:schemeClr val="bg1">
                <a:lumMod val="7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prstClr val="black"/>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16" name="PA-任意多边形 20"/>
            <p:cNvSpPr/>
            <p:nvPr>
              <p:custDataLst>
                <p:tags r:id="rId18"/>
              </p:custDataLst>
            </p:nvPr>
          </p:nvSpPr>
          <p:spPr bwMode="auto">
            <a:xfrm>
              <a:off x="5602806" y="4046562"/>
              <a:ext cx="1084931" cy="545404"/>
            </a:xfrm>
            <a:custGeom>
              <a:avLst/>
              <a:gdLst>
                <a:gd name="T0" fmla="*/ 3 w 184"/>
                <a:gd name="T1" fmla="*/ 52 h 93"/>
                <a:gd name="T2" fmla="*/ 0 w 184"/>
                <a:gd name="T3" fmla="*/ 57 h 93"/>
                <a:gd name="T4" fmla="*/ 0 w 184"/>
                <a:gd name="T5" fmla="*/ 89 h 93"/>
                <a:gd name="T6" fmla="*/ 3 w 184"/>
                <a:gd name="T7" fmla="*/ 92 h 93"/>
                <a:gd name="T8" fmla="*/ 92 w 184"/>
                <a:gd name="T9" fmla="*/ 93 h 93"/>
                <a:gd name="T10" fmla="*/ 180 w 184"/>
                <a:gd name="T11" fmla="*/ 92 h 93"/>
                <a:gd name="T12" fmla="*/ 183 w 184"/>
                <a:gd name="T13" fmla="*/ 89 h 93"/>
                <a:gd name="T14" fmla="*/ 183 w 184"/>
                <a:gd name="T15" fmla="*/ 57 h 93"/>
                <a:gd name="T16" fmla="*/ 181 w 184"/>
                <a:gd name="T17" fmla="*/ 52 h 93"/>
                <a:gd name="T18" fmla="*/ 92 w 184"/>
                <a:gd name="T19" fmla="*/ 0 h 93"/>
                <a:gd name="T20" fmla="*/ 3 w 184"/>
                <a:gd name="T21" fmla="*/ 5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4" h="93">
                  <a:moveTo>
                    <a:pt x="3" y="52"/>
                  </a:moveTo>
                  <a:cubicBezTo>
                    <a:pt x="1" y="53"/>
                    <a:pt x="0" y="54"/>
                    <a:pt x="0" y="57"/>
                  </a:cubicBezTo>
                  <a:cubicBezTo>
                    <a:pt x="0" y="60"/>
                    <a:pt x="0" y="89"/>
                    <a:pt x="0" y="89"/>
                  </a:cubicBezTo>
                  <a:cubicBezTo>
                    <a:pt x="0" y="89"/>
                    <a:pt x="0" y="92"/>
                    <a:pt x="3" y="92"/>
                  </a:cubicBezTo>
                  <a:cubicBezTo>
                    <a:pt x="5" y="92"/>
                    <a:pt x="48" y="93"/>
                    <a:pt x="92" y="93"/>
                  </a:cubicBezTo>
                  <a:cubicBezTo>
                    <a:pt x="136" y="93"/>
                    <a:pt x="179" y="92"/>
                    <a:pt x="180" y="92"/>
                  </a:cubicBezTo>
                  <a:cubicBezTo>
                    <a:pt x="184" y="92"/>
                    <a:pt x="183" y="89"/>
                    <a:pt x="183" y="89"/>
                  </a:cubicBezTo>
                  <a:cubicBezTo>
                    <a:pt x="183" y="89"/>
                    <a:pt x="183" y="60"/>
                    <a:pt x="183" y="57"/>
                  </a:cubicBezTo>
                  <a:cubicBezTo>
                    <a:pt x="183" y="54"/>
                    <a:pt x="183" y="53"/>
                    <a:pt x="181" y="52"/>
                  </a:cubicBezTo>
                  <a:cubicBezTo>
                    <a:pt x="169" y="43"/>
                    <a:pt x="115" y="0"/>
                    <a:pt x="92" y="0"/>
                  </a:cubicBezTo>
                  <a:cubicBezTo>
                    <a:pt x="68" y="0"/>
                    <a:pt x="15" y="43"/>
                    <a:pt x="3" y="52"/>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prstClr val="black"/>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17" name="PA-任意多边形 30"/>
            <p:cNvSpPr/>
            <p:nvPr>
              <p:custDataLst>
                <p:tags r:id="rId19"/>
              </p:custDataLst>
            </p:nvPr>
          </p:nvSpPr>
          <p:spPr bwMode="auto">
            <a:xfrm>
              <a:off x="5672917" y="2996898"/>
              <a:ext cx="944640" cy="328437"/>
            </a:xfrm>
            <a:custGeom>
              <a:avLst/>
              <a:gdLst>
                <a:gd name="T0" fmla="*/ 155 w 160"/>
                <a:gd name="T1" fmla="*/ 5 h 49"/>
                <a:gd name="T2" fmla="*/ 153 w 160"/>
                <a:gd name="T3" fmla="*/ 2 h 49"/>
                <a:gd name="T4" fmla="*/ 76 w 160"/>
                <a:gd name="T5" fmla="*/ 23 h 49"/>
                <a:gd name="T6" fmla="*/ 4 w 160"/>
                <a:gd name="T7" fmla="*/ 5 h 49"/>
                <a:gd name="T8" fmla="*/ 5 w 160"/>
                <a:gd name="T9" fmla="*/ 11 h 49"/>
                <a:gd name="T10" fmla="*/ 66 w 160"/>
                <a:gd name="T11" fmla="*/ 46 h 49"/>
                <a:gd name="T12" fmla="*/ 84 w 160"/>
                <a:gd name="T13" fmla="*/ 46 h 49"/>
                <a:gd name="T14" fmla="*/ 155 w 160"/>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49">
                  <a:moveTo>
                    <a:pt x="155" y="5"/>
                  </a:moveTo>
                  <a:cubicBezTo>
                    <a:pt x="155" y="5"/>
                    <a:pt x="160" y="1"/>
                    <a:pt x="153" y="2"/>
                  </a:cubicBezTo>
                  <a:cubicBezTo>
                    <a:pt x="137" y="5"/>
                    <a:pt x="110" y="21"/>
                    <a:pt x="76" y="23"/>
                  </a:cubicBezTo>
                  <a:cubicBezTo>
                    <a:pt x="41" y="26"/>
                    <a:pt x="25" y="0"/>
                    <a:pt x="4" y="5"/>
                  </a:cubicBezTo>
                  <a:cubicBezTo>
                    <a:pt x="0" y="6"/>
                    <a:pt x="0" y="8"/>
                    <a:pt x="5" y="11"/>
                  </a:cubicBezTo>
                  <a:cubicBezTo>
                    <a:pt x="10" y="15"/>
                    <a:pt x="59" y="42"/>
                    <a:pt x="66" y="46"/>
                  </a:cubicBezTo>
                  <a:cubicBezTo>
                    <a:pt x="73" y="49"/>
                    <a:pt x="77" y="49"/>
                    <a:pt x="84" y="46"/>
                  </a:cubicBezTo>
                  <a:cubicBezTo>
                    <a:pt x="94" y="41"/>
                    <a:pt x="155" y="5"/>
                    <a:pt x="155" y="5"/>
                  </a:cubicBezTo>
                  <a:close/>
                </a:path>
              </a:pathLst>
            </a:custGeom>
            <a:solidFill>
              <a:schemeClr val="accent1"/>
            </a:solidFill>
            <a:ln>
              <a:noFill/>
            </a:ln>
          </p:spPr>
          <p:txBody>
            <a:bodyPr lIns="68589" tIns="34295" rIns="68589" bIns="34295"/>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prstClr val="black"/>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22" name="PA-文本框 36"/>
            <p:cNvSpPr txBox="1"/>
            <p:nvPr>
              <p:custDataLst>
                <p:tags r:id="rId20"/>
              </p:custDataLst>
            </p:nvPr>
          </p:nvSpPr>
          <p:spPr bwMode="auto">
            <a:xfrm>
              <a:off x="5379291" y="5154972"/>
              <a:ext cx="1667162" cy="646331"/>
            </a:xfrm>
            <a:prstGeom prst="rect">
              <a:avLst/>
            </a:prstGeom>
            <a:noFill/>
          </p:spPr>
          <p:txBody>
            <a:bodyPr>
              <a:spAutoFit/>
            </a:bodyPr>
            <a:lstStyle/>
            <a:p>
              <a:pPr marL="0" marR="0" lvl="0" indent="0" algn="l" defTabSz="912495" rtl="0" eaLnBrk="1" fontAlgn="auto" latinLnBrk="0" hangingPunct="1">
                <a:lnSpc>
                  <a:spcPct val="100000"/>
                </a:lnSpc>
                <a:spcBef>
                  <a:spcPct val="20000"/>
                </a:spcBef>
                <a:spcAft>
                  <a:spcPts val="0"/>
                </a:spcAft>
                <a:buClrTx/>
                <a:buSzTx/>
                <a:buFontTx/>
                <a:buNone/>
                <a:defRPr/>
              </a:pPr>
              <a:r>
                <a:rPr kumimoji="0" lang="zh-CN" altLang="en-US" sz="1200" b="0" i="0" u="none" strike="noStrike" kern="1200" cap="none" spc="0" normalizeH="0" baseline="0" noProof="0" dirty="0">
                  <a:ln>
                    <a:noFill/>
                  </a:ln>
                  <a:solidFill>
                    <a:prstClr val="black">
                      <a:lumMod val="50000"/>
                      <a:lumOff val="50000"/>
                    </a:prstClr>
                  </a:solidFill>
                  <a:effectLst/>
                  <a:uLnTx/>
                  <a:uFillTx/>
                  <a:latin typeface="OPPOSans R" panose="00020600040101010101" pitchFamily="18" charset="-122"/>
                  <a:ea typeface="OPPOSans R" panose="00020600040101010101" pitchFamily="18" charset="-122"/>
                  <a:cs typeface="OPPOSans R"/>
                  <a:sym typeface="OPPOSans R" panose="00020600040101010101" pitchFamily="18" charset="-122"/>
                </a:rPr>
                <a:t>单击此处可编辑内容，根据您的需要自由拉伸文本框大小</a:t>
              </a:r>
              <a:endParaRPr kumimoji="0" lang="en-US" altLang="zh-CN" sz="1200" b="0" i="0" u="none" strike="noStrike" kern="1200" cap="none" spc="0" normalizeH="0" baseline="0" noProof="0" dirty="0">
                <a:ln>
                  <a:noFill/>
                </a:ln>
                <a:solidFill>
                  <a:prstClr val="black">
                    <a:lumMod val="50000"/>
                    <a:lumOff val="50000"/>
                  </a:prstClr>
                </a:solidFill>
                <a:effectLst/>
                <a:uLnTx/>
                <a:uFillTx/>
                <a:latin typeface="OPPOSans R" panose="00020600040101010101" pitchFamily="18" charset="-122"/>
                <a:ea typeface="OPPOSans R" panose="00020600040101010101" pitchFamily="18" charset="-122"/>
                <a:cs typeface="OPPOSans R"/>
                <a:sym typeface="OPPOSans R" panose="00020600040101010101" pitchFamily="18" charset="-122"/>
              </a:endParaRPr>
            </a:p>
          </p:txBody>
        </p:sp>
        <p:sp>
          <p:nvSpPr>
            <p:cNvPr id="23" name="PA-文本框 37"/>
            <p:cNvSpPr txBox="1"/>
            <p:nvPr>
              <p:custDataLst>
                <p:tags r:id="rId21"/>
              </p:custDataLst>
            </p:nvPr>
          </p:nvSpPr>
          <p:spPr bwMode="auto">
            <a:xfrm>
              <a:off x="4398784" y="5136199"/>
              <a:ext cx="1029449" cy="584776"/>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3200" b="1" i="0" u="none" strike="noStrike" kern="1200" cap="none" spc="0" normalizeH="0" baseline="0" noProof="0" dirty="0">
                  <a:ln>
                    <a:noFill/>
                  </a:ln>
                  <a:solidFill>
                    <a:prstClr val="black">
                      <a:lumMod val="95000"/>
                      <a:lumOff val="5000"/>
                    </a:prst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rPr>
                <a:t>75%</a:t>
              </a:r>
              <a:endParaRPr kumimoji="0" lang="id-ID" sz="3200" b="1" i="0" u="none" strike="noStrike" kern="1200" cap="none" spc="0" normalizeH="0" baseline="0" noProof="0" dirty="0">
                <a:ln>
                  <a:noFill/>
                </a:ln>
                <a:solidFill>
                  <a:prstClr val="black">
                    <a:lumMod val="95000"/>
                    <a:lumOff val="5000"/>
                  </a:prst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grpSp>
      <p:grpSp>
        <p:nvGrpSpPr>
          <p:cNvPr id="28" name="PA-组合 27"/>
          <p:cNvGrpSpPr/>
          <p:nvPr>
            <p:custDataLst>
              <p:tags r:id="rId22"/>
            </p:custDataLst>
          </p:nvPr>
        </p:nvGrpSpPr>
        <p:grpSpPr>
          <a:xfrm>
            <a:off x="7769087" y="1740665"/>
            <a:ext cx="2646169" cy="4060638"/>
            <a:chOff x="7769087" y="1740665"/>
            <a:chExt cx="2646169" cy="4060638"/>
          </a:xfrm>
        </p:grpSpPr>
        <p:sp>
          <p:nvSpPr>
            <p:cNvPr id="13" name="PA-内容占位符 2"/>
            <p:cNvSpPr txBox="1"/>
            <p:nvPr>
              <p:custDataLst>
                <p:tags r:id="rId23"/>
              </p:custDataLst>
            </p:nvPr>
          </p:nvSpPr>
          <p:spPr>
            <a:xfrm>
              <a:off x="8571654" y="1740665"/>
              <a:ext cx="1824583" cy="406560"/>
            </a:xfrm>
            <a:prstGeom prst="rect">
              <a:avLst/>
            </a:prstGeom>
          </p:spPr>
          <p:txBody>
            <a:bodyPr lIns="68589" tIns="34295" rIns="68589" bIns="34295"/>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lumMod val="95000"/>
                      <a:lumOff val="5000"/>
                    </a:prst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rPr>
                <a:t>单击编辑标题</a:t>
              </a:r>
              <a:endParaRPr kumimoji="0" lang="zh-CN" altLang="en-US" sz="2000" b="1" i="0" u="none" strike="noStrike" kern="1200" cap="none" spc="0" normalizeH="0" baseline="0" noProof="0" dirty="0">
                <a:ln>
                  <a:noFill/>
                </a:ln>
                <a:solidFill>
                  <a:prstClr val="black">
                    <a:lumMod val="95000"/>
                    <a:lumOff val="5000"/>
                  </a:prst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18" name="PA-任意多边形 17"/>
            <p:cNvSpPr>
              <a:spLocks noEditPoints="1"/>
            </p:cNvSpPr>
            <p:nvPr>
              <p:custDataLst>
                <p:tags r:id="rId24"/>
              </p:custDataLst>
            </p:nvPr>
          </p:nvSpPr>
          <p:spPr bwMode="auto">
            <a:xfrm>
              <a:off x="8697591" y="2226047"/>
              <a:ext cx="1671720" cy="2739969"/>
            </a:xfrm>
            <a:custGeom>
              <a:avLst/>
              <a:gdLst>
                <a:gd name="T0" fmla="*/ 243 w 283"/>
                <a:gd name="T1" fmla="*/ 155 h 403"/>
                <a:gd name="T2" fmla="*/ 268 w 283"/>
                <a:gd name="T3" fmla="*/ 108 h 403"/>
                <a:gd name="T4" fmla="*/ 268 w 283"/>
                <a:gd name="T5" fmla="*/ 47 h 403"/>
                <a:gd name="T6" fmla="*/ 276 w 283"/>
                <a:gd name="T7" fmla="*/ 47 h 403"/>
                <a:gd name="T8" fmla="*/ 283 w 283"/>
                <a:gd name="T9" fmla="*/ 40 h 403"/>
                <a:gd name="T10" fmla="*/ 283 w 283"/>
                <a:gd name="T11" fmla="*/ 7 h 403"/>
                <a:gd name="T12" fmla="*/ 276 w 283"/>
                <a:gd name="T13" fmla="*/ 0 h 403"/>
                <a:gd name="T14" fmla="*/ 7 w 283"/>
                <a:gd name="T15" fmla="*/ 0 h 403"/>
                <a:gd name="T16" fmla="*/ 0 w 283"/>
                <a:gd name="T17" fmla="*/ 7 h 403"/>
                <a:gd name="T18" fmla="*/ 0 w 283"/>
                <a:gd name="T19" fmla="*/ 40 h 403"/>
                <a:gd name="T20" fmla="*/ 7 w 283"/>
                <a:gd name="T21" fmla="*/ 47 h 403"/>
                <a:gd name="T22" fmla="*/ 15 w 283"/>
                <a:gd name="T23" fmla="*/ 47 h 403"/>
                <a:gd name="T24" fmla="*/ 15 w 283"/>
                <a:gd name="T25" fmla="*/ 109 h 403"/>
                <a:gd name="T26" fmla="*/ 40 w 283"/>
                <a:gd name="T27" fmla="*/ 155 h 403"/>
                <a:gd name="T28" fmla="*/ 109 w 283"/>
                <a:gd name="T29" fmla="*/ 197 h 403"/>
                <a:gd name="T30" fmla="*/ 109 w 283"/>
                <a:gd name="T31" fmla="*/ 215 h 403"/>
                <a:gd name="T32" fmla="*/ 40 w 283"/>
                <a:gd name="T33" fmla="*/ 257 h 403"/>
                <a:gd name="T34" fmla="*/ 15 w 283"/>
                <a:gd name="T35" fmla="*/ 304 h 403"/>
                <a:gd name="T36" fmla="*/ 15 w 283"/>
                <a:gd name="T37" fmla="*/ 357 h 403"/>
                <a:gd name="T38" fmla="*/ 7 w 283"/>
                <a:gd name="T39" fmla="*/ 357 h 403"/>
                <a:gd name="T40" fmla="*/ 0 w 283"/>
                <a:gd name="T41" fmla="*/ 364 h 403"/>
                <a:gd name="T42" fmla="*/ 0 w 283"/>
                <a:gd name="T43" fmla="*/ 397 h 403"/>
                <a:gd name="T44" fmla="*/ 7 w 283"/>
                <a:gd name="T45" fmla="*/ 403 h 403"/>
                <a:gd name="T46" fmla="*/ 276 w 283"/>
                <a:gd name="T47" fmla="*/ 403 h 403"/>
                <a:gd name="T48" fmla="*/ 283 w 283"/>
                <a:gd name="T49" fmla="*/ 397 h 403"/>
                <a:gd name="T50" fmla="*/ 283 w 283"/>
                <a:gd name="T51" fmla="*/ 364 h 403"/>
                <a:gd name="T52" fmla="*/ 276 w 283"/>
                <a:gd name="T53" fmla="*/ 357 h 403"/>
                <a:gd name="T54" fmla="*/ 268 w 283"/>
                <a:gd name="T55" fmla="*/ 357 h 403"/>
                <a:gd name="T56" fmla="*/ 268 w 283"/>
                <a:gd name="T57" fmla="*/ 303 h 403"/>
                <a:gd name="T58" fmla="*/ 243 w 283"/>
                <a:gd name="T59" fmla="*/ 257 h 403"/>
                <a:gd name="T60" fmla="*/ 174 w 283"/>
                <a:gd name="T61" fmla="*/ 215 h 403"/>
                <a:gd name="T62" fmla="*/ 174 w 283"/>
                <a:gd name="T63" fmla="*/ 197 h 403"/>
                <a:gd name="T64" fmla="*/ 243 w 283"/>
                <a:gd name="T65" fmla="*/ 155 h 403"/>
                <a:gd name="T66" fmla="*/ 155 w 283"/>
                <a:gd name="T67" fmla="*/ 233 h 403"/>
                <a:gd name="T68" fmla="*/ 230 w 283"/>
                <a:gd name="T69" fmla="*/ 278 h 403"/>
                <a:gd name="T70" fmla="*/ 240 w 283"/>
                <a:gd name="T71" fmla="*/ 286 h 403"/>
                <a:gd name="T72" fmla="*/ 243 w 283"/>
                <a:gd name="T73" fmla="*/ 303 h 403"/>
                <a:gd name="T74" fmla="*/ 243 w 283"/>
                <a:gd name="T75" fmla="*/ 357 h 403"/>
                <a:gd name="T76" fmla="*/ 40 w 283"/>
                <a:gd name="T77" fmla="*/ 357 h 403"/>
                <a:gd name="T78" fmla="*/ 40 w 283"/>
                <a:gd name="T79" fmla="*/ 304 h 403"/>
                <a:gd name="T80" fmla="*/ 54 w 283"/>
                <a:gd name="T81" fmla="*/ 277 h 403"/>
                <a:gd name="T82" fmla="*/ 128 w 283"/>
                <a:gd name="T83" fmla="*/ 233 h 403"/>
                <a:gd name="T84" fmla="*/ 134 w 283"/>
                <a:gd name="T85" fmla="*/ 222 h 403"/>
                <a:gd name="T86" fmla="*/ 134 w 283"/>
                <a:gd name="T87" fmla="*/ 190 h 403"/>
                <a:gd name="T88" fmla="*/ 128 w 283"/>
                <a:gd name="T89" fmla="*/ 179 h 403"/>
                <a:gd name="T90" fmla="*/ 53 w 283"/>
                <a:gd name="T91" fmla="*/ 134 h 403"/>
                <a:gd name="T92" fmla="*/ 43 w 283"/>
                <a:gd name="T93" fmla="*/ 126 h 403"/>
                <a:gd name="T94" fmla="*/ 40 w 283"/>
                <a:gd name="T95" fmla="*/ 109 h 403"/>
                <a:gd name="T96" fmla="*/ 40 w 283"/>
                <a:gd name="T97" fmla="*/ 47 h 403"/>
                <a:gd name="T98" fmla="*/ 243 w 283"/>
                <a:gd name="T99" fmla="*/ 47 h 403"/>
                <a:gd name="T100" fmla="*/ 243 w 283"/>
                <a:gd name="T101" fmla="*/ 108 h 403"/>
                <a:gd name="T102" fmla="*/ 229 w 283"/>
                <a:gd name="T103" fmla="*/ 135 h 403"/>
                <a:gd name="T104" fmla="*/ 155 w 283"/>
                <a:gd name="T105" fmla="*/ 179 h 403"/>
                <a:gd name="T106" fmla="*/ 149 w 283"/>
                <a:gd name="T107" fmla="*/ 190 h 403"/>
                <a:gd name="T108" fmla="*/ 149 w 283"/>
                <a:gd name="T109" fmla="*/ 222 h 403"/>
                <a:gd name="T110" fmla="*/ 155 w 283"/>
                <a:gd name="T111" fmla="*/ 23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3" h="403">
                  <a:moveTo>
                    <a:pt x="243" y="155"/>
                  </a:moveTo>
                  <a:cubicBezTo>
                    <a:pt x="250" y="150"/>
                    <a:pt x="268" y="138"/>
                    <a:pt x="268" y="108"/>
                  </a:cubicBezTo>
                  <a:cubicBezTo>
                    <a:pt x="268" y="47"/>
                    <a:pt x="268" y="47"/>
                    <a:pt x="268" y="47"/>
                  </a:cubicBezTo>
                  <a:cubicBezTo>
                    <a:pt x="276" y="47"/>
                    <a:pt x="276" y="47"/>
                    <a:pt x="276" y="47"/>
                  </a:cubicBezTo>
                  <a:cubicBezTo>
                    <a:pt x="280" y="47"/>
                    <a:pt x="283" y="44"/>
                    <a:pt x="283" y="40"/>
                  </a:cubicBezTo>
                  <a:cubicBezTo>
                    <a:pt x="283" y="7"/>
                    <a:pt x="283" y="7"/>
                    <a:pt x="283" y="7"/>
                  </a:cubicBezTo>
                  <a:cubicBezTo>
                    <a:pt x="283" y="3"/>
                    <a:pt x="280" y="0"/>
                    <a:pt x="276" y="0"/>
                  </a:cubicBezTo>
                  <a:cubicBezTo>
                    <a:pt x="7" y="0"/>
                    <a:pt x="7" y="0"/>
                    <a:pt x="7" y="0"/>
                  </a:cubicBezTo>
                  <a:cubicBezTo>
                    <a:pt x="3" y="0"/>
                    <a:pt x="0" y="3"/>
                    <a:pt x="0" y="7"/>
                  </a:cubicBezTo>
                  <a:cubicBezTo>
                    <a:pt x="0" y="40"/>
                    <a:pt x="0" y="40"/>
                    <a:pt x="0" y="40"/>
                  </a:cubicBezTo>
                  <a:cubicBezTo>
                    <a:pt x="0" y="44"/>
                    <a:pt x="3" y="47"/>
                    <a:pt x="7" y="47"/>
                  </a:cubicBezTo>
                  <a:cubicBezTo>
                    <a:pt x="15" y="47"/>
                    <a:pt x="15" y="47"/>
                    <a:pt x="15" y="47"/>
                  </a:cubicBezTo>
                  <a:cubicBezTo>
                    <a:pt x="15" y="109"/>
                    <a:pt x="15" y="109"/>
                    <a:pt x="15" y="109"/>
                  </a:cubicBezTo>
                  <a:cubicBezTo>
                    <a:pt x="15" y="139"/>
                    <a:pt x="24" y="146"/>
                    <a:pt x="40" y="155"/>
                  </a:cubicBezTo>
                  <a:cubicBezTo>
                    <a:pt x="109" y="197"/>
                    <a:pt x="109" y="197"/>
                    <a:pt x="109" y="197"/>
                  </a:cubicBezTo>
                  <a:cubicBezTo>
                    <a:pt x="109" y="215"/>
                    <a:pt x="109" y="215"/>
                    <a:pt x="109" y="215"/>
                  </a:cubicBezTo>
                  <a:cubicBezTo>
                    <a:pt x="91" y="225"/>
                    <a:pt x="46" y="253"/>
                    <a:pt x="40" y="257"/>
                  </a:cubicBezTo>
                  <a:cubicBezTo>
                    <a:pt x="33" y="262"/>
                    <a:pt x="15" y="274"/>
                    <a:pt x="15" y="304"/>
                  </a:cubicBezTo>
                  <a:cubicBezTo>
                    <a:pt x="15" y="357"/>
                    <a:pt x="15" y="357"/>
                    <a:pt x="15" y="357"/>
                  </a:cubicBezTo>
                  <a:cubicBezTo>
                    <a:pt x="7" y="357"/>
                    <a:pt x="7" y="357"/>
                    <a:pt x="7" y="357"/>
                  </a:cubicBezTo>
                  <a:cubicBezTo>
                    <a:pt x="3" y="357"/>
                    <a:pt x="0" y="360"/>
                    <a:pt x="0" y="364"/>
                  </a:cubicBezTo>
                  <a:cubicBezTo>
                    <a:pt x="0" y="397"/>
                    <a:pt x="0" y="397"/>
                    <a:pt x="0" y="397"/>
                  </a:cubicBezTo>
                  <a:cubicBezTo>
                    <a:pt x="0" y="400"/>
                    <a:pt x="3" y="403"/>
                    <a:pt x="7" y="403"/>
                  </a:cubicBezTo>
                  <a:cubicBezTo>
                    <a:pt x="276" y="403"/>
                    <a:pt x="276" y="403"/>
                    <a:pt x="276" y="403"/>
                  </a:cubicBezTo>
                  <a:cubicBezTo>
                    <a:pt x="280" y="403"/>
                    <a:pt x="283" y="400"/>
                    <a:pt x="283" y="397"/>
                  </a:cubicBezTo>
                  <a:cubicBezTo>
                    <a:pt x="283" y="364"/>
                    <a:pt x="283" y="364"/>
                    <a:pt x="283" y="364"/>
                  </a:cubicBezTo>
                  <a:cubicBezTo>
                    <a:pt x="283" y="360"/>
                    <a:pt x="280" y="357"/>
                    <a:pt x="276" y="357"/>
                  </a:cubicBezTo>
                  <a:cubicBezTo>
                    <a:pt x="268" y="357"/>
                    <a:pt x="268" y="357"/>
                    <a:pt x="268" y="357"/>
                  </a:cubicBezTo>
                  <a:cubicBezTo>
                    <a:pt x="268" y="303"/>
                    <a:pt x="268" y="303"/>
                    <a:pt x="268" y="303"/>
                  </a:cubicBezTo>
                  <a:cubicBezTo>
                    <a:pt x="268" y="274"/>
                    <a:pt x="259" y="267"/>
                    <a:pt x="243" y="257"/>
                  </a:cubicBezTo>
                  <a:cubicBezTo>
                    <a:pt x="174" y="215"/>
                    <a:pt x="174" y="215"/>
                    <a:pt x="174" y="215"/>
                  </a:cubicBezTo>
                  <a:cubicBezTo>
                    <a:pt x="174" y="197"/>
                    <a:pt x="174" y="197"/>
                    <a:pt x="174" y="197"/>
                  </a:cubicBezTo>
                  <a:cubicBezTo>
                    <a:pt x="192" y="187"/>
                    <a:pt x="237" y="159"/>
                    <a:pt x="243" y="155"/>
                  </a:cubicBezTo>
                  <a:close/>
                  <a:moveTo>
                    <a:pt x="155" y="233"/>
                  </a:moveTo>
                  <a:cubicBezTo>
                    <a:pt x="230" y="278"/>
                    <a:pt x="230" y="278"/>
                    <a:pt x="230" y="278"/>
                  </a:cubicBezTo>
                  <a:cubicBezTo>
                    <a:pt x="236" y="282"/>
                    <a:pt x="239" y="284"/>
                    <a:pt x="240" y="286"/>
                  </a:cubicBezTo>
                  <a:cubicBezTo>
                    <a:pt x="242" y="289"/>
                    <a:pt x="243" y="294"/>
                    <a:pt x="243" y="303"/>
                  </a:cubicBezTo>
                  <a:cubicBezTo>
                    <a:pt x="243" y="357"/>
                    <a:pt x="243" y="357"/>
                    <a:pt x="243" y="357"/>
                  </a:cubicBezTo>
                  <a:cubicBezTo>
                    <a:pt x="40" y="357"/>
                    <a:pt x="40" y="357"/>
                    <a:pt x="40" y="357"/>
                  </a:cubicBezTo>
                  <a:cubicBezTo>
                    <a:pt x="40" y="304"/>
                    <a:pt x="40" y="304"/>
                    <a:pt x="40" y="304"/>
                  </a:cubicBezTo>
                  <a:cubicBezTo>
                    <a:pt x="40" y="287"/>
                    <a:pt x="48" y="282"/>
                    <a:pt x="54" y="277"/>
                  </a:cubicBezTo>
                  <a:cubicBezTo>
                    <a:pt x="59" y="274"/>
                    <a:pt x="101" y="249"/>
                    <a:pt x="128" y="233"/>
                  </a:cubicBezTo>
                  <a:cubicBezTo>
                    <a:pt x="131" y="231"/>
                    <a:pt x="134" y="226"/>
                    <a:pt x="134" y="222"/>
                  </a:cubicBezTo>
                  <a:cubicBezTo>
                    <a:pt x="134" y="190"/>
                    <a:pt x="134" y="190"/>
                    <a:pt x="134" y="190"/>
                  </a:cubicBezTo>
                  <a:cubicBezTo>
                    <a:pt x="134" y="186"/>
                    <a:pt x="131" y="182"/>
                    <a:pt x="128" y="179"/>
                  </a:cubicBezTo>
                  <a:cubicBezTo>
                    <a:pt x="53" y="134"/>
                    <a:pt x="53" y="134"/>
                    <a:pt x="53" y="134"/>
                  </a:cubicBezTo>
                  <a:cubicBezTo>
                    <a:pt x="47" y="130"/>
                    <a:pt x="44" y="128"/>
                    <a:pt x="43" y="126"/>
                  </a:cubicBezTo>
                  <a:cubicBezTo>
                    <a:pt x="41" y="123"/>
                    <a:pt x="40" y="118"/>
                    <a:pt x="40" y="109"/>
                  </a:cubicBezTo>
                  <a:cubicBezTo>
                    <a:pt x="40" y="47"/>
                    <a:pt x="40" y="47"/>
                    <a:pt x="40" y="47"/>
                  </a:cubicBezTo>
                  <a:cubicBezTo>
                    <a:pt x="243" y="47"/>
                    <a:pt x="243" y="47"/>
                    <a:pt x="243" y="47"/>
                  </a:cubicBezTo>
                  <a:cubicBezTo>
                    <a:pt x="243" y="108"/>
                    <a:pt x="243" y="108"/>
                    <a:pt x="243" y="108"/>
                  </a:cubicBezTo>
                  <a:cubicBezTo>
                    <a:pt x="243" y="125"/>
                    <a:pt x="235" y="131"/>
                    <a:pt x="229" y="135"/>
                  </a:cubicBezTo>
                  <a:cubicBezTo>
                    <a:pt x="224" y="138"/>
                    <a:pt x="182" y="163"/>
                    <a:pt x="155" y="179"/>
                  </a:cubicBezTo>
                  <a:cubicBezTo>
                    <a:pt x="152" y="182"/>
                    <a:pt x="149" y="186"/>
                    <a:pt x="149" y="190"/>
                  </a:cubicBezTo>
                  <a:cubicBezTo>
                    <a:pt x="149" y="222"/>
                    <a:pt x="149" y="222"/>
                    <a:pt x="149" y="222"/>
                  </a:cubicBezTo>
                  <a:cubicBezTo>
                    <a:pt x="149" y="226"/>
                    <a:pt x="152" y="231"/>
                    <a:pt x="155" y="233"/>
                  </a:cubicBezTo>
                  <a:close/>
                </a:path>
              </a:pathLst>
            </a:custGeom>
            <a:solidFill>
              <a:schemeClr val="bg1">
                <a:lumMod val="75000"/>
              </a:schemeClr>
            </a:solidFill>
            <a:ln>
              <a:noFill/>
            </a:ln>
          </p:spPr>
          <p:txBody>
            <a:bodyPr lIns="68589" tIns="34295" rIns="68589" bIns="34295"/>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prstClr val="black"/>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19" name="PA-任意多边形 31"/>
            <p:cNvSpPr/>
            <p:nvPr>
              <p:custDataLst>
                <p:tags r:id="rId25"/>
              </p:custDataLst>
            </p:nvPr>
          </p:nvSpPr>
          <p:spPr bwMode="auto">
            <a:xfrm>
              <a:off x="8990677" y="3947715"/>
              <a:ext cx="1085548" cy="635877"/>
            </a:xfrm>
            <a:custGeom>
              <a:avLst/>
              <a:gdLst>
                <a:gd name="T0" fmla="*/ 3 w 184"/>
                <a:gd name="T1" fmla="*/ 52 h 93"/>
                <a:gd name="T2" fmla="*/ 0 w 184"/>
                <a:gd name="T3" fmla="*/ 57 h 93"/>
                <a:gd name="T4" fmla="*/ 0 w 184"/>
                <a:gd name="T5" fmla="*/ 89 h 93"/>
                <a:gd name="T6" fmla="*/ 3 w 184"/>
                <a:gd name="T7" fmla="*/ 92 h 93"/>
                <a:gd name="T8" fmla="*/ 92 w 184"/>
                <a:gd name="T9" fmla="*/ 93 h 93"/>
                <a:gd name="T10" fmla="*/ 180 w 184"/>
                <a:gd name="T11" fmla="*/ 92 h 93"/>
                <a:gd name="T12" fmla="*/ 183 w 184"/>
                <a:gd name="T13" fmla="*/ 89 h 93"/>
                <a:gd name="T14" fmla="*/ 183 w 184"/>
                <a:gd name="T15" fmla="*/ 57 h 93"/>
                <a:gd name="T16" fmla="*/ 181 w 184"/>
                <a:gd name="T17" fmla="*/ 52 h 93"/>
                <a:gd name="T18" fmla="*/ 92 w 184"/>
                <a:gd name="T19" fmla="*/ 0 h 93"/>
                <a:gd name="T20" fmla="*/ 3 w 184"/>
                <a:gd name="T21" fmla="*/ 5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4" h="93">
                  <a:moveTo>
                    <a:pt x="3" y="52"/>
                  </a:moveTo>
                  <a:cubicBezTo>
                    <a:pt x="1" y="53"/>
                    <a:pt x="0" y="54"/>
                    <a:pt x="0" y="57"/>
                  </a:cubicBezTo>
                  <a:cubicBezTo>
                    <a:pt x="0" y="60"/>
                    <a:pt x="0" y="89"/>
                    <a:pt x="0" y="89"/>
                  </a:cubicBezTo>
                  <a:cubicBezTo>
                    <a:pt x="0" y="89"/>
                    <a:pt x="0" y="92"/>
                    <a:pt x="3" y="92"/>
                  </a:cubicBezTo>
                  <a:cubicBezTo>
                    <a:pt x="5" y="92"/>
                    <a:pt x="48" y="93"/>
                    <a:pt x="92" y="93"/>
                  </a:cubicBezTo>
                  <a:cubicBezTo>
                    <a:pt x="136" y="93"/>
                    <a:pt x="179" y="92"/>
                    <a:pt x="180" y="92"/>
                  </a:cubicBezTo>
                  <a:cubicBezTo>
                    <a:pt x="184" y="92"/>
                    <a:pt x="183" y="89"/>
                    <a:pt x="183" y="89"/>
                  </a:cubicBezTo>
                  <a:cubicBezTo>
                    <a:pt x="183" y="89"/>
                    <a:pt x="183" y="60"/>
                    <a:pt x="183" y="57"/>
                  </a:cubicBezTo>
                  <a:cubicBezTo>
                    <a:pt x="183" y="54"/>
                    <a:pt x="183" y="53"/>
                    <a:pt x="181" y="52"/>
                  </a:cubicBezTo>
                  <a:cubicBezTo>
                    <a:pt x="169" y="43"/>
                    <a:pt x="115" y="0"/>
                    <a:pt x="92" y="0"/>
                  </a:cubicBezTo>
                  <a:cubicBezTo>
                    <a:pt x="68" y="0"/>
                    <a:pt x="15" y="43"/>
                    <a:pt x="3" y="52"/>
                  </a:cubicBezTo>
                  <a:close/>
                </a:path>
              </a:pathLst>
            </a:custGeom>
            <a:solidFill>
              <a:schemeClr val="accent1"/>
            </a:solidFill>
            <a:ln>
              <a:noFill/>
            </a:ln>
          </p:spPr>
          <p:txBody>
            <a:bodyPr lIns="68589" tIns="34295" rIns="68589" bIns="34295"/>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prstClr val="black"/>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24" name="PA-文本框 39"/>
            <p:cNvSpPr txBox="1"/>
            <p:nvPr>
              <p:custDataLst>
                <p:tags r:id="rId26"/>
              </p:custDataLst>
            </p:nvPr>
          </p:nvSpPr>
          <p:spPr bwMode="auto">
            <a:xfrm>
              <a:off x="8749594" y="5154972"/>
              <a:ext cx="1665662" cy="646331"/>
            </a:xfrm>
            <a:prstGeom prst="rect">
              <a:avLst/>
            </a:prstGeom>
            <a:noFill/>
          </p:spPr>
          <p:txBody>
            <a:bodyPr>
              <a:spAutoFit/>
            </a:bodyPr>
            <a:lstStyle/>
            <a:p>
              <a:pPr marL="0" marR="0" lvl="0" indent="0" algn="l" defTabSz="912495" rtl="0" eaLnBrk="1" fontAlgn="auto" latinLnBrk="0" hangingPunct="1">
                <a:lnSpc>
                  <a:spcPct val="100000"/>
                </a:lnSpc>
                <a:spcBef>
                  <a:spcPct val="20000"/>
                </a:spcBef>
                <a:spcAft>
                  <a:spcPts val="0"/>
                </a:spcAft>
                <a:buClrTx/>
                <a:buSzTx/>
                <a:buFontTx/>
                <a:buNone/>
                <a:defRPr/>
              </a:pPr>
              <a:r>
                <a:rPr kumimoji="0" lang="zh-CN" altLang="en-US" sz="1200" b="0" i="0" u="none" strike="noStrike" kern="1200" cap="none" spc="0" normalizeH="0" baseline="0" noProof="0" dirty="0">
                  <a:ln>
                    <a:noFill/>
                  </a:ln>
                  <a:solidFill>
                    <a:prstClr val="black">
                      <a:lumMod val="50000"/>
                      <a:lumOff val="50000"/>
                    </a:prstClr>
                  </a:solidFill>
                  <a:effectLst/>
                  <a:uLnTx/>
                  <a:uFillTx/>
                  <a:latin typeface="OPPOSans R" panose="00020600040101010101" pitchFamily="18" charset="-122"/>
                  <a:ea typeface="OPPOSans R" panose="00020600040101010101" pitchFamily="18" charset="-122"/>
                  <a:cs typeface="OPPOSans R"/>
                  <a:sym typeface="OPPOSans R" panose="00020600040101010101" pitchFamily="18" charset="-122"/>
                </a:rPr>
                <a:t>单击此处可编辑内容，根据您的需要自由拉伸文本框大小</a:t>
              </a:r>
              <a:endParaRPr kumimoji="0" lang="en-US" altLang="zh-CN" sz="1200" b="0" i="0" u="none" strike="noStrike" kern="1200" cap="none" spc="0" normalizeH="0" baseline="0" noProof="0" dirty="0">
                <a:ln>
                  <a:noFill/>
                </a:ln>
                <a:solidFill>
                  <a:prstClr val="black">
                    <a:lumMod val="50000"/>
                    <a:lumOff val="50000"/>
                  </a:prstClr>
                </a:solidFill>
                <a:effectLst/>
                <a:uLnTx/>
                <a:uFillTx/>
                <a:latin typeface="OPPOSans R" panose="00020600040101010101" pitchFamily="18" charset="-122"/>
                <a:ea typeface="OPPOSans R" panose="00020600040101010101" pitchFamily="18" charset="-122"/>
                <a:cs typeface="OPPOSans R"/>
                <a:sym typeface="OPPOSans R" panose="00020600040101010101" pitchFamily="18" charset="-122"/>
              </a:endParaRPr>
            </a:p>
          </p:txBody>
        </p:sp>
        <p:sp>
          <p:nvSpPr>
            <p:cNvPr id="25" name="PA-文本框 40"/>
            <p:cNvSpPr txBox="1"/>
            <p:nvPr>
              <p:custDataLst>
                <p:tags r:id="rId27"/>
              </p:custDataLst>
            </p:nvPr>
          </p:nvSpPr>
          <p:spPr bwMode="auto">
            <a:xfrm>
              <a:off x="7769087" y="5136199"/>
              <a:ext cx="1059906" cy="584776"/>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3200" b="1" i="0" u="none" strike="noStrike" kern="1200" cap="none" spc="0" normalizeH="0" baseline="0" noProof="0" dirty="0">
                  <a:ln>
                    <a:noFill/>
                  </a:ln>
                  <a:solidFill>
                    <a:prstClr val="black">
                      <a:lumMod val="95000"/>
                      <a:lumOff val="5000"/>
                    </a:prst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rPr>
                <a:t>88%</a:t>
              </a:r>
              <a:endParaRPr kumimoji="0" lang="id-ID" sz="3200" b="1" i="0" u="none" strike="noStrike" kern="1200" cap="none" spc="0" normalizeH="0" baseline="0" noProof="0" dirty="0">
                <a:ln>
                  <a:noFill/>
                </a:ln>
                <a:solidFill>
                  <a:prstClr val="black">
                    <a:lumMod val="95000"/>
                    <a:lumOff val="5000"/>
                  </a:prst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anim calcmode="lin" valueType="num">
                                      <p:cBhvr>
                                        <p:cTn id="14" dur="500" fill="hold"/>
                                        <p:tgtEl>
                                          <p:spTgt spid="27"/>
                                        </p:tgtEl>
                                        <p:attrNameLst>
                                          <p:attrName>ppt_x</p:attrName>
                                        </p:attrNameLst>
                                      </p:cBhvr>
                                      <p:tavLst>
                                        <p:tav tm="0">
                                          <p:val>
                                            <p:strVal val="#ppt_x"/>
                                          </p:val>
                                        </p:tav>
                                        <p:tav tm="100000">
                                          <p:val>
                                            <p:strVal val="#ppt_x"/>
                                          </p:val>
                                        </p:tav>
                                      </p:tavLst>
                                    </p:anim>
                                    <p:anim calcmode="lin" valueType="num">
                                      <p:cBhvr>
                                        <p:cTn id="15" dur="500" fill="hold"/>
                                        <p:tgtEl>
                                          <p:spTgt spid="2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strVal val="#ppt_x"/>
                                          </p:val>
                                        </p:tav>
                                        <p:tav tm="100000">
                                          <p:val>
                                            <p:strVal val="#ppt_x"/>
                                          </p:val>
                                        </p:tav>
                                      </p:tavLst>
                                    </p:anim>
                                    <p:anim calcmode="lin" valueType="num">
                                      <p:cBhvr>
                                        <p:cTn id="21"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10"/>
          <p:cNvSpPr/>
          <p:nvPr/>
        </p:nvSpPr>
        <p:spPr>
          <a:xfrm>
            <a:off x="1800133" y="2172983"/>
            <a:ext cx="1446702" cy="1446701"/>
          </a:xfrm>
          <a:prstGeom prst="rect">
            <a:avLst/>
          </a:prstGeom>
          <a:solidFill>
            <a:srgbClr val="EA7C00"/>
          </a:solidFill>
          <a:ln>
            <a:noFill/>
          </a:ln>
          <a:effectLst>
            <a:outerShdw blurRad="800100" dist="368300" algn="l" rotWithShape="0">
              <a:prstClr val="black">
                <a:alpha val="7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文本框 1"/>
          <p:cNvSpPr txBox="1"/>
          <p:nvPr/>
        </p:nvSpPr>
        <p:spPr>
          <a:xfrm>
            <a:off x="640189" y="344666"/>
            <a:ext cx="1437125" cy="400110"/>
          </a:xfrm>
          <a:prstGeom prst="rect">
            <a:avLst/>
          </a:prstGeom>
          <a:noFill/>
        </p:spPr>
        <p:txBody>
          <a:bodyPr wrap="none" rtlCol="0">
            <a:spAutoFit/>
          </a:bodyPr>
          <a:lstStyle/>
          <a:p>
            <a:r>
              <a:rPr lang="en-US" altLang="zh-CN" sz="2000" dirty="0"/>
              <a:t>YOUR LOGO</a:t>
            </a:r>
            <a:endParaRPr lang="zh-CN" altLang="en-US" sz="2000" dirty="0"/>
          </a:p>
        </p:txBody>
      </p:sp>
      <p:grpSp>
        <p:nvGrpSpPr>
          <p:cNvPr id="36" name="组合 35"/>
          <p:cNvGrpSpPr/>
          <p:nvPr/>
        </p:nvGrpSpPr>
        <p:grpSpPr>
          <a:xfrm>
            <a:off x="3882933" y="4023146"/>
            <a:ext cx="6270219" cy="2110954"/>
            <a:chOff x="3882933" y="4023146"/>
            <a:chExt cx="6270219" cy="2110954"/>
          </a:xfrm>
        </p:grpSpPr>
        <p:cxnSp>
          <p:nvCxnSpPr>
            <p:cNvPr id="37" name="直接连接符 36"/>
            <p:cNvCxnSpPr/>
            <p:nvPr/>
          </p:nvCxnSpPr>
          <p:spPr>
            <a:xfrm>
              <a:off x="3964382" y="6134100"/>
              <a:ext cx="940554"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3882933" y="4023146"/>
              <a:ext cx="6270219" cy="1838882"/>
              <a:chOff x="3882933" y="4023146"/>
              <a:chExt cx="6270219" cy="1838882"/>
            </a:xfrm>
          </p:grpSpPr>
          <p:sp>
            <p:nvSpPr>
              <p:cNvPr id="39" name="PA-文本框 22"/>
              <p:cNvSpPr txBox="1"/>
              <p:nvPr>
                <p:custDataLst>
                  <p:tags r:id="rId1"/>
                </p:custDataLst>
              </p:nvPr>
            </p:nvSpPr>
            <p:spPr>
              <a:xfrm>
                <a:off x="3882933" y="4023146"/>
                <a:ext cx="4360140" cy="1323439"/>
              </a:xfrm>
              <a:prstGeom prst="rect">
                <a:avLst/>
              </a:prstGeom>
              <a:noFill/>
            </p:spPr>
            <p:txBody>
              <a:bodyPr wrap="square" rtlCol="0">
                <a:spAutoFit/>
              </a:bodyPr>
              <a:lstStyle/>
              <a:p>
                <a:pPr lvl="0" algn="dist">
                  <a:defRPr/>
                </a:pPr>
                <a:r>
                  <a:rPr lang="zh-CN" altLang="en-US" sz="8000" kern="0" dirty="0">
                    <a:solidFill>
                      <a:srgbClr val="000000">
                        <a:lumMod val="65000"/>
                        <a:lumOff val="35000"/>
                      </a:srgbClr>
                    </a:solidFill>
                    <a:latin typeface="庞门正道标题体" panose="02010600030101010101" pitchFamily="2" charset="-122"/>
                    <a:ea typeface="庞门正道标题体" panose="02010600030101010101" pitchFamily="2" charset="-122"/>
                    <a:sym typeface="庞门正道标题体" panose="02010600030101010101" pitchFamily="2" charset="-122"/>
                  </a:rPr>
                  <a:t>成长目标</a:t>
                </a:r>
                <a:endParaRPr lang="zh-CN" altLang="en-US" sz="8000" kern="0" dirty="0">
                  <a:solidFill>
                    <a:srgbClr val="000000">
                      <a:lumMod val="65000"/>
                      <a:lumOff val="35000"/>
                    </a:srgbClr>
                  </a:solidFill>
                  <a:latin typeface="庞门正道标题体" panose="02010600030101010101" pitchFamily="2" charset="-122"/>
                  <a:ea typeface="庞门正道标题体" panose="02010600030101010101" pitchFamily="2" charset="-122"/>
                  <a:sym typeface="庞门正道标题体" panose="02010600030101010101" pitchFamily="2" charset="-122"/>
                </a:endParaRPr>
              </a:p>
            </p:txBody>
          </p:sp>
          <p:sp>
            <p:nvSpPr>
              <p:cNvPr id="40" name="PA-文本框 14"/>
              <p:cNvSpPr txBox="1"/>
              <p:nvPr>
                <p:custDataLst>
                  <p:tags r:id="rId2"/>
                </p:custDataLst>
              </p:nvPr>
            </p:nvSpPr>
            <p:spPr>
              <a:xfrm>
                <a:off x="3916725" y="5152090"/>
                <a:ext cx="6236427" cy="709938"/>
              </a:xfrm>
              <a:prstGeom prst="rect">
                <a:avLst/>
              </a:prstGeom>
              <a:noFill/>
            </p:spPr>
            <p:txBody>
              <a:bodyPr wrap="square" rtlCol="0">
                <a:spAutoFit/>
              </a:bodyPr>
              <a:lstStyle/>
              <a:p>
                <a:pPr algn="just">
                  <a:lnSpc>
                    <a:spcPct val="150000"/>
                  </a:lnSpc>
                </a:pPr>
                <a:r>
                  <a:rPr lang="en-US" altLang="zh-CN" sz="1400" dirty="0">
                    <a:solidFill>
                      <a:schemeClr val="tx1">
                        <a:lumMod val="50000"/>
                        <a:lumOff val="50000"/>
                      </a:schemeClr>
                    </a:solidFill>
                    <a:latin typeface="OPPOSans L" panose="00020600040101010101" pitchFamily="18" charset="-122"/>
                    <a:ea typeface="OPPOSans L" panose="00020600040101010101" pitchFamily="18" charset="-122"/>
                    <a:sym typeface="OPPOSans L" panose="00020600040101010101" pitchFamily="18" charset="-122"/>
                  </a:rPr>
                  <a:t>LOREM IPSUM DOLOR SIT AMET, CONSECTETUER ADIPISCING ELIT. MAECENAS PORTTITOR CONGUE MASSA. FUSCE POSUERE</a:t>
                </a:r>
                <a:endParaRPr lang="en-US" altLang="zh-CN" sz="1400" dirty="0">
                  <a:solidFill>
                    <a:schemeClr val="tx1">
                      <a:lumMod val="50000"/>
                      <a:lumOff val="50000"/>
                    </a:schemeClr>
                  </a:solidFill>
                  <a:latin typeface="OPPOSans L" panose="00020600040101010101" pitchFamily="18" charset="-122"/>
                  <a:ea typeface="OPPOSans L" panose="00020600040101010101" pitchFamily="18" charset="-122"/>
                  <a:sym typeface="OPPOSans L" panose="00020600040101010101" pitchFamily="18" charset="-122"/>
                </a:endParaRPr>
              </a:p>
            </p:txBody>
          </p:sp>
        </p:grpSp>
      </p:grpSp>
      <p:pic>
        <p:nvPicPr>
          <p:cNvPr id="44" name="图片 43"/>
          <p:cNvPicPr>
            <a:picLocks noChangeAspect="1"/>
          </p:cNvPicPr>
          <p:nvPr/>
        </p:nvPicPr>
        <p:blipFill>
          <a:blip r:embed="rId3"/>
          <a:stretch>
            <a:fillRect/>
          </a:stretch>
        </p:blipFill>
        <p:spPr>
          <a:xfrm>
            <a:off x="4253904" y="425156"/>
            <a:ext cx="3684192" cy="3597990"/>
          </a:xfrm>
          <a:prstGeom prst="rect">
            <a:avLst/>
          </a:prstGeom>
        </p:spPr>
      </p:pic>
      <p:grpSp>
        <p:nvGrpSpPr>
          <p:cNvPr id="48" name="组合 47"/>
          <p:cNvGrpSpPr/>
          <p:nvPr/>
        </p:nvGrpSpPr>
        <p:grpSpPr>
          <a:xfrm>
            <a:off x="1989194" y="2172983"/>
            <a:ext cx="7555098" cy="1446550"/>
            <a:chOff x="1643015" y="1996817"/>
            <a:chExt cx="7555098" cy="1446550"/>
          </a:xfrm>
        </p:grpSpPr>
        <p:sp>
          <p:nvSpPr>
            <p:cNvPr id="49" name="PA-文本框 22"/>
            <p:cNvSpPr txBox="1"/>
            <p:nvPr>
              <p:custDataLst>
                <p:tags r:id="rId4"/>
              </p:custDataLst>
            </p:nvPr>
          </p:nvSpPr>
          <p:spPr>
            <a:xfrm>
              <a:off x="2993888" y="1996817"/>
              <a:ext cx="6204225" cy="1446550"/>
            </a:xfrm>
            <a:prstGeom prst="rect">
              <a:avLst/>
            </a:prstGeom>
            <a:noFill/>
          </p:spPr>
          <p:txBody>
            <a:bodyPr wrap="square" rtlCol="0">
              <a:spAutoFit/>
            </a:bodyPr>
            <a:lstStyle/>
            <a:p>
              <a:pPr algn="just"/>
              <a:r>
                <a:rPr lang="en-US" altLang="zh-CN" sz="8800" dirty="0">
                  <a:gradFill>
                    <a:gsLst>
                      <a:gs pos="50000">
                        <a:schemeClr val="bg1"/>
                      </a:gs>
                      <a:gs pos="80000">
                        <a:schemeClr val="bg1">
                          <a:alpha val="0"/>
                        </a:schemeClr>
                      </a:gs>
                    </a:gsLst>
                    <a:lin ang="5400000" scaled="0"/>
                  </a:gradFill>
                  <a:effectLst>
                    <a:outerShdw blurRad="101600" dist="101600" dir="2700000" algn="tl" rotWithShape="0">
                      <a:prstClr val="black">
                        <a:alpha val="10000"/>
                      </a:prstClr>
                    </a:outerShdw>
                  </a:effectLst>
                  <a:latin typeface="思源宋体 CN Light" panose="02020300000000000000" pitchFamily="18" charset="-122"/>
                  <a:ea typeface="OPPOSans H" panose="00020600040101010101" pitchFamily="18" charset="-122"/>
                  <a:sym typeface="Roboto Bk" pitchFamily="2" charset="0"/>
                </a:rPr>
                <a:t>CHAP 04</a:t>
              </a:r>
              <a:endParaRPr lang="zh-CN" altLang="en-US" sz="8800" dirty="0">
                <a:gradFill>
                  <a:gsLst>
                    <a:gs pos="50000">
                      <a:schemeClr val="bg1"/>
                    </a:gs>
                    <a:gs pos="80000">
                      <a:schemeClr val="bg1">
                        <a:alpha val="0"/>
                      </a:schemeClr>
                    </a:gs>
                  </a:gsLst>
                  <a:lin ang="5400000" scaled="0"/>
                </a:gradFill>
                <a:effectLst>
                  <a:outerShdw blurRad="101600" dist="101600" dir="2700000" algn="tl" rotWithShape="0">
                    <a:prstClr val="black">
                      <a:alpha val="10000"/>
                    </a:prstClr>
                  </a:outerShdw>
                </a:effectLst>
                <a:latin typeface="思源宋体 CN Light" panose="02020300000000000000" pitchFamily="18" charset="-122"/>
                <a:ea typeface="OPPOSans H" panose="00020600040101010101" pitchFamily="18" charset="-122"/>
                <a:sym typeface="Roboto Bk" pitchFamily="2" charset="0"/>
              </a:endParaRPr>
            </a:p>
          </p:txBody>
        </p:sp>
        <p:sp>
          <p:nvSpPr>
            <p:cNvPr id="50" name="home-outline-variant_37241"/>
            <p:cNvSpPr>
              <a:spLocks noChangeAspect="1"/>
            </p:cNvSpPr>
            <p:nvPr/>
          </p:nvSpPr>
          <p:spPr bwMode="auto">
            <a:xfrm>
              <a:off x="1643015" y="2375518"/>
              <a:ext cx="964586" cy="774082"/>
            </a:xfrm>
            <a:custGeom>
              <a:avLst/>
              <a:gdLst>
                <a:gd name="T0" fmla="*/ 469 w 474"/>
                <a:gd name="T1" fmla="*/ 155 h 381"/>
                <a:gd name="T2" fmla="*/ 451 w 474"/>
                <a:gd name="T3" fmla="*/ 165 h 381"/>
                <a:gd name="T4" fmla="*/ 441 w 474"/>
                <a:gd name="T5" fmla="*/ 162 h 381"/>
                <a:gd name="T6" fmla="*/ 237 w 474"/>
                <a:gd name="T7" fmla="*/ 44 h 381"/>
                <a:gd name="T8" fmla="*/ 33 w 474"/>
                <a:gd name="T9" fmla="*/ 162 h 381"/>
                <a:gd name="T10" fmla="*/ 6 w 474"/>
                <a:gd name="T11" fmla="*/ 155 h 381"/>
                <a:gd name="T12" fmla="*/ 13 w 474"/>
                <a:gd name="T13" fmla="*/ 127 h 381"/>
                <a:gd name="T14" fmla="*/ 227 w 474"/>
                <a:gd name="T15" fmla="*/ 4 h 381"/>
                <a:gd name="T16" fmla="*/ 247 w 474"/>
                <a:gd name="T17" fmla="*/ 4 h 381"/>
                <a:gd name="T18" fmla="*/ 461 w 474"/>
                <a:gd name="T19" fmla="*/ 127 h 381"/>
                <a:gd name="T20" fmla="*/ 469 w 474"/>
                <a:gd name="T21" fmla="*/ 155 h 381"/>
                <a:gd name="T22" fmla="*/ 418 w 474"/>
                <a:gd name="T23" fmla="*/ 176 h 381"/>
                <a:gd name="T24" fmla="*/ 418 w 474"/>
                <a:gd name="T25" fmla="*/ 361 h 381"/>
                <a:gd name="T26" fmla="*/ 398 w 474"/>
                <a:gd name="T27" fmla="*/ 381 h 381"/>
                <a:gd name="T28" fmla="*/ 317 w 474"/>
                <a:gd name="T29" fmla="*/ 381 h 381"/>
                <a:gd name="T30" fmla="*/ 297 w 474"/>
                <a:gd name="T31" fmla="*/ 361 h 381"/>
                <a:gd name="T32" fmla="*/ 297 w 474"/>
                <a:gd name="T33" fmla="*/ 302 h 381"/>
                <a:gd name="T34" fmla="*/ 237 w 474"/>
                <a:gd name="T35" fmla="*/ 242 h 381"/>
                <a:gd name="T36" fmla="*/ 177 w 474"/>
                <a:gd name="T37" fmla="*/ 302 h 381"/>
                <a:gd name="T38" fmla="*/ 177 w 474"/>
                <a:gd name="T39" fmla="*/ 361 h 381"/>
                <a:gd name="T40" fmla="*/ 157 w 474"/>
                <a:gd name="T41" fmla="*/ 381 h 381"/>
                <a:gd name="T42" fmla="*/ 76 w 474"/>
                <a:gd name="T43" fmla="*/ 381 h 381"/>
                <a:gd name="T44" fmla="*/ 56 w 474"/>
                <a:gd name="T45" fmla="*/ 361 h 381"/>
                <a:gd name="T46" fmla="*/ 56 w 474"/>
                <a:gd name="T47" fmla="*/ 176 h 381"/>
                <a:gd name="T48" fmla="*/ 66 w 474"/>
                <a:gd name="T49" fmla="*/ 158 h 381"/>
                <a:gd name="T50" fmla="*/ 227 w 474"/>
                <a:gd name="T51" fmla="*/ 65 h 381"/>
                <a:gd name="T52" fmla="*/ 247 w 474"/>
                <a:gd name="T53" fmla="*/ 65 h 381"/>
                <a:gd name="T54" fmla="*/ 408 w 474"/>
                <a:gd name="T55" fmla="*/ 158 h 381"/>
                <a:gd name="T56" fmla="*/ 418 w 474"/>
                <a:gd name="T57" fmla="*/ 176 h 381"/>
                <a:gd name="T58" fmla="*/ 378 w 474"/>
                <a:gd name="T59" fmla="*/ 187 h 381"/>
                <a:gd name="T60" fmla="*/ 237 w 474"/>
                <a:gd name="T61" fmla="*/ 106 h 381"/>
                <a:gd name="T62" fmla="*/ 96 w 474"/>
                <a:gd name="T63" fmla="*/ 187 h 381"/>
                <a:gd name="T64" fmla="*/ 96 w 474"/>
                <a:gd name="T65" fmla="*/ 341 h 381"/>
                <a:gd name="T66" fmla="*/ 137 w 474"/>
                <a:gd name="T67" fmla="*/ 341 h 381"/>
                <a:gd name="T68" fmla="*/ 137 w 474"/>
                <a:gd name="T69" fmla="*/ 302 h 381"/>
                <a:gd name="T70" fmla="*/ 237 w 474"/>
                <a:gd name="T71" fmla="*/ 202 h 381"/>
                <a:gd name="T72" fmla="*/ 337 w 474"/>
                <a:gd name="T73" fmla="*/ 302 h 381"/>
                <a:gd name="T74" fmla="*/ 337 w 474"/>
                <a:gd name="T75" fmla="*/ 341 h 381"/>
                <a:gd name="T76" fmla="*/ 378 w 474"/>
                <a:gd name="T77" fmla="*/ 341 h 381"/>
                <a:gd name="T78" fmla="*/ 378 w 474"/>
                <a:gd name="T79" fmla="*/ 187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4" h="381">
                  <a:moveTo>
                    <a:pt x="469" y="155"/>
                  </a:moveTo>
                  <a:cubicBezTo>
                    <a:pt x="465" y="161"/>
                    <a:pt x="458" y="165"/>
                    <a:pt x="451" y="165"/>
                  </a:cubicBezTo>
                  <a:cubicBezTo>
                    <a:pt x="448" y="165"/>
                    <a:pt x="444" y="164"/>
                    <a:pt x="441" y="162"/>
                  </a:cubicBezTo>
                  <a:lnTo>
                    <a:pt x="237" y="44"/>
                  </a:lnTo>
                  <a:lnTo>
                    <a:pt x="33" y="162"/>
                  </a:lnTo>
                  <a:cubicBezTo>
                    <a:pt x="23" y="168"/>
                    <a:pt x="11" y="164"/>
                    <a:pt x="6" y="155"/>
                  </a:cubicBezTo>
                  <a:cubicBezTo>
                    <a:pt x="0" y="145"/>
                    <a:pt x="3" y="133"/>
                    <a:pt x="13" y="127"/>
                  </a:cubicBezTo>
                  <a:lnTo>
                    <a:pt x="227" y="4"/>
                  </a:lnTo>
                  <a:cubicBezTo>
                    <a:pt x="233" y="0"/>
                    <a:pt x="241" y="0"/>
                    <a:pt x="247" y="4"/>
                  </a:cubicBezTo>
                  <a:lnTo>
                    <a:pt x="461" y="127"/>
                  </a:lnTo>
                  <a:cubicBezTo>
                    <a:pt x="471" y="133"/>
                    <a:pt x="474" y="145"/>
                    <a:pt x="469" y="155"/>
                  </a:cubicBezTo>
                  <a:close/>
                  <a:moveTo>
                    <a:pt x="418" y="176"/>
                  </a:moveTo>
                  <a:lnTo>
                    <a:pt x="418" y="361"/>
                  </a:lnTo>
                  <a:cubicBezTo>
                    <a:pt x="418" y="372"/>
                    <a:pt x="409" y="381"/>
                    <a:pt x="398" y="381"/>
                  </a:cubicBezTo>
                  <a:lnTo>
                    <a:pt x="317" y="381"/>
                  </a:lnTo>
                  <a:cubicBezTo>
                    <a:pt x="306" y="381"/>
                    <a:pt x="297" y="372"/>
                    <a:pt x="297" y="361"/>
                  </a:cubicBezTo>
                  <a:lnTo>
                    <a:pt x="297" y="302"/>
                  </a:lnTo>
                  <a:cubicBezTo>
                    <a:pt x="297" y="269"/>
                    <a:pt x="270" y="242"/>
                    <a:pt x="237" y="242"/>
                  </a:cubicBezTo>
                  <a:cubicBezTo>
                    <a:pt x="204" y="242"/>
                    <a:pt x="177" y="269"/>
                    <a:pt x="177" y="302"/>
                  </a:cubicBezTo>
                  <a:lnTo>
                    <a:pt x="177" y="361"/>
                  </a:lnTo>
                  <a:cubicBezTo>
                    <a:pt x="177" y="372"/>
                    <a:pt x="168" y="381"/>
                    <a:pt x="157" y="381"/>
                  </a:cubicBezTo>
                  <a:lnTo>
                    <a:pt x="76" y="381"/>
                  </a:lnTo>
                  <a:cubicBezTo>
                    <a:pt x="65" y="381"/>
                    <a:pt x="56" y="372"/>
                    <a:pt x="56" y="361"/>
                  </a:cubicBezTo>
                  <a:lnTo>
                    <a:pt x="56" y="176"/>
                  </a:lnTo>
                  <a:cubicBezTo>
                    <a:pt x="56" y="168"/>
                    <a:pt x="60" y="162"/>
                    <a:pt x="66" y="158"/>
                  </a:cubicBezTo>
                  <a:lnTo>
                    <a:pt x="227" y="65"/>
                  </a:lnTo>
                  <a:cubicBezTo>
                    <a:pt x="233" y="62"/>
                    <a:pt x="241" y="62"/>
                    <a:pt x="247" y="65"/>
                  </a:cubicBezTo>
                  <a:lnTo>
                    <a:pt x="408" y="158"/>
                  </a:lnTo>
                  <a:cubicBezTo>
                    <a:pt x="414" y="162"/>
                    <a:pt x="418" y="168"/>
                    <a:pt x="418" y="176"/>
                  </a:cubicBezTo>
                  <a:close/>
                  <a:moveTo>
                    <a:pt x="378" y="187"/>
                  </a:moveTo>
                  <a:lnTo>
                    <a:pt x="237" y="106"/>
                  </a:lnTo>
                  <a:lnTo>
                    <a:pt x="96" y="187"/>
                  </a:lnTo>
                  <a:lnTo>
                    <a:pt x="96" y="341"/>
                  </a:lnTo>
                  <a:lnTo>
                    <a:pt x="137" y="341"/>
                  </a:lnTo>
                  <a:lnTo>
                    <a:pt x="137" y="302"/>
                  </a:lnTo>
                  <a:cubicBezTo>
                    <a:pt x="137" y="247"/>
                    <a:pt x="182" y="202"/>
                    <a:pt x="237" y="202"/>
                  </a:cubicBezTo>
                  <a:cubicBezTo>
                    <a:pt x="292" y="202"/>
                    <a:pt x="337" y="247"/>
                    <a:pt x="337" y="302"/>
                  </a:cubicBezTo>
                  <a:lnTo>
                    <a:pt x="337" y="341"/>
                  </a:lnTo>
                  <a:lnTo>
                    <a:pt x="378" y="341"/>
                  </a:lnTo>
                  <a:lnTo>
                    <a:pt x="378" y="187"/>
                  </a:lnTo>
                  <a:close/>
                </a:path>
              </a:pathLst>
            </a:custGeom>
            <a:gradFill>
              <a:gsLst>
                <a:gs pos="10000">
                  <a:schemeClr val="bg1"/>
                </a:gs>
                <a:gs pos="100000">
                  <a:schemeClr val="bg1">
                    <a:alpha val="0"/>
                  </a:schemeClr>
                </a:gs>
              </a:gsLst>
              <a:lin ang="2700000" scaled="0"/>
            </a:gradFill>
            <a:ln>
              <a:noFill/>
            </a:ln>
          </p:spPr>
          <p:txBody>
            <a:bodyPr/>
            <a:lstStyle/>
            <a:p>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anim calcmode="lin" valueType="num">
                                      <p:cBhvr>
                                        <p:cTn id="8" dur="500" fill="hold"/>
                                        <p:tgtEl>
                                          <p:spTgt spid="36"/>
                                        </p:tgtEl>
                                        <p:attrNameLst>
                                          <p:attrName>ppt_x</p:attrName>
                                        </p:attrNameLst>
                                      </p:cBhvr>
                                      <p:tavLst>
                                        <p:tav tm="0">
                                          <p:val>
                                            <p:strVal val="#ppt_x"/>
                                          </p:val>
                                        </p:tav>
                                        <p:tav tm="100000">
                                          <p:val>
                                            <p:strVal val="#ppt_x"/>
                                          </p:val>
                                        </p:tav>
                                      </p:tavLst>
                                    </p:anim>
                                    <p:anim calcmode="lin" valueType="num">
                                      <p:cBhvr>
                                        <p:cTn id="9" dur="500" fill="hold"/>
                                        <p:tgtEl>
                                          <p:spTgt spid="3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500" fill="hold"/>
                                        <p:tgtEl>
                                          <p:spTgt spid="48"/>
                                        </p:tgtEl>
                                        <p:attrNameLst>
                                          <p:attrName>ppt_w</p:attrName>
                                        </p:attrNameLst>
                                      </p:cBhvr>
                                      <p:tavLst>
                                        <p:tav tm="0">
                                          <p:val>
                                            <p:fltVal val="0"/>
                                          </p:val>
                                        </p:tav>
                                        <p:tav tm="100000">
                                          <p:val>
                                            <p:strVal val="#ppt_w"/>
                                          </p:val>
                                        </p:tav>
                                      </p:tavLst>
                                    </p:anim>
                                    <p:anim calcmode="lin" valueType="num">
                                      <p:cBhvr>
                                        <p:cTn id="14" dur="500" fill="hold"/>
                                        <p:tgtEl>
                                          <p:spTgt spid="48"/>
                                        </p:tgtEl>
                                        <p:attrNameLst>
                                          <p:attrName>ppt_h</p:attrName>
                                        </p:attrNameLst>
                                      </p:cBhvr>
                                      <p:tavLst>
                                        <p:tav tm="0">
                                          <p:val>
                                            <p:fltVal val="0"/>
                                          </p:val>
                                        </p:tav>
                                        <p:tav tm="100000">
                                          <p:val>
                                            <p:strVal val="#ppt_h"/>
                                          </p:val>
                                        </p:tav>
                                      </p:tavLst>
                                    </p:anim>
                                    <p:animEffect transition="in" filter="fade">
                                      <p:cBhvr>
                                        <p:cTn id="1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任意多边形 5"/>
          <p:cNvSpPr/>
          <p:nvPr>
            <p:custDataLst>
              <p:tags r:id="rId1"/>
            </p:custDataLst>
          </p:nvPr>
        </p:nvSpPr>
        <p:spPr>
          <a:xfrm>
            <a:off x="6505433" y="1301654"/>
            <a:ext cx="4667535" cy="5105400"/>
          </a:xfrm>
          <a:custGeom>
            <a:avLst/>
            <a:gdLst>
              <a:gd name="connsiteX0" fmla="*/ 2333768 w 4667535"/>
              <a:gd name="connsiteY0" fmla="*/ 2949053 h 5105400"/>
              <a:gd name="connsiteX1" fmla="*/ 3411941 w 4667535"/>
              <a:gd name="connsiteY1" fmla="*/ 4027227 h 5105400"/>
              <a:gd name="connsiteX2" fmla="*/ 2333768 w 4667535"/>
              <a:gd name="connsiteY2" fmla="*/ 5105400 h 5105400"/>
              <a:gd name="connsiteX3" fmla="*/ 1255594 w 4667535"/>
              <a:gd name="connsiteY3" fmla="*/ 4027227 h 5105400"/>
              <a:gd name="connsiteX4" fmla="*/ 1078174 w 4667535"/>
              <a:gd name="connsiteY4" fmla="*/ 1566080 h 5105400"/>
              <a:gd name="connsiteX5" fmla="*/ 2156347 w 4667535"/>
              <a:gd name="connsiteY5" fmla="*/ 2644254 h 5105400"/>
              <a:gd name="connsiteX6" fmla="*/ 1078174 w 4667535"/>
              <a:gd name="connsiteY6" fmla="*/ 3722427 h 5105400"/>
              <a:gd name="connsiteX7" fmla="*/ 0 w 4667535"/>
              <a:gd name="connsiteY7" fmla="*/ 2644254 h 5105400"/>
              <a:gd name="connsiteX8" fmla="*/ 3589362 w 4667535"/>
              <a:gd name="connsiteY8" fmla="*/ 1322126 h 5105400"/>
              <a:gd name="connsiteX9" fmla="*/ 4667535 w 4667535"/>
              <a:gd name="connsiteY9" fmla="*/ 2400300 h 5105400"/>
              <a:gd name="connsiteX10" fmla="*/ 3589362 w 4667535"/>
              <a:gd name="connsiteY10" fmla="*/ 3478473 h 5105400"/>
              <a:gd name="connsiteX11" fmla="*/ 2511188 w 4667535"/>
              <a:gd name="connsiteY11" fmla="*/ 2400300 h 5105400"/>
              <a:gd name="connsiteX12" fmla="*/ 2051713 w 4667535"/>
              <a:gd name="connsiteY12" fmla="*/ 0 h 5105400"/>
              <a:gd name="connsiteX13" fmla="*/ 3129886 w 4667535"/>
              <a:gd name="connsiteY13" fmla="*/ 1078174 h 5105400"/>
              <a:gd name="connsiteX14" fmla="*/ 2051713 w 4667535"/>
              <a:gd name="connsiteY14" fmla="*/ 2156347 h 5105400"/>
              <a:gd name="connsiteX15" fmla="*/ 973539 w 4667535"/>
              <a:gd name="connsiteY15" fmla="*/ 1078174 h 510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67535" h="5105400">
                <a:moveTo>
                  <a:pt x="2333768" y="2949053"/>
                </a:moveTo>
                <a:lnTo>
                  <a:pt x="3411941" y="4027227"/>
                </a:lnTo>
                <a:lnTo>
                  <a:pt x="2333768" y="5105400"/>
                </a:lnTo>
                <a:lnTo>
                  <a:pt x="1255594" y="4027227"/>
                </a:lnTo>
                <a:close/>
                <a:moveTo>
                  <a:pt x="1078174" y="1566080"/>
                </a:moveTo>
                <a:lnTo>
                  <a:pt x="2156347" y="2644254"/>
                </a:lnTo>
                <a:lnTo>
                  <a:pt x="1078174" y="3722427"/>
                </a:lnTo>
                <a:lnTo>
                  <a:pt x="0" y="2644254"/>
                </a:lnTo>
                <a:close/>
                <a:moveTo>
                  <a:pt x="3589362" y="1322126"/>
                </a:moveTo>
                <a:lnTo>
                  <a:pt x="4667535" y="2400300"/>
                </a:lnTo>
                <a:lnTo>
                  <a:pt x="3589362" y="3478473"/>
                </a:lnTo>
                <a:lnTo>
                  <a:pt x="2511188" y="2400300"/>
                </a:lnTo>
                <a:close/>
                <a:moveTo>
                  <a:pt x="2051713" y="0"/>
                </a:moveTo>
                <a:lnTo>
                  <a:pt x="3129886" y="1078174"/>
                </a:lnTo>
                <a:lnTo>
                  <a:pt x="2051713" y="2156347"/>
                </a:lnTo>
                <a:lnTo>
                  <a:pt x="973539" y="1078174"/>
                </a:lnTo>
                <a:close/>
              </a:path>
            </a:pathLst>
          </a:custGeom>
          <a:blipFill>
            <a:blip r:embed="rId2"/>
            <a:stretch>
              <a:fillRect l="-15000" r="-1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OPPOSans L"/>
              <a:ea typeface="OPPOSans R"/>
              <a:cs typeface="+mn-cs"/>
            </a:endParaRPr>
          </a:p>
        </p:txBody>
      </p:sp>
      <p:grpSp>
        <p:nvGrpSpPr>
          <p:cNvPr id="7" name="PA-组合 68"/>
          <p:cNvGrpSpPr/>
          <p:nvPr>
            <p:custDataLst>
              <p:tags r:id="rId3"/>
            </p:custDataLst>
          </p:nvPr>
        </p:nvGrpSpPr>
        <p:grpSpPr>
          <a:xfrm>
            <a:off x="1019032" y="1598652"/>
            <a:ext cx="4359102" cy="4511403"/>
            <a:chOff x="6870586" y="1724297"/>
            <a:chExt cx="4359102" cy="4511403"/>
          </a:xfrm>
        </p:grpSpPr>
        <p:cxnSp>
          <p:nvCxnSpPr>
            <p:cNvPr id="8" name="PA-直接连接符 63"/>
            <p:cNvCxnSpPr/>
            <p:nvPr>
              <p:custDataLst>
                <p:tags r:id="rId4"/>
              </p:custDataLst>
            </p:nvPr>
          </p:nvCxnSpPr>
          <p:spPr>
            <a:xfrm>
              <a:off x="7404849" y="1724297"/>
              <a:ext cx="0" cy="451140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PA-圆角矩形 4"/>
            <p:cNvSpPr/>
            <p:nvPr>
              <p:custDataLst>
                <p:tags r:id="rId5"/>
              </p:custDataLst>
            </p:nvPr>
          </p:nvSpPr>
          <p:spPr bwMode="auto">
            <a:xfrm>
              <a:off x="7404849" y="1949450"/>
              <a:ext cx="3824839" cy="1262805"/>
            </a:xfrm>
            <a:prstGeom prst="roundRect">
              <a:avLst/>
            </a:prstGeom>
            <a:solidFill>
              <a:srgbClr val="FFFFFF">
                <a:lumMod val="95000"/>
              </a:srgbClr>
            </a:solidFill>
            <a:ln w="9525">
              <a:noFill/>
              <a:round/>
            </a:ln>
          </p:spPr>
          <p:txBody>
            <a:bodyPr vert="horz" wrap="square" lIns="91440" tIns="45720" rIns="91440" bIns="45720" numCol="1" rtlCol="0"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OPPOSans L" panose="00020600040101010101" pitchFamily="18" charset="-122"/>
                <a:sym typeface="OPPOSans R" panose="00020600040101010101" pitchFamily="18" charset="-122"/>
              </a:endParaRPr>
            </a:p>
          </p:txBody>
        </p:sp>
        <p:sp>
          <p:nvSpPr>
            <p:cNvPr id="10" name="PA-椭圆 5"/>
            <p:cNvSpPr/>
            <p:nvPr>
              <p:custDataLst>
                <p:tags r:id="rId6"/>
              </p:custDataLst>
            </p:nvPr>
          </p:nvSpPr>
          <p:spPr bwMode="auto">
            <a:xfrm>
              <a:off x="6870586" y="2046589"/>
              <a:ext cx="1068527" cy="1068527"/>
            </a:xfrm>
            <a:prstGeom prst="ellipse">
              <a:avLst/>
            </a:prstGeom>
            <a:solidFill>
              <a:schemeClr val="accent1">
                <a:lumMod val="75000"/>
              </a:schemeClr>
            </a:solidFill>
            <a:ln w="19050">
              <a:solidFill>
                <a:srgbClr val="FFFFFF"/>
              </a:solidFill>
              <a:round/>
            </a:ln>
          </p:spPr>
          <p:txBody>
            <a:bodyPr vert="horz" wrap="square" lIns="91440" tIns="45720" rIns="91440" bIns="45720" numCol="1" rtlCol="0"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dirty="0">
                  <a:ln>
                    <a:noFill/>
                  </a:ln>
                  <a:solidFill>
                    <a:srgbClr val="FFFFFF"/>
                  </a:solidFill>
                  <a:effectLst/>
                  <a:uLnTx/>
                  <a:uFillTx/>
                  <a:latin typeface="OPPOSans R" panose="00020600040101010101" pitchFamily="18" charset="-122"/>
                  <a:ea typeface="OPPOSans R" panose="00020600040101010101" pitchFamily="18" charset="-122"/>
                  <a:cs typeface="OPPOSans L" panose="00020600040101010101" pitchFamily="18" charset="-122"/>
                  <a:sym typeface="OPPOSans R" panose="00020600040101010101" pitchFamily="18" charset="-122"/>
                </a:rPr>
                <a:t>40%</a:t>
              </a:r>
              <a:endParaRPr kumimoji="0" lang="en-US" sz="2000" b="1" i="0" u="none" strike="noStrike" kern="0" cap="none" spc="0" normalizeH="0" baseline="0" noProof="0" dirty="0">
                <a:ln>
                  <a:noFill/>
                </a:ln>
                <a:solidFill>
                  <a:srgbClr val="FFFFFF"/>
                </a:solidFill>
                <a:effectLst/>
                <a:uLnTx/>
                <a:uFillTx/>
                <a:latin typeface="OPPOSans R" panose="00020600040101010101" pitchFamily="18" charset="-122"/>
                <a:ea typeface="OPPOSans R" panose="00020600040101010101" pitchFamily="18" charset="-122"/>
                <a:cs typeface="OPPOSans L" panose="00020600040101010101" pitchFamily="18" charset="-122"/>
                <a:sym typeface="OPPOSans R" panose="00020600040101010101" pitchFamily="18" charset="-122"/>
              </a:endParaRPr>
            </a:p>
          </p:txBody>
        </p:sp>
        <p:sp>
          <p:nvSpPr>
            <p:cNvPr id="11" name="PA-圆角矩形 9"/>
            <p:cNvSpPr/>
            <p:nvPr>
              <p:custDataLst>
                <p:tags r:id="rId7"/>
              </p:custDataLst>
            </p:nvPr>
          </p:nvSpPr>
          <p:spPr bwMode="auto">
            <a:xfrm>
              <a:off x="7404849" y="3461173"/>
              <a:ext cx="3824839" cy="1262805"/>
            </a:xfrm>
            <a:prstGeom prst="roundRect">
              <a:avLst/>
            </a:prstGeom>
            <a:solidFill>
              <a:srgbClr val="FFFFFF">
                <a:lumMod val="95000"/>
              </a:srgbClr>
            </a:solidFill>
            <a:ln w="9525">
              <a:noFill/>
              <a:round/>
            </a:ln>
          </p:spPr>
          <p:txBody>
            <a:bodyPr vert="horz" wrap="square" lIns="91440" tIns="45720" rIns="91440" bIns="45720" numCol="1" rtlCol="0"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OPPOSans L" panose="00020600040101010101" pitchFamily="18" charset="-122"/>
                <a:sym typeface="OPPOSans R" panose="00020600040101010101" pitchFamily="18" charset="-122"/>
              </a:endParaRPr>
            </a:p>
          </p:txBody>
        </p:sp>
        <p:sp>
          <p:nvSpPr>
            <p:cNvPr id="12" name="PA-椭圆 10"/>
            <p:cNvSpPr/>
            <p:nvPr>
              <p:custDataLst>
                <p:tags r:id="rId8"/>
              </p:custDataLst>
            </p:nvPr>
          </p:nvSpPr>
          <p:spPr bwMode="auto">
            <a:xfrm>
              <a:off x="6870586" y="3558312"/>
              <a:ext cx="1068527" cy="1068527"/>
            </a:xfrm>
            <a:prstGeom prst="ellipse">
              <a:avLst/>
            </a:prstGeom>
            <a:solidFill>
              <a:schemeClr val="accent1"/>
            </a:solidFill>
            <a:ln w="19050">
              <a:solidFill>
                <a:srgbClr val="FFFFFF"/>
              </a:solidFill>
              <a:round/>
            </a:ln>
          </p:spPr>
          <p:txBody>
            <a:bodyPr vert="horz" wrap="square" lIns="91440" tIns="45720" rIns="91440" bIns="45720" numCol="1" rtlCol="0"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dirty="0">
                  <a:ln>
                    <a:noFill/>
                  </a:ln>
                  <a:solidFill>
                    <a:srgbClr val="FFFFFF"/>
                  </a:solidFill>
                  <a:effectLst/>
                  <a:uLnTx/>
                  <a:uFillTx/>
                  <a:latin typeface="OPPOSans R" panose="00020600040101010101" pitchFamily="18" charset="-122"/>
                  <a:ea typeface="OPPOSans R" panose="00020600040101010101" pitchFamily="18" charset="-122"/>
                  <a:cs typeface="OPPOSans L" panose="00020600040101010101" pitchFamily="18" charset="-122"/>
                  <a:sym typeface="OPPOSans R" panose="00020600040101010101" pitchFamily="18" charset="-122"/>
                </a:rPr>
                <a:t>50%</a:t>
              </a:r>
              <a:endParaRPr kumimoji="0" lang="en-US" sz="2000" b="1" i="0" u="none" strike="noStrike" kern="0" cap="none" spc="0" normalizeH="0" baseline="0" noProof="0" dirty="0">
                <a:ln>
                  <a:noFill/>
                </a:ln>
                <a:solidFill>
                  <a:srgbClr val="FFFFFF"/>
                </a:solidFill>
                <a:effectLst/>
                <a:uLnTx/>
                <a:uFillTx/>
                <a:latin typeface="OPPOSans R" panose="00020600040101010101" pitchFamily="18" charset="-122"/>
                <a:ea typeface="OPPOSans R" panose="00020600040101010101" pitchFamily="18" charset="-122"/>
                <a:cs typeface="OPPOSans L" panose="00020600040101010101" pitchFamily="18" charset="-122"/>
                <a:sym typeface="OPPOSans R" panose="00020600040101010101" pitchFamily="18" charset="-122"/>
              </a:endParaRPr>
            </a:p>
          </p:txBody>
        </p:sp>
        <p:sp>
          <p:nvSpPr>
            <p:cNvPr id="13" name="PA-圆角矩形 13"/>
            <p:cNvSpPr/>
            <p:nvPr>
              <p:custDataLst>
                <p:tags r:id="rId9"/>
              </p:custDataLst>
            </p:nvPr>
          </p:nvSpPr>
          <p:spPr bwMode="auto">
            <a:xfrm>
              <a:off x="7404849" y="4972895"/>
              <a:ext cx="3824839" cy="1262805"/>
            </a:xfrm>
            <a:prstGeom prst="roundRect">
              <a:avLst/>
            </a:prstGeom>
            <a:solidFill>
              <a:srgbClr val="FFFFFF">
                <a:lumMod val="95000"/>
              </a:srgbClr>
            </a:solidFill>
            <a:ln w="9525">
              <a:noFill/>
              <a:round/>
            </a:ln>
          </p:spPr>
          <p:txBody>
            <a:bodyPr vert="horz" wrap="square" lIns="91440" tIns="45720" rIns="91440" bIns="45720" numCol="1" rtlCol="0"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OPPOSans L" panose="00020600040101010101" pitchFamily="18" charset="-122"/>
                <a:sym typeface="OPPOSans R" panose="00020600040101010101" pitchFamily="18" charset="-122"/>
              </a:endParaRPr>
            </a:p>
          </p:txBody>
        </p:sp>
        <p:sp>
          <p:nvSpPr>
            <p:cNvPr id="14" name="PA-椭圆 14"/>
            <p:cNvSpPr/>
            <p:nvPr>
              <p:custDataLst>
                <p:tags r:id="rId10"/>
              </p:custDataLst>
            </p:nvPr>
          </p:nvSpPr>
          <p:spPr bwMode="auto">
            <a:xfrm>
              <a:off x="6870586" y="5070034"/>
              <a:ext cx="1068527" cy="1068527"/>
            </a:xfrm>
            <a:prstGeom prst="ellipse">
              <a:avLst/>
            </a:prstGeom>
            <a:solidFill>
              <a:schemeClr val="accent1">
                <a:lumMod val="40000"/>
                <a:lumOff val="60000"/>
              </a:schemeClr>
            </a:solidFill>
            <a:ln w="19050">
              <a:solidFill>
                <a:srgbClr val="FFFFFF"/>
              </a:solidFill>
              <a:round/>
            </a:ln>
          </p:spPr>
          <p:txBody>
            <a:bodyPr vert="horz" wrap="square" lIns="91440" tIns="45720" rIns="91440" bIns="45720" numCol="1" rtlCol="0"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dirty="0">
                  <a:ln>
                    <a:noFill/>
                  </a:ln>
                  <a:solidFill>
                    <a:srgbClr val="FFFFFF"/>
                  </a:solidFill>
                  <a:effectLst/>
                  <a:uLnTx/>
                  <a:uFillTx/>
                  <a:latin typeface="OPPOSans R" panose="00020600040101010101" pitchFamily="18" charset="-122"/>
                  <a:ea typeface="OPPOSans R" panose="00020600040101010101" pitchFamily="18" charset="-122"/>
                  <a:cs typeface="OPPOSans L" panose="00020600040101010101" pitchFamily="18" charset="-122"/>
                  <a:sym typeface="OPPOSans R" panose="00020600040101010101" pitchFamily="18" charset="-122"/>
                </a:rPr>
                <a:t>60%</a:t>
              </a:r>
              <a:endParaRPr kumimoji="0" lang="en-US" sz="2000" b="1" i="0" u="none" strike="noStrike" kern="0" cap="none" spc="0" normalizeH="0" baseline="0" noProof="0" dirty="0">
                <a:ln>
                  <a:noFill/>
                </a:ln>
                <a:solidFill>
                  <a:srgbClr val="FFFFFF"/>
                </a:solidFill>
                <a:effectLst/>
                <a:uLnTx/>
                <a:uFillTx/>
                <a:latin typeface="OPPOSans R" panose="00020600040101010101" pitchFamily="18" charset="-122"/>
                <a:ea typeface="OPPOSans R" panose="00020600040101010101" pitchFamily="18" charset="-122"/>
                <a:cs typeface="OPPOSans L" panose="00020600040101010101" pitchFamily="18" charset="-122"/>
                <a:sym typeface="OPPOSans R" panose="00020600040101010101" pitchFamily="18" charset="-122"/>
              </a:endParaRPr>
            </a:p>
          </p:txBody>
        </p:sp>
        <p:sp>
          <p:nvSpPr>
            <p:cNvPr id="15" name="PA-文本框 157"/>
            <p:cNvSpPr txBox="1"/>
            <p:nvPr>
              <p:custDataLst>
                <p:tags r:id="rId11"/>
              </p:custDataLst>
            </p:nvPr>
          </p:nvSpPr>
          <p:spPr>
            <a:xfrm>
              <a:off x="8140556" y="2496303"/>
              <a:ext cx="2812877" cy="5078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ct val="20000"/>
                </a:spcBef>
                <a:spcAft>
                  <a:spcPts val="0"/>
                </a:spcAft>
                <a:buClrTx/>
                <a:buSzTx/>
                <a:buFontTx/>
                <a:buNone/>
                <a:defRPr/>
              </a:pPr>
              <a:r>
                <a:rPr kumimoji="0" lang="zh-CN" altLang="en-US" sz="1100" b="0" i="0" u="none" strike="noStrike" kern="1200" cap="none" spc="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OPPOSans L" panose="00020600040101010101" pitchFamily="18" charset="-122"/>
                  <a:sym typeface="OPPOSans R" panose="00020600040101010101" pitchFamily="18" charset="-122"/>
                </a:rPr>
                <a:t>您的内容打在这里，或者通过复制您的文本您的内容打在这里您的内容打在这里，或者通过复制您的文本您的内容打在这里</a:t>
              </a:r>
              <a:endParaRPr kumimoji="0" lang="en-US" sz="1100" b="0" i="0" u="none" strike="noStrike" kern="1200" cap="none" spc="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OPPOSans L" panose="00020600040101010101" pitchFamily="18" charset="-122"/>
                <a:sym typeface="OPPOSans R" panose="00020600040101010101" pitchFamily="18" charset="-122"/>
              </a:endParaRPr>
            </a:p>
          </p:txBody>
        </p:sp>
        <p:sp>
          <p:nvSpPr>
            <p:cNvPr id="16" name="PA-矩形 158"/>
            <p:cNvSpPr/>
            <p:nvPr>
              <p:custDataLst>
                <p:tags r:id="rId12"/>
              </p:custDataLst>
            </p:nvPr>
          </p:nvSpPr>
          <p:spPr>
            <a:xfrm>
              <a:off x="8140556" y="2116743"/>
              <a:ext cx="1538883" cy="307779"/>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OPPOSans L" panose="00020600040101010101" pitchFamily="18" charset="-122"/>
                  <a:sym typeface="OPPOSans R" panose="00020600040101010101" pitchFamily="18" charset="-122"/>
                </a:rPr>
                <a:t>标题文本内容</a:t>
              </a:r>
              <a:endParaRPr kumimoji="0" lang="en-US" altLang="zh-CN" sz="2000" b="1" i="0" u="none" strike="noStrike" kern="1200" cap="none" spc="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OPPOSans L" panose="00020600040101010101" pitchFamily="18" charset="-122"/>
                <a:sym typeface="OPPOSans R" panose="00020600040101010101" pitchFamily="18" charset="-122"/>
              </a:endParaRPr>
            </a:p>
          </p:txBody>
        </p:sp>
        <p:sp>
          <p:nvSpPr>
            <p:cNvPr id="17" name="PA-文本框 157"/>
            <p:cNvSpPr txBox="1"/>
            <p:nvPr>
              <p:custDataLst>
                <p:tags r:id="rId13"/>
              </p:custDataLst>
            </p:nvPr>
          </p:nvSpPr>
          <p:spPr>
            <a:xfrm>
              <a:off x="8140556" y="4049487"/>
              <a:ext cx="2812877" cy="5078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ct val="20000"/>
                </a:spcBef>
                <a:spcAft>
                  <a:spcPts val="0"/>
                </a:spcAft>
                <a:buClrTx/>
                <a:buSzTx/>
                <a:buFontTx/>
                <a:buNone/>
                <a:defRPr/>
              </a:pPr>
              <a:r>
                <a:rPr kumimoji="0" lang="zh-CN" altLang="en-US" sz="1100" b="0" i="0" u="none" strike="noStrike" kern="1200" cap="none" spc="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OPPOSans L" panose="00020600040101010101" pitchFamily="18" charset="-122"/>
                  <a:sym typeface="OPPOSans R" panose="00020600040101010101" pitchFamily="18" charset="-122"/>
                </a:rPr>
                <a:t>您的内容打在这里，或者通过复制您的文本您的内容打在这里您的内容打在这里，或者通过复制您的文本您的内容打在这里</a:t>
              </a:r>
              <a:endParaRPr kumimoji="0" lang="en-US" sz="1100" b="0" i="0" u="none" strike="noStrike" kern="1200" cap="none" spc="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OPPOSans L" panose="00020600040101010101" pitchFamily="18" charset="-122"/>
                <a:sym typeface="OPPOSans R" panose="00020600040101010101" pitchFamily="18" charset="-122"/>
              </a:endParaRPr>
            </a:p>
          </p:txBody>
        </p:sp>
        <p:sp>
          <p:nvSpPr>
            <p:cNvPr id="18" name="PA-矩形 158"/>
            <p:cNvSpPr/>
            <p:nvPr>
              <p:custDataLst>
                <p:tags r:id="rId14"/>
              </p:custDataLst>
            </p:nvPr>
          </p:nvSpPr>
          <p:spPr>
            <a:xfrm>
              <a:off x="8140556" y="3669927"/>
              <a:ext cx="1538883" cy="307779"/>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OPPOSans L" panose="00020600040101010101" pitchFamily="18" charset="-122"/>
                  <a:sym typeface="OPPOSans R" panose="00020600040101010101" pitchFamily="18" charset="-122"/>
                </a:rPr>
                <a:t>标题文本内容</a:t>
              </a:r>
              <a:endParaRPr kumimoji="0" lang="en-US" altLang="zh-CN" sz="2000" b="1" i="0" u="none" strike="noStrike" kern="1200" cap="none" spc="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OPPOSans L" panose="00020600040101010101" pitchFamily="18" charset="-122"/>
                <a:sym typeface="OPPOSans R" panose="00020600040101010101" pitchFamily="18" charset="-122"/>
              </a:endParaRPr>
            </a:p>
          </p:txBody>
        </p:sp>
        <p:sp>
          <p:nvSpPr>
            <p:cNvPr id="19" name="PA-文本框 157"/>
            <p:cNvSpPr txBox="1"/>
            <p:nvPr>
              <p:custDataLst>
                <p:tags r:id="rId15"/>
              </p:custDataLst>
            </p:nvPr>
          </p:nvSpPr>
          <p:spPr>
            <a:xfrm>
              <a:off x="8140556" y="5602672"/>
              <a:ext cx="2812877" cy="5078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ct val="20000"/>
                </a:spcBef>
                <a:spcAft>
                  <a:spcPts val="0"/>
                </a:spcAft>
                <a:buClrTx/>
                <a:buSzTx/>
                <a:buFontTx/>
                <a:buNone/>
                <a:defRPr/>
              </a:pPr>
              <a:r>
                <a:rPr kumimoji="0" lang="zh-CN" altLang="en-US" sz="1100" b="0" i="0" u="none" strike="noStrike" kern="1200" cap="none" spc="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OPPOSans L" panose="00020600040101010101" pitchFamily="18" charset="-122"/>
                  <a:sym typeface="OPPOSans R" panose="00020600040101010101" pitchFamily="18" charset="-122"/>
                </a:rPr>
                <a:t>您的内容打在这里，或者通过复制您的文本您的内容打在这里您的内容打在这里，或者通过复制您的文本您的内容打在这里</a:t>
              </a:r>
              <a:endParaRPr kumimoji="0" lang="en-US" sz="1100" b="0" i="0" u="none" strike="noStrike" kern="1200" cap="none" spc="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OPPOSans L" panose="00020600040101010101" pitchFamily="18" charset="-122"/>
                <a:sym typeface="OPPOSans R" panose="00020600040101010101" pitchFamily="18" charset="-122"/>
              </a:endParaRPr>
            </a:p>
          </p:txBody>
        </p:sp>
        <p:sp>
          <p:nvSpPr>
            <p:cNvPr id="20" name="PA-矩形 158"/>
            <p:cNvSpPr/>
            <p:nvPr>
              <p:custDataLst>
                <p:tags r:id="rId16"/>
              </p:custDataLst>
            </p:nvPr>
          </p:nvSpPr>
          <p:spPr>
            <a:xfrm>
              <a:off x="8140556" y="5223110"/>
              <a:ext cx="1538883" cy="307779"/>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OPPOSans L" panose="00020600040101010101" pitchFamily="18" charset="-122"/>
                  <a:sym typeface="OPPOSans R" panose="00020600040101010101" pitchFamily="18" charset="-122"/>
                </a:rPr>
                <a:t>标题文本内容</a:t>
              </a:r>
              <a:endParaRPr kumimoji="0" lang="en-US" altLang="zh-CN" sz="2000" b="1" i="0" u="none" strike="noStrike" kern="1200" cap="none" spc="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OPPOSans L" panose="00020600040101010101" pitchFamily="18" charset="-122"/>
                <a:sym typeface="OPPOSans R" panose="00020600040101010101"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PA-组合 31"/>
          <p:cNvGrpSpPr/>
          <p:nvPr>
            <p:custDataLst>
              <p:tags r:id="rId1"/>
            </p:custDataLst>
          </p:nvPr>
        </p:nvGrpSpPr>
        <p:grpSpPr>
          <a:xfrm>
            <a:off x="3648154" y="1016000"/>
            <a:ext cx="3760296" cy="5842000"/>
            <a:chOff x="3648154" y="1016000"/>
            <a:chExt cx="3760296" cy="5842000"/>
          </a:xfrm>
        </p:grpSpPr>
        <p:sp>
          <p:nvSpPr>
            <p:cNvPr id="2" name="PA-aad "/>
            <p:cNvSpPr/>
            <p:nvPr>
              <p:custDataLst>
                <p:tags r:id="rId2"/>
              </p:custDataLst>
            </p:nvPr>
          </p:nvSpPr>
          <p:spPr bwMode="auto">
            <a:xfrm flipH="1">
              <a:off x="3867849" y="3936323"/>
              <a:ext cx="2573944" cy="1558409"/>
            </a:xfrm>
            <a:custGeom>
              <a:avLst/>
              <a:gdLst>
                <a:gd name="T0" fmla="*/ 661 w 692"/>
                <a:gd name="T1" fmla="*/ 0 h 272"/>
                <a:gd name="T2" fmla="*/ 190 w 692"/>
                <a:gd name="T3" fmla="*/ 121 h 272"/>
                <a:gd name="T4" fmla="*/ 3 w 692"/>
                <a:gd name="T5" fmla="*/ 169 h 272"/>
                <a:gd name="T6" fmla="*/ 0 w 692"/>
                <a:gd name="T7" fmla="*/ 174 h 272"/>
                <a:gd name="T8" fmla="*/ 98 w 692"/>
                <a:gd name="T9" fmla="*/ 272 h 272"/>
                <a:gd name="T10" fmla="*/ 692 w 692"/>
                <a:gd name="T11" fmla="*/ 120 h 272"/>
                <a:gd name="T12" fmla="*/ 661 w 692"/>
                <a:gd name="T13" fmla="*/ 0 h 272"/>
              </a:gdLst>
              <a:ahLst/>
              <a:cxnLst>
                <a:cxn ang="0">
                  <a:pos x="T0" y="T1"/>
                </a:cxn>
                <a:cxn ang="0">
                  <a:pos x="T2" y="T3"/>
                </a:cxn>
                <a:cxn ang="0">
                  <a:pos x="T4" y="T5"/>
                </a:cxn>
                <a:cxn ang="0">
                  <a:pos x="T6" y="T7"/>
                </a:cxn>
                <a:cxn ang="0">
                  <a:pos x="T8" y="T9"/>
                </a:cxn>
                <a:cxn ang="0">
                  <a:pos x="T10" y="T11"/>
                </a:cxn>
                <a:cxn ang="0">
                  <a:pos x="T12" y="T13"/>
                </a:cxn>
              </a:cxnLst>
              <a:rect l="0" t="0" r="r" b="b"/>
              <a:pathLst>
                <a:path w="692" h="272">
                  <a:moveTo>
                    <a:pt x="661" y="0"/>
                  </a:moveTo>
                  <a:cubicBezTo>
                    <a:pt x="190" y="121"/>
                    <a:pt x="190" y="121"/>
                    <a:pt x="190" y="121"/>
                  </a:cubicBezTo>
                  <a:cubicBezTo>
                    <a:pt x="3" y="169"/>
                    <a:pt x="3" y="169"/>
                    <a:pt x="3" y="169"/>
                  </a:cubicBezTo>
                  <a:cubicBezTo>
                    <a:pt x="0" y="174"/>
                    <a:pt x="0" y="174"/>
                    <a:pt x="0" y="174"/>
                  </a:cubicBezTo>
                  <a:cubicBezTo>
                    <a:pt x="7" y="182"/>
                    <a:pt x="90" y="265"/>
                    <a:pt x="98" y="272"/>
                  </a:cubicBezTo>
                  <a:cubicBezTo>
                    <a:pt x="296" y="222"/>
                    <a:pt x="494" y="171"/>
                    <a:pt x="692" y="120"/>
                  </a:cubicBezTo>
                  <a:lnTo>
                    <a:pt x="661" y="0"/>
                  </a:lnTo>
                  <a:close/>
                </a:path>
              </a:pathLst>
            </a:custGeom>
            <a:gradFill>
              <a:gsLst>
                <a:gs pos="0">
                  <a:schemeClr val="accent1"/>
                </a:gs>
                <a:gs pos="100000">
                  <a:schemeClr val="accent1">
                    <a:lumMod val="60000"/>
                    <a:lumOff val="40000"/>
                  </a:schemeClr>
                </a:gs>
              </a:gsLst>
              <a:lin ang="5400000" scaled="1"/>
            </a:gradFill>
            <a:ln w="26988" cap="flat">
              <a:noFill/>
              <a:prstDash val="solid"/>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black"/>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3" name="PA-aad "/>
            <p:cNvSpPr/>
            <p:nvPr>
              <p:custDataLst>
                <p:tags r:id="rId3"/>
              </p:custDataLst>
            </p:nvPr>
          </p:nvSpPr>
          <p:spPr bwMode="auto">
            <a:xfrm flipH="1">
              <a:off x="4975989" y="2013382"/>
              <a:ext cx="2428945" cy="1494718"/>
            </a:xfrm>
            <a:custGeom>
              <a:avLst/>
              <a:gdLst>
                <a:gd name="T0" fmla="*/ 2633 w 2764"/>
                <a:gd name="T1" fmla="*/ 0 h 1103"/>
                <a:gd name="T2" fmla="*/ 774 w 2764"/>
                <a:gd name="T3" fmla="*/ 473 h 1103"/>
                <a:gd name="T4" fmla="*/ 0 w 2764"/>
                <a:gd name="T5" fmla="*/ 672 h 1103"/>
                <a:gd name="T6" fmla="*/ 372 w 2764"/>
                <a:gd name="T7" fmla="*/ 1043 h 1103"/>
                <a:gd name="T8" fmla="*/ 432 w 2764"/>
                <a:gd name="T9" fmla="*/ 1103 h 1103"/>
                <a:gd name="T10" fmla="*/ 2764 w 2764"/>
                <a:gd name="T11" fmla="*/ 507 h 1103"/>
                <a:gd name="T12" fmla="*/ 2633 w 2764"/>
                <a:gd name="T13" fmla="*/ 0 h 1103"/>
              </a:gdLst>
              <a:ahLst/>
              <a:cxnLst>
                <a:cxn ang="0">
                  <a:pos x="T0" y="T1"/>
                </a:cxn>
                <a:cxn ang="0">
                  <a:pos x="T2" y="T3"/>
                </a:cxn>
                <a:cxn ang="0">
                  <a:pos x="T4" y="T5"/>
                </a:cxn>
                <a:cxn ang="0">
                  <a:pos x="T6" y="T7"/>
                </a:cxn>
                <a:cxn ang="0">
                  <a:pos x="T8" y="T9"/>
                </a:cxn>
                <a:cxn ang="0">
                  <a:pos x="T10" y="T11"/>
                </a:cxn>
                <a:cxn ang="0">
                  <a:pos x="T12" y="T13"/>
                </a:cxn>
              </a:cxnLst>
              <a:rect l="0" t="0" r="r" b="b"/>
              <a:pathLst>
                <a:path w="2764" h="1103">
                  <a:moveTo>
                    <a:pt x="2633" y="0"/>
                  </a:moveTo>
                  <a:lnTo>
                    <a:pt x="774" y="473"/>
                  </a:lnTo>
                  <a:lnTo>
                    <a:pt x="0" y="672"/>
                  </a:lnTo>
                  <a:lnTo>
                    <a:pt x="372" y="1043"/>
                  </a:lnTo>
                  <a:lnTo>
                    <a:pt x="432" y="1103"/>
                  </a:lnTo>
                  <a:lnTo>
                    <a:pt x="2764" y="507"/>
                  </a:lnTo>
                  <a:lnTo>
                    <a:pt x="2633" y="0"/>
                  </a:lnTo>
                  <a:close/>
                </a:path>
              </a:pathLst>
            </a:custGeom>
            <a:gradFill>
              <a:gsLst>
                <a:gs pos="0">
                  <a:schemeClr val="accent1"/>
                </a:gs>
                <a:gs pos="100000">
                  <a:schemeClr val="accent1">
                    <a:lumMod val="60000"/>
                    <a:lumOff val="40000"/>
                  </a:schemeClr>
                </a:gs>
              </a:gsLst>
              <a:lin ang="5400000" scaled="1"/>
            </a:gradFill>
            <a:ln w="26988" cap="flat">
              <a:noFill/>
              <a:prstDash val="solid"/>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black"/>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4" name="PA-aad "/>
            <p:cNvSpPr/>
            <p:nvPr>
              <p:custDataLst>
                <p:tags r:id="rId4"/>
              </p:custDataLst>
            </p:nvPr>
          </p:nvSpPr>
          <p:spPr bwMode="auto">
            <a:xfrm flipH="1">
              <a:off x="5965495" y="1016000"/>
              <a:ext cx="1442955" cy="1908034"/>
            </a:xfrm>
            <a:custGeom>
              <a:avLst/>
              <a:gdLst>
                <a:gd name="T0" fmla="*/ 4 w 1642"/>
                <a:gd name="T1" fmla="*/ 1408 h 1408"/>
                <a:gd name="T2" fmla="*/ 778 w 1642"/>
                <a:gd name="T3" fmla="*/ 1209 h 1408"/>
                <a:gd name="T4" fmla="*/ 1642 w 1642"/>
                <a:gd name="T5" fmla="*/ 0 h 1408"/>
                <a:gd name="T6" fmla="*/ 999 w 1642"/>
                <a:gd name="T7" fmla="*/ 0 h 1408"/>
                <a:gd name="T8" fmla="*/ 0 w 1642"/>
                <a:gd name="T9" fmla="*/ 1403 h 1408"/>
                <a:gd name="T10" fmla="*/ 4 w 1642"/>
                <a:gd name="T11" fmla="*/ 1408 h 1408"/>
              </a:gdLst>
              <a:ahLst/>
              <a:cxnLst>
                <a:cxn ang="0">
                  <a:pos x="T0" y="T1"/>
                </a:cxn>
                <a:cxn ang="0">
                  <a:pos x="T2" y="T3"/>
                </a:cxn>
                <a:cxn ang="0">
                  <a:pos x="T4" y="T5"/>
                </a:cxn>
                <a:cxn ang="0">
                  <a:pos x="T6" y="T7"/>
                </a:cxn>
                <a:cxn ang="0">
                  <a:pos x="T8" y="T9"/>
                </a:cxn>
                <a:cxn ang="0">
                  <a:pos x="T10" y="T11"/>
                </a:cxn>
              </a:cxnLst>
              <a:rect l="0" t="0" r="r" b="b"/>
              <a:pathLst>
                <a:path w="1642" h="1408">
                  <a:moveTo>
                    <a:pt x="4" y="1408"/>
                  </a:moveTo>
                  <a:lnTo>
                    <a:pt x="778" y="1209"/>
                  </a:lnTo>
                  <a:lnTo>
                    <a:pt x="1642" y="0"/>
                  </a:lnTo>
                  <a:lnTo>
                    <a:pt x="999" y="0"/>
                  </a:lnTo>
                  <a:lnTo>
                    <a:pt x="0" y="1403"/>
                  </a:lnTo>
                  <a:lnTo>
                    <a:pt x="4" y="1408"/>
                  </a:lnTo>
                  <a:close/>
                </a:path>
              </a:pathLst>
            </a:custGeom>
            <a:gradFill>
              <a:gsLst>
                <a:gs pos="0">
                  <a:schemeClr val="accent1"/>
                </a:gs>
                <a:gs pos="100000">
                  <a:schemeClr val="accent1">
                    <a:lumMod val="60000"/>
                    <a:lumOff val="40000"/>
                  </a:schemeClr>
                </a:gs>
              </a:gsLst>
              <a:lin ang="5400000" scaled="1"/>
            </a:gradFill>
            <a:ln w="26988" cap="flat">
              <a:noFill/>
              <a:prstDash val="solid"/>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black"/>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5" name="PA-aad "/>
            <p:cNvSpPr/>
            <p:nvPr>
              <p:custDataLst>
                <p:tags r:id="rId5"/>
              </p:custDataLst>
            </p:nvPr>
          </p:nvSpPr>
          <p:spPr bwMode="auto">
            <a:xfrm flipH="1">
              <a:off x="3648154" y="3936323"/>
              <a:ext cx="1681105" cy="2921677"/>
            </a:xfrm>
            <a:custGeom>
              <a:avLst/>
              <a:gdLst>
                <a:gd name="T0" fmla="*/ 1545 w 1913"/>
                <a:gd name="T1" fmla="*/ 9 h 2156"/>
                <a:gd name="T2" fmla="*/ 1536 w 1913"/>
                <a:gd name="T3" fmla="*/ 0 h 2156"/>
                <a:gd name="T4" fmla="*/ 0 w 1913"/>
                <a:gd name="T5" fmla="*/ 2156 h 2156"/>
                <a:gd name="T6" fmla="*/ 643 w 1913"/>
                <a:gd name="T7" fmla="*/ 2156 h 2156"/>
                <a:gd name="T8" fmla="*/ 1913 w 1913"/>
                <a:gd name="T9" fmla="*/ 377 h 2156"/>
                <a:gd name="T10" fmla="*/ 1545 w 1913"/>
                <a:gd name="T11" fmla="*/ 9 h 2156"/>
              </a:gdLst>
              <a:ahLst/>
              <a:cxnLst>
                <a:cxn ang="0">
                  <a:pos x="T0" y="T1"/>
                </a:cxn>
                <a:cxn ang="0">
                  <a:pos x="T2" y="T3"/>
                </a:cxn>
                <a:cxn ang="0">
                  <a:pos x="T4" y="T5"/>
                </a:cxn>
                <a:cxn ang="0">
                  <a:pos x="T6" y="T7"/>
                </a:cxn>
                <a:cxn ang="0">
                  <a:pos x="T8" y="T9"/>
                </a:cxn>
                <a:cxn ang="0">
                  <a:pos x="T10" y="T11"/>
                </a:cxn>
              </a:cxnLst>
              <a:rect l="0" t="0" r="r" b="b"/>
              <a:pathLst>
                <a:path w="1913" h="2156">
                  <a:moveTo>
                    <a:pt x="1545" y="9"/>
                  </a:moveTo>
                  <a:lnTo>
                    <a:pt x="1536" y="0"/>
                  </a:lnTo>
                  <a:lnTo>
                    <a:pt x="0" y="2156"/>
                  </a:lnTo>
                  <a:lnTo>
                    <a:pt x="643" y="2156"/>
                  </a:lnTo>
                  <a:lnTo>
                    <a:pt x="1913" y="377"/>
                  </a:lnTo>
                  <a:lnTo>
                    <a:pt x="1545" y="9"/>
                  </a:lnTo>
                  <a:close/>
                </a:path>
              </a:pathLst>
            </a:custGeom>
            <a:gradFill>
              <a:gsLst>
                <a:gs pos="0">
                  <a:schemeClr val="accent1"/>
                </a:gs>
                <a:gs pos="100000">
                  <a:schemeClr val="accent1">
                    <a:lumMod val="60000"/>
                    <a:lumOff val="40000"/>
                  </a:schemeClr>
                </a:gs>
              </a:gsLst>
              <a:lin ang="5400000" scaled="1"/>
            </a:gradFill>
            <a:ln w="26988" cap="flat">
              <a:noFill/>
              <a:prstDash val="solid"/>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black"/>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6" name="PA-aad "/>
            <p:cNvSpPr/>
            <p:nvPr>
              <p:custDataLst>
                <p:tags r:id="rId6"/>
              </p:custDataLst>
            </p:nvPr>
          </p:nvSpPr>
          <p:spPr bwMode="auto">
            <a:xfrm flipH="1">
              <a:off x="4760689" y="2013382"/>
              <a:ext cx="1669680" cy="2891864"/>
            </a:xfrm>
            <a:custGeom>
              <a:avLst/>
              <a:gdLst>
                <a:gd name="T0" fmla="*/ 1900 w 1900"/>
                <a:gd name="T1" fmla="*/ 376 h 2134"/>
                <a:gd name="T2" fmla="*/ 1532 w 1900"/>
                <a:gd name="T3" fmla="*/ 8 h 2134"/>
                <a:gd name="T4" fmla="*/ 1519 w 1900"/>
                <a:gd name="T5" fmla="*/ 0 h 2134"/>
                <a:gd name="T6" fmla="*/ 0 w 1900"/>
                <a:gd name="T7" fmla="*/ 2134 h 2134"/>
                <a:gd name="T8" fmla="*/ 791 w 1900"/>
                <a:gd name="T9" fmla="*/ 1931 h 2134"/>
                <a:gd name="T10" fmla="*/ 1900 w 1900"/>
                <a:gd name="T11" fmla="*/ 376 h 2134"/>
              </a:gdLst>
              <a:ahLst/>
              <a:cxnLst>
                <a:cxn ang="0">
                  <a:pos x="T0" y="T1"/>
                </a:cxn>
                <a:cxn ang="0">
                  <a:pos x="T2" y="T3"/>
                </a:cxn>
                <a:cxn ang="0">
                  <a:pos x="T4" y="T5"/>
                </a:cxn>
                <a:cxn ang="0">
                  <a:pos x="T6" y="T7"/>
                </a:cxn>
                <a:cxn ang="0">
                  <a:pos x="T8" y="T9"/>
                </a:cxn>
                <a:cxn ang="0">
                  <a:pos x="T10" y="T11"/>
                </a:cxn>
              </a:cxnLst>
              <a:rect l="0" t="0" r="r" b="b"/>
              <a:pathLst>
                <a:path w="1900" h="2134">
                  <a:moveTo>
                    <a:pt x="1900" y="376"/>
                  </a:moveTo>
                  <a:lnTo>
                    <a:pt x="1532" y="8"/>
                  </a:lnTo>
                  <a:lnTo>
                    <a:pt x="1519" y="0"/>
                  </a:lnTo>
                  <a:lnTo>
                    <a:pt x="0" y="2134"/>
                  </a:lnTo>
                  <a:lnTo>
                    <a:pt x="791" y="1931"/>
                  </a:lnTo>
                  <a:lnTo>
                    <a:pt x="1900" y="376"/>
                  </a:lnTo>
                  <a:close/>
                </a:path>
              </a:pathLst>
            </a:custGeom>
            <a:gradFill>
              <a:gsLst>
                <a:gs pos="0">
                  <a:schemeClr val="accent1"/>
                </a:gs>
                <a:gs pos="100000">
                  <a:schemeClr val="accent1">
                    <a:lumMod val="60000"/>
                    <a:lumOff val="40000"/>
                  </a:schemeClr>
                </a:gs>
              </a:gsLst>
              <a:lin ang="5400000" scaled="1"/>
            </a:gradFill>
            <a:ln w="26988" cap="flat">
              <a:noFill/>
              <a:prstDash val="solid"/>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black"/>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grpSp>
      <p:grpSp>
        <p:nvGrpSpPr>
          <p:cNvPr id="31" name="PA-组合 30"/>
          <p:cNvGrpSpPr/>
          <p:nvPr>
            <p:custDataLst>
              <p:tags r:id="rId7"/>
            </p:custDataLst>
          </p:nvPr>
        </p:nvGrpSpPr>
        <p:grpSpPr>
          <a:xfrm>
            <a:off x="987158" y="1896220"/>
            <a:ext cx="3766637" cy="1055316"/>
            <a:chOff x="987158" y="1896220"/>
            <a:chExt cx="3766637" cy="1055316"/>
          </a:xfrm>
        </p:grpSpPr>
        <p:sp>
          <p:nvSpPr>
            <p:cNvPr id="7" name="PA-aad "/>
            <p:cNvSpPr>
              <a:spLocks noEditPoints="1"/>
            </p:cNvSpPr>
            <p:nvPr>
              <p:custDataLst>
                <p:tags r:id="rId8"/>
              </p:custDataLst>
            </p:nvPr>
          </p:nvSpPr>
          <p:spPr bwMode="auto">
            <a:xfrm>
              <a:off x="987158" y="1896220"/>
              <a:ext cx="437878" cy="405974"/>
            </a:xfrm>
            <a:custGeom>
              <a:avLst/>
              <a:gdLst>
                <a:gd name="T0" fmla="*/ 2903 w 2930"/>
                <a:gd name="T1" fmla="*/ 1416 h 2715"/>
                <a:gd name="T2" fmla="*/ 1514 w 2930"/>
                <a:gd name="T3" fmla="*/ 27 h 2715"/>
                <a:gd name="T4" fmla="*/ 1416 w 2930"/>
                <a:gd name="T5" fmla="*/ 27 h 2715"/>
                <a:gd name="T6" fmla="*/ 375 w 2930"/>
                <a:gd name="T7" fmla="*/ 1068 h 2715"/>
                <a:gd name="T8" fmla="*/ 374 w 2930"/>
                <a:gd name="T9" fmla="*/ 1070 h 2715"/>
                <a:gd name="T10" fmla="*/ 27 w 2930"/>
                <a:gd name="T11" fmla="*/ 1416 h 2715"/>
                <a:gd name="T12" fmla="*/ 27 w 2930"/>
                <a:gd name="T13" fmla="*/ 1514 h 2715"/>
                <a:gd name="T14" fmla="*/ 126 w 2930"/>
                <a:gd name="T15" fmla="*/ 1514 h 2715"/>
                <a:gd name="T16" fmla="*/ 354 w 2930"/>
                <a:gd name="T17" fmla="*/ 1286 h 2715"/>
                <a:gd name="T18" fmla="*/ 354 w 2930"/>
                <a:gd name="T19" fmla="*/ 2438 h 2715"/>
                <a:gd name="T20" fmla="*/ 632 w 2930"/>
                <a:gd name="T21" fmla="*/ 2715 h 2715"/>
                <a:gd name="T22" fmla="*/ 1118 w 2930"/>
                <a:gd name="T23" fmla="*/ 2715 h 2715"/>
                <a:gd name="T24" fmla="*/ 1187 w 2930"/>
                <a:gd name="T25" fmla="*/ 2646 h 2715"/>
                <a:gd name="T26" fmla="*/ 1187 w 2930"/>
                <a:gd name="T27" fmla="*/ 2021 h 2715"/>
                <a:gd name="T28" fmla="*/ 1812 w 2930"/>
                <a:gd name="T29" fmla="*/ 2021 h 2715"/>
                <a:gd name="T30" fmla="*/ 1882 w 2930"/>
                <a:gd name="T31" fmla="*/ 1951 h 2715"/>
                <a:gd name="T32" fmla="*/ 1812 w 2930"/>
                <a:gd name="T33" fmla="*/ 1882 h 2715"/>
                <a:gd name="T34" fmla="*/ 1118 w 2930"/>
                <a:gd name="T35" fmla="*/ 1882 h 2715"/>
                <a:gd name="T36" fmla="*/ 1049 w 2930"/>
                <a:gd name="T37" fmla="*/ 1951 h 2715"/>
                <a:gd name="T38" fmla="*/ 1049 w 2930"/>
                <a:gd name="T39" fmla="*/ 2576 h 2715"/>
                <a:gd name="T40" fmla="*/ 632 w 2930"/>
                <a:gd name="T41" fmla="*/ 2576 h 2715"/>
                <a:gd name="T42" fmla="*/ 493 w 2930"/>
                <a:gd name="T43" fmla="*/ 2438 h 2715"/>
                <a:gd name="T44" fmla="*/ 493 w 2930"/>
                <a:gd name="T45" fmla="*/ 1147 h 2715"/>
                <a:gd name="T46" fmla="*/ 1465 w 2930"/>
                <a:gd name="T47" fmla="*/ 175 h 2715"/>
                <a:gd name="T48" fmla="*/ 2805 w 2930"/>
                <a:gd name="T49" fmla="*/ 1514 h 2715"/>
                <a:gd name="T50" fmla="*/ 2854 w 2930"/>
                <a:gd name="T51" fmla="*/ 1535 h 2715"/>
                <a:gd name="T52" fmla="*/ 2903 w 2930"/>
                <a:gd name="T53" fmla="*/ 1514 h 2715"/>
                <a:gd name="T54" fmla="*/ 2903 w 2930"/>
                <a:gd name="T55" fmla="*/ 1416 h 2715"/>
                <a:gd name="T56" fmla="*/ 2903 w 2930"/>
                <a:gd name="T57" fmla="*/ 1416 h 2715"/>
                <a:gd name="T58" fmla="*/ 2507 w 2930"/>
                <a:gd name="T59" fmla="*/ 1604 h 2715"/>
                <a:gd name="T60" fmla="*/ 2437 w 2930"/>
                <a:gd name="T61" fmla="*/ 1674 h 2715"/>
                <a:gd name="T62" fmla="*/ 2437 w 2930"/>
                <a:gd name="T63" fmla="*/ 2437 h 2715"/>
                <a:gd name="T64" fmla="*/ 2299 w 2930"/>
                <a:gd name="T65" fmla="*/ 2576 h 2715"/>
                <a:gd name="T66" fmla="*/ 1812 w 2930"/>
                <a:gd name="T67" fmla="*/ 2576 h 2715"/>
                <a:gd name="T68" fmla="*/ 1743 w 2930"/>
                <a:gd name="T69" fmla="*/ 2646 h 2715"/>
                <a:gd name="T70" fmla="*/ 1812 w 2930"/>
                <a:gd name="T71" fmla="*/ 2715 h 2715"/>
                <a:gd name="T72" fmla="*/ 2299 w 2930"/>
                <a:gd name="T73" fmla="*/ 2715 h 2715"/>
                <a:gd name="T74" fmla="*/ 2576 w 2930"/>
                <a:gd name="T75" fmla="*/ 2437 h 2715"/>
                <a:gd name="T76" fmla="*/ 2576 w 2930"/>
                <a:gd name="T77" fmla="*/ 1674 h 2715"/>
                <a:gd name="T78" fmla="*/ 2507 w 2930"/>
                <a:gd name="T79" fmla="*/ 1604 h 2715"/>
                <a:gd name="T80" fmla="*/ 2507 w 2930"/>
                <a:gd name="T81" fmla="*/ 1604 h 2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30" h="2715">
                  <a:moveTo>
                    <a:pt x="2903" y="1416"/>
                  </a:moveTo>
                  <a:cubicBezTo>
                    <a:pt x="1514" y="27"/>
                    <a:pt x="1514" y="27"/>
                    <a:pt x="1514" y="27"/>
                  </a:cubicBezTo>
                  <a:cubicBezTo>
                    <a:pt x="1487" y="0"/>
                    <a:pt x="1443" y="0"/>
                    <a:pt x="1416" y="27"/>
                  </a:cubicBezTo>
                  <a:cubicBezTo>
                    <a:pt x="375" y="1068"/>
                    <a:pt x="375" y="1068"/>
                    <a:pt x="375" y="1068"/>
                  </a:cubicBezTo>
                  <a:cubicBezTo>
                    <a:pt x="375" y="1069"/>
                    <a:pt x="374" y="1069"/>
                    <a:pt x="374" y="1070"/>
                  </a:cubicBezTo>
                  <a:cubicBezTo>
                    <a:pt x="27" y="1416"/>
                    <a:pt x="27" y="1416"/>
                    <a:pt x="27" y="1416"/>
                  </a:cubicBezTo>
                  <a:cubicBezTo>
                    <a:pt x="0" y="1443"/>
                    <a:pt x="0" y="1487"/>
                    <a:pt x="27" y="1514"/>
                  </a:cubicBezTo>
                  <a:cubicBezTo>
                    <a:pt x="54" y="1542"/>
                    <a:pt x="98" y="1542"/>
                    <a:pt x="126" y="1514"/>
                  </a:cubicBezTo>
                  <a:cubicBezTo>
                    <a:pt x="354" y="1286"/>
                    <a:pt x="354" y="1286"/>
                    <a:pt x="354" y="1286"/>
                  </a:cubicBezTo>
                  <a:cubicBezTo>
                    <a:pt x="354" y="2438"/>
                    <a:pt x="354" y="2438"/>
                    <a:pt x="354" y="2438"/>
                  </a:cubicBezTo>
                  <a:cubicBezTo>
                    <a:pt x="354" y="2591"/>
                    <a:pt x="479" y="2715"/>
                    <a:pt x="632" y="2715"/>
                  </a:cubicBezTo>
                  <a:cubicBezTo>
                    <a:pt x="1118" y="2715"/>
                    <a:pt x="1118" y="2715"/>
                    <a:pt x="1118" y="2715"/>
                  </a:cubicBezTo>
                  <a:cubicBezTo>
                    <a:pt x="1156" y="2715"/>
                    <a:pt x="1187" y="2684"/>
                    <a:pt x="1187" y="2646"/>
                  </a:cubicBezTo>
                  <a:cubicBezTo>
                    <a:pt x="1187" y="2021"/>
                    <a:pt x="1187" y="2021"/>
                    <a:pt x="1187" y="2021"/>
                  </a:cubicBezTo>
                  <a:cubicBezTo>
                    <a:pt x="1812" y="2021"/>
                    <a:pt x="1812" y="2021"/>
                    <a:pt x="1812" y="2021"/>
                  </a:cubicBezTo>
                  <a:cubicBezTo>
                    <a:pt x="1851" y="2021"/>
                    <a:pt x="1882" y="1990"/>
                    <a:pt x="1882" y="1951"/>
                  </a:cubicBezTo>
                  <a:cubicBezTo>
                    <a:pt x="1882" y="1913"/>
                    <a:pt x="1851" y="1882"/>
                    <a:pt x="1812" y="1882"/>
                  </a:cubicBezTo>
                  <a:cubicBezTo>
                    <a:pt x="1118" y="1882"/>
                    <a:pt x="1118" y="1882"/>
                    <a:pt x="1118" y="1882"/>
                  </a:cubicBezTo>
                  <a:cubicBezTo>
                    <a:pt x="1080" y="1882"/>
                    <a:pt x="1049" y="1913"/>
                    <a:pt x="1049" y="1951"/>
                  </a:cubicBezTo>
                  <a:cubicBezTo>
                    <a:pt x="1049" y="2576"/>
                    <a:pt x="1049" y="2576"/>
                    <a:pt x="1049" y="2576"/>
                  </a:cubicBezTo>
                  <a:cubicBezTo>
                    <a:pt x="632" y="2576"/>
                    <a:pt x="632" y="2576"/>
                    <a:pt x="632" y="2576"/>
                  </a:cubicBezTo>
                  <a:cubicBezTo>
                    <a:pt x="555" y="2576"/>
                    <a:pt x="493" y="2514"/>
                    <a:pt x="493" y="2438"/>
                  </a:cubicBezTo>
                  <a:cubicBezTo>
                    <a:pt x="493" y="1147"/>
                    <a:pt x="493" y="1147"/>
                    <a:pt x="493" y="1147"/>
                  </a:cubicBezTo>
                  <a:cubicBezTo>
                    <a:pt x="1465" y="175"/>
                    <a:pt x="1465" y="175"/>
                    <a:pt x="1465" y="175"/>
                  </a:cubicBezTo>
                  <a:cubicBezTo>
                    <a:pt x="2805" y="1514"/>
                    <a:pt x="2805" y="1514"/>
                    <a:pt x="2805" y="1514"/>
                  </a:cubicBezTo>
                  <a:cubicBezTo>
                    <a:pt x="2819" y="1528"/>
                    <a:pt x="2836" y="1535"/>
                    <a:pt x="2854" y="1535"/>
                  </a:cubicBezTo>
                  <a:cubicBezTo>
                    <a:pt x="2872" y="1535"/>
                    <a:pt x="2890" y="1528"/>
                    <a:pt x="2903" y="1514"/>
                  </a:cubicBezTo>
                  <a:cubicBezTo>
                    <a:pt x="2930" y="1487"/>
                    <a:pt x="2930" y="1443"/>
                    <a:pt x="2903" y="1416"/>
                  </a:cubicBezTo>
                  <a:cubicBezTo>
                    <a:pt x="2903" y="1416"/>
                    <a:pt x="2903" y="1416"/>
                    <a:pt x="2903" y="1416"/>
                  </a:cubicBezTo>
                  <a:close/>
                  <a:moveTo>
                    <a:pt x="2507" y="1604"/>
                  </a:moveTo>
                  <a:cubicBezTo>
                    <a:pt x="2468" y="1604"/>
                    <a:pt x="2437" y="1635"/>
                    <a:pt x="2437" y="1674"/>
                  </a:cubicBezTo>
                  <a:cubicBezTo>
                    <a:pt x="2437" y="2437"/>
                    <a:pt x="2437" y="2437"/>
                    <a:pt x="2437" y="2437"/>
                  </a:cubicBezTo>
                  <a:cubicBezTo>
                    <a:pt x="2437" y="2514"/>
                    <a:pt x="2375" y="2576"/>
                    <a:pt x="2299" y="2576"/>
                  </a:cubicBezTo>
                  <a:cubicBezTo>
                    <a:pt x="1812" y="2576"/>
                    <a:pt x="1812" y="2576"/>
                    <a:pt x="1812" y="2576"/>
                  </a:cubicBezTo>
                  <a:cubicBezTo>
                    <a:pt x="1774" y="2576"/>
                    <a:pt x="1743" y="2607"/>
                    <a:pt x="1743" y="2646"/>
                  </a:cubicBezTo>
                  <a:cubicBezTo>
                    <a:pt x="1743" y="2684"/>
                    <a:pt x="1774" y="2715"/>
                    <a:pt x="1812" y="2715"/>
                  </a:cubicBezTo>
                  <a:cubicBezTo>
                    <a:pt x="2299" y="2715"/>
                    <a:pt x="2299" y="2715"/>
                    <a:pt x="2299" y="2715"/>
                  </a:cubicBezTo>
                  <a:cubicBezTo>
                    <a:pt x="2452" y="2715"/>
                    <a:pt x="2576" y="2591"/>
                    <a:pt x="2576" y="2437"/>
                  </a:cubicBezTo>
                  <a:cubicBezTo>
                    <a:pt x="2576" y="1674"/>
                    <a:pt x="2576" y="1674"/>
                    <a:pt x="2576" y="1674"/>
                  </a:cubicBezTo>
                  <a:cubicBezTo>
                    <a:pt x="2576" y="1635"/>
                    <a:pt x="2545" y="1604"/>
                    <a:pt x="2507" y="1604"/>
                  </a:cubicBezTo>
                  <a:cubicBezTo>
                    <a:pt x="2507" y="1604"/>
                    <a:pt x="2507" y="1604"/>
                    <a:pt x="2507" y="1604"/>
                  </a:cubicBezTo>
                  <a:close/>
                </a:path>
              </a:pathLst>
            </a:custGeom>
            <a:solidFill>
              <a:schemeClr val="accent1"/>
            </a:solidFill>
            <a:ln>
              <a:noFill/>
            </a:ln>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grpSp>
          <p:nvGrpSpPr>
            <p:cNvPr id="15" name="PA-aad "/>
            <p:cNvGrpSpPr/>
            <p:nvPr>
              <p:custDataLst>
                <p:tags r:id="rId9"/>
              </p:custDataLst>
            </p:nvPr>
          </p:nvGrpSpPr>
          <p:grpSpPr>
            <a:xfrm>
              <a:off x="1640337" y="1949208"/>
              <a:ext cx="3113458" cy="1002328"/>
              <a:chOff x="10871754" y="3701437"/>
              <a:chExt cx="3859943" cy="1603724"/>
            </a:xfrm>
          </p:grpSpPr>
          <p:sp>
            <p:nvSpPr>
              <p:cNvPr id="16" name="PA-矩形 22"/>
              <p:cNvSpPr/>
              <p:nvPr>
                <p:custDataLst>
                  <p:tags r:id="rId10"/>
                </p:custDataLst>
              </p:nvPr>
            </p:nvSpPr>
            <p:spPr>
              <a:xfrm>
                <a:off x="10871754" y="4271032"/>
                <a:ext cx="3859943" cy="1034129"/>
              </a:xfrm>
              <a:prstGeom prst="rect">
                <a:avLst/>
              </a:prstGeom>
            </p:spPr>
            <p:txBody>
              <a:bodyPr wrap="square">
                <a:spAutoFit/>
              </a:bodyPr>
              <a:lstStyle/>
              <a:p>
                <a:pPr marL="0" marR="0" lvl="0" indent="0" algn="l" defTabSz="28575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lumMod val="65000"/>
                      </a:prstClr>
                    </a:solidFill>
                    <a:effectLst/>
                    <a:uLnTx/>
                    <a:uFillTx/>
                    <a:latin typeface="OPPOSans R" panose="00020600040101010101" pitchFamily="18" charset="-122"/>
                    <a:ea typeface="OPPOSans R" panose="00020600040101010101" pitchFamily="18" charset="-122"/>
                    <a:cs typeface="Segoe UI Light" panose="020B0502040204020203" pitchFamily="34" charset="0"/>
                    <a:sym typeface="OPPOSans R" panose="00020600040101010101" pitchFamily="18" charset="-122"/>
                  </a:rPr>
                  <a:t>的内容打在这里，或者通过复制您的文本后，在此框中选择粘贴，并选择只保留文字。</a:t>
                </a:r>
                <a:endParaRPr kumimoji="0" lang="id-ID" sz="1200" b="0" i="0" u="none" strike="noStrike" kern="1200" cap="none" spc="0" normalizeH="0" baseline="0" noProof="0" dirty="0">
                  <a:ln>
                    <a:noFill/>
                  </a:ln>
                  <a:solidFill>
                    <a:prstClr val="white">
                      <a:lumMod val="65000"/>
                    </a:prstClr>
                  </a:solidFill>
                  <a:effectLst/>
                  <a:uLnTx/>
                  <a:uFillTx/>
                  <a:latin typeface="OPPOSans R" panose="00020600040101010101" pitchFamily="18" charset="-122"/>
                  <a:ea typeface="OPPOSans R" panose="00020600040101010101" pitchFamily="18" charset="-122"/>
                  <a:cs typeface="Segoe UI Light" panose="020B0502040204020203" pitchFamily="34" charset="0"/>
                  <a:sym typeface="OPPOSans R" panose="00020600040101010101" pitchFamily="18" charset="-122"/>
                </a:endParaRPr>
              </a:p>
            </p:txBody>
          </p:sp>
          <p:sp>
            <p:nvSpPr>
              <p:cNvPr id="17" name="PA-矩形 23"/>
              <p:cNvSpPr/>
              <p:nvPr>
                <p:custDataLst>
                  <p:tags r:id="rId11"/>
                </p:custDataLst>
              </p:nvPr>
            </p:nvSpPr>
            <p:spPr>
              <a:xfrm>
                <a:off x="10955939" y="3701437"/>
                <a:ext cx="2810634" cy="738664"/>
              </a:xfrm>
              <a:prstGeom prst="rect">
                <a:avLst/>
              </a:prstGeom>
            </p:spPr>
            <p:txBody>
              <a:bodyPr wrap="square">
                <a:spAutoFit/>
              </a:bodyPr>
              <a:lstStyle/>
              <a:p>
                <a:pPr marL="0" marR="0" lvl="0" indent="0" algn="l" defTabSz="28575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lumMod val="65000"/>
                        <a:lumOff val="35000"/>
                      </a:prstClr>
                    </a:solidFill>
                    <a:effectLst/>
                    <a:uLnTx/>
                    <a:uFillTx/>
                    <a:latin typeface="OPPOSans R" panose="00020600040101010101" pitchFamily="18" charset="-122"/>
                    <a:ea typeface="OPPOSans R" panose="00020600040101010101" pitchFamily="18" charset="-122"/>
                    <a:cs typeface="Segoe UI" panose="020B0502040204020203" pitchFamily="34" charset="0"/>
                    <a:sym typeface="OPPOSans R" panose="00020600040101010101" pitchFamily="18" charset="-122"/>
                  </a:rPr>
                  <a:t>存在问题</a:t>
                </a:r>
                <a:r>
                  <a:rPr kumimoji="0" lang="en-US" sz="2400" b="1" i="0" u="none" strike="noStrike" kern="1200" cap="none" spc="0" normalizeH="0" baseline="0" noProof="0" dirty="0">
                    <a:ln>
                      <a:noFill/>
                    </a:ln>
                    <a:solidFill>
                      <a:prstClr val="black">
                        <a:lumMod val="65000"/>
                        <a:lumOff val="35000"/>
                      </a:prstClr>
                    </a:solidFill>
                    <a:effectLst/>
                    <a:uLnTx/>
                    <a:uFillTx/>
                    <a:latin typeface="OPPOSans R" panose="00020600040101010101" pitchFamily="18" charset="-122"/>
                    <a:ea typeface="OPPOSans R" panose="00020600040101010101" pitchFamily="18" charset="-122"/>
                    <a:cs typeface="Segoe UI" panose="020B0502040204020203" pitchFamily="34" charset="0"/>
                    <a:sym typeface="OPPOSans R" panose="00020600040101010101" pitchFamily="18" charset="-122"/>
                  </a:rPr>
                  <a:t>#1</a:t>
                </a:r>
                <a:endParaRPr kumimoji="0" lang="en-US" sz="2400" b="1" i="0" u="none" strike="noStrike" kern="1200" cap="none" spc="0" normalizeH="0" baseline="0" noProof="0" dirty="0">
                  <a:ln>
                    <a:noFill/>
                  </a:ln>
                  <a:solidFill>
                    <a:prstClr val="black">
                      <a:lumMod val="65000"/>
                      <a:lumOff val="35000"/>
                    </a:prstClr>
                  </a:solidFill>
                  <a:effectLst/>
                  <a:uLnTx/>
                  <a:uFillTx/>
                  <a:latin typeface="OPPOSans R" panose="00020600040101010101" pitchFamily="18" charset="-122"/>
                  <a:ea typeface="OPPOSans R" panose="00020600040101010101" pitchFamily="18" charset="-122"/>
                  <a:cs typeface="Segoe UI" panose="020B0502040204020203" pitchFamily="34" charset="0"/>
                  <a:sym typeface="OPPOSans R" panose="00020600040101010101" pitchFamily="18" charset="-122"/>
                </a:endParaRPr>
              </a:p>
            </p:txBody>
          </p:sp>
        </p:grpSp>
      </p:grpSp>
      <p:grpSp>
        <p:nvGrpSpPr>
          <p:cNvPr id="30" name="PA-组合 29"/>
          <p:cNvGrpSpPr/>
          <p:nvPr>
            <p:custDataLst>
              <p:tags r:id="rId12"/>
            </p:custDataLst>
          </p:nvPr>
        </p:nvGrpSpPr>
        <p:grpSpPr>
          <a:xfrm>
            <a:off x="470025" y="4800276"/>
            <a:ext cx="3597015" cy="1002328"/>
            <a:chOff x="470025" y="4800276"/>
            <a:chExt cx="3597015" cy="1002328"/>
          </a:xfrm>
        </p:grpSpPr>
        <p:sp>
          <p:nvSpPr>
            <p:cNvPr id="8" name="PA-aad "/>
            <p:cNvSpPr>
              <a:spLocks noEditPoints="1"/>
            </p:cNvSpPr>
            <p:nvPr>
              <p:custDataLst>
                <p:tags r:id="rId13"/>
              </p:custDataLst>
            </p:nvPr>
          </p:nvSpPr>
          <p:spPr bwMode="auto">
            <a:xfrm>
              <a:off x="470025" y="4822713"/>
              <a:ext cx="405771" cy="405974"/>
            </a:xfrm>
            <a:custGeom>
              <a:avLst/>
              <a:gdLst>
                <a:gd name="T0" fmla="*/ 0 w 3004"/>
                <a:gd name="T1" fmla="*/ 1502 h 3004"/>
                <a:gd name="T2" fmla="*/ 3004 w 3004"/>
                <a:gd name="T3" fmla="*/ 1502 h 3004"/>
                <a:gd name="T4" fmla="*/ 2253 w 3004"/>
                <a:gd name="T5" fmla="*/ 362 h 3004"/>
                <a:gd name="T6" fmla="*/ 2212 w 3004"/>
                <a:gd name="T7" fmla="*/ 826 h 3004"/>
                <a:gd name="T8" fmla="*/ 2109 w 3004"/>
                <a:gd name="T9" fmla="*/ 1167 h 3004"/>
                <a:gd name="T10" fmla="*/ 1454 w 3004"/>
                <a:gd name="T11" fmla="*/ 437 h 3004"/>
                <a:gd name="T12" fmla="*/ 2253 w 3004"/>
                <a:gd name="T13" fmla="*/ 362 h 3004"/>
                <a:gd name="T14" fmla="*/ 2362 w 3004"/>
                <a:gd name="T15" fmla="*/ 2007 h 3004"/>
                <a:gd name="T16" fmla="*/ 1707 w 3004"/>
                <a:gd name="T17" fmla="*/ 2041 h 3004"/>
                <a:gd name="T18" fmla="*/ 1966 w 3004"/>
                <a:gd name="T19" fmla="*/ 1707 h 3004"/>
                <a:gd name="T20" fmla="*/ 1727 w 3004"/>
                <a:gd name="T21" fmla="*/ 157 h 3004"/>
                <a:gd name="T22" fmla="*/ 1434 w 3004"/>
                <a:gd name="T23" fmla="*/ 143 h 3004"/>
                <a:gd name="T24" fmla="*/ 1871 w 3004"/>
                <a:gd name="T25" fmla="*/ 1604 h 3004"/>
                <a:gd name="T26" fmla="*/ 1502 w 3004"/>
                <a:gd name="T27" fmla="*/ 1843 h 3004"/>
                <a:gd name="T28" fmla="*/ 546 w 3004"/>
                <a:gd name="T29" fmla="*/ 1666 h 3004"/>
                <a:gd name="T30" fmla="*/ 887 w 3004"/>
                <a:gd name="T31" fmla="*/ 1031 h 3004"/>
                <a:gd name="T32" fmla="*/ 1079 w 3004"/>
                <a:gd name="T33" fmla="*/ 744 h 3004"/>
                <a:gd name="T34" fmla="*/ 1871 w 3004"/>
                <a:gd name="T35" fmla="*/ 1604 h 3004"/>
                <a:gd name="T36" fmla="*/ 137 w 3004"/>
                <a:gd name="T37" fmla="*/ 1529 h 3004"/>
                <a:gd name="T38" fmla="*/ 341 w 3004"/>
                <a:gd name="T39" fmla="*/ 2185 h 3004"/>
                <a:gd name="T40" fmla="*/ 430 w 3004"/>
                <a:gd name="T41" fmla="*/ 1584 h 3004"/>
                <a:gd name="T42" fmla="*/ 1304 w 3004"/>
                <a:gd name="T43" fmla="*/ 157 h 3004"/>
                <a:gd name="T44" fmla="*/ 990 w 3004"/>
                <a:gd name="T45" fmla="*/ 642 h 3004"/>
                <a:gd name="T46" fmla="*/ 683 w 3004"/>
                <a:gd name="T47" fmla="*/ 819 h 3004"/>
                <a:gd name="T48" fmla="*/ 430 w 3004"/>
                <a:gd name="T49" fmla="*/ 1584 h 3004"/>
                <a:gd name="T50" fmla="*/ 478 w 3004"/>
                <a:gd name="T51" fmla="*/ 2185 h 3004"/>
                <a:gd name="T52" fmla="*/ 1311 w 3004"/>
                <a:gd name="T53" fmla="*/ 2116 h 3004"/>
                <a:gd name="T54" fmla="*/ 512 w 3004"/>
                <a:gd name="T55" fmla="*/ 2437 h 3004"/>
                <a:gd name="T56" fmla="*/ 1502 w 3004"/>
                <a:gd name="T57" fmla="*/ 2867 h 3004"/>
                <a:gd name="T58" fmla="*/ 1406 w 3004"/>
                <a:gd name="T59" fmla="*/ 2225 h 3004"/>
                <a:gd name="T60" fmla="*/ 1666 w 3004"/>
                <a:gd name="T61" fmla="*/ 2171 h 3004"/>
                <a:gd name="T62" fmla="*/ 2546 w 3004"/>
                <a:gd name="T63" fmla="*/ 2109 h 3004"/>
                <a:gd name="T64" fmla="*/ 1502 w 3004"/>
                <a:gd name="T65" fmla="*/ 2867 h 3004"/>
                <a:gd name="T66" fmla="*/ 2041 w 3004"/>
                <a:gd name="T67" fmla="*/ 1591 h 3004"/>
                <a:gd name="T68" fmla="*/ 2253 w 3004"/>
                <a:gd name="T69" fmla="*/ 1229 h 3004"/>
                <a:gd name="T70" fmla="*/ 2342 w 3004"/>
                <a:gd name="T71" fmla="*/ 840 h 3004"/>
                <a:gd name="T72" fmla="*/ 2860 w 3004"/>
                <a:gd name="T73" fmla="*/ 1502 h 3004"/>
                <a:gd name="T74" fmla="*/ 2560 w 3004"/>
                <a:gd name="T75" fmla="*/ 1966 h 3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4" h="3004">
                  <a:moveTo>
                    <a:pt x="1502" y="0"/>
                  </a:moveTo>
                  <a:cubicBezTo>
                    <a:pt x="669" y="0"/>
                    <a:pt x="0" y="669"/>
                    <a:pt x="0" y="1502"/>
                  </a:cubicBezTo>
                  <a:cubicBezTo>
                    <a:pt x="0" y="2335"/>
                    <a:pt x="669" y="3004"/>
                    <a:pt x="1502" y="3004"/>
                  </a:cubicBezTo>
                  <a:cubicBezTo>
                    <a:pt x="2335" y="3004"/>
                    <a:pt x="3004" y="2335"/>
                    <a:pt x="3004" y="1502"/>
                  </a:cubicBezTo>
                  <a:cubicBezTo>
                    <a:pt x="3004" y="669"/>
                    <a:pt x="2335" y="0"/>
                    <a:pt x="1502" y="0"/>
                  </a:cubicBezTo>
                  <a:close/>
                  <a:moveTo>
                    <a:pt x="2253" y="362"/>
                  </a:moveTo>
                  <a:cubicBezTo>
                    <a:pt x="2253" y="375"/>
                    <a:pt x="2253" y="396"/>
                    <a:pt x="2253" y="410"/>
                  </a:cubicBezTo>
                  <a:cubicBezTo>
                    <a:pt x="2253" y="553"/>
                    <a:pt x="2239" y="689"/>
                    <a:pt x="2212" y="826"/>
                  </a:cubicBezTo>
                  <a:cubicBezTo>
                    <a:pt x="2116" y="847"/>
                    <a:pt x="2048" y="928"/>
                    <a:pt x="2048" y="1024"/>
                  </a:cubicBezTo>
                  <a:cubicBezTo>
                    <a:pt x="2048" y="1079"/>
                    <a:pt x="2068" y="1133"/>
                    <a:pt x="2109" y="1167"/>
                  </a:cubicBezTo>
                  <a:cubicBezTo>
                    <a:pt x="2062" y="1277"/>
                    <a:pt x="2014" y="1386"/>
                    <a:pt x="1946" y="1488"/>
                  </a:cubicBezTo>
                  <a:cubicBezTo>
                    <a:pt x="1693" y="1201"/>
                    <a:pt x="1516" y="840"/>
                    <a:pt x="1454" y="437"/>
                  </a:cubicBezTo>
                  <a:cubicBezTo>
                    <a:pt x="1611" y="341"/>
                    <a:pt x="1782" y="266"/>
                    <a:pt x="1959" y="218"/>
                  </a:cubicBezTo>
                  <a:cubicBezTo>
                    <a:pt x="2062" y="253"/>
                    <a:pt x="2164" y="300"/>
                    <a:pt x="2253" y="362"/>
                  </a:cubicBezTo>
                  <a:close/>
                  <a:moveTo>
                    <a:pt x="1966" y="1707"/>
                  </a:moveTo>
                  <a:cubicBezTo>
                    <a:pt x="2089" y="1823"/>
                    <a:pt x="2219" y="1925"/>
                    <a:pt x="2362" y="2007"/>
                  </a:cubicBezTo>
                  <a:cubicBezTo>
                    <a:pt x="2219" y="2034"/>
                    <a:pt x="2068" y="2048"/>
                    <a:pt x="1911" y="2048"/>
                  </a:cubicBezTo>
                  <a:cubicBezTo>
                    <a:pt x="1843" y="2048"/>
                    <a:pt x="1775" y="2041"/>
                    <a:pt x="1707" y="2041"/>
                  </a:cubicBezTo>
                  <a:cubicBezTo>
                    <a:pt x="1707" y="2028"/>
                    <a:pt x="1707" y="2014"/>
                    <a:pt x="1700" y="2000"/>
                  </a:cubicBezTo>
                  <a:cubicBezTo>
                    <a:pt x="1795" y="1911"/>
                    <a:pt x="1884" y="1809"/>
                    <a:pt x="1966" y="1707"/>
                  </a:cubicBezTo>
                  <a:close/>
                  <a:moveTo>
                    <a:pt x="1502" y="137"/>
                  </a:moveTo>
                  <a:cubicBezTo>
                    <a:pt x="1577" y="137"/>
                    <a:pt x="1652" y="143"/>
                    <a:pt x="1727" y="157"/>
                  </a:cubicBezTo>
                  <a:cubicBezTo>
                    <a:pt x="1632" y="198"/>
                    <a:pt x="1536" y="239"/>
                    <a:pt x="1440" y="287"/>
                  </a:cubicBezTo>
                  <a:cubicBezTo>
                    <a:pt x="1434" y="239"/>
                    <a:pt x="1434" y="191"/>
                    <a:pt x="1434" y="143"/>
                  </a:cubicBezTo>
                  <a:cubicBezTo>
                    <a:pt x="1454" y="137"/>
                    <a:pt x="1481" y="137"/>
                    <a:pt x="1502" y="137"/>
                  </a:cubicBezTo>
                  <a:close/>
                  <a:moveTo>
                    <a:pt x="1871" y="1604"/>
                  </a:moveTo>
                  <a:cubicBezTo>
                    <a:pt x="1795" y="1707"/>
                    <a:pt x="1713" y="1795"/>
                    <a:pt x="1625" y="1884"/>
                  </a:cubicBezTo>
                  <a:cubicBezTo>
                    <a:pt x="1591" y="1857"/>
                    <a:pt x="1550" y="1843"/>
                    <a:pt x="1502" y="1843"/>
                  </a:cubicBezTo>
                  <a:cubicBezTo>
                    <a:pt x="1413" y="1843"/>
                    <a:pt x="1338" y="1898"/>
                    <a:pt x="1311" y="1980"/>
                  </a:cubicBezTo>
                  <a:cubicBezTo>
                    <a:pt x="1038" y="1911"/>
                    <a:pt x="778" y="1809"/>
                    <a:pt x="546" y="1666"/>
                  </a:cubicBezTo>
                  <a:cubicBezTo>
                    <a:pt x="608" y="1434"/>
                    <a:pt x="710" y="1215"/>
                    <a:pt x="840" y="1024"/>
                  </a:cubicBezTo>
                  <a:cubicBezTo>
                    <a:pt x="853" y="1024"/>
                    <a:pt x="867" y="1031"/>
                    <a:pt x="887" y="1031"/>
                  </a:cubicBezTo>
                  <a:cubicBezTo>
                    <a:pt x="1004" y="1031"/>
                    <a:pt x="1092" y="942"/>
                    <a:pt x="1092" y="826"/>
                  </a:cubicBezTo>
                  <a:cubicBezTo>
                    <a:pt x="1092" y="799"/>
                    <a:pt x="1085" y="771"/>
                    <a:pt x="1079" y="744"/>
                  </a:cubicBezTo>
                  <a:cubicBezTo>
                    <a:pt x="1161" y="662"/>
                    <a:pt x="1242" y="594"/>
                    <a:pt x="1331" y="526"/>
                  </a:cubicBezTo>
                  <a:cubicBezTo>
                    <a:pt x="1406" y="935"/>
                    <a:pt x="1597" y="1304"/>
                    <a:pt x="1871" y="1604"/>
                  </a:cubicBezTo>
                  <a:close/>
                  <a:moveTo>
                    <a:pt x="341" y="2219"/>
                  </a:moveTo>
                  <a:cubicBezTo>
                    <a:pt x="218" y="2014"/>
                    <a:pt x="143" y="1782"/>
                    <a:pt x="137" y="1529"/>
                  </a:cubicBezTo>
                  <a:cubicBezTo>
                    <a:pt x="218" y="1597"/>
                    <a:pt x="300" y="1666"/>
                    <a:pt x="389" y="1720"/>
                  </a:cubicBezTo>
                  <a:cubicBezTo>
                    <a:pt x="362" y="1871"/>
                    <a:pt x="341" y="2028"/>
                    <a:pt x="341" y="2185"/>
                  </a:cubicBezTo>
                  <a:cubicBezTo>
                    <a:pt x="341" y="2198"/>
                    <a:pt x="341" y="2212"/>
                    <a:pt x="341" y="2219"/>
                  </a:cubicBezTo>
                  <a:close/>
                  <a:moveTo>
                    <a:pt x="430" y="1584"/>
                  </a:moveTo>
                  <a:cubicBezTo>
                    <a:pt x="328" y="1516"/>
                    <a:pt x="239" y="1440"/>
                    <a:pt x="150" y="1359"/>
                  </a:cubicBezTo>
                  <a:cubicBezTo>
                    <a:pt x="218" y="744"/>
                    <a:pt x="696" y="253"/>
                    <a:pt x="1304" y="157"/>
                  </a:cubicBezTo>
                  <a:cubicBezTo>
                    <a:pt x="1304" y="232"/>
                    <a:pt x="1311" y="300"/>
                    <a:pt x="1318" y="375"/>
                  </a:cubicBezTo>
                  <a:cubicBezTo>
                    <a:pt x="1201" y="457"/>
                    <a:pt x="1092" y="546"/>
                    <a:pt x="990" y="642"/>
                  </a:cubicBezTo>
                  <a:cubicBezTo>
                    <a:pt x="956" y="621"/>
                    <a:pt x="922" y="614"/>
                    <a:pt x="887" y="614"/>
                  </a:cubicBezTo>
                  <a:cubicBezTo>
                    <a:pt x="771" y="614"/>
                    <a:pt x="683" y="703"/>
                    <a:pt x="683" y="819"/>
                  </a:cubicBezTo>
                  <a:cubicBezTo>
                    <a:pt x="683" y="867"/>
                    <a:pt x="703" y="908"/>
                    <a:pt x="730" y="949"/>
                  </a:cubicBezTo>
                  <a:cubicBezTo>
                    <a:pt x="594" y="1140"/>
                    <a:pt x="492" y="1352"/>
                    <a:pt x="430" y="1584"/>
                  </a:cubicBezTo>
                  <a:close/>
                  <a:moveTo>
                    <a:pt x="492" y="2417"/>
                  </a:moveTo>
                  <a:cubicBezTo>
                    <a:pt x="485" y="2342"/>
                    <a:pt x="478" y="2266"/>
                    <a:pt x="478" y="2185"/>
                  </a:cubicBezTo>
                  <a:cubicBezTo>
                    <a:pt x="478" y="2055"/>
                    <a:pt x="492" y="1925"/>
                    <a:pt x="519" y="1802"/>
                  </a:cubicBezTo>
                  <a:cubicBezTo>
                    <a:pt x="765" y="1946"/>
                    <a:pt x="1031" y="2055"/>
                    <a:pt x="1311" y="2116"/>
                  </a:cubicBezTo>
                  <a:cubicBezTo>
                    <a:pt x="1311" y="2123"/>
                    <a:pt x="1311" y="2123"/>
                    <a:pt x="1318" y="2130"/>
                  </a:cubicBezTo>
                  <a:cubicBezTo>
                    <a:pt x="1079" y="2287"/>
                    <a:pt x="806" y="2389"/>
                    <a:pt x="512" y="2437"/>
                  </a:cubicBezTo>
                  <a:cubicBezTo>
                    <a:pt x="498" y="2430"/>
                    <a:pt x="498" y="2423"/>
                    <a:pt x="492" y="2417"/>
                  </a:cubicBezTo>
                  <a:close/>
                  <a:moveTo>
                    <a:pt x="1502" y="2867"/>
                  </a:moveTo>
                  <a:cubicBezTo>
                    <a:pt x="1167" y="2867"/>
                    <a:pt x="867" y="2744"/>
                    <a:pt x="628" y="2546"/>
                  </a:cubicBezTo>
                  <a:cubicBezTo>
                    <a:pt x="915" y="2492"/>
                    <a:pt x="1174" y="2383"/>
                    <a:pt x="1406" y="2225"/>
                  </a:cubicBezTo>
                  <a:cubicBezTo>
                    <a:pt x="1434" y="2246"/>
                    <a:pt x="1468" y="2253"/>
                    <a:pt x="1502" y="2253"/>
                  </a:cubicBezTo>
                  <a:cubicBezTo>
                    <a:pt x="1570" y="2253"/>
                    <a:pt x="1625" y="2219"/>
                    <a:pt x="1666" y="2171"/>
                  </a:cubicBezTo>
                  <a:cubicBezTo>
                    <a:pt x="1748" y="2178"/>
                    <a:pt x="1830" y="2185"/>
                    <a:pt x="1911" y="2185"/>
                  </a:cubicBezTo>
                  <a:cubicBezTo>
                    <a:pt x="2130" y="2185"/>
                    <a:pt x="2342" y="2157"/>
                    <a:pt x="2546" y="2109"/>
                  </a:cubicBezTo>
                  <a:cubicBezTo>
                    <a:pt x="2594" y="2130"/>
                    <a:pt x="2642" y="2157"/>
                    <a:pt x="2690" y="2171"/>
                  </a:cubicBezTo>
                  <a:cubicBezTo>
                    <a:pt x="2458" y="2587"/>
                    <a:pt x="2014" y="2867"/>
                    <a:pt x="1502" y="2867"/>
                  </a:cubicBezTo>
                  <a:close/>
                  <a:moveTo>
                    <a:pt x="2560" y="1966"/>
                  </a:moveTo>
                  <a:cubicBezTo>
                    <a:pt x="2369" y="1871"/>
                    <a:pt x="2191" y="1741"/>
                    <a:pt x="2041" y="1591"/>
                  </a:cubicBezTo>
                  <a:cubicBezTo>
                    <a:pt x="2116" y="1475"/>
                    <a:pt x="2178" y="1352"/>
                    <a:pt x="2232" y="1229"/>
                  </a:cubicBezTo>
                  <a:cubicBezTo>
                    <a:pt x="2239" y="1229"/>
                    <a:pt x="2246" y="1229"/>
                    <a:pt x="2253" y="1229"/>
                  </a:cubicBezTo>
                  <a:cubicBezTo>
                    <a:pt x="2369" y="1229"/>
                    <a:pt x="2458" y="1140"/>
                    <a:pt x="2458" y="1024"/>
                  </a:cubicBezTo>
                  <a:cubicBezTo>
                    <a:pt x="2458" y="942"/>
                    <a:pt x="2410" y="874"/>
                    <a:pt x="2342" y="840"/>
                  </a:cubicBezTo>
                  <a:cubicBezTo>
                    <a:pt x="2369" y="717"/>
                    <a:pt x="2383" y="594"/>
                    <a:pt x="2383" y="464"/>
                  </a:cubicBezTo>
                  <a:cubicBezTo>
                    <a:pt x="2676" y="717"/>
                    <a:pt x="2860" y="1085"/>
                    <a:pt x="2860" y="1502"/>
                  </a:cubicBezTo>
                  <a:cubicBezTo>
                    <a:pt x="2860" y="1638"/>
                    <a:pt x="2840" y="1761"/>
                    <a:pt x="2806" y="1884"/>
                  </a:cubicBezTo>
                  <a:cubicBezTo>
                    <a:pt x="2731" y="1918"/>
                    <a:pt x="2649" y="1946"/>
                    <a:pt x="2560" y="1966"/>
                  </a:cubicBezTo>
                  <a:close/>
                </a:path>
              </a:pathLst>
            </a:custGeom>
            <a:solidFill>
              <a:schemeClr val="accent1"/>
            </a:solidFill>
            <a:ln>
              <a:noFill/>
            </a:ln>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grpSp>
          <p:nvGrpSpPr>
            <p:cNvPr id="18" name="PA-aad "/>
            <p:cNvGrpSpPr/>
            <p:nvPr>
              <p:custDataLst>
                <p:tags r:id="rId14"/>
              </p:custDataLst>
            </p:nvPr>
          </p:nvGrpSpPr>
          <p:grpSpPr>
            <a:xfrm>
              <a:off x="953583" y="4800276"/>
              <a:ext cx="3113457" cy="1002328"/>
              <a:chOff x="10727477" y="3701437"/>
              <a:chExt cx="3859942" cy="1603724"/>
            </a:xfrm>
          </p:grpSpPr>
          <p:sp>
            <p:nvSpPr>
              <p:cNvPr id="19" name="PA-矩形 22"/>
              <p:cNvSpPr/>
              <p:nvPr>
                <p:custDataLst>
                  <p:tags r:id="rId15"/>
                </p:custDataLst>
              </p:nvPr>
            </p:nvSpPr>
            <p:spPr>
              <a:xfrm>
                <a:off x="10727477" y="4271032"/>
                <a:ext cx="3859942" cy="1034129"/>
              </a:xfrm>
              <a:prstGeom prst="rect">
                <a:avLst/>
              </a:prstGeom>
            </p:spPr>
            <p:txBody>
              <a:bodyPr wrap="square">
                <a:spAutoFit/>
              </a:bodyPr>
              <a:lstStyle/>
              <a:p>
                <a:pPr marL="0" marR="0" lvl="0" indent="0" algn="l" defTabSz="28575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lumMod val="65000"/>
                      </a:prstClr>
                    </a:solidFill>
                    <a:effectLst/>
                    <a:uLnTx/>
                    <a:uFillTx/>
                    <a:latin typeface="OPPOSans R" panose="00020600040101010101" pitchFamily="18" charset="-122"/>
                    <a:ea typeface="OPPOSans R" panose="00020600040101010101" pitchFamily="18" charset="-122"/>
                    <a:cs typeface="Segoe UI Light" panose="020B0502040204020203" pitchFamily="34" charset="0"/>
                    <a:sym typeface="OPPOSans R" panose="00020600040101010101" pitchFamily="18" charset="-122"/>
                  </a:rPr>
                  <a:t>的内容打在这里，或者通过复制您的文本后，在此框中选择粘贴，并选择只保留文字。</a:t>
                </a:r>
                <a:endParaRPr kumimoji="0" lang="id-ID" sz="1200" b="0" i="0" u="none" strike="noStrike" kern="1200" cap="none" spc="0" normalizeH="0" baseline="0" noProof="0" dirty="0">
                  <a:ln>
                    <a:noFill/>
                  </a:ln>
                  <a:solidFill>
                    <a:prstClr val="white">
                      <a:lumMod val="65000"/>
                    </a:prstClr>
                  </a:solidFill>
                  <a:effectLst/>
                  <a:uLnTx/>
                  <a:uFillTx/>
                  <a:latin typeface="OPPOSans R" panose="00020600040101010101" pitchFamily="18" charset="-122"/>
                  <a:ea typeface="OPPOSans R" panose="00020600040101010101" pitchFamily="18" charset="-122"/>
                  <a:cs typeface="Segoe UI Light" panose="020B0502040204020203" pitchFamily="34" charset="0"/>
                  <a:sym typeface="OPPOSans R" panose="00020600040101010101" pitchFamily="18" charset="-122"/>
                </a:endParaRPr>
              </a:p>
            </p:txBody>
          </p:sp>
          <p:sp>
            <p:nvSpPr>
              <p:cNvPr id="20" name="PA-矩形 23"/>
              <p:cNvSpPr/>
              <p:nvPr>
                <p:custDataLst>
                  <p:tags r:id="rId16"/>
                </p:custDataLst>
              </p:nvPr>
            </p:nvSpPr>
            <p:spPr>
              <a:xfrm>
                <a:off x="10955939" y="3701437"/>
                <a:ext cx="2810634" cy="738664"/>
              </a:xfrm>
              <a:prstGeom prst="rect">
                <a:avLst/>
              </a:prstGeom>
            </p:spPr>
            <p:txBody>
              <a:bodyPr wrap="square">
                <a:spAutoFit/>
              </a:bodyPr>
              <a:lstStyle/>
              <a:p>
                <a:pPr marL="0" marR="0" lvl="0" indent="0" algn="l" defTabSz="28575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lumMod val="65000"/>
                        <a:lumOff val="35000"/>
                      </a:prstClr>
                    </a:solidFill>
                    <a:effectLst/>
                    <a:uLnTx/>
                    <a:uFillTx/>
                    <a:latin typeface="OPPOSans R" panose="00020600040101010101" pitchFamily="18" charset="-122"/>
                    <a:ea typeface="OPPOSans R" panose="00020600040101010101" pitchFamily="18" charset="-122"/>
                    <a:cs typeface="Segoe UI" panose="020B0502040204020203" pitchFamily="34" charset="0"/>
                    <a:sym typeface="OPPOSans R" panose="00020600040101010101" pitchFamily="18" charset="-122"/>
                  </a:rPr>
                  <a:t>存在问题</a:t>
                </a:r>
                <a:r>
                  <a:rPr kumimoji="0" lang="en-US" sz="2400" b="1" i="0" u="none" strike="noStrike" kern="1200" cap="none" spc="0" normalizeH="0" baseline="0" noProof="0" dirty="0">
                    <a:ln>
                      <a:noFill/>
                    </a:ln>
                    <a:solidFill>
                      <a:prstClr val="black">
                        <a:lumMod val="65000"/>
                        <a:lumOff val="35000"/>
                      </a:prstClr>
                    </a:solidFill>
                    <a:effectLst/>
                    <a:uLnTx/>
                    <a:uFillTx/>
                    <a:latin typeface="OPPOSans R" panose="00020600040101010101" pitchFamily="18" charset="-122"/>
                    <a:ea typeface="OPPOSans R" panose="00020600040101010101" pitchFamily="18" charset="-122"/>
                    <a:cs typeface="Segoe UI" panose="020B0502040204020203" pitchFamily="34" charset="0"/>
                    <a:sym typeface="OPPOSans R" panose="00020600040101010101" pitchFamily="18" charset="-122"/>
                  </a:rPr>
                  <a:t>#2</a:t>
                </a:r>
                <a:endParaRPr kumimoji="0" lang="en-US" sz="2400" b="1" i="0" u="none" strike="noStrike" kern="1200" cap="none" spc="0" normalizeH="0" baseline="0" noProof="0" dirty="0">
                  <a:ln>
                    <a:noFill/>
                  </a:ln>
                  <a:solidFill>
                    <a:prstClr val="black">
                      <a:lumMod val="65000"/>
                      <a:lumOff val="35000"/>
                    </a:prstClr>
                  </a:solidFill>
                  <a:effectLst/>
                  <a:uLnTx/>
                  <a:uFillTx/>
                  <a:latin typeface="OPPOSans R" panose="00020600040101010101" pitchFamily="18" charset="-122"/>
                  <a:ea typeface="OPPOSans R" panose="00020600040101010101" pitchFamily="18" charset="-122"/>
                  <a:cs typeface="Segoe UI" panose="020B0502040204020203" pitchFamily="34" charset="0"/>
                  <a:sym typeface="OPPOSans R" panose="00020600040101010101" pitchFamily="18" charset="-122"/>
                </a:endParaRPr>
              </a:p>
            </p:txBody>
          </p:sp>
        </p:grpSp>
      </p:grpSp>
      <p:grpSp>
        <p:nvGrpSpPr>
          <p:cNvPr id="28" name="PA-组合 27"/>
          <p:cNvGrpSpPr/>
          <p:nvPr>
            <p:custDataLst>
              <p:tags r:id="rId17"/>
            </p:custDataLst>
          </p:nvPr>
        </p:nvGrpSpPr>
        <p:grpSpPr>
          <a:xfrm>
            <a:off x="7806441" y="2506028"/>
            <a:ext cx="3901475" cy="1021196"/>
            <a:chOff x="7806441" y="2506028"/>
            <a:chExt cx="3901475" cy="1021196"/>
          </a:xfrm>
        </p:grpSpPr>
        <p:sp>
          <p:nvSpPr>
            <p:cNvPr id="9" name="PA-aad "/>
            <p:cNvSpPr>
              <a:spLocks noEditPoints="1"/>
            </p:cNvSpPr>
            <p:nvPr>
              <p:custDataLst>
                <p:tags r:id="rId18"/>
              </p:custDataLst>
            </p:nvPr>
          </p:nvSpPr>
          <p:spPr bwMode="auto">
            <a:xfrm>
              <a:off x="7806441" y="2506028"/>
              <a:ext cx="422275" cy="406400"/>
            </a:xfrm>
            <a:custGeom>
              <a:avLst/>
              <a:gdLst>
                <a:gd name="T0" fmla="*/ 548 w 2812"/>
                <a:gd name="T1" fmla="*/ 1500 h 2710"/>
                <a:gd name="T2" fmla="*/ 631 w 2812"/>
                <a:gd name="T3" fmla="*/ 1383 h 2710"/>
                <a:gd name="T4" fmla="*/ 697 w 2812"/>
                <a:gd name="T5" fmla="*/ 1595 h 2710"/>
                <a:gd name="T6" fmla="*/ 805 w 2812"/>
                <a:gd name="T7" fmla="*/ 1575 h 2710"/>
                <a:gd name="T8" fmla="*/ 1088 w 2812"/>
                <a:gd name="T9" fmla="*/ 1155 h 2710"/>
                <a:gd name="T10" fmla="*/ 1432 w 2812"/>
                <a:gd name="T11" fmla="*/ 1456 h 2710"/>
                <a:gd name="T12" fmla="*/ 1531 w 2812"/>
                <a:gd name="T13" fmla="*/ 1456 h 2710"/>
                <a:gd name="T14" fmla="*/ 2076 w 2812"/>
                <a:gd name="T15" fmla="*/ 831 h 2710"/>
                <a:gd name="T16" fmla="*/ 2183 w 2812"/>
                <a:gd name="T17" fmla="*/ 941 h 2710"/>
                <a:gd name="T18" fmla="*/ 2230 w 2812"/>
                <a:gd name="T19" fmla="*/ 593 h 2710"/>
                <a:gd name="T20" fmla="*/ 1876 w 2812"/>
                <a:gd name="T21" fmla="*/ 625 h 2710"/>
                <a:gd name="T22" fmla="*/ 1973 w 2812"/>
                <a:gd name="T23" fmla="*/ 725 h 2710"/>
                <a:gd name="T24" fmla="*/ 1485 w 2812"/>
                <a:gd name="T25" fmla="*/ 1304 h 2710"/>
                <a:gd name="T26" fmla="*/ 1124 w 2812"/>
                <a:gd name="T27" fmla="*/ 989 h 2710"/>
                <a:gd name="T28" fmla="*/ 1010 w 2812"/>
                <a:gd name="T29" fmla="*/ 1003 h 2710"/>
                <a:gd name="T30" fmla="*/ 722 w 2812"/>
                <a:gd name="T31" fmla="*/ 1424 h 2710"/>
                <a:gd name="T32" fmla="*/ 658 w 2812"/>
                <a:gd name="T33" fmla="*/ 1214 h 2710"/>
                <a:gd name="T34" fmla="*/ 551 w 2812"/>
                <a:gd name="T35" fmla="*/ 1232 h 2710"/>
                <a:gd name="T36" fmla="*/ 423 w 2812"/>
                <a:gd name="T37" fmla="*/ 1411 h 2710"/>
                <a:gd name="T38" fmla="*/ 548 w 2812"/>
                <a:gd name="T39" fmla="*/ 1500 h 2710"/>
                <a:gd name="T40" fmla="*/ 0 w 2812"/>
                <a:gd name="T41" fmla="*/ 440 h 2710"/>
                <a:gd name="T42" fmla="*/ 0 w 2812"/>
                <a:gd name="T43" fmla="*/ 1809 h 2710"/>
                <a:gd name="T44" fmla="*/ 441 w 2812"/>
                <a:gd name="T45" fmla="*/ 2250 h 2710"/>
                <a:gd name="T46" fmla="*/ 1074 w 2812"/>
                <a:gd name="T47" fmla="*/ 2250 h 2710"/>
                <a:gd name="T48" fmla="*/ 1074 w 2812"/>
                <a:gd name="T49" fmla="*/ 2556 h 2710"/>
                <a:gd name="T50" fmla="*/ 689 w 2812"/>
                <a:gd name="T51" fmla="*/ 2556 h 2710"/>
                <a:gd name="T52" fmla="*/ 616 w 2812"/>
                <a:gd name="T53" fmla="*/ 2630 h 2710"/>
                <a:gd name="T54" fmla="*/ 689 w 2812"/>
                <a:gd name="T55" fmla="*/ 2710 h 2710"/>
                <a:gd name="T56" fmla="*/ 2123 w 2812"/>
                <a:gd name="T57" fmla="*/ 2710 h 2710"/>
                <a:gd name="T58" fmla="*/ 2196 w 2812"/>
                <a:gd name="T59" fmla="*/ 2630 h 2710"/>
                <a:gd name="T60" fmla="*/ 2123 w 2812"/>
                <a:gd name="T61" fmla="*/ 2556 h 2710"/>
                <a:gd name="T62" fmla="*/ 1764 w 2812"/>
                <a:gd name="T63" fmla="*/ 2556 h 2710"/>
                <a:gd name="T64" fmla="*/ 1764 w 2812"/>
                <a:gd name="T65" fmla="*/ 2250 h 2710"/>
                <a:gd name="T66" fmla="*/ 2371 w 2812"/>
                <a:gd name="T67" fmla="*/ 2250 h 2710"/>
                <a:gd name="T68" fmla="*/ 2812 w 2812"/>
                <a:gd name="T69" fmla="*/ 1809 h 2710"/>
                <a:gd name="T70" fmla="*/ 2812 w 2812"/>
                <a:gd name="T71" fmla="*/ 440 h 2710"/>
                <a:gd name="T72" fmla="*/ 2371 w 2812"/>
                <a:gd name="T73" fmla="*/ 0 h 2710"/>
                <a:gd name="T74" fmla="*/ 441 w 2812"/>
                <a:gd name="T75" fmla="*/ 0 h 2710"/>
                <a:gd name="T76" fmla="*/ 0 w 2812"/>
                <a:gd name="T77" fmla="*/ 440 h 2710"/>
                <a:gd name="T78" fmla="*/ 205 w 2812"/>
                <a:gd name="T79" fmla="*/ 544 h 2710"/>
                <a:gd name="T80" fmla="*/ 572 w 2812"/>
                <a:gd name="T81" fmla="*/ 177 h 2710"/>
                <a:gd name="T82" fmla="*/ 2240 w 2812"/>
                <a:gd name="T83" fmla="*/ 177 h 2710"/>
                <a:gd name="T84" fmla="*/ 2607 w 2812"/>
                <a:gd name="T85" fmla="*/ 544 h 2710"/>
                <a:gd name="T86" fmla="*/ 2607 w 2812"/>
                <a:gd name="T87" fmla="*/ 1779 h 2710"/>
                <a:gd name="T88" fmla="*/ 2240 w 2812"/>
                <a:gd name="T89" fmla="*/ 2043 h 2710"/>
                <a:gd name="T90" fmla="*/ 572 w 2812"/>
                <a:gd name="T91" fmla="*/ 2043 h 2710"/>
                <a:gd name="T92" fmla="*/ 205 w 2812"/>
                <a:gd name="T93" fmla="*/ 1779 h 2710"/>
                <a:gd name="T94" fmla="*/ 205 w 2812"/>
                <a:gd name="T95" fmla="*/ 544 h 2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12" h="2710">
                  <a:moveTo>
                    <a:pt x="548" y="1500"/>
                  </a:moveTo>
                  <a:cubicBezTo>
                    <a:pt x="631" y="1383"/>
                    <a:pt x="631" y="1383"/>
                    <a:pt x="631" y="1383"/>
                  </a:cubicBezTo>
                  <a:cubicBezTo>
                    <a:pt x="697" y="1595"/>
                    <a:pt x="697" y="1595"/>
                    <a:pt x="697" y="1595"/>
                  </a:cubicBezTo>
                  <a:cubicBezTo>
                    <a:pt x="805" y="1575"/>
                    <a:pt x="805" y="1575"/>
                    <a:pt x="805" y="1575"/>
                  </a:cubicBezTo>
                  <a:cubicBezTo>
                    <a:pt x="1088" y="1155"/>
                    <a:pt x="1088" y="1155"/>
                    <a:pt x="1088" y="1155"/>
                  </a:cubicBezTo>
                  <a:cubicBezTo>
                    <a:pt x="1432" y="1456"/>
                    <a:pt x="1432" y="1456"/>
                    <a:pt x="1432" y="1456"/>
                  </a:cubicBezTo>
                  <a:cubicBezTo>
                    <a:pt x="1531" y="1456"/>
                    <a:pt x="1531" y="1456"/>
                    <a:pt x="1531" y="1456"/>
                  </a:cubicBezTo>
                  <a:cubicBezTo>
                    <a:pt x="2076" y="831"/>
                    <a:pt x="2076" y="831"/>
                    <a:pt x="2076" y="831"/>
                  </a:cubicBezTo>
                  <a:cubicBezTo>
                    <a:pt x="2183" y="941"/>
                    <a:pt x="2183" y="941"/>
                    <a:pt x="2183" y="941"/>
                  </a:cubicBezTo>
                  <a:cubicBezTo>
                    <a:pt x="2230" y="593"/>
                    <a:pt x="2230" y="593"/>
                    <a:pt x="2230" y="593"/>
                  </a:cubicBezTo>
                  <a:cubicBezTo>
                    <a:pt x="1876" y="625"/>
                    <a:pt x="1876" y="625"/>
                    <a:pt x="1876" y="625"/>
                  </a:cubicBezTo>
                  <a:cubicBezTo>
                    <a:pt x="1973" y="725"/>
                    <a:pt x="1973" y="725"/>
                    <a:pt x="1973" y="725"/>
                  </a:cubicBezTo>
                  <a:cubicBezTo>
                    <a:pt x="1485" y="1304"/>
                    <a:pt x="1485" y="1304"/>
                    <a:pt x="1485" y="1304"/>
                  </a:cubicBezTo>
                  <a:cubicBezTo>
                    <a:pt x="1124" y="989"/>
                    <a:pt x="1124" y="989"/>
                    <a:pt x="1124" y="989"/>
                  </a:cubicBezTo>
                  <a:cubicBezTo>
                    <a:pt x="1010" y="1003"/>
                    <a:pt x="1010" y="1003"/>
                    <a:pt x="1010" y="1003"/>
                  </a:cubicBezTo>
                  <a:cubicBezTo>
                    <a:pt x="722" y="1424"/>
                    <a:pt x="722" y="1424"/>
                    <a:pt x="722" y="1424"/>
                  </a:cubicBezTo>
                  <a:cubicBezTo>
                    <a:pt x="658" y="1214"/>
                    <a:pt x="658" y="1214"/>
                    <a:pt x="658" y="1214"/>
                  </a:cubicBezTo>
                  <a:cubicBezTo>
                    <a:pt x="551" y="1232"/>
                    <a:pt x="551" y="1232"/>
                    <a:pt x="551" y="1232"/>
                  </a:cubicBezTo>
                  <a:cubicBezTo>
                    <a:pt x="423" y="1411"/>
                    <a:pt x="423" y="1411"/>
                    <a:pt x="423" y="1411"/>
                  </a:cubicBezTo>
                  <a:cubicBezTo>
                    <a:pt x="548" y="1500"/>
                    <a:pt x="548" y="1500"/>
                    <a:pt x="548" y="1500"/>
                  </a:cubicBezTo>
                  <a:close/>
                  <a:moveTo>
                    <a:pt x="0" y="440"/>
                  </a:moveTo>
                  <a:cubicBezTo>
                    <a:pt x="0" y="1809"/>
                    <a:pt x="0" y="1809"/>
                    <a:pt x="0" y="1809"/>
                  </a:cubicBezTo>
                  <a:cubicBezTo>
                    <a:pt x="0" y="2052"/>
                    <a:pt x="198" y="2250"/>
                    <a:pt x="441" y="2250"/>
                  </a:cubicBezTo>
                  <a:cubicBezTo>
                    <a:pt x="1074" y="2250"/>
                    <a:pt x="1074" y="2250"/>
                    <a:pt x="1074" y="2250"/>
                  </a:cubicBezTo>
                  <a:cubicBezTo>
                    <a:pt x="1074" y="2556"/>
                    <a:pt x="1074" y="2556"/>
                    <a:pt x="1074" y="2556"/>
                  </a:cubicBezTo>
                  <a:cubicBezTo>
                    <a:pt x="689" y="2556"/>
                    <a:pt x="689" y="2556"/>
                    <a:pt x="689" y="2556"/>
                  </a:cubicBezTo>
                  <a:cubicBezTo>
                    <a:pt x="649" y="2556"/>
                    <a:pt x="616" y="2589"/>
                    <a:pt x="616" y="2630"/>
                  </a:cubicBezTo>
                  <a:cubicBezTo>
                    <a:pt x="616" y="2670"/>
                    <a:pt x="649" y="2710"/>
                    <a:pt x="689" y="2710"/>
                  </a:cubicBezTo>
                  <a:cubicBezTo>
                    <a:pt x="2123" y="2710"/>
                    <a:pt x="2123" y="2710"/>
                    <a:pt x="2123" y="2710"/>
                  </a:cubicBezTo>
                  <a:cubicBezTo>
                    <a:pt x="2163" y="2710"/>
                    <a:pt x="2196" y="2670"/>
                    <a:pt x="2196" y="2630"/>
                  </a:cubicBezTo>
                  <a:cubicBezTo>
                    <a:pt x="2196" y="2589"/>
                    <a:pt x="2163" y="2556"/>
                    <a:pt x="2123" y="2556"/>
                  </a:cubicBezTo>
                  <a:cubicBezTo>
                    <a:pt x="1764" y="2556"/>
                    <a:pt x="1764" y="2556"/>
                    <a:pt x="1764" y="2556"/>
                  </a:cubicBezTo>
                  <a:cubicBezTo>
                    <a:pt x="1764" y="2250"/>
                    <a:pt x="1764" y="2250"/>
                    <a:pt x="1764" y="2250"/>
                  </a:cubicBezTo>
                  <a:cubicBezTo>
                    <a:pt x="2371" y="2250"/>
                    <a:pt x="2371" y="2250"/>
                    <a:pt x="2371" y="2250"/>
                  </a:cubicBezTo>
                  <a:cubicBezTo>
                    <a:pt x="2614" y="2250"/>
                    <a:pt x="2812" y="2052"/>
                    <a:pt x="2812" y="1809"/>
                  </a:cubicBezTo>
                  <a:cubicBezTo>
                    <a:pt x="2812" y="440"/>
                    <a:pt x="2812" y="440"/>
                    <a:pt x="2812" y="440"/>
                  </a:cubicBezTo>
                  <a:cubicBezTo>
                    <a:pt x="2812" y="197"/>
                    <a:pt x="2614" y="0"/>
                    <a:pt x="2371" y="0"/>
                  </a:cubicBezTo>
                  <a:cubicBezTo>
                    <a:pt x="441" y="0"/>
                    <a:pt x="441" y="0"/>
                    <a:pt x="441" y="0"/>
                  </a:cubicBezTo>
                  <a:cubicBezTo>
                    <a:pt x="198" y="0"/>
                    <a:pt x="0" y="197"/>
                    <a:pt x="0" y="440"/>
                  </a:cubicBezTo>
                  <a:close/>
                  <a:moveTo>
                    <a:pt x="205" y="544"/>
                  </a:moveTo>
                  <a:cubicBezTo>
                    <a:pt x="205" y="342"/>
                    <a:pt x="369" y="177"/>
                    <a:pt x="572" y="177"/>
                  </a:cubicBezTo>
                  <a:cubicBezTo>
                    <a:pt x="2240" y="177"/>
                    <a:pt x="2240" y="177"/>
                    <a:pt x="2240" y="177"/>
                  </a:cubicBezTo>
                  <a:cubicBezTo>
                    <a:pt x="2443" y="177"/>
                    <a:pt x="2607" y="342"/>
                    <a:pt x="2607" y="544"/>
                  </a:cubicBezTo>
                  <a:cubicBezTo>
                    <a:pt x="2607" y="1779"/>
                    <a:pt x="2607" y="1779"/>
                    <a:pt x="2607" y="1779"/>
                  </a:cubicBezTo>
                  <a:cubicBezTo>
                    <a:pt x="2607" y="1981"/>
                    <a:pt x="2443" y="2043"/>
                    <a:pt x="2240" y="2043"/>
                  </a:cubicBezTo>
                  <a:cubicBezTo>
                    <a:pt x="572" y="2043"/>
                    <a:pt x="572" y="2043"/>
                    <a:pt x="572" y="2043"/>
                  </a:cubicBezTo>
                  <a:cubicBezTo>
                    <a:pt x="369" y="2043"/>
                    <a:pt x="205" y="1981"/>
                    <a:pt x="205" y="1779"/>
                  </a:cubicBezTo>
                  <a:cubicBezTo>
                    <a:pt x="205" y="544"/>
                    <a:pt x="205" y="544"/>
                    <a:pt x="205" y="544"/>
                  </a:cubicBezTo>
                  <a:close/>
                </a:path>
              </a:pathLst>
            </a:custGeom>
            <a:solidFill>
              <a:schemeClr val="accent1"/>
            </a:solidFill>
            <a:ln>
              <a:noFill/>
            </a:ln>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grpSp>
          <p:nvGrpSpPr>
            <p:cNvPr id="21" name="PA-aad "/>
            <p:cNvGrpSpPr/>
            <p:nvPr>
              <p:custDataLst>
                <p:tags r:id="rId19"/>
              </p:custDataLst>
            </p:nvPr>
          </p:nvGrpSpPr>
          <p:grpSpPr>
            <a:xfrm>
              <a:off x="8420546" y="2524896"/>
              <a:ext cx="3287370" cy="1002328"/>
              <a:chOff x="10656145" y="3701437"/>
              <a:chExt cx="4075552" cy="1603724"/>
            </a:xfrm>
          </p:grpSpPr>
          <p:sp>
            <p:nvSpPr>
              <p:cNvPr id="22" name="PA-矩形 22"/>
              <p:cNvSpPr/>
              <p:nvPr>
                <p:custDataLst>
                  <p:tags r:id="rId20"/>
                </p:custDataLst>
              </p:nvPr>
            </p:nvSpPr>
            <p:spPr>
              <a:xfrm>
                <a:off x="10656145" y="4271032"/>
                <a:ext cx="4075552" cy="1034129"/>
              </a:xfrm>
              <a:prstGeom prst="rect">
                <a:avLst/>
              </a:prstGeom>
            </p:spPr>
            <p:txBody>
              <a:bodyPr wrap="square">
                <a:spAutoFit/>
              </a:bodyPr>
              <a:lstStyle/>
              <a:p>
                <a:pPr marL="0" marR="0" lvl="0" indent="0" algn="l" defTabSz="28575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lumMod val="65000"/>
                      </a:prstClr>
                    </a:solidFill>
                    <a:effectLst/>
                    <a:uLnTx/>
                    <a:uFillTx/>
                    <a:latin typeface="OPPOSans R" panose="00020600040101010101" pitchFamily="18" charset="-122"/>
                    <a:ea typeface="OPPOSans R" panose="00020600040101010101" pitchFamily="18" charset="-122"/>
                    <a:cs typeface="Segoe UI Light" panose="020B0502040204020203" pitchFamily="34" charset="0"/>
                    <a:sym typeface="OPPOSans R" panose="00020600040101010101" pitchFamily="18" charset="-122"/>
                  </a:rPr>
                  <a:t>的内容打在这里，或者通过复制您的文本后，在此框中选择粘贴，并选择只保留文字</a:t>
                </a:r>
                <a:r>
                  <a:rPr kumimoji="0" lang="zh-CN" altLang="en-US" sz="1100" b="0" i="0" u="none" strike="noStrike" kern="1200" cap="none" spc="0" normalizeH="0" baseline="0" noProof="0" dirty="0">
                    <a:ln>
                      <a:noFill/>
                    </a:ln>
                    <a:solidFill>
                      <a:prstClr val="white">
                        <a:lumMod val="65000"/>
                      </a:prstClr>
                    </a:solidFill>
                    <a:effectLst/>
                    <a:uLnTx/>
                    <a:uFillTx/>
                    <a:latin typeface="OPPOSans R" panose="00020600040101010101" pitchFamily="18" charset="-122"/>
                    <a:ea typeface="OPPOSans R" panose="00020600040101010101" pitchFamily="18" charset="-122"/>
                    <a:cs typeface="Segoe UI Light" panose="020B0502040204020203" pitchFamily="34" charset="0"/>
                    <a:sym typeface="OPPOSans R" panose="00020600040101010101" pitchFamily="18" charset="-122"/>
                  </a:rPr>
                  <a:t>。</a:t>
                </a:r>
                <a:endParaRPr kumimoji="0" lang="id-ID" sz="1100" b="0" i="0" u="none" strike="noStrike" kern="1200" cap="none" spc="0" normalizeH="0" baseline="0" noProof="0" dirty="0">
                  <a:ln>
                    <a:noFill/>
                  </a:ln>
                  <a:solidFill>
                    <a:prstClr val="white">
                      <a:lumMod val="65000"/>
                    </a:prstClr>
                  </a:solidFill>
                  <a:effectLst/>
                  <a:uLnTx/>
                  <a:uFillTx/>
                  <a:latin typeface="OPPOSans R" panose="00020600040101010101" pitchFamily="18" charset="-122"/>
                  <a:ea typeface="OPPOSans R" panose="00020600040101010101" pitchFamily="18" charset="-122"/>
                  <a:cs typeface="Segoe UI Light" panose="020B0502040204020203" pitchFamily="34" charset="0"/>
                  <a:sym typeface="OPPOSans R" panose="00020600040101010101" pitchFamily="18" charset="-122"/>
                </a:endParaRPr>
              </a:p>
            </p:txBody>
          </p:sp>
          <p:sp>
            <p:nvSpPr>
              <p:cNvPr id="23" name="PA-矩形 23"/>
              <p:cNvSpPr/>
              <p:nvPr>
                <p:custDataLst>
                  <p:tags r:id="rId21"/>
                </p:custDataLst>
              </p:nvPr>
            </p:nvSpPr>
            <p:spPr>
              <a:xfrm>
                <a:off x="10955939" y="3701437"/>
                <a:ext cx="2810634" cy="738664"/>
              </a:xfrm>
              <a:prstGeom prst="rect">
                <a:avLst/>
              </a:prstGeom>
            </p:spPr>
            <p:txBody>
              <a:bodyPr wrap="square">
                <a:spAutoFit/>
              </a:bodyPr>
              <a:lstStyle/>
              <a:p>
                <a:pPr marL="0" marR="0" lvl="0" indent="0" algn="l" defTabSz="28575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lumMod val="65000"/>
                        <a:lumOff val="35000"/>
                      </a:prstClr>
                    </a:solidFill>
                    <a:effectLst/>
                    <a:uLnTx/>
                    <a:uFillTx/>
                    <a:latin typeface="OPPOSans R" panose="00020600040101010101" pitchFamily="18" charset="-122"/>
                    <a:ea typeface="OPPOSans R" panose="00020600040101010101" pitchFamily="18" charset="-122"/>
                    <a:cs typeface="Segoe UI" panose="020B0502040204020203" pitchFamily="34" charset="0"/>
                    <a:sym typeface="OPPOSans R" panose="00020600040101010101" pitchFamily="18" charset="-122"/>
                  </a:rPr>
                  <a:t>存在问题</a:t>
                </a:r>
                <a:r>
                  <a:rPr kumimoji="0" lang="en-US" sz="2400" b="1" i="0" u="none" strike="noStrike" kern="1200" cap="none" spc="0" normalizeH="0" baseline="0" noProof="0" dirty="0">
                    <a:ln>
                      <a:noFill/>
                    </a:ln>
                    <a:solidFill>
                      <a:prstClr val="black">
                        <a:lumMod val="65000"/>
                        <a:lumOff val="35000"/>
                      </a:prstClr>
                    </a:solidFill>
                    <a:effectLst/>
                    <a:uLnTx/>
                    <a:uFillTx/>
                    <a:latin typeface="OPPOSans R" panose="00020600040101010101" pitchFamily="18" charset="-122"/>
                    <a:ea typeface="OPPOSans R" panose="00020600040101010101" pitchFamily="18" charset="-122"/>
                    <a:cs typeface="Segoe UI" panose="020B0502040204020203" pitchFamily="34" charset="0"/>
                    <a:sym typeface="OPPOSans R" panose="00020600040101010101" pitchFamily="18" charset="-122"/>
                  </a:rPr>
                  <a:t>#3</a:t>
                </a:r>
                <a:endParaRPr kumimoji="0" lang="en-US" sz="2400" b="1" i="0" u="none" strike="noStrike" kern="1200" cap="none" spc="0" normalizeH="0" baseline="0" noProof="0" dirty="0">
                  <a:ln>
                    <a:noFill/>
                  </a:ln>
                  <a:solidFill>
                    <a:prstClr val="black">
                      <a:lumMod val="65000"/>
                      <a:lumOff val="35000"/>
                    </a:prstClr>
                  </a:solidFill>
                  <a:effectLst/>
                  <a:uLnTx/>
                  <a:uFillTx/>
                  <a:latin typeface="OPPOSans R" panose="00020600040101010101" pitchFamily="18" charset="-122"/>
                  <a:ea typeface="OPPOSans R" panose="00020600040101010101" pitchFamily="18" charset="-122"/>
                  <a:cs typeface="Segoe UI" panose="020B0502040204020203" pitchFamily="34" charset="0"/>
                  <a:sym typeface="OPPOSans R" panose="00020600040101010101" pitchFamily="18" charset="-122"/>
                </a:endParaRPr>
              </a:p>
            </p:txBody>
          </p:sp>
        </p:grpSp>
      </p:grpSp>
      <p:grpSp>
        <p:nvGrpSpPr>
          <p:cNvPr id="29" name="PA-组合 28"/>
          <p:cNvGrpSpPr/>
          <p:nvPr>
            <p:custDataLst>
              <p:tags r:id="rId22"/>
            </p:custDataLst>
          </p:nvPr>
        </p:nvGrpSpPr>
        <p:grpSpPr>
          <a:xfrm>
            <a:off x="6980887" y="4918946"/>
            <a:ext cx="3809032" cy="1084840"/>
            <a:chOff x="6980887" y="4918946"/>
            <a:chExt cx="3809032" cy="1084840"/>
          </a:xfrm>
        </p:grpSpPr>
        <p:grpSp>
          <p:nvGrpSpPr>
            <p:cNvPr id="10" name="PA-aad "/>
            <p:cNvGrpSpPr>
              <a:grpSpLocks noChangeAspect="1"/>
            </p:cNvGrpSpPr>
            <p:nvPr>
              <p:custDataLst>
                <p:tags r:id="rId23"/>
              </p:custDataLst>
            </p:nvPr>
          </p:nvGrpSpPr>
          <p:grpSpPr bwMode="auto">
            <a:xfrm>
              <a:off x="6980887" y="4918946"/>
              <a:ext cx="436563" cy="438150"/>
              <a:chOff x="4686" y="2921"/>
              <a:chExt cx="275" cy="276"/>
            </a:xfrm>
            <a:solidFill>
              <a:schemeClr val="accent1"/>
            </a:solidFill>
            <a:effectLst/>
          </p:grpSpPr>
          <p:sp>
            <p:nvSpPr>
              <p:cNvPr id="11" name="PA-任意多边形 17"/>
              <p:cNvSpPr/>
              <p:nvPr>
                <p:custDataLst>
                  <p:tags r:id="rId24"/>
                </p:custDataLst>
              </p:nvPr>
            </p:nvSpPr>
            <p:spPr bwMode="auto">
              <a:xfrm>
                <a:off x="4686" y="2921"/>
                <a:ext cx="275" cy="276"/>
              </a:xfrm>
              <a:custGeom>
                <a:avLst/>
                <a:gdLst>
                  <a:gd name="T0" fmla="*/ 2818 w 3125"/>
                  <a:gd name="T1" fmla="*/ 920 h 3121"/>
                  <a:gd name="T2" fmla="*/ 2393 w 3125"/>
                  <a:gd name="T3" fmla="*/ 2707 h 3121"/>
                  <a:gd name="T4" fmla="*/ 550 w 3125"/>
                  <a:gd name="T5" fmla="*/ 2562 h 3121"/>
                  <a:gd name="T6" fmla="*/ 415 w 3125"/>
                  <a:gd name="T7" fmla="*/ 720 h 3121"/>
                  <a:gd name="T8" fmla="*/ 2199 w 3125"/>
                  <a:gd name="T9" fmla="*/ 300 h 3121"/>
                  <a:gd name="T10" fmla="*/ 2056 w 3125"/>
                  <a:gd name="T11" fmla="*/ 445 h 3121"/>
                  <a:gd name="T12" fmla="*/ 1943 w 3125"/>
                  <a:gd name="T13" fmla="*/ 472 h 3121"/>
                  <a:gd name="T14" fmla="*/ 445 w 3125"/>
                  <a:gd name="T15" fmla="*/ 1226 h 3121"/>
                  <a:gd name="T16" fmla="*/ 1321 w 3125"/>
                  <a:gd name="T17" fmla="*/ 2699 h 3121"/>
                  <a:gd name="T18" fmla="*/ 2696 w 3125"/>
                  <a:gd name="T19" fmla="*/ 1771 h 3121"/>
                  <a:gd name="T20" fmla="*/ 2634 w 3125"/>
                  <a:gd name="T21" fmla="*/ 1137 h 3121"/>
                  <a:gd name="T22" fmla="*/ 2643 w 3125"/>
                  <a:gd name="T23" fmla="*/ 1094 h 3121"/>
                  <a:gd name="T24" fmla="*/ 2818 w 3125"/>
                  <a:gd name="T25" fmla="*/ 920 h 3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25" h="3121">
                    <a:moveTo>
                      <a:pt x="2818" y="920"/>
                    </a:moveTo>
                    <a:cubicBezTo>
                      <a:pt x="3125" y="1524"/>
                      <a:pt x="2969" y="2284"/>
                      <a:pt x="2393" y="2707"/>
                    </a:cubicBezTo>
                    <a:cubicBezTo>
                      <a:pt x="1829" y="3121"/>
                      <a:pt x="1038" y="3058"/>
                      <a:pt x="550" y="2562"/>
                    </a:cubicBezTo>
                    <a:cubicBezTo>
                      <a:pt x="57" y="2062"/>
                      <a:pt x="0" y="1275"/>
                      <a:pt x="415" y="720"/>
                    </a:cubicBezTo>
                    <a:cubicBezTo>
                      <a:pt x="849" y="138"/>
                      <a:pt x="1611" y="0"/>
                      <a:pt x="2199" y="300"/>
                    </a:cubicBezTo>
                    <a:cubicBezTo>
                      <a:pt x="2150" y="348"/>
                      <a:pt x="2100" y="394"/>
                      <a:pt x="2056" y="445"/>
                    </a:cubicBezTo>
                    <a:cubicBezTo>
                      <a:pt x="2022" y="484"/>
                      <a:pt x="1993" y="490"/>
                      <a:pt x="1943" y="472"/>
                    </a:cubicBezTo>
                    <a:cubicBezTo>
                      <a:pt x="1317" y="249"/>
                      <a:pt x="640" y="591"/>
                      <a:pt x="445" y="1226"/>
                    </a:cubicBezTo>
                    <a:cubicBezTo>
                      <a:pt x="246" y="1876"/>
                      <a:pt x="655" y="2564"/>
                      <a:pt x="1321" y="2699"/>
                    </a:cubicBezTo>
                    <a:cubicBezTo>
                      <a:pt x="1962" y="2828"/>
                      <a:pt x="2577" y="2414"/>
                      <a:pt x="2696" y="1771"/>
                    </a:cubicBezTo>
                    <a:cubicBezTo>
                      <a:pt x="2737" y="1554"/>
                      <a:pt x="2714" y="1343"/>
                      <a:pt x="2634" y="1137"/>
                    </a:cubicBezTo>
                    <a:cubicBezTo>
                      <a:pt x="2627" y="1119"/>
                      <a:pt x="2628" y="1108"/>
                      <a:pt x="2643" y="1094"/>
                    </a:cubicBezTo>
                    <a:cubicBezTo>
                      <a:pt x="2701" y="1038"/>
                      <a:pt x="2758" y="979"/>
                      <a:pt x="2818" y="9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12" name="PA-任意多边形 18"/>
              <p:cNvSpPr/>
              <p:nvPr>
                <p:custDataLst>
                  <p:tags r:id="rId25"/>
                </p:custDataLst>
              </p:nvPr>
            </p:nvSpPr>
            <p:spPr bwMode="auto">
              <a:xfrm>
                <a:off x="4735" y="2973"/>
                <a:ext cx="174" cy="174"/>
              </a:xfrm>
              <a:custGeom>
                <a:avLst/>
                <a:gdLst>
                  <a:gd name="T0" fmla="*/ 1444 w 1969"/>
                  <a:gd name="T1" fmla="*/ 200 h 1968"/>
                  <a:gd name="T2" fmla="*/ 1267 w 1969"/>
                  <a:gd name="T3" fmla="*/ 377 h 1968"/>
                  <a:gd name="T4" fmla="*/ 1233 w 1969"/>
                  <a:gd name="T5" fmla="*/ 382 h 1968"/>
                  <a:gd name="T6" fmla="*/ 660 w 1969"/>
                  <a:gd name="T7" fmla="*/ 429 h 1968"/>
                  <a:gd name="T8" fmla="*/ 353 w 1969"/>
                  <a:gd name="T9" fmla="*/ 1043 h 1968"/>
                  <a:gd name="T10" fmla="*/ 900 w 1969"/>
                  <a:gd name="T11" fmla="*/ 1617 h 1968"/>
                  <a:gd name="T12" fmla="*/ 1623 w 1969"/>
                  <a:gd name="T13" fmla="*/ 1112 h 1968"/>
                  <a:gd name="T14" fmla="*/ 1589 w 1969"/>
                  <a:gd name="T15" fmla="*/ 736 h 1968"/>
                  <a:gd name="T16" fmla="*/ 1590 w 1969"/>
                  <a:gd name="T17" fmla="*/ 709 h 1968"/>
                  <a:gd name="T18" fmla="*/ 1771 w 1969"/>
                  <a:gd name="T19" fmla="*/ 528 h 1968"/>
                  <a:gd name="T20" fmla="*/ 1573 w 1969"/>
                  <a:gd name="T21" fmla="*/ 1670 h 1968"/>
                  <a:gd name="T22" fmla="*/ 359 w 1969"/>
                  <a:gd name="T23" fmla="*/ 1621 h 1968"/>
                  <a:gd name="T24" fmla="*/ 296 w 1969"/>
                  <a:gd name="T25" fmla="*/ 405 h 1968"/>
                  <a:gd name="T26" fmla="*/ 1444 w 1969"/>
                  <a:gd name="T27" fmla="*/ 200 h 1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69" h="1968">
                    <a:moveTo>
                      <a:pt x="1444" y="200"/>
                    </a:moveTo>
                    <a:cubicBezTo>
                      <a:pt x="1384" y="260"/>
                      <a:pt x="1324" y="318"/>
                      <a:pt x="1267" y="377"/>
                    </a:cubicBezTo>
                    <a:cubicBezTo>
                      <a:pt x="1255" y="390"/>
                      <a:pt x="1245" y="387"/>
                      <a:pt x="1233" y="382"/>
                    </a:cubicBezTo>
                    <a:cubicBezTo>
                      <a:pt x="1034" y="306"/>
                      <a:pt x="840" y="317"/>
                      <a:pt x="660" y="429"/>
                    </a:cubicBezTo>
                    <a:cubicBezTo>
                      <a:pt x="434" y="569"/>
                      <a:pt x="329" y="778"/>
                      <a:pt x="353" y="1043"/>
                    </a:cubicBezTo>
                    <a:cubicBezTo>
                      <a:pt x="381" y="1342"/>
                      <a:pt x="603" y="1571"/>
                      <a:pt x="900" y="1617"/>
                    </a:cubicBezTo>
                    <a:cubicBezTo>
                      <a:pt x="1231" y="1668"/>
                      <a:pt x="1556" y="1441"/>
                      <a:pt x="1623" y="1112"/>
                    </a:cubicBezTo>
                    <a:cubicBezTo>
                      <a:pt x="1648" y="983"/>
                      <a:pt x="1638" y="858"/>
                      <a:pt x="1589" y="736"/>
                    </a:cubicBezTo>
                    <a:cubicBezTo>
                      <a:pt x="1586" y="727"/>
                      <a:pt x="1579" y="719"/>
                      <a:pt x="1590" y="709"/>
                    </a:cubicBezTo>
                    <a:cubicBezTo>
                      <a:pt x="1651" y="649"/>
                      <a:pt x="1711" y="588"/>
                      <a:pt x="1771" y="528"/>
                    </a:cubicBezTo>
                    <a:cubicBezTo>
                      <a:pt x="1969" y="851"/>
                      <a:pt x="1943" y="1355"/>
                      <a:pt x="1573" y="1670"/>
                    </a:cubicBezTo>
                    <a:cubicBezTo>
                      <a:pt x="1222" y="1968"/>
                      <a:pt x="688" y="1947"/>
                      <a:pt x="359" y="1621"/>
                    </a:cubicBezTo>
                    <a:cubicBezTo>
                      <a:pt x="27" y="1292"/>
                      <a:pt x="0" y="760"/>
                      <a:pt x="296" y="405"/>
                    </a:cubicBezTo>
                    <a:cubicBezTo>
                      <a:pt x="608" y="30"/>
                      <a:pt x="1115" y="0"/>
                      <a:pt x="1444" y="2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13" name="PA-任意多边形 19"/>
              <p:cNvSpPr/>
              <p:nvPr>
                <p:custDataLst>
                  <p:tags r:id="rId26"/>
                </p:custDataLst>
              </p:nvPr>
            </p:nvSpPr>
            <p:spPr bwMode="auto">
              <a:xfrm>
                <a:off x="4818" y="2931"/>
                <a:ext cx="133" cy="132"/>
              </a:xfrm>
              <a:custGeom>
                <a:avLst/>
                <a:gdLst>
                  <a:gd name="T0" fmla="*/ 1074 w 1505"/>
                  <a:gd name="T1" fmla="*/ 0 h 1494"/>
                  <a:gd name="T2" fmla="*/ 1088 w 1505"/>
                  <a:gd name="T3" fmla="*/ 157 h 1494"/>
                  <a:gd name="T4" fmla="*/ 1107 w 1505"/>
                  <a:gd name="T5" fmla="*/ 370 h 1494"/>
                  <a:gd name="T6" fmla="*/ 1138 w 1505"/>
                  <a:gd name="T7" fmla="*/ 401 h 1494"/>
                  <a:gd name="T8" fmla="*/ 1478 w 1505"/>
                  <a:gd name="T9" fmla="*/ 431 h 1494"/>
                  <a:gd name="T10" fmla="*/ 1505 w 1505"/>
                  <a:gd name="T11" fmla="*/ 436 h 1494"/>
                  <a:gd name="T12" fmla="*/ 1489 w 1505"/>
                  <a:gd name="T13" fmla="*/ 455 h 1494"/>
                  <a:gd name="T14" fmla="*/ 1073 w 1505"/>
                  <a:gd name="T15" fmla="*/ 872 h 1494"/>
                  <a:gd name="T16" fmla="*/ 1031 w 1505"/>
                  <a:gd name="T17" fmla="*/ 888 h 1494"/>
                  <a:gd name="T18" fmla="*/ 813 w 1505"/>
                  <a:gd name="T19" fmla="*/ 867 h 1494"/>
                  <a:gd name="T20" fmla="*/ 771 w 1505"/>
                  <a:gd name="T21" fmla="*/ 882 h 1494"/>
                  <a:gd name="T22" fmla="*/ 207 w 1505"/>
                  <a:gd name="T23" fmla="*/ 1446 h 1494"/>
                  <a:gd name="T24" fmla="*/ 95 w 1505"/>
                  <a:gd name="T25" fmla="*/ 1480 h 1494"/>
                  <a:gd name="T26" fmla="*/ 44 w 1505"/>
                  <a:gd name="T27" fmla="*/ 1319 h 1494"/>
                  <a:gd name="T28" fmla="*/ 68 w 1505"/>
                  <a:gd name="T29" fmla="*/ 1294 h 1494"/>
                  <a:gd name="T30" fmla="*/ 622 w 1505"/>
                  <a:gd name="T31" fmla="*/ 740 h 1494"/>
                  <a:gd name="T32" fmla="*/ 640 w 1505"/>
                  <a:gd name="T33" fmla="*/ 691 h 1494"/>
                  <a:gd name="T34" fmla="*/ 619 w 1505"/>
                  <a:gd name="T35" fmla="*/ 470 h 1494"/>
                  <a:gd name="T36" fmla="*/ 630 w 1505"/>
                  <a:gd name="T37" fmla="*/ 440 h 1494"/>
                  <a:gd name="T38" fmla="*/ 1065 w 1505"/>
                  <a:gd name="T39" fmla="*/ 5 h 1494"/>
                  <a:gd name="T40" fmla="*/ 1074 w 1505"/>
                  <a:gd name="T41" fmla="*/ 0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05" h="1494">
                    <a:moveTo>
                      <a:pt x="1074" y="0"/>
                    </a:moveTo>
                    <a:cubicBezTo>
                      <a:pt x="1079" y="54"/>
                      <a:pt x="1083" y="105"/>
                      <a:pt x="1088" y="157"/>
                    </a:cubicBezTo>
                    <a:cubicBezTo>
                      <a:pt x="1094" y="228"/>
                      <a:pt x="1102" y="299"/>
                      <a:pt x="1107" y="370"/>
                    </a:cubicBezTo>
                    <a:cubicBezTo>
                      <a:pt x="1108" y="392"/>
                      <a:pt x="1117" y="399"/>
                      <a:pt x="1138" y="401"/>
                    </a:cubicBezTo>
                    <a:cubicBezTo>
                      <a:pt x="1252" y="410"/>
                      <a:pt x="1365" y="420"/>
                      <a:pt x="1478" y="431"/>
                    </a:cubicBezTo>
                    <a:cubicBezTo>
                      <a:pt x="1487" y="432"/>
                      <a:pt x="1497" y="429"/>
                      <a:pt x="1505" y="436"/>
                    </a:cubicBezTo>
                    <a:cubicBezTo>
                      <a:pt x="1503" y="445"/>
                      <a:pt x="1495" y="449"/>
                      <a:pt x="1489" y="455"/>
                    </a:cubicBezTo>
                    <a:cubicBezTo>
                      <a:pt x="1351" y="594"/>
                      <a:pt x="1212" y="733"/>
                      <a:pt x="1073" y="872"/>
                    </a:cubicBezTo>
                    <a:cubicBezTo>
                      <a:pt x="1061" y="885"/>
                      <a:pt x="1049" y="889"/>
                      <a:pt x="1031" y="888"/>
                    </a:cubicBezTo>
                    <a:cubicBezTo>
                      <a:pt x="959" y="880"/>
                      <a:pt x="885" y="875"/>
                      <a:pt x="813" y="867"/>
                    </a:cubicBezTo>
                    <a:cubicBezTo>
                      <a:pt x="795" y="865"/>
                      <a:pt x="783" y="869"/>
                      <a:pt x="771" y="882"/>
                    </a:cubicBezTo>
                    <a:cubicBezTo>
                      <a:pt x="583" y="1070"/>
                      <a:pt x="395" y="1258"/>
                      <a:pt x="207" y="1446"/>
                    </a:cubicBezTo>
                    <a:cubicBezTo>
                      <a:pt x="175" y="1478"/>
                      <a:pt x="140" y="1494"/>
                      <a:pt x="95" y="1480"/>
                    </a:cubicBezTo>
                    <a:cubicBezTo>
                      <a:pt x="26" y="1459"/>
                      <a:pt x="0" y="1376"/>
                      <a:pt x="44" y="1319"/>
                    </a:cubicBezTo>
                    <a:cubicBezTo>
                      <a:pt x="51" y="1310"/>
                      <a:pt x="60" y="1302"/>
                      <a:pt x="68" y="1294"/>
                    </a:cubicBezTo>
                    <a:cubicBezTo>
                      <a:pt x="252" y="1109"/>
                      <a:pt x="437" y="924"/>
                      <a:pt x="622" y="740"/>
                    </a:cubicBezTo>
                    <a:cubicBezTo>
                      <a:pt x="637" y="726"/>
                      <a:pt x="642" y="713"/>
                      <a:pt x="640" y="691"/>
                    </a:cubicBezTo>
                    <a:cubicBezTo>
                      <a:pt x="631" y="618"/>
                      <a:pt x="626" y="543"/>
                      <a:pt x="619" y="470"/>
                    </a:cubicBezTo>
                    <a:cubicBezTo>
                      <a:pt x="618" y="458"/>
                      <a:pt x="621" y="449"/>
                      <a:pt x="630" y="440"/>
                    </a:cubicBezTo>
                    <a:cubicBezTo>
                      <a:pt x="775" y="295"/>
                      <a:pt x="920" y="150"/>
                      <a:pt x="1065" y="5"/>
                    </a:cubicBezTo>
                    <a:cubicBezTo>
                      <a:pt x="1066" y="4"/>
                      <a:pt x="1068" y="4"/>
                      <a:pt x="107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14" name="PA-任意多边形 20"/>
              <p:cNvSpPr/>
              <p:nvPr>
                <p:custDataLst>
                  <p:tags r:id="rId27"/>
                </p:custDataLst>
              </p:nvPr>
            </p:nvSpPr>
            <p:spPr bwMode="auto">
              <a:xfrm>
                <a:off x="4786" y="3023"/>
                <a:ext cx="74" cy="74"/>
              </a:xfrm>
              <a:custGeom>
                <a:avLst/>
                <a:gdLst>
                  <a:gd name="T0" fmla="*/ 801 w 839"/>
                  <a:gd name="T1" fmla="*/ 368 h 842"/>
                  <a:gd name="T2" fmla="*/ 616 w 839"/>
                  <a:gd name="T3" fmla="*/ 752 h 842"/>
                  <a:gd name="T4" fmla="*/ 141 w 839"/>
                  <a:gd name="T5" fmla="*/ 684 h 842"/>
                  <a:gd name="T6" fmla="*/ 95 w 839"/>
                  <a:gd name="T7" fmla="*/ 211 h 842"/>
                  <a:gd name="T8" fmla="*/ 474 w 839"/>
                  <a:gd name="T9" fmla="*/ 40 h 842"/>
                  <a:gd name="T10" fmla="*/ 329 w 839"/>
                  <a:gd name="T11" fmla="*/ 183 h 842"/>
                  <a:gd name="T12" fmla="*/ 401 w 839"/>
                  <a:gd name="T13" fmla="*/ 557 h 842"/>
                  <a:gd name="T14" fmla="*/ 659 w 839"/>
                  <a:gd name="T15" fmla="*/ 509 h 842"/>
                  <a:gd name="T16" fmla="*/ 781 w 839"/>
                  <a:gd name="T17" fmla="*/ 387 h 842"/>
                  <a:gd name="T18" fmla="*/ 801 w 839"/>
                  <a:gd name="T19" fmla="*/ 368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9" h="842">
                    <a:moveTo>
                      <a:pt x="801" y="368"/>
                    </a:moveTo>
                    <a:cubicBezTo>
                      <a:pt x="839" y="492"/>
                      <a:pt x="751" y="674"/>
                      <a:pt x="616" y="752"/>
                    </a:cubicBezTo>
                    <a:cubicBezTo>
                      <a:pt x="461" y="842"/>
                      <a:pt x="265" y="814"/>
                      <a:pt x="141" y="684"/>
                    </a:cubicBezTo>
                    <a:cubicBezTo>
                      <a:pt x="19" y="557"/>
                      <a:pt x="0" y="359"/>
                      <a:pt x="95" y="211"/>
                    </a:cubicBezTo>
                    <a:cubicBezTo>
                      <a:pt x="176" y="83"/>
                      <a:pt x="358" y="0"/>
                      <a:pt x="474" y="40"/>
                    </a:cubicBezTo>
                    <a:cubicBezTo>
                      <a:pt x="424" y="88"/>
                      <a:pt x="375" y="134"/>
                      <a:pt x="329" y="183"/>
                    </a:cubicBezTo>
                    <a:cubicBezTo>
                      <a:pt x="216" y="302"/>
                      <a:pt x="253" y="492"/>
                      <a:pt x="401" y="557"/>
                    </a:cubicBezTo>
                    <a:cubicBezTo>
                      <a:pt x="490" y="596"/>
                      <a:pt x="588" y="578"/>
                      <a:pt x="659" y="509"/>
                    </a:cubicBezTo>
                    <a:cubicBezTo>
                      <a:pt x="700" y="468"/>
                      <a:pt x="740" y="428"/>
                      <a:pt x="781" y="387"/>
                    </a:cubicBezTo>
                    <a:cubicBezTo>
                      <a:pt x="787" y="381"/>
                      <a:pt x="794" y="375"/>
                      <a:pt x="801" y="3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grpSp>
        <p:grpSp>
          <p:nvGrpSpPr>
            <p:cNvPr id="24" name="PA-aad "/>
            <p:cNvGrpSpPr/>
            <p:nvPr>
              <p:custDataLst>
                <p:tags r:id="rId28"/>
              </p:custDataLst>
            </p:nvPr>
          </p:nvGrpSpPr>
          <p:grpSpPr>
            <a:xfrm>
              <a:off x="7558502" y="5001458"/>
              <a:ext cx="3231417" cy="1002328"/>
              <a:chOff x="10725512" y="3701437"/>
              <a:chExt cx="4006184" cy="1603724"/>
            </a:xfrm>
          </p:grpSpPr>
          <p:sp>
            <p:nvSpPr>
              <p:cNvPr id="25" name="PA-矩形 22"/>
              <p:cNvSpPr/>
              <p:nvPr>
                <p:custDataLst>
                  <p:tags r:id="rId29"/>
                </p:custDataLst>
              </p:nvPr>
            </p:nvSpPr>
            <p:spPr>
              <a:xfrm>
                <a:off x="10725512" y="4271032"/>
                <a:ext cx="4006184" cy="1034129"/>
              </a:xfrm>
              <a:prstGeom prst="rect">
                <a:avLst/>
              </a:prstGeom>
            </p:spPr>
            <p:txBody>
              <a:bodyPr wrap="square">
                <a:spAutoFit/>
              </a:bodyPr>
              <a:lstStyle/>
              <a:p>
                <a:pPr marL="0" marR="0" lvl="0" indent="0" algn="l" defTabSz="28575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lumMod val="65000"/>
                      </a:prstClr>
                    </a:solidFill>
                    <a:effectLst/>
                    <a:uLnTx/>
                    <a:uFillTx/>
                    <a:latin typeface="OPPOSans R" panose="00020600040101010101" pitchFamily="18" charset="-122"/>
                    <a:ea typeface="OPPOSans R" panose="00020600040101010101" pitchFamily="18" charset="-122"/>
                    <a:cs typeface="Segoe UI Light" panose="020B0502040204020203" pitchFamily="34" charset="0"/>
                    <a:sym typeface="OPPOSans R" panose="00020600040101010101" pitchFamily="18" charset="-122"/>
                  </a:rPr>
                  <a:t>的内容打在这里，或者通过复制您的文本后，在此框中选择粘贴，并选择只保留文字。</a:t>
                </a:r>
                <a:endParaRPr kumimoji="0" lang="id-ID" sz="1200" b="0" i="0" u="none" strike="noStrike" kern="1200" cap="none" spc="0" normalizeH="0" baseline="0" noProof="0" dirty="0">
                  <a:ln>
                    <a:noFill/>
                  </a:ln>
                  <a:solidFill>
                    <a:prstClr val="white">
                      <a:lumMod val="65000"/>
                    </a:prstClr>
                  </a:solidFill>
                  <a:effectLst/>
                  <a:uLnTx/>
                  <a:uFillTx/>
                  <a:latin typeface="OPPOSans R" panose="00020600040101010101" pitchFamily="18" charset="-122"/>
                  <a:ea typeface="OPPOSans R" panose="00020600040101010101" pitchFamily="18" charset="-122"/>
                  <a:cs typeface="Segoe UI Light" panose="020B0502040204020203" pitchFamily="34" charset="0"/>
                  <a:sym typeface="OPPOSans R" panose="00020600040101010101" pitchFamily="18" charset="-122"/>
                </a:endParaRPr>
              </a:p>
            </p:txBody>
          </p:sp>
          <p:sp>
            <p:nvSpPr>
              <p:cNvPr id="26" name="PA-矩形 23"/>
              <p:cNvSpPr/>
              <p:nvPr>
                <p:custDataLst>
                  <p:tags r:id="rId30"/>
                </p:custDataLst>
              </p:nvPr>
            </p:nvSpPr>
            <p:spPr>
              <a:xfrm>
                <a:off x="10955939" y="3701437"/>
                <a:ext cx="2810634" cy="738664"/>
              </a:xfrm>
              <a:prstGeom prst="rect">
                <a:avLst/>
              </a:prstGeom>
            </p:spPr>
            <p:txBody>
              <a:bodyPr wrap="square">
                <a:spAutoFit/>
              </a:bodyPr>
              <a:lstStyle/>
              <a:p>
                <a:pPr marL="0" marR="0" lvl="0" indent="0" algn="l" defTabSz="28575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lumMod val="65000"/>
                        <a:lumOff val="35000"/>
                      </a:prstClr>
                    </a:solidFill>
                    <a:effectLst/>
                    <a:uLnTx/>
                    <a:uFillTx/>
                    <a:latin typeface="OPPOSans R" panose="00020600040101010101" pitchFamily="18" charset="-122"/>
                    <a:ea typeface="OPPOSans R" panose="00020600040101010101" pitchFamily="18" charset="-122"/>
                    <a:cs typeface="Segoe UI" panose="020B0502040204020203" pitchFamily="34" charset="0"/>
                    <a:sym typeface="OPPOSans R" panose="00020600040101010101" pitchFamily="18" charset="-122"/>
                  </a:rPr>
                  <a:t>存在问题</a:t>
                </a:r>
                <a:r>
                  <a:rPr kumimoji="0" lang="en-US" sz="2400" b="1" i="0" u="none" strike="noStrike" kern="1200" cap="none" spc="0" normalizeH="0" baseline="0" noProof="0" dirty="0">
                    <a:ln>
                      <a:noFill/>
                    </a:ln>
                    <a:solidFill>
                      <a:prstClr val="black">
                        <a:lumMod val="65000"/>
                        <a:lumOff val="35000"/>
                      </a:prstClr>
                    </a:solidFill>
                    <a:effectLst/>
                    <a:uLnTx/>
                    <a:uFillTx/>
                    <a:latin typeface="OPPOSans R" panose="00020600040101010101" pitchFamily="18" charset="-122"/>
                    <a:ea typeface="OPPOSans R" panose="00020600040101010101" pitchFamily="18" charset="-122"/>
                    <a:cs typeface="Segoe UI" panose="020B0502040204020203" pitchFamily="34" charset="0"/>
                    <a:sym typeface="OPPOSans R" panose="00020600040101010101" pitchFamily="18" charset="-122"/>
                  </a:rPr>
                  <a:t>#4</a:t>
                </a:r>
                <a:endParaRPr kumimoji="0" lang="en-US" sz="2400" b="1" i="0" u="none" strike="noStrike" kern="1200" cap="none" spc="0" normalizeH="0" baseline="0" noProof="0" dirty="0">
                  <a:ln>
                    <a:noFill/>
                  </a:ln>
                  <a:solidFill>
                    <a:prstClr val="black">
                      <a:lumMod val="65000"/>
                      <a:lumOff val="35000"/>
                    </a:prstClr>
                  </a:solidFill>
                  <a:effectLst/>
                  <a:uLnTx/>
                  <a:uFillTx/>
                  <a:latin typeface="OPPOSans R" panose="00020600040101010101" pitchFamily="18" charset="-122"/>
                  <a:ea typeface="OPPOSans R" panose="00020600040101010101" pitchFamily="18" charset="-122"/>
                  <a:cs typeface="Segoe UI" panose="020B0502040204020203" pitchFamily="34" charset="0"/>
                  <a:sym typeface="OPPOSans R" panose="00020600040101010101" pitchFamily="18" charset="-122"/>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anim calcmode="lin" valueType="num">
                                      <p:cBhvr>
                                        <p:cTn id="14" dur="500" fill="hold"/>
                                        <p:tgtEl>
                                          <p:spTgt spid="31"/>
                                        </p:tgtEl>
                                        <p:attrNameLst>
                                          <p:attrName>ppt_x</p:attrName>
                                        </p:attrNameLst>
                                      </p:cBhvr>
                                      <p:tavLst>
                                        <p:tav tm="0">
                                          <p:val>
                                            <p:strVal val="#ppt_x"/>
                                          </p:val>
                                        </p:tav>
                                        <p:tav tm="100000">
                                          <p:val>
                                            <p:strVal val="#ppt_x"/>
                                          </p:val>
                                        </p:tav>
                                      </p:tavLst>
                                    </p:anim>
                                    <p:anim calcmode="lin" valueType="num">
                                      <p:cBhvr>
                                        <p:cTn id="15" dur="500" fill="hold"/>
                                        <p:tgtEl>
                                          <p:spTgt spid="3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anim calcmode="lin" valueType="num">
                                      <p:cBhvr>
                                        <p:cTn id="20" dur="500" fill="hold"/>
                                        <p:tgtEl>
                                          <p:spTgt spid="30"/>
                                        </p:tgtEl>
                                        <p:attrNameLst>
                                          <p:attrName>ppt_x</p:attrName>
                                        </p:attrNameLst>
                                      </p:cBhvr>
                                      <p:tavLst>
                                        <p:tav tm="0">
                                          <p:val>
                                            <p:strVal val="#ppt_x"/>
                                          </p:val>
                                        </p:tav>
                                        <p:tav tm="100000">
                                          <p:val>
                                            <p:strVal val="#ppt_x"/>
                                          </p:val>
                                        </p:tav>
                                      </p:tavLst>
                                    </p:anim>
                                    <p:anim calcmode="lin" valueType="num">
                                      <p:cBhvr>
                                        <p:cTn id="21" dur="500" fill="hold"/>
                                        <p:tgtEl>
                                          <p:spTgt spid="3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anim calcmode="lin" valueType="num">
                                      <p:cBhvr>
                                        <p:cTn id="26" dur="500" fill="hold"/>
                                        <p:tgtEl>
                                          <p:spTgt spid="28"/>
                                        </p:tgtEl>
                                        <p:attrNameLst>
                                          <p:attrName>ppt_x</p:attrName>
                                        </p:attrNameLst>
                                      </p:cBhvr>
                                      <p:tavLst>
                                        <p:tav tm="0">
                                          <p:val>
                                            <p:strVal val="#ppt_x"/>
                                          </p:val>
                                        </p:tav>
                                        <p:tav tm="100000">
                                          <p:val>
                                            <p:strVal val="#ppt_x"/>
                                          </p:val>
                                        </p:tav>
                                      </p:tavLst>
                                    </p:anim>
                                    <p:anim calcmode="lin" valueType="num">
                                      <p:cBhvr>
                                        <p:cTn id="27" dur="5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anim calcmode="lin" valueType="num">
                                      <p:cBhvr>
                                        <p:cTn id="32" dur="500" fill="hold"/>
                                        <p:tgtEl>
                                          <p:spTgt spid="29"/>
                                        </p:tgtEl>
                                        <p:attrNameLst>
                                          <p:attrName>ppt_x</p:attrName>
                                        </p:attrNameLst>
                                      </p:cBhvr>
                                      <p:tavLst>
                                        <p:tav tm="0">
                                          <p:val>
                                            <p:strVal val="#ppt_x"/>
                                          </p:val>
                                        </p:tav>
                                        <p:tav tm="100000">
                                          <p:val>
                                            <p:strVal val="#ppt_x"/>
                                          </p:val>
                                        </p:tav>
                                      </p:tavLst>
                                    </p:anim>
                                    <p:anim calcmode="lin" valueType="num">
                                      <p:cBhvr>
                                        <p:cTn id="33"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936624" y="1922444"/>
            <a:ext cx="10451949" cy="3628851"/>
            <a:chOff x="936624" y="1922444"/>
            <a:chExt cx="10451949" cy="3628851"/>
          </a:xfrm>
        </p:grpSpPr>
        <p:grpSp>
          <p:nvGrpSpPr>
            <p:cNvPr id="11" name="组合 10"/>
            <p:cNvGrpSpPr/>
            <p:nvPr/>
          </p:nvGrpSpPr>
          <p:grpSpPr>
            <a:xfrm>
              <a:off x="936624" y="3527478"/>
              <a:ext cx="10451949" cy="758814"/>
              <a:chOff x="936624" y="3425878"/>
              <a:chExt cx="10451949" cy="758814"/>
            </a:xfrm>
          </p:grpSpPr>
          <p:grpSp>
            <p:nvGrpSpPr>
              <p:cNvPr id="12" name="Group 31"/>
              <p:cNvGrpSpPr/>
              <p:nvPr/>
            </p:nvGrpSpPr>
            <p:grpSpPr bwMode="auto">
              <a:xfrm>
                <a:off x="936624" y="3700512"/>
                <a:ext cx="10451949" cy="209547"/>
                <a:chOff x="937271" y="3538536"/>
                <a:chExt cx="10450792" cy="209828"/>
              </a:xfrm>
            </p:grpSpPr>
            <p:sp>
              <p:nvSpPr>
                <p:cNvPr id="25" name="Rectangle 32"/>
                <p:cNvSpPr/>
                <p:nvPr/>
              </p:nvSpPr>
              <p:spPr>
                <a:xfrm>
                  <a:off x="937271" y="3621196"/>
                  <a:ext cx="10379363" cy="445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26" name="Teardrop 34"/>
                <p:cNvSpPr/>
                <p:nvPr/>
              </p:nvSpPr>
              <p:spPr>
                <a:xfrm rot="5400000" flipH="1">
                  <a:off x="11178387" y="3538688"/>
                  <a:ext cx="209828" cy="209524"/>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grpSp>
          <p:sp>
            <p:nvSpPr>
              <p:cNvPr id="13" name="Oval 35"/>
              <p:cNvSpPr/>
              <p:nvPr/>
            </p:nvSpPr>
            <p:spPr>
              <a:xfrm>
                <a:off x="2606649" y="3714799"/>
                <a:ext cx="180000" cy="180972"/>
              </a:xfrm>
              <a:prstGeom prst="ellipse">
                <a:avLst/>
              </a:prstGeom>
              <a:solidFill>
                <a:srgbClr val="ED7D3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14" name="Oval 37"/>
              <p:cNvSpPr/>
              <p:nvPr/>
            </p:nvSpPr>
            <p:spPr>
              <a:xfrm>
                <a:off x="3651209" y="3714799"/>
                <a:ext cx="180000" cy="180972"/>
              </a:xfrm>
              <a:prstGeom prst="ellipse">
                <a:avLst/>
              </a:prstGeom>
              <a:solidFill>
                <a:srgbClr val="ED7D3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15" name="Oval 39"/>
              <p:cNvSpPr/>
              <p:nvPr/>
            </p:nvSpPr>
            <p:spPr>
              <a:xfrm>
                <a:off x="5462521" y="3714799"/>
                <a:ext cx="180000" cy="180972"/>
              </a:xfrm>
              <a:prstGeom prst="ellipse">
                <a:avLst/>
              </a:prstGeom>
              <a:solidFill>
                <a:srgbClr val="ED7D3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16" name="Oval 40"/>
              <p:cNvSpPr/>
              <p:nvPr/>
            </p:nvSpPr>
            <p:spPr>
              <a:xfrm>
                <a:off x="6997611" y="3714799"/>
                <a:ext cx="180000" cy="180972"/>
              </a:xfrm>
              <a:prstGeom prst="ellipse">
                <a:avLst/>
              </a:prstGeom>
              <a:solidFill>
                <a:srgbClr val="ED7D3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17" name="Oval 41"/>
              <p:cNvSpPr/>
              <p:nvPr/>
            </p:nvSpPr>
            <p:spPr>
              <a:xfrm>
                <a:off x="8721611" y="3714799"/>
                <a:ext cx="180000" cy="180972"/>
              </a:xfrm>
              <a:prstGeom prst="ellipse">
                <a:avLst/>
              </a:prstGeom>
              <a:solidFill>
                <a:srgbClr val="ED7D3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18" name="Oval 42"/>
              <p:cNvSpPr/>
              <p:nvPr/>
            </p:nvSpPr>
            <p:spPr>
              <a:xfrm>
                <a:off x="9480425" y="3714799"/>
                <a:ext cx="180000" cy="180972"/>
              </a:xfrm>
              <a:prstGeom prst="ellipse">
                <a:avLst/>
              </a:prstGeom>
              <a:solidFill>
                <a:srgbClr val="ED7D3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19" name="TextBox 45"/>
              <p:cNvSpPr txBox="1"/>
              <p:nvPr/>
            </p:nvSpPr>
            <p:spPr>
              <a:xfrm>
                <a:off x="2451077" y="3425878"/>
                <a:ext cx="501643" cy="261934"/>
              </a:xfrm>
              <a:prstGeom prst="rect">
                <a:avLst/>
              </a:prstGeom>
              <a:noFill/>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rPr>
                  <a:t>2015</a:t>
                </a:r>
                <a:endParaRPr kumimoji="0" lang="en-US" sz="1400" b="1" i="0" u="none" strike="noStrike" kern="1200" cap="none" spc="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20" name="TextBox 46"/>
              <p:cNvSpPr txBox="1"/>
              <p:nvPr/>
            </p:nvSpPr>
            <p:spPr>
              <a:xfrm>
                <a:off x="5306948" y="3425878"/>
                <a:ext cx="501643" cy="261934"/>
              </a:xfrm>
              <a:prstGeom prst="rect">
                <a:avLst/>
              </a:prstGeom>
              <a:noFill/>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rPr>
                  <a:t>2017</a:t>
                </a:r>
                <a:endParaRPr kumimoji="0" lang="en-US" sz="1400" b="1" i="0" u="none" strike="noStrike" kern="1200" cap="none" spc="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21" name="TextBox 47"/>
              <p:cNvSpPr txBox="1"/>
              <p:nvPr/>
            </p:nvSpPr>
            <p:spPr>
              <a:xfrm>
                <a:off x="8566038" y="3425878"/>
                <a:ext cx="501643" cy="261934"/>
              </a:xfrm>
              <a:prstGeom prst="rect">
                <a:avLst/>
              </a:prstGeom>
              <a:noFill/>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rPr>
                  <a:t>2019</a:t>
                </a:r>
                <a:endParaRPr kumimoji="0" lang="en-US" sz="1400" b="1" i="0" u="none" strike="noStrike" kern="1200" cap="none" spc="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22" name="TextBox 48"/>
              <p:cNvSpPr txBox="1"/>
              <p:nvPr/>
            </p:nvSpPr>
            <p:spPr>
              <a:xfrm>
                <a:off x="3494050" y="3922759"/>
                <a:ext cx="503230" cy="261933"/>
              </a:xfrm>
              <a:prstGeom prst="rect">
                <a:avLst/>
              </a:prstGeom>
              <a:noFill/>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rPr>
                  <a:t>2016</a:t>
                </a:r>
                <a:endParaRPr kumimoji="0" lang="en-US" sz="1400" b="1" i="0" u="none" strike="noStrike" kern="1200" cap="none" spc="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23" name="TextBox 49"/>
              <p:cNvSpPr txBox="1"/>
              <p:nvPr/>
            </p:nvSpPr>
            <p:spPr>
              <a:xfrm>
                <a:off x="6842038" y="3922759"/>
                <a:ext cx="501643" cy="261933"/>
              </a:xfrm>
              <a:prstGeom prst="rect">
                <a:avLst/>
              </a:prstGeom>
              <a:noFill/>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rPr>
                  <a:t>2018</a:t>
                </a:r>
                <a:endParaRPr kumimoji="0" lang="en-US" sz="1400" b="1" i="0" u="none" strike="noStrike" kern="1200" cap="none" spc="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24" name="TextBox 50"/>
              <p:cNvSpPr txBox="1"/>
              <p:nvPr/>
            </p:nvSpPr>
            <p:spPr>
              <a:xfrm>
                <a:off x="9331202" y="3922759"/>
                <a:ext cx="501643" cy="261933"/>
              </a:xfrm>
              <a:prstGeom prst="rect">
                <a:avLst/>
              </a:prstGeom>
              <a:noFill/>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rPr>
                  <a:t>2020</a:t>
                </a:r>
                <a:endParaRPr kumimoji="0" lang="en-US" sz="1400" b="1" i="0" u="none" strike="noStrike" kern="1200" cap="none" spc="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grpSp>
        <p:grpSp>
          <p:nvGrpSpPr>
            <p:cNvPr id="27" name="PA_组合 8"/>
            <p:cNvGrpSpPr/>
            <p:nvPr>
              <p:custDataLst>
                <p:tags r:id="rId1"/>
              </p:custDataLst>
            </p:nvPr>
          </p:nvGrpSpPr>
          <p:grpSpPr>
            <a:xfrm>
              <a:off x="1432999" y="1922444"/>
              <a:ext cx="2527300" cy="1220554"/>
              <a:chOff x="1274881" y="3325188"/>
              <a:chExt cx="2527300" cy="1220554"/>
            </a:xfrm>
          </p:grpSpPr>
          <p:sp>
            <p:nvSpPr>
              <p:cNvPr id="28" name="矩形 27"/>
              <p:cNvSpPr/>
              <p:nvPr/>
            </p:nvSpPr>
            <p:spPr>
              <a:xfrm>
                <a:off x="1274881" y="3677812"/>
                <a:ext cx="2527300" cy="867930"/>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rPr>
                  <a:t>请插入您的文本内容请插入您的文本内容请插入您的文本内容请插入您的文本内容</a:t>
                </a:r>
                <a:endParaRPr kumimoji="0" lang="zh-CN" altLang="en-US" sz="1400" b="0" i="0" u="none" strike="noStrike" kern="1200" cap="none" spc="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29" name="矩形 28"/>
              <p:cNvSpPr/>
              <p:nvPr/>
            </p:nvSpPr>
            <p:spPr>
              <a:xfrm>
                <a:off x="1417544" y="3325188"/>
                <a:ext cx="2241974" cy="407356"/>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rPr>
                  <a:t>标题文字添加</a:t>
                </a:r>
                <a:endParaRPr kumimoji="0" lang="zh-CN" altLang="en-US" sz="1800" b="1" i="0" u="none" strike="noStrike" kern="1200" cap="none" spc="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grpSp>
        <p:grpSp>
          <p:nvGrpSpPr>
            <p:cNvPr id="30" name="PA_组合 8"/>
            <p:cNvGrpSpPr/>
            <p:nvPr>
              <p:custDataLst>
                <p:tags r:id="rId2"/>
              </p:custDataLst>
            </p:nvPr>
          </p:nvGrpSpPr>
          <p:grpSpPr>
            <a:xfrm>
              <a:off x="7547961" y="1922444"/>
              <a:ext cx="2527300" cy="1220554"/>
              <a:chOff x="1274881" y="3325188"/>
              <a:chExt cx="2527300" cy="1220554"/>
            </a:xfrm>
          </p:grpSpPr>
          <p:sp>
            <p:nvSpPr>
              <p:cNvPr id="31" name="矩形 30"/>
              <p:cNvSpPr/>
              <p:nvPr/>
            </p:nvSpPr>
            <p:spPr>
              <a:xfrm>
                <a:off x="1274881" y="3677812"/>
                <a:ext cx="2527300" cy="867930"/>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rPr>
                  <a:t>请插入您的文本内容请插入您的文本内容请插入您的文本内容请插入您的文本内容</a:t>
                </a:r>
                <a:endParaRPr kumimoji="0" lang="zh-CN" altLang="en-US" sz="1400" b="0" i="0" u="none" strike="noStrike" kern="1200" cap="none" spc="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32" name="矩形 31"/>
              <p:cNvSpPr/>
              <p:nvPr/>
            </p:nvSpPr>
            <p:spPr>
              <a:xfrm>
                <a:off x="1417544" y="3325188"/>
                <a:ext cx="2241974" cy="407356"/>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rPr>
                  <a:t>标题文字添加</a:t>
                </a:r>
                <a:endParaRPr kumimoji="0" lang="zh-CN" altLang="en-US" sz="1800" b="1" i="0" u="none" strike="noStrike" kern="1200" cap="none" spc="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grpSp>
        <p:grpSp>
          <p:nvGrpSpPr>
            <p:cNvPr id="33" name="PA_组合 8"/>
            <p:cNvGrpSpPr/>
            <p:nvPr>
              <p:custDataLst>
                <p:tags r:id="rId3"/>
              </p:custDataLst>
            </p:nvPr>
          </p:nvGrpSpPr>
          <p:grpSpPr>
            <a:xfrm>
              <a:off x="4490480" y="1922444"/>
              <a:ext cx="2527300" cy="1220554"/>
              <a:chOff x="1274881" y="3325188"/>
              <a:chExt cx="2527300" cy="1220554"/>
            </a:xfrm>
          </p:grpSpPr>
          <p:sp>
            <p:nvSpPr>
              <p:cNvPr id="34" name="矩形 33"/>
              <p:cNvSpPr/>
              <p:nvPr/>
            </p:nvSpPr>
            <p:spPr>
              <a:xfrm>
                <a:off x="1274881" y="3677812"/>
                <a:ext cx="2527300" cy="867930"/>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rPr>
                  <a:t>请插入您的文本内容请插入您的文本内容请插入您的文本内容请插入您的文本内容</a:t>
                </a:r>
                <a:endParaRPr kumimoji="0" lang="zh-CN" altLang="en-US" sz="1400" b="0" i="0" u="none" strike="noStrike" kern="1200" cap="none" spc="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35" name="矩形 34"/>
              <p:cNvSpPr/>
              <p:nvPr/>
            </p:nvSpPr>
            <p:spPr>
              <a:xfrm>
                <a:off x="1417544" y="3325188"/>
                <a:ext cx="2241974" cy="407356"/>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rPr>
                  <a:t>标题文字添加</a:t>
                </a:r>
                <a:endParaRPr kumimoji="0" lang="zh-CN" altLang="en-US" sz="1800" b="1" i="0" u="none" strike="noStrike" kern="1200" cap="none" spc="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grpSp>
        <p:grpSp>
          <p:nvGrpSpPr>
            <p:cNvPr id="36" name="PA_组合 8"/>
            <p:cNvGrpSpPr/>
            <p:nvPr>
              <p:custDataLst>
                <p:tags r:id="rId4"/>
              </p:custDataLst>
            </p:nvPr>
          </p:nvGrpSpPr>
          <p:grpSpPr>
            <a:xfrm>
              <a:off x="2524069" y="4330741"/>
              <a:ext cx="2527300" cy="1220554"/>
              <a:chOff x="1274881" y="3325188"/>
              <a:chExt cx="2527300" cy="1220554"/>
            </a:xfrm>
          </p:grpSpPr>
          <p:sp>
            <p:nvSpPr>
              <p:cNvPr id="37" name="矩形 36"/>
              <p:cNvSpPr/>
              <p:nvPr/>
            </p:nvSpPr>
            <p:spPr>
              <a:xfrm>
                <a:off x="1274881" y="3677812"/>
                <a:ext cx="2527300" cy="867930"/>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rPr>
                  <a:t>请插入您的文本内容请插入您的文本内容请插入您的文本内容请插入您的文本内容</a:t>
                </a:r>
                <a:endParaRPr kumimoji="0" lang="zh-CN" altLang="en-US" sz="1400" b="0" i="0" u="none" strike="noStrike" kern="1200" cap="none" spc="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38" name="矩形 37"/>
              <p:cNvSpPr/>
              <p:nvPr/>
            </p:nvSpPr>
            <p:spPr>
              <a:xfrm>
                <a:off x="1417544" y="3325188"/>
                <a:ext cx="2241974" cy="407356"/>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rPr>
                  <a:t>标题文字添加</a:t>
                </a:r>
                <a:endParaRPr kumimoji="0" lang="zh-CN" altLang="en-US" sz="1800" b="1" i="0" u="none" strike="noStrike" kern="1200" cap="none" spc="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grpSp>
        <p:grpSp>
          <p:nvGrpSpPr>
            <p:cNvPr id="39" name="PA_组合 8"/>
            <p:cNvGrpSpPr/>
            <p:nvPr>
              <p:custDataLst>
                <p:tags r:id="rId5"/>
              </p:custDataLst>
            </p:nvPr>
          </p:nvGrpSpPr>
          <p:grpSpPr>
            <a:xfrm>
              <a:off x="8639031" y="4330741"/>
              <a:ext cx="2527300" cy="1220554"/>
              <a:chOff x="1274881" y="3325188"/>
              <a:chExt cx="2527300" cy="1220554"/>
            </a:xfrm>
          </p:grpSpPr>
          <p:sp>
            <p:nvSpPr>
              <p:cNvPr id="40" name="矩形 39"/>
              <p:cNvSpPr/>
              <p:nvPr/>
            </p:nvSpPr>
            <p:spPr>
              <a:xfrm>
                <a:off x="1274881" y="3677812"/>
                <a:ext cx="2527300" cy="867930"/>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rPr>
                  <a:t>请插入您的文本内容请插入您的文本内容请插入您的文本内容请插入您的文本内容</a:t>
                </a:r>
                <a:endParaRPr kumimoji="0" lang="zh-CN" altLang="en-US" sz="1400" b="0" i="0" u="none" strike="noStrike" kern="1200" cap="none" spc="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41" name="矩形 40"/>
              <p:cNvSpPr/>
              <p:nvPr/>
            </p:nvSpPr>
            <p:spPr>
              <a:xfrm>
                <a:off x="1417544" y="3325188"/>
                <a:ext cx="2241974" cy="407356"/>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rPr>
                  <a:t>标题文字添加</a:t>
                </a:r>
                <a:endParaRPr kumimoji="0" lang="zh-CN" altLang="en-US" sz="1800" b="1" i="0" u="none" strike="noStrike" kern="1200" cap="none" spc="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grpSp>
        <p:grpSp>
          <p:nvGrpSpPr>
            <p:cNvPr id="42" name="PA_组合 8"/>
            <p:cNvGrpSpPr/>
            <p:nvPr>
              <p:custDataLst>
                <p:tags r:id="rId6"/>
              </p:custDataLst>
            </p:nvPr>
          </p:nvGrpSpPr>
          <p:grpSpPr>
            <a:xfrm>
              <a:off x="5581550" y="4330741"/>
              <a:ext cx="2527300" cy="1220554"/>
              <a:chOff x="1274881" y="3325188"/>
              <a:chExt cx="2527300" cy="1220554"/>
            </a:xfrm>
          </p:grpSpPr>
          <p:sp>
            <p:nvSpPr>
              <p:cNvPr id="43" name="矩形 42"/>
              <p:cNvSpPr/>
              <p:nvPr/>
            </p:nvSpPr>
            <p:spPr>
              <a:xfrm>
                <a:off x="1274881" y="3677812"/>
                <a:ext cx="2527300" cy="867930"/>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rPr>
                  <a:t>请插入您的文本内容请插入您的文本内容请插入您的文本内容请插入您的文本内容</a:t>
                </a:r>
                <a:endParaRPr kumimoji="0" lang="zh-CN" altLang="en-US" sz="1400" b="0" i="0" u="none" strike="noStrike" kern="1200" cap="none" spc="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44" name="矩形 43"/>
              <p:cNvSpPr/>
              <p:nvPr/>
            </p:nvSpPr>
            <p:spPr>
              <a:xfrm>
                <a:off x="1417544" y="3325188"/>
                <a:ext cx="2241974" cy="407356"/>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rPr>
                  <a:t>标题文字添加</a:t>
                </a:r>
                <a:endParaRPr kumimoji="0" lang="zh-CN" altLang="en-US" sz="1800" b="1" i="0" u="none" strike="noStrike" kern="1200" cap="none" spc="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占位符 9"/>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l="39339" r="39339"/>
          <a:stretch>
            <a:fillRect/>
          </a:stretch>
        </p:blipFill>
        <p:spPr>
          <a:xfrm>
            <a:off x="5954816" y="993075"/>
            <a:ext cx="1840021" cy="4846320"/>
          </a:xfrm>
        </p:spPr>
      </p:pic>
      <p:pic>
        <p:nvPicPr>
          <p:cNvPr id="16" name="图片占位符 15"/>
          <p:cNvPicPr>
            <a:picLocks noGrp="1" noChangeAspect="1"/>
          </p:cNvPicPr>
          <p:nvPr>
            <p:ph type="pic" sz="quarter" idx="11"/>
          </p:nvPr>
        </p:nvPicPr>
        <p:blipFill rotWithShape="1">
          <a:blip r:embed="rId1">
            <a:extLst>
              <a:ext uri="{28A0092B-C50C-407E-A947-70E740481C1C}">
                <a14:useLocalDpi xmlns:a14="http://schemas.microsoft.com/office/drawing/2010/main" val="0"/>
              </a:ext>
            </a:extLst>
          </a:blip>
          <a:srcRect l="62822" r="15864"/>
          <a:stretch>
            <a:fillRect/>
          </a:stretch>
        </p:blipFill>
        <p:spPr>
          <a:xfrm>
            <a:off x="8046439" y="-12765"/>
            <a:ext cx="1840021" cy="4846320"/>
          </a:xfrm>
        </p:spPr>
      </p:pic>
      <p:pic>
        <p:nvPicPr>
          <p:cNvPr id="18" name="图片占位符 17"/>
          <p:cNvPicPr>
            <a:picLocks noGrp="1" noChangeAspect="1"/>
          </p:cNvPicPr>
          <p:nvPr>
            <p:ph type="pic" sz="quarter" idx="12"/>
          </p:nvPr>
        </p:nvPicPr>
        <p:blipFill rotWithShape="1">
          <a:blip r:embed="rId1">
            <a:extLst>
              <a:ext uri="{28A0092B-C50C-407E-A947-70E740481C1C}">
                <a14:useLocalDpi xmlns:a14="http://schemas.microsoft.com/office/drawing/2010/main" val="0"/>
              </a:ext>
            </a:extLst>
          </a:blip>
          <a:srcRect l="78559" r="119"/>
          <a:stretch>
            <a:fillRect/>
          </a:stretch>
        </p:blipFill>
        <p:spPr>
          <a:xfrm>
            <a:off x="10111529" y="993076"/>
            <a:ext cx="1840021" cy="4846320"/>
          </a:xfrm>
        </p:spPr>
      </p:pic>
      <p:sp>
        <p:nvSpPr>
          <p:cNvPr id="13" name="Rectangle 12"/>
          <p:cNvSpPr/>
          <p:nvPr/>
        </p:nvSpPr>
        <p:spPr>
          <a:xfrm>
            <a:off x="9612592" y="2917299"/>
            <a:ext cx="997874" cy="997874"/>
          </a:xfrm>
          <a:prstGeom prst="rect">
            <a:avLst/>
          </a:prstGeom>
          <a:solidFill>
            <a:schemeClr val="bg1"/>
          </a:solidFill>
          <a:ln>
            <a:noFill/>
          </a:ln>
          <a:effectLst>
            <a:outerShdw blurRad="800100" dist="368300" algn="l" rotWithShape="0">
              <a:prstClr val="black">
                <a:alpha val="7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7408578" y="2917299"/>
            <a:ext cx="997874" cy="997874"/>
          </a:xfrm>
          <a:prstGeom prst="rect">
            <a:avLst/>
          </a:prstGeom>
          <a:solidFill>
            <a:srgbClr val="EA7C00"/>
          </a:solidFill>
          <a:ln>
            <a:noFill/>
          </a:ln>
          <a:effectLst>
            <a:outerShdw blurRad="800100" dist="368300" algn="l" rotWithShape="0">
              <a:prstClr val="black">
                <a:alpha val="7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任意多边形: 形状 20"/>
          <p:cNvSpPr/>
          <p:nvPr/>
        </p:nvSpPr>
        <p:spPr>
          <a:xfrm>
            <a:off x="0" y="1889317"/>
            <a:ext cx="1921049" cy="246380"/>
          </a:xfrm>
          <a:custGeom>
            <a:avLst/>
            <a:gdLst>
              <a:gd name="connsiteX0" fmla="*/ 0 w 1921049"/>
              <a:gd name="connsiteY0" fmla="*/ 0 h 246380"/>
              <a:gd name="connsiteX1" fmla="*/ 1921049 w 1921049"/>
              <a:gd name="connsiteY1" fmla="*/ 0 h 246380"/>
              <a:gd name="connsiteX2" fmla="*/ 1784271 w 1921049"/>
              <a:gd name="connsiteY2" fmla="*/ 246380 h 246380"/>
              <a:gd name="connsiteX3" fmla="*/ 0 w 1921049"/>
              <a:gd name="connsiteY3" fmla="*/ 246380 h 246380"/>
            </a:gdLst>
            <a:ahLst/>
            <a:cxnLst>
              <a:cxn ang="0">
                <a:pos x="connsiteX0" y="connsiteY0"/>
              </a:cxn>
              <a:cxn ang="0">
                <a:pos x="connsiteX1" y="connsiteY1"/>
              </a:cxn>
              <a:cxn ang="0">
                <a:pos x="connsiteX2" y="connsiteY2"/>
              </a:cxn>
              <a:cxn ang="0">
                <a:pos x="connsiteX3" y="connsiteY3"/>
              </a:cxn>
            </a:cxnLst>
            <a:rect l="l" t="t" r="r" b="b"/>
            <a:pathLst>
              <a:path w="1921049" h="246380">
                <a:moveTo>
                  <a:pt x="0" y="0"/>
                </a:moveTo>
                <a:lnTo>
                  <a:pt x="1921049" y="0"/>
                </a:lnTo>
                <a:lnTo>
                  <a:pt x="1784271" y="246380"/>
                </a:lnTo>
                <a:lnTo>
                  <a:pt x="0" y="246380"/>
                </a:lnTo>
                <a:close/>
              </a:path>
            </a:pathLst>
          </a:cu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L"/>
              <a:ea typeface="OPPOSans R"/>
              <a:cs typeface="+mn-cs"/>
            </a:endParaRPr>
          </a:p>
        </p:txBody>
      </p:sp>
      <p:grpSp>
        <p:nvGrpSpPr>
          <p:cNvPr id="22" name="组合 21"/>
          <p:cNvGrpSpPr/>
          <p:nvPr/>
        </p:nvGrpSpPr>
        <p:grpSpPr>
          <a:xfrm>
            <a:off x="447023" y="2460121"/>
            <a:ext cx="6445096" cy="2420192"/>
            <a:chOff x="1942038" y="2127983"/>
            <a:chExt cx="6445096" cy="2420192"/>
          </a:xfrm>
        </p:grpSpPr>
        <p:sp>
          <p:nvSpPr>
            <p:cNvPr id="23" name="PA-文本框 11"/>
            <p:cNvSpPr txBox="1"/>
            <p:nvPr>
              <p:custDataLst>
                <p:tags r:id="rId2"/>
              </p:custDataLst>
            </p:nvPr>
          </p:nvSpPr>
          <p:spPr>
            <a:xfrm>
              <a:off x="1942038" y="2585161"/>
              <a:ext cx="5282724" cy="830997"/>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zh-CN" altLang="en-US" sz="4800" b="0" i="0" u="none" strike="noStrike" kern="0" cap="none" spc="0" normalizeH="0" baseline="0" noProof="0" dirty="0">
                  <a:ln>
                    <a:noFill/>
                  </a:ln>
                  <a:solidFill>
                    <a:schemeClr val="tx1">
                      <a:lumMod val="75000"/>
                      <a:lumOff val="25000"/>
                    </a:schemeClr>
                  </a:solidFill>
                  <a:effectLst/>
                  <a:uLnTx/>
                  <a:uFillTx/>
                  <a:latin typeface="庞门正道标题体" panose="02010600030101010101" pitchFamily="2" charset="-122"/>
                  <a:ea typeface="庞门正道标题体" panose="02010600030101010101" pitchFamily="2" charset="-122"/>
                  <a:sym typeface="庞门正道标题体" panose="02010600030101010101" pitchFamily="2" charset="-122"/>
                </a:rPr>
                <a:t>感谢各位的观看</a:t>
              </a:r>
              <a:endParaRPr kumimoji="0" lang="zh-CN" altLang="en-US" sz="4800" b="0" i="0" u="none" strike="noStrike" kern="0" cap="none" spc="0" normalizeH="0" baseline="0" noProof="0" dirty="0">
                <a:ln>
                  <a:noFill/>
                </a:ln>
                <a:solidFill>
                  <a:schemeClr val="tx1">
                    <a:lumMod val="75000"/>
                    <a:lumOff val="25000"/>
                  </a:schemeClr>
                </a:solidFill>
                <a:effectLst/>
                <a:uLnTx/>
                <a:uFillTx/>
                <a:latin typeface="庞门正道标题体" panose="02010600030101010101" pitchFamily="2" charset="-122"/>
                <a:ea typeface="庞门正道标题体" panose="02010600030101010101" pitchFamily="2" charset="-122"/>
                <a:sym typeface="庞门正道标题体" panose="02010600030101010101" pitchFamily="2" charset="-122"/>
              </a:endParaRPr>
            </a:p>
          </p:txBody>
        </p:sp>
        <p:sp>
          <p:nvSpPr>
            <p:cNvPr id="24" name="PA-文本框 14"/>
            <p:cNvSpPr txBox="1"/>
            <p:nvPr>
              <p:custDataLst>
                <p:tags r:id="rId3"/>
              </p:custDataLst>
            </p:nvPr>
          </p:nvSpPr>
          <p:spPr>
            <a:xfrm>
              <a:off x="2025340" y="3515961"/>
              <a:ext cx="6361794" cy="338554"/>
            </a:xfrm>
            <a:prstGeom prst="rect">
              <a:avLst/>
            </a:prstGeom>
            <a:noFill/>
          </p:spPr>
          <p:txBody>
            <a:bodyPr wrap="square" rtlCol="0">
              <a:spAutoFit/>
            </a:bodyPr>
            <a:lstStyle>
              <a:defPPr>
                <a:defRPr lang="zh-CN"/>
              </a:defPPr>
              <a:lvl1pPr algn="dist">
                <a:defRPr sz="2400">
                  <a:solidFill>
                    <a:schemeClr val="tx1">
                      <a:lumMod val="65000"/>
                      <a:lumOff val="35000"/>
                    </a:schemeClr>
                  </a:solidFill>
                  <a:latin typeface="OPPOSans L" panose="00020600040101010101" pitchFamily="18" charset="-122"/>
                  <a:ea typeface="OPPOSans L" panose="00020600040101010101" pitchFamily="18" charset="-122"/>
                </a:defRPr>
              </a:lvl1pPr>
            </a:lstStyle>
            <a:p>
              <a:pPr marL="0" marR="0" lvl="0" indent="0" algn="dist"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srgbClr val="000000">
                      <a:lumMod val="65000"/>
                      <a:lumOff val="35000"/>
                    </a:srgbClr>
                  </a:solidFill>
                  <a:effectLst/>
                  <a:uLnTx/>
                  <a:uFillTx/>
                  <a:latin typeface="OPPOSans L" panose="00020600040101010101" pitchFamily="18" charset="-122"/>
                  <a:ea typeface="OPPOSans L" panose="00020600040101010101" pitchFamily="18" charset="-122"/>
                  <a:sym typeface="优设标题黑" panose="00000500000000000000" pitchFamily="2" charset="-122"/>
                </a:rPr>
                <a:t>REAL ESTATE MANAGEMENT APPLICATION</a:t>
              </a:r>
              <a:endParaRPr kumimoji="0" lang="en-US" altLang="zh-CN" sz="1600" b="0" i="0" u="none" strike="noStrike" kern="0" cap="none" spc="0" normalizeH="0" baseline="0" noProof="0" dirty="0">
                <a:ln>
                  <a:noFill/>
                </a:ln>
                <a:solidFill>
                  <a:srgbClr val="000000">
                    <a:lumMod val="65000"/>
                    <a:lumOff val="35000"/>
                  </a:srgbClr>
                </a:solidFill>
                <a:effectLst/>
                <a:uLnTx/>
                <a:uFillTx/>
                <a:latin typeface="OPPOSans L" panose="00020600040101010101" pitchFamily="18" charset="-122"/>
                <a:ea typeface="OPPOSans L" panose="00020600040101010101" pitchFamily="18" charset="-122"/>
                <a:sym typeface="优设标题黑" panose="00000500000000000000" pitchFamily="2" charset="-122"/>
              </a:endParaRPr>
            </a:p>
          </p:txBody>
        </p:sp>
        <p:sp>
          <p:nvSpPr>
            <p:cNvPr id="25" name="PA-文本框 13"/>
            <p:cNvSpPr txBox="1"/>
            <p:nvPr>
              <p:custDataLst>
                <p:tags r:id="rId4"/>
              </p:custDataLst>
            </p:nvPr>
          </p:nvSpPr>
          <p:spPr>
            <a:xfrm>
              <a:off x="1942038" y="2127983"/>
              <a:ext cx="5217542" cy="461665"/>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000000">
                      <a:lumMod val="65000"/>
                      <a:lumOff val="35000"/>
                    </a:srgbClr>
                  </a:solidFill>
                  <a:effectLst/>
                  <a:uLnTx/>
                  <a:uFillTx/>
                  <a:latin typeface="OPPOSans L" panose="00020600040101010101" pitchFamily="18" charset="-122"/>
                  <a:ea typeface="OPPOSans L" panose="00020600040101010101" pitchFamily="18" charset="-122"/>
                  <a:sym typeface="OPPOSans L" panose="00020600040101010101" pitchFamily="18" charset="-122"/>
                </a:rPr>
                <a:t>个人职场岗位办公文档系列</a:t>
              </a:r>
              <a:endParaRPr kumimoji="0" lang="zh-CN" altLang="en-US" sz="2400" b="0" i="0" u="none" strike="noStrike" kern="0" cap="none" spc="0" normalizeH="0" baseline="0" noProof="0" dirty="0">
                <a:ln>
                  <a:noFill/>
                </a:ln>
                <a:solidFill>
                  <a:srgbClr val="000000">
                    <a:lumMod val="65000"/>
                    <a:lumOff val="35000"/>
                  </a:srgbClr>
                </a:solidFill>
                <a:effectLst/>
                <a:uLnTx/>
                <a:uFillTx/>
                <a:latin typeface="OPPOSans L" panose="00020600040101010101" pitchFamily="18" charset="-122"/>
                <a:ea typeface="OPPOSans L" panose="00020600040101010101" pitchFamily="18" charset="-122"/>
                <a:sym typeface="OPPOSans L" panose="00020600040101010101" pitchFamily="18" charset="-122"/>
              </a:endParaRPr>
            </a:p>
          </p:txBody>
        </p:sp>
        <p:sp>
          <p:nvSpPr>
            <p:cNvPr id="26" name="PA-文本框 14"/>
            <p:cNvSpPr txBox="1"/>
            <p:nvPr>
              <p:custDataLst>
                <p:tags r:id="rId5"/>
              </p:custDataLst>
            </p:nvPr>
          </p:nvSpPr>
          <p:spPr>
            <a:xfrm>
              <a:off x="2135204" y="4067059"/>
              <a:ext cx="3036661" cy="481116"/>
            </a:xfrm>
            <a:prstGeom prst="parallelogram">
              <a:avLst>
                <a:gd name="adj" fmla="val 51371"/>
              </a:avLst>
            </a:prstGeom>
            <a:solidFill>
              <a:srgbClr val="EA7C00"/>
            </a:solidFill>
            <a:ln>
              <a:solidFill>
                <a:srgbClr val="FFFFFF"/>
              </a:solidFill>
            </a:ln>
          </p:spPr>
          <p:txBody>
            <a:bodyPr wrap="square" rtlCol="0">
              <a:spAutoFit/>
            </a:bodyPr>
            <a:lstStyle>
              <a:defPPr>
                <a:defRPr lang="zh-CN"/>
              </a:defPPr>
              <a:lvl1pPr algn="dist">
                <a:defRPr sz="2400">
                  <a:solidFill>
                    <a:schemeClr val="tx1">
                      <a:lumMod val="65000"/>
                      <a:lumOff val="35000"/>
                    </a:schemeClr>
                  </a:solidFill>
                  <a:latin typeface="OPPOSans L" panose="00020600040101010101" pitchFamily="18" charset="-122"/>
                  <a:ea typeface="OPPOSans L" panose="00020600040101010101" pitchFamily="18" charset="-122"/>
                </a:defRPr>
              </a:lvl1pPr>
            </a:lstStyle>
            <a:p>
              <a:pPr marL="0" marR="0" lvl="0" indent="0" algn="dist"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FFFFF"/>
                  </a:solidFill>
                  <a:effectLst/>
                  <a:uLnTx/>
                  <a:uFillTx/>
                  <a:latin typeface="OPPOSans L" panose="00020600040101010101" pitchFamily="18" charset="-122"/>
                  <a:ea typeface="OPPOSans L" panose="00020600040101010101" pitchFamily="18" charset="-122"/>
                  <a:sym typeface="优设标题黑" panose="00000500000000000000" pitchFamily="2" charset="-122"/>
                </a:rPr>
                <a:t>汇报人：</a:t>
              </a:r>
              <a:r>
                <a:rPr kumimoji="0" lang="en-US" altLang="zh-CN" sz="1800" b="0" i="0" u="none" strike="noStrike" kern="0" cap="none" spc="0" normalizeH="0" baseline="0" noProof="0" dirty="0">
                  <a:ln>
                    <a:noFill/>
                  </a:ln>
                  <a:solidFill>
                    <a:srgbClr val="FFFFFF"/>
                  </a:solidFill>
                  <a:effectLst/>
                  <a:uLnTx/>
                  <a:uFillTx/>
                  <a:latin typeface="OPPOSans L" panose="00020600040101010101" pitchFamily="18" charset="-122"/>
                  <a:ea typeface="OPPOSans L" panose="00020600040101010101" pitchFamily="18" charset="-122"/>
                  <a:sym typeface="优设标题黑" panose="00000500000000000000" pitchFamily="2" charset="-122"/>
                </a:rPr>
                <a:t>PPT</a:t>
              </a:r>
              <a:r>
                <a:rPr kumimoji="0" lang="zh-CN" altLang="en-US" sz="1800" b="0" i="0" u="none" strike="noStrike" kern="0" cap="none" spc="0" normalizeH="0" baseline="0" noProof="0" dirty="0">
                  <a:ln>
                    <a:noFill/>
                  </a:ln>
                  <a:solidFill>
                    <a:srgbClr val="FFFFFF"/>
                  </a:solidFill>
                  <a:effectLst/>
                  <a:uLnTx/>
                  <a:uFillTx/>
                  <a:latin typeface="OPPOSans L" panose="00020600040101010101" pitchFamily="18" charset="-122"/>
                  <a:ea typeface="OPPOSans L" panose="00020600040101010101" pitchFamily="18" charset="-122"/>
                  <a:sym typeface="优设标题黑" panose="00000500000000000000" pitchFamily="2" charset="-122"/>
                </a:rPr>
                <a:t>营</a:t>
              </a:r>
              <a:endParaRPr kumimoji="0" lang="zh-CN" altLang="en-US" sz="1800" b="0" i="0" u="none" strike="noStrike" kern="0" cap="none" spc="0" normalizeH="0" baseline="0" noProof="0" dirty="0">
                <a:ln>
                  <a:noFill/>
                </a:ln>
                <a:solidFill>
                  <a:srgbClr val="FFFFFF"/>
                </a:solidFill>
                <a:effectLst/>
                <a:uLnTx/>
                <a:uFillTx/>
                <a:latin typeface="OPPOSans L" panose="00020600040101010101" pitchFamily="18" charset="-122"/>
                <a:ea typeface="OPPOSans L" panose="00020600040101010101" pitchFamily="18" charset="-122"/>
                <a:sym typeface="优设标题黑" panose="00000500000000000000" pitchFamily="2" charset="-122"/>
              </a:endParaRPr>
            </a:p>
          </p:txBody>
        </p:sp>
      </p:grpSp>
      <p:sp>
        <p:nvSpPr>
          <p:cNvPr id="27" name="任意多边形: 形状 26"/>
          <p:cNvSpPr/>
          <p:nvPr/>
        </p:nvSpPr>
        <p:spPr>
          <a:xfrm>
            <a:off x="1" y="1889317"/>
            <a:ext cx="1600953" cy="246380"/>
          </a:xfrm>
          <a:custGeom>
            <a:avLst/>
            <a:gdLst>
              <a:gd name="connsiteX0" fmla="*/ 0 w 1600953"/>
              <a:gd name="connsiteY0" fmla="*/ 0 h 246380"/>
              <a:gd name="connsiteX1" fmla="*/ 1600953 w 1600953"/>
              <a:gd name="connsiteY1" fmla="*/ 0 h 246380"/>
              <a:gd name="connsiteX2" fmla="*/ 1464175 w 1600953"/>
              <a:gd name="connsiteY2" fmla="*/ 246380 h 246380"/>
              <a:gd name="connsiteX3" fmla="*/ 0 w 1600953"/>
              <a:gd name="connsiteY3" fmla="*/ 246380 h 246380"/>
            </a:gdLst>
            <a:ahLst/>
            <a:cxnLst>
              <a:cxn ang="0">
                <a:pos x="connsiteX0" y="connsiteY0"/>
              </a:cxn>
              <a:cxn ang="0">
                <a:pos x="connsiteX1" y="connsiteY1"/>
              </a:cxn>
              <a:cxn ang="0">
                <a:pos x="connsiteX2" y="connsiteY2"/>
              </a:cxn>
              <a:cxn ang="0">
                <a:pos x="connsiteX3" y="connsiteY3"/>
              </a:cxn>
            </a:cxnLst>
            <a:rect l="l" t="t" r="r" b="b"/>
            <a:pathLst>
              <a:path w="1600953" h="246380">
                <a:moveTo>
                  <a:pt x="0" y="0"/>
                </a:moveTo>
                <a:lnTo>
                  <a:pt x="1600953" y="0"/>
                </a:lnTo>
                <a:lnTo>
                  <a:pt x="1464175" y="246380"/>
                </a:lnTo>
                <a:lnTo>
                  <a:pt x="0" y="246380"/>
                </a:lnTo>
                <a:close/>
              </a:path>
            </a:pathLst>
          </a:custGeom>
          <a:solidFill>
            <a:srgbClr val="EA7C00">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L"/>
              <a:ea typeface="OPPOSans R"/>
              <a:cs typeface="+mn-cs"/>
            </a:endParaRPr>
          </a:p>
        </p:txBody>
      </p:sp>
      <p:sp>
        <p:nvSpPr>
          <p:cNvPr id="28" name="任意多边形: 形状 27"/>
          <p:cNvSpPr/>
          <p:nvPr/>
        </p:nvSpPr>
        <p:spPr>
          <a:xfrm>
            <a:off x="1" y="1889317"/>
            <a:ext cx="1198617" cy="246380"/>
          </a:xfrm>
          <a:custGeom>
            <a:avLst/>
            <a:gdLst>
              <a:gd name="connsiteX0" fmla="*/ 0 w 1198617"/>
              <a:gd name="connsiteY0" fmla="*/ 0 h 246380"/>
              <a:gd name="connsiteX1" fmla="*/ 1198617 w 1198617"/>
              <a:gd name="connsiteY1" fmla="*/ 0 h 246380"/>
              <a:gd name="connsiteX2" fmla="*/ 1061839 w 1198617"/>
              <a:gd name="connsiteY2" fmla="*/ 246380 h 246380"/>
              <a:gd name="connsiteX3" fmla="*/ 0 w 1198617"/>
              <a:gd name="connsiteY3" fmla="*/ 246380 h 246380"/>
            </a:gdLst>
            <a:ahLst/>
            <a:cxnLst>
              <a:cxn ang="0">
                <a:pos x="connsiteX0" y="connsiteY0"/>
              </a:cxn>
              <a:cxn ang="0">
                <a:pos x="connsiteX1" y="connsiteY1"/>
              </a:cxn>
              <a:cxn ang="0">
                <a:pos x="connsiteX2" y="connsiteY2"/>
              </a:cxn>
              <a:cxn ang="0">
                <a:pos x="connsiteX3" y="connsiteY3"/>
              </a:cxn>
            </a:cxnLst>
            <a:rect l="l" t="t" r="r" b="b"/>
            <a:pathLst>
              <a:path w="1198617" h="246380">
                <a:moveTo>
                  <a:pt x="0" y="0"/>
                </a:moveTo>
                <a:lnTo>
                  <a:pt x="1198617" y="0"/>
                </a:lnTo>
                <a:lnTo>
                  <a:pt x="1061839" y="246380"/>
                </a:lnTo>
                <a:lnTo>
                  <a:pt x="0" y="246380"/>
                </a:lnTo>
                <a:close/>
              </a:path>
            </a:pathLst>
          </a:custGeom>
          <a:solidFill>
            <a:srgbClr val="EA7C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OPPOSans L"/>
              <a:ea typeface="OPPOSans R"/>
              <a:cs typeface="+mn-cs"/>
            </a:endParaRPr>
          </a:p>
        </p:txBody>
      </p:sp>
      <p:cxnSp>
        <p:nvCxnSpPr>
          <p:cNvPr id="29" name="直接连接符 28"/>
          <p:cNvCxnSpPr/>
          <p:nvPr/>
        </p:nvCxnSpPr>
        <p:spPr>
          <a:xfrm>
            <a:off x="640190" y="5433060"/>
            <a:ext cx="940554" cy="0"/>
          </a:xfrm>
          <a:prstGeom prst="line">
            <a:avLst/>
          </a:prstGeom>
          <a:noFill/>
          <a:ln w="6350" cap="flat" cmpd="sng" algn="ctr">
            <a:solidFill>
              <a:srgbClr val="EA7C00"/>
            </a:solidFill>
            <a:prstDash val="solid"/>
            <a:miter lim="800000"/>
          </a:ln>
          <a:effectLst/>
        </p:spPr>
      </p:cxnSp>
      <p:sp>
        <p:nvSpPr>
          <p:cNvPr id="2" name="文本框 1"/>
          <p:cNvSpPr txBox="1"/>
          <p:nvPr/>
        </p:nvSpPr>
        <p:spPr>
          <a:xfrm>
            <a:off x="640189" y="344666"/>
            <a:ext cx="1437125" cy="400110"/>
          </a:xfrm>
          <a:prstGeom prst="rect">
            <a:avLst/>
          </a:prstGeom>
          <a:noFill/>
        </p:spPr>
        <p:txBody>
          <a:bodyPr wrap="none" rtlCol="0">
            <a:spAutoFit/>
          </a:bodyPr>
          <a:lstStyle/>
          <a:p>
            <a:r>
              <a:rPr lang="en-US" altLang="zh-CN" sz="2000" dirty="0"/>
              <a:t>YOUR LOGO</a:t>
            </a:r>
            <a:endParaRPr lang="zh-CN" altLang="en-US" sz="2000" dirty="0"/>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40189" y="344666"/>
            <a:ext cx="1437125" cy="400110"/>
          </a:xfrm>
          <a:prstGeom prst="rect">
            <a:avLst/>
          </a:prstGeom>
          <a:noFill/>
        </p:spPr>
        <p:txBody>
          <a:bodyPr wrap="none" rtlCol="0">
            <a:spAutoFit/>
          </a:bodyPr>
          <a:lstStyle/>
          <a:p>
            <a:r>
              <a:rPr lang="en-US" altLang="zh-CN" sz="2000" dirty="0"/>
              <a:t>YOUR LOGO</a:t>
            </a:r>
            <a:endParaRPr lang="zh-CN" altLang="en-US" sz="2000" dirty="0"/>
          </a:p>
        </p:txBody>
      </p:sp>
      <p:grpSp>
        <p:nvGrpSpPr>
          <p:cNvPr id="60" name="组合 59"/>
          <p:cNvGrpSpPr/>
          <p:nvPr/>
        </p:nvGrpSpPr>
        <p:grpSpPr>
          <a:xfrm>
            <a:off x="6796973" y="744776"/>
            <a:ext cx="3965276" cy="1186284"/>
            <a:chOff x="6531902" y="1000656"/>
            <a:chExt cx="3965276" cy="1186284"/>
          </a:xfrm>
        </p:grpSpPr>
        <p:sp>
          <p:nvSpPr>
            <p:cNvPr id="61" name="菱形 60"/>
            <p:cNvSpPr/>
            <p:nvPr/>
          </p:nvSpPr>
          <p:spPr>
            <a:xfrm>
              <a:off x="6557535" y="1000656"/>
              <a:ext cx="1186284" cy="1186284"/>
            </a:xfrm>
            <a:prstGeom prst="diamond">
              <a:avLst/>
            </a:prstGeom>
            <a:solidFill>
              <a:srgbClr val="EA7C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FFFFFF"/>
                </a:solidFill>
                <a:effectLst/>
                <a:uLnTx/>
                <a:uFillTx/>
                <a:latin typeface="OPPOSans L"/>
                <a:ea typeface="OPPOSans R"/>
                <a:cs typeface="+mn-cs"/>
              </a:endParaRPr>
            </a:p>
          </p:txBody>
        </p:sp>
        <p:grpSp>
          <p:nvGrpSpPr>
            <p:cNvPr id="62" name="PA-组合 7"/>
            <p:cNvGrpSpPr/>
            <p:nvPr>
              <p:custDataLst>
                <p:tags r:id="rId1"/>
              </p:custDataLst>
            </p:nvPr>
          </p:nvGrpSpPr>
          <p:grpSpPr>
            <a:xfrm>
              <a:off x="6531902" y="1059180"/>
              <a:ext cx="3965276" cy="926272"/>
              <a:chOff x="207974" y="4390580"/>
              <a:chExt cx="3965276" cy="926272"/>
            </a:xfrm>
          </p:grpSpPr>
          <p:grpSp>
            <p:nvGrpSpPr>
              <p:cNvPr id="63" name="组合 62"/>
              <p:cNvGrpSpPr/>
              <p:nvPr/>
            </p:nvGrpSpPr>
            <p:grpSpPr>
              <a:xfrm>
                <a:off x="1541811" y="4390580"/>
                <a:ext cx="2631439" cy="926272"/>
                <a:chOff x="1553247" y="4663450"/>
                <a:chExt cx="2631439" cy="926272"/>
              </a:xfrm>
            </p:grpSpPr>
            <p:sp>
              <p:nvSpPr>
                <p:cNvPr id="65" name="PA-文本框 22"/>
                <p:cNvSpPr txBox="1"/>
                <p:nvPr>
                  <p:custDataLst>
                    <p:tags r:id="rId2"/>
                  </p:custDataLst>
                </p:nvPr>
              </p:nvSpPr>
              <p:spPr>
                <a:xfrm>
                  <a:off x="1553248" y="4663450"/>
                  <a:ext cx="2631438" cy="584775"/>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zh-CN" altLang="en-US" sz="3200" b="0" i="0" u="none" strike="noStrike" kern="0" cap="none" spc="0" normalizeH="0" baseline="0" noProof="0" dirty="0">
                      <a:ln>
                        <a:noFill/>
                      </a:ln>
                      <a:solidFill>
                        <a:srgbClr val="000000">
                          <a:lumMod val="65000"/>
                          <a:lumOff val="35000"/>
                        </a:srgbClr>
                      </a:solidFill>
                      <a:effectLst/>
                      <a:uLnTx/>
                      <a:uFillTx/>
                      <a:latin typeface="庞门正道标题体" panose="02010600030101010101" pitchFamily="2" charset="-122"/>
                      <a:ea typeface="庞门正道标题体" panose="02010600030101010101" pitchFamily="2" charset="-122"/>
                      <a:sym typeface="庞门正道标题体" panose="02010600030101010101" pitchFamily="2" charset="-122"/>
                    </a:rPr>
                    <a:t>试用概况</a:t>
                  </a:r>
                  <a:endParaRPr kumimoji="0" lang="zh-CN" altLang="en-US" sz="3200" b="0" i="0" u="none" strike="noStrike" kern="0" cap="none" spc="0" normalizeH="0" baseline="0" noProof="0" dirty="0">
                    <a:ln>
                      <a:noFill/>
                    </a:ln>
                    <a:solidFill>
                      <a:srgbClr val="000000">
                        <a:lumMod val="65000"/>
                        <a:lumOff val="35000"/>
                      </a:srgbClr>
                    </a:solidFill>
                    <a:effectLst/>
                    <a:uLnTx/>
                    <a:uFillTx/>
                    <a:latin typeface="庞门正道标题体" panose="02010600030101010101" pitchFamily="2" charset="-122"/>
                    <a:ea typeface="庞门正道标题体" panose="02010600030101010101" pitchFamily="2" charset="-122"/>
                    <a:sym typeface="庞门正道标题体" panose="02010600030101010101" pitchFamily="2" charset="-122"/>
                  </a:endParaRPr>
                </a:p>
              </p:txBody>
            </p:sp>
            <p:sp>
              <p:nvSpPr>
                <p:cNvPr id="66" name="PA-文本框 14"/>
                <p:cNvSpPr txBox="1"/>
                <p:nvPr>
                  <p:custDataLst>
                    <p:tags r:id="rId3"/>
                  </p:custDataLst>
                </p:nvPr>
              </p:nvSpPr>
              <p:spPr>
                <a:xfrm>
                  <a:off x="1553247" y="5328112"/>
                  <a:ext cx="2509519" cy="261610"/>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en-US" altLang="zh-CN" sz="1050" b="0" i="0" u="none" strike="noStrike" kern="0" cap="none" spc="0" normalizeH="0" baseline="0" noProof="0" dirty="0">
                      <a:ln>
                        <a:noFill/>
                      </a:ln>
                      <a:solidFill>
                        <a:srgbClr val="000000">
                          <a:lumMod val="65000"/>
                          <a:lumOff val="35000"/>
                        </a:srgbClr>
                      </a:solidFill>
                      <a:effectLst/>
                      <a:uLnTx/>
                      <a:uFillTx/>
                      <a:latin typeface="OPPOSans L" panose="00020600040101010101" pitchFamily="18" charset="-122"/>
                      <a:ea typeface="OPPOSans L" panose="00020600040101010101" pitchFamily="18" charset="-122"/>
                      <a:sym typeface="OPPOSans L" panose="00020600040101010101" pitchFamily="18" charset="-122"/>
                    </a:rPr>
                    <a:t>INPUT TEXT HERE</a:t>
                  </a:r>
                  <a:endParaRPr kumimoji="0" lang="zh-CN" altLang="en-US" sz="1050" b="0" i="0" u="none" strike="noStrike" kern="0" cap="none" spc="0" normalizeH="0" baseline="0" noProof="0" dirty="0">
                    <a:ln>
                      <a:noFill/>
                    </a:ln>
                    <a:solidFill>
                      <a:srgbClr val="000000">
                        <a:lumMod val="65000"/>
                        <a:lumOff val="35000"/>
                      </a:srgbClr>
                    </a:solidFill>
                    <a:effectLst/>
                    <a:uLnTx/>
                    <a:uFillTx/>
                    <a:latin typeface="OPPOSans L" panose="00020600040101010101" pitchFamily="18" charset="-122"/>
                    <a:ea typeface="OPPOSans L" panose="00020600040101010101" pitchFamily="18" charset="-122"/>
                    <a:sym typeface="OPPOSans L" panose="00020600040101010101" pitchFamily="18" charset="-122"/>
                  </a:endParaRPr>
                </a:p>
              </p:txBody>
            </p:sp>
          </p:grpSp>
          <p:sp>
            <p:nvSpPr>
              <p:cNvPr id="64" name="PA-文本框 22"/>
              <p:cNvSpPr txBox="1"/>
              <p:nvPr>
                <p:custDataLst>
                  <p:tags r:id="rId4"/>
                </p:custDataLst>
              </p:nvPr>
            </p:nvSpPr>
            <p:spPr>
              <a:xfrm>
                <a:off x="207974" y="4457786"/>
                <a:ext cx="1157997"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800" b="0" i="1" u="none" strike="noStrike" kern="0" cap="none" spc="0" normalizeH="0" baseline="0" noProof="0" dirty="0">
                    <a:ln>
                      <a:noFill/>
                    </a:ln>
                    <a:solidFill>
                      <a:srgbClr val="FFFFFF"/>
                    </a:solidFill>
                    <a:effectLst/>
                    <a:uLnTx/>
                    <a:uFillTx/>
                    <a:latin typeface="Roboto" pitchFamily="2" charset="0"/>
                    <a:ea typeface="Roboto" pitchFamily="2" charset="0"/>
                    <a:sym typeface="Roboto" pitchFamily="2" charset="0"/>
                  </a:rPr>
                  <a:t>01</a:t>
                </a:r>
                <a:endParaRPr kumimoji="0" lang="zh-CN" altLang="en-US" sz="4800" b="0" i="1" u="none" strike="noStrike" kern="0" cap="none" spc="0" normalizeH="0" baseline="0" noProof="0" dirty="0">
                  <a:ln>
                    <a:noFill/>
                  </a:ln>
                  <a:solidFill>
                    <a:srgbClr val="FFFFFF"/>
                  </a:solidFill>
                  <a:effectLst/>
                  <a:uLnTx/>
                  <a:uFillTx/>
                  <a:latin typeface="Roboto" pitchFamily="2" charset="0"/>
                  <a:ea typeface="OPPOSans H" panose="00020600040101010101" pitchFamily="18" charset="-122"/>
                  <a:sym typeface="Roboto" pitchFamily="2" charset="0"/>
                </a:endParaRPr>
              </a:p>
            </p:txBody>
          </p:sp>
        </p:grpSp>
      </p:grpSp>
      <p:grpSp>
        <p:nvGrpSpPr>
          <p:cNvPr id="67" name="组合 66"/>
          <p:cNvGrpSpPr/>
          <p:nvPr/>
        </p:nvGrpSpPr>
        <p:grpSpPr>
          <a:xfrm>
            <a:off x="6796973" y="2119977"/>
            <a:ext cx="3965276" cy="1186284"/>
            <a:chOff x="6531902" y="1000656"/>
            <a:chExt cx="3965276" cy="1186284"/>
          </a:xfrm>
        </p:grpSpPr>
        <p:sp>
          <p:nvSpPr>
            <p:cNvPr id="68" name="菱形 67"/>
            <p:cNvSpPr/>
            <p:nvPr/>
          </p:nvSpPr>
          <p:spPr>
            <a:xfrm>
              <a:off x="6557535" y="1000656"/>
              <a:ext cx="1186284" cy="1186284"/>
            </a:xfrm>
            <a:prstGeom prst="diamond">
              <a:avLst/>
            </a:prstGeom>
            <a:solidFill>
              <a:srgbClr val="EA7C00">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FFFFFF"/>
                </a:solidFill>
                <a:effectLst/>
                <a:uLnTx/>
                <a:uFillTx/>
                <a:latin typeface="OPPOSans L"/>
                <a:ea typeface="OPPOSans R"/>
                <a:cs typeface="+mn-cs"/>
              </a:endParaRPr>
            </a:p>
          </p:txBody>
        </p:sp>
        <p:grpSp>
          <p:nvGrpSpPr>
            <p:cNvPr id="69" name="PA-组合 7"/>
            <p:cNvGrpSpPr/>
            <p:nvPr>
              <p:custDataLst>
                <p:tags r:id="rId5"/>
              </p:custDataLst>
            </p:nvPr>
          </p:nvGrpSpPr>
          <p:grpSpPr>
            <a:xfrm>
              <a:off x="6531902" y="1059180"/>
              <a:ext cx="3965276" cy="926272"/>
              <a:chOff x="207974" y="4390580"/>
              <a:chExt cx="3965276" cy="926272"/>
            </a:xfrm>
          </p:grpSpPr>
          <p:grpSp>
            <p:nvGrpSpPr>
              <p:cNvPr id="70" name="组合 69"/>
              <p:cNvGrpSpPr/>
              <p:nvPr/>
            </p:nvGrpSpPr>
            <p:grpSpPr>
              <a:xfrm>
                <a:off x="1541811" y="4390580"/>
                <a:ext cx="2631439" cy="926272"/>
                <a:chOff x="1553247" y="4663450"/>
                <a:chExt cx="2631439" cy="926272"/>
              </a:xfrm>
            </p:grpSpPr>
            <p:sp>
              <p:nvSpPr>
                <p:cNvPr id="72" name="PA-文本框 22"/>
                <p:cNvSpPr txBox="1"/>
                <p:nvPr>
                  <p:custDataLst>
                    <p:tags r:id="rId6"/>
                  </p:custDataLst>
                </p:nvPr>
              </p:nvSpPr>
              <p:spPr>
                <a:xfrm>
                  <a:off x="1553248" y="4663450"/>
                  <a:ext cx="2631438" cy="584775"/>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zh-CN" altLang="en-US" sz="3200" b="0" i="0" u="none" strike="noStrike" kern="0" cap="none" spc="0" normalizeH="0" baseline="0" noProof="0" dirty="0">
                      <a:ln>
                        <a:noFill/>
                      </a:ln>
                      <a:solidFill>
                        <a:srgbClr val="000000">
                          <a:lumMod val="65000"/>
                          <a:lumOff val="35000"/>
                        </a:srgbClr>
                      </a:solidFill>
                      <a:effectLst/>
                      <a:uLnTx/>
                      <a:uFillTx/>
                      <a:latin typeface="庞门正道标题体" panose="02010600030101010101" pitchFamily="2" charset="-122"/>
                      <a:ea typeface="庞门正道标题体" panose="02010600030101010101" pitchFamily="2" charset="-122"/>
                      <a:sym typeface="庞门正道标题体" panose="02010600030101010101" pitchFamily="2" charset="-122"/>
                    </a:rPr>
                    <a:t>工作学习</a:t>
                  </a:r>
                  <a:endParaRPr kumimoji="0" lang="zh-CN" altLang="en-US" sz="3200" b="0" i="0" u="none" strike="noStrike" kern="0" cap="none" spc="0" normalizeH="0" baseline="0" noProof="0" dirty="0">
                    <a:ln>
                      <a:noFill/>
                    </a:ln>
                    <a:solidFill>
                      <a:srgbClr val="000000">
                        <a:lumMod val="65000"/>
                        <a:lumOff val="35000"/>
                      </a:srgbClr>
                    </a:solidFill>
                    <a:effectLst/>
                    <a:uLnTx/>
                    <a:uFillTx/>
                    <a:latin typeface="庞门正道标题体" panose="02010600030101010101" pitchFamily="2" charset="-122"/>
                    <a:ea typeface="庞门正道标题体" panose="02010600030101010101" pitchFamily="2" charset="-122"/>
                    <a:sym typeface="庞门正道标题体" panose="02010600030101010101" pitchFamily="2" charset="-122"/>
                  </a:endParaRPr>
                </a:p>
              </p:txBody>
            </p:sp>
            <p:sp>
              <p:nvSpPr>
                <p:cNvPr id="73" name="PA-文本框 14"/>
                <p:cNvSpPr txBox="1"/>
                <p:nvPr>
                  <p:custDataLst>
                    <p:tags r:id="rId7"/>
                  </p:custDataLst>
                </p:nvPr>
              </p:nvSpPr>
              <p:spPr>
                <a:xfrm>
                  <a:off x="1553247" y="5328112"/>
                  <a:ext cx="2509519" cy="261610"/>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en-US" altLang="zh-CN" sz="1050" b="0" i="0" u="none" strike="noStrike" kern="0" cap="none" spc="0" normalizeH="0" baseline="0" noProof="0" dirty="0">
                      <a:ln>
                        <a:noFill/>
                      </a:ln>
                      <a:solidFill>
                        <a:srgbClr val="000000">
                          <a:lumMod val="65000"/>
                          <a:lumOff val="35000"/>
                        </a:srgbClr>
                      </a:solidFill>
                      <a:effectLst/>
                      <a:uLnTx/>
                      <a:uFillTx/>
                      <a:latin typeface="OPPOSans L" panose="00020600040101010101" pitchFamily="18" charset="-122"/>
                      <a:ea typeface="OPPOSans L" panose="00020600040101010101" pitchFamily="18" charset="-122"/>
                      <a:sym typeface="OPPOSans L" panose="00020600040101010101" pitchFamily="18" charset="-122"/>
                    </a:rPr>
                    <a:t>INPUT TEXT HERE</a:t>
                  </a:r>
                  <a:endParaRPr kumimoji="0" lang="zh-CN" altLang="en-US" sz="1050" b="0" i="0" u="none" strike="noStrike" kern="0" cap="none" spc="0" normalizeH="0" baseline="0" noProof="0" dirty="0">
                    <a:ln>
                      <a:noFill/>
                    </a:ln>
                    <a:solidFill>
                      <a:srgbClr val="000000">
                        <a:lumMod val="65000"/>
                        <a:lumOff val="35000"/>
                      </a:srgbClr>
                    </a:solidFill>
                    <a:effectLst/>
                    <a:uLnTx/>
                    <a:uFillTx/>
                    <a:latin typeface="OPPOSans L" panose="00020600040101010101" pitchFamily="18" charset="-122"/>
                    <a:ea typeface="OPPOSans L" panose="00020600040101010101" pitchFamily="18" charset="-122"/>
                    <a:sym typeface="OPPOSans L" panose="00020600040101010101" pitchFamily="18" charset="-122"/>
                  </a:endParaRPr>
                </a:p>
              </p:txBody>
            </p:sp>
          </p:grpSp>
          <p:sp>
            <p:nvSpPr>
              <p:cNvPr id="71" name="PA-文本框 22"/>
              <p:cNvSpPr txBox="1"/>
              <p:nvPr>
                <p:custDataLst>
                  <p:tags r:id="rId8"/>
                </p:custDataLst>
              </p:nvPr>
            </p:nvSpPr>
            <p:spPr>
              <a:xfrm>
                <a:off x="207974" y="4457786"/>
                <a:ext cx="1157997"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800" b="0" i="1" u="none" strike="noStrike" kern="0" cap="none" spc="0" normalizeH="0" baseline="0" noProof="0" dirty="0">
                    <a:ln>
                      <a:noFill/>
                    </a:ln>
                    <a:solidFill>
                      <a:srgbClr val="FFFFFF"/>
                    </a:solidFill>
                    <a:effectLst/>
                    <a:uLnTx/>
                    <a:uFillTx/>
                    <a:latin typeface="Roboto" pitchFamily="2" charset="0"/>
                    <a:ea typeface="Roboto" pitchFamily="2" charset="0"/>
                    <a:sym typeface="Roboto" pitchFamily="2" charset="0"/>
                  </a:rPr>
                  <a:t>02</a:t>
                </a:r>
                <a:endParaRPr kumimoji="0" lang="zh-CN" altLang="en-US" sz="4800" b="0" i="1" u="none" strike="noStrike" kern="0" cap="none" spc="0" normalizeH="0" baseline="0" noProof="0" dirty="0">
                  <a:ln>
                    <a:noFill/>
                  </a:ln>
                  <a:solidFill>
                    <a:srgbClr val="FFFFFF"/>
                  </a:solidFill>
                  <a:effectLst/>
                  <a:uLnTx/>
                  <a:uFillTx/>
                  <a:latin typeface="Roboto" pitchFamily="2" charset="0"/>
                  <a:ea typeface="OPPOSans H" panose="00020600040101010101" pitchFamily="18" charset="-122"/>
                  <a:sym typeface="Roboto" pitchFamily="2" charset="0"/>
                </a:endParaRPr>
              </a:p>
            </p:txBody>
          </p:sp>
        </p:grpSp>
      </p:grpSp>
      <p:grpSp>
        <p:nvGrpSpPr>
          <p:cNvPr id="74" name="组合 73"/>
          <p:cNvGrpSpPr/>
          <p:nvPr/>
        </p:nvGrpSpPr>
        <p:grpSpPr>
          <a:xfrm>
            <a:off x="6796973" y="3495178"/>
            <a:ext cx="3965276" cy="1186284"/>
            <a:chOff x="6531902" y="1000656"/>
            <a:chExt cx="3965276" cy="1186284"/>
          </a:xfrm>
        </p:grpSpPr>
        <p:sp>
          <p:nvSpPr>
            <p:cNvPr id="75" name="菱形 74"/>
            <p:cNvSpPr/>
            <p:nvPr/>
          </p:nvSpPr>
          <p:spPr>
            <a:xfrm>
              <a:off x="6557535" y="1000656"/>
              <a:ext cx="1186284" cy="1186284"/>
            </a:xfrm>
            <a:prstGeom prst="diamond">
              <a:avLst/>
            </a:prstGeom>
            <a:solidFill>
              <a:srgbClr val="EA7C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FFFFFF"/>
                </a:solidFill>
                <a:effectLst/>
                <a:uLnTx/>
                <a:uFillTx/>
                <a:latin typeface="OPPOSans L"/>
                <a:ea typeface="OPPOSans R"/>
                <a:cs typeface="+mn-cs"/>
              </a:endParaRPr>
            </a:p>
          </p:txBody>
        </p:sp>
        <p:grpSp>
          <p:nvGrpSpPr>
            <p:cNvPr id="76" name="PA-组合 7"/>
            <p:cNvGrpSpPr/>
            <p:nvPr>
              <p:custDataLst>
                <p:tags r:id="rId9"/>
              </p:custDataLst>
            </p:nvPr>
          </p:nvGrpSpPr>
          <p:grpSpPr>
            <a:xfrm>
              <a:off x="6531902" y="1059180"/>
              <a:ext cx="3965276" cy="926272"/>
              <a:chOff x="207974" y="4390580"/>
              <a:chExt cx="3965276" cy="926272"/>
            </a:xfrm>
          </p:grpSpPr>
          <p:grpSp>
            <p:nvGrpSpPr>
              <p:cNvPr id="77" name="组合 76"/>
              <p:cNvGrpSpPr/>
              <p:nvPr/>
            </p:nvGrpSpPr>
            <p:grpSpPr>
              <a:xfrm>
                <a:off x="1541811" y="4390580"/>
                <a:ext cx="2631439" cy="926272"/>
                <a:chOff x="1553247" y="4663450"/>
                <a:chExt cx="2631439" cy="926272"/>
              </a:xfrm>
            </p:grpSpPr>
            <p:sp>
              <p:nvSpPr>
                <p:cNvPr id="79" name="PA-文本框 22"/>
                <p:cNvSpPr txBox="1"/>
                <p:nvPr>
                  <p:custDataLst>
                    <p:tags r:id="rId10"/>
                  </p:custDataLst>
                </p:nvPr>
              </p:nvSpPr>
              <p:spPr>
                <a:xfrm>
                  <a:off x="1553248" y="4663450"/>
                  <a:ext cx="2631438" cy="584775"/>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zh-CN" altLang="en-US" sz="3200" b="0" i="0" u="none" strike="noStrike" kern="0" cap="none" spc="0" normalizeH="0" baseline="0" noProof="0" dirty="0">
                      <a:ln>
                        <a:noFill/>
                      </a:ln>
                      <a:solidFill>
                        <a:srgbClr val="000000">
                          <a:lumMod val="65000"/>
                          <a:lumOff val="35000"/>
                        </a:srgbClr>
                      </a:solidFill>
                      <a:effectLst/>
                      <a:uLnTx/>
                      <a:uFillTx/>
                      <a:latin typeface="庞门正道标题体" panose="02010600030101010101" pitchFamily="2" charset="-122"/>
                      <a:ea typeface="庞门正道标题体" panose="02010600030101010101" pitchFamily="2" charset="-122"/>
                      <a:sym typeface="庞门正道标题体" panose="02010600030101010101" pitchFamily="2" charset="-122"/>
                    </a:rPr>
                    <a:t>物业管理</a:t>
                  </a:r>
                  <a:endParaRPr kumimoji="0" lang="zh-CN" altLang="en-US" sz="3200" b="0" i="0" u="none" strike="noStrike" kern="0" cap="none" spc="0" normalizeH="0" baseline="0" noProof="0" dirty="0">
                    <a:ln>
                      <a:noFill/>
                    </a:ln>
                    <a:solidFill>
                      <a:srgbClr val="000000">
                        <a:lumMod val="65000"/>
                        <a:lumOff val="35000"/>
                      </a:srgbClr>
                    </a:solidFill>
                    <a:effectLst/>
                    <a:uLnTx/>
                    <a:uFillTx/>
                    <a:latin typeface="庞门正道标题体" panose="02010600030101010101" pitchFamily="2" charset="-122"/>
                    <a:ea typeface="庞门正道标题体" panose="02010600030101010101" pitchFamily="2" charset="-122"/>
                    <a:sym typeface="庞门正道标题体" panose="02010600030101010101" pitchFamily="2" charset="-122"/>
                  </a:endParaRPr>
                </a:p>
              </p:txBody>
            </p:sp>
            <p:sp>
              <p:nvSpPr>
                <p:cNvPr id="80" name="PA-文本框 14"/>
                <p:cNvSpPr txBox="1"/>
                <p:nvPr>
                  <p:custDataLst>
                    <p:tags r:id="rId11"/>
                  </p:custDataLst>
                </p:nvPr>
              </p:nvSpPr>
              <p:spPr>
                <a:xfrm>
                  <a:off x="1553247" y="5328112"/>
                  <a:ext cx="2509519" cy="261610"/>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en-US" altLang="zh-CN" sz="1050" b="0" i="0" u="none" strike="noStrike" kern="0" cap="none" spc="0" normalizeH="0" baseline="0" noProof="0" dirty="0">
                      <a:ln>
                        <a:noFill/>
                      </a:ln>
                      <a:solidFill>
                        <a:srgbClr val="000000">
                          <a:lumMod val="65000"/>
                          <a:lumOff val="35000"/>
                        </a:srgbClr>
                      </a:solidFill>
                      <a:effectLst/>
                      <a:uLnTx/>
                      <a:uFillTx/>
                      <a:latin typeface="OPPOSans L" panose="00020600040101010101" pitchFamily="18" charset="-122"/>
                      <a:ea typeface="OPPOSans L" panose="00020600040101010101" pitchFamily="18" charset="-122"/>
                      <a:sym typeface="OPPOSans L" panose="00020600040101010101" pitchFamily="18" charset="-122"/>
                    </a:rPr>
                    <a:t>INPUT TEXT HERE</a:t>
                  </a:r>
                  <a:endParaRPr kumimoji="0" lang="zh-CN" altLang="en-US" sz="1050" b="0" i="0" u="none" strike="noStrike" kern="0" cap="none" spc="0" normalizeH="0" baseline="0" noProof="0" dirty="0">
                    <a:ln>
                      <a:noFill/>
                    </a:ln>
                    <a:solidFill>
                      <a:srgbClr val="000000">
                        <a:lumMod val="65000"/>
                        <a:lumOff val="35000"/>
                      </a:srgbClr>
                    </a:solidFill>
                    <a:effectLst/>
                    <a:uLnTx/>
                    <a:uFillTx/>
                    <a:latin typeface="OPPOSans L" panose="00020600040101010101" pitchFamily="18" charset="-122"/>
                    <a:ea typeface="OPPOSans L" panose="00020600040101010101" pitchFamily="18" charset="-122"/>
                    <a:sym typeface="OPPOSans L" panose="00020600040101010101" pitchFamily="18" charset="-122"/>
                  </a:endParaRPr>
                </a:p>
              </p:txBody>
            </p:sp>
          </p:grpSp>
          <p:sp>
            <p:nvSpPr>
              <p:cNvPr id="78" name="PA-文本框 22"/>
              <p:cNvSpPr txBox="1"/>
              <p:nvPr>
                <p:custDataLst>
                  <p:tags r:id="rId12"/>
                </p:custDataLst>
              </p:nvPr>
            </p:nvSpPr>
            <p:spPr>
              <a:xfrm>
                <a:off x="207974" y="4457786"/>
                <a:ext cx="1157997"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800" b="0" i="1" u="none" strike="noStrike" kern="0" cap="none" spc="0" normalizeH="0" baseline="0" noProof="0" dirty="0">
                    <a:ln>
                      <a:noFill/>
                    </a:ln>
                    <a:solidFill>
                      <a:srgbClr val="FFFFFF"/>
                    </a:solidFill>
                    <a:effectLst/>
                    <a:uLnTx/>
                    <a:uFillTx/>
                    <a:latin typeface="Roboto" pitchFamily="2" charset="0"/>
                    <a:ea typeface="Roboto" pitchFamily="2" charset="0"/>
                    <a:sym typeface="Roboto" pitchFamily="2" charset="0"/>
                  </a:rPr>
                  <a:t>03</a:t>
                </a:r>
                <a:endParaRPr kumimoji="0" lang="zh-CN" altLang="en-US" sz="4800" b="0" i="1" u="none" strike="noStrike" kern="0" cap="none" spc="0" normalizeH="0" baseline="0" noProof="0" dirty="0">
                  <a:ln>
                    <a:noFill/>
                  </a:ln>
                  <a:solidFill>
                    <a:srgbClr val="FFFFFF"/>
                  </a:solidFill>
                  <a:effectLst/>
                  <a:uLnTx/>
                  <a:uFillTx/>
                  <a:latin typeface="Roboto" pitchFamily="2" charset="0"/>
                  <a:ea typeface="OPPOSans H" panose="00020600040101010101" pitchFamily="18" charset="-122"/>
                  <a:sym typeface="Roboto" pitchFamily="2" charset="0"/>
                </a:endParaRPr>
              </a:p>
            </p:txBody>
          </p:sp>
        </p:grpSp>
      </p:grpSp>
      <p:grpSp>
        <p:nvGrpSpPr>
          <p:cNvPr id="81" name="组合 80"/>
          <p:cNvGrpSpPr/>
          <p:nvPr/>
        </p:nvGrpSpPr>
        <p:grpSpPr>
          <a:xfrm>
            <a:off x="6796973" y="4870380"/>
            <a:ext cx="3965276" cy="1186284"/>
            <a:chOff x="6531902" y="1000656"/>
            <a:chExt cx="3965276" cy="1186284"/>
          </a:xfrm>
        </p:grpSpPr>
        <p:sp>
          <p:nvSpPr>
            <p:cNvPr id="82" name="菱形 81"/>
            <p:cNvSpPr/>
            <p:nvPr/>
          </p:nvSpPr>
          <p:spPr>
            <a:xfrm>
              <a:off x="6557535" y="1000656"/>
              <a:ext cx="1186284" cy="1186284"/>
            </a:xfrm>
            <a:prstGeom prst="diamond">
              <a:avLst/>
            </a:prstGeom>
            <a:solidFill>
              <a:srgbClr val="EA7C00">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FFFFFF"/>
                </a:solidFill>
                <a:effectLst/>
                <a:uLnTx/>
                <a:uFillTx/>
                <a:latin typeface="OPPOSans L"/>
                <a:ea typeface="OPPOSans R"/>
                <a:cs typeface="+mn-cs"/>
              </a:endParaRPr>
            </a:p>
          </p:txBody>
        </p:sp>
        <p:grpSp>
          <p:nvGrpSpPr>
            <p:cNvPr id="83" name="PA-组合 7"/>
            <p:cNvGrpSpPr/>
            <p:nvPr>
              <p:custDataLst>
                <p:tags r:id="rId13"/>
              </p:custDataLst>
            </p:nvPr>
          </p:nvGrpSpPr>
          <p:grpSpPr>
            <a:xfrm>
              <a:off x="6531902" y="1059180"/>
              <a:ext cx="3965276" cy="926272"/>
              <a:chOff x="207974" y="4390580"/>
              <a:chExt cx="3965276" cy="926272"/>
            </a:xfrm>
          </p:grpSpPr>
          <p:grpSp>
            <p:nvGrpSpPr>
              <p:cNvPr id="84" name="组合 83"/>
              <p:cNvGrpSpPr/>
              <p:nvPr/>
            </p:nvGrpSpPr>
            <p:grpSpPr>
              <a:xfrm>
                <a:off x="1541811" y="4390580"/>
                <a:ext cx="2631439" cy="926272"/>
                <a:chOff x="1553247" y="4663450"/>
                <a:chExt cx="2631439" cy="926272"/>
              </a:xfrm>
            </p:grpSpPr>
            <p:sp>
              <p:nvSpPr>
                <p:cNvPr id="86" name="PA-文本框 22"/>
                <p:cNvSpPr txBox="1"/>
                <p:nvPr>
                  <p:custDataLst>
                    <p:tags r:id="rId14"/>
                  </p:custDataLst>
                </p:nvPr>
              </p:nvSpPr>
              <p:spPr>
                <a:xfrm>
                  <a:off x="1553248" y="4663450"/>
                  <a:ext cx="2631438" cy="584775"/>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zh-CN" altLang="en-US" sz="3200" b="0" i="0" u="none" strike="noStrike" kern="0" cap="none" spc="0" normalizeH="0" baseline="0" noProof="0" dirty="0">
                      <a:ln>
                        <a:noFill/>
                      </a:ln>
                      <a:solidFill>
                        <a:srgbClr val="000000">
                          <a:lumMod val="65000"/>
                          <a:lumOff val="35000"/>
                        </a:srgbClr>
                      </a:solidFill>
                      <a:effectLst/>
                      <a:uLnTx/>
                      <a:uFillTx/>
                      <a:latin typeface="庞门正道标题体" panose="02010600030101010101" pitchFamily="2" charset="-122"/>
                      <a:ea typeface="庞门正道标题体" panose="02010600030101010101" pitchFamily="2" charset="-122"/>
                      <a:sym typeface="庞门正道标题体" panose="02010600030101010101" pitchFamily="2" charset="-122"/>
                    </a:rPr>
                    <a:t>成长目标</a:t>
                  </a:r>
                  <a:endParaRPr kumimoji="0" lang="zh-CN" altLang="en-US" sz="3200" b="0" i="0" u="none" strike="noStrike" kern="0" cap="none" spc="0" normalizeH="0" baseline="0" noProof="0" dirty="0">
                    <a:ln>
                      <a:noFill/>
                    </a:ln>
                    <a:solidFill>
                      <a:srgbClr val="000000">
                        <a:lumMod val="65000"/>
                        <a:lumOff val="35000"/>
                      </a:srgbClr>
                    </a:solidFill>
                    <a:effectLst/>
                    <a:uLnTx/>
                    <a:uFillTx/>
                    <a:latin typeface="庞门正道标题体" panose="02010600030101010101" pitchFamily="2" charset="-122"/>
                    <a:ea typeface="庞门正道标题体" panose="02010600030101010101" pitchFamily="2" charset="-122"/>
                    <a:sym typeface="庞门正道标题体" panose="02010600030101010101" pitchFamily="2" charset="-122"/>
                  </a:endParaRPr>
                </a:p>
              </p:txBody>
            </p:sp>
            <p:sp>
              <p:nvSpPr>
                <p:cNvPr id="87" name="PA-文本框 14"/>
                <p:cNvSpPr txBox="1"/>
                <p:nvPr>
                  <p:custDataLst>
                    <p:tags r:id="rId15"/>
                  </p:custDataLst>
                </p:nvPr>
              </p:nvSpPr>
              <p:spPr>
                <a:xfrm>
                  <a:off x="1553247" y="5328112"/>
                  <a:ext cx="2509519" cy="261610"/>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en-US" altLang="zh-CN" sz="1050" b="0" i="0" u="none" strike="noStrike" kern="0" cap="none" spc="0" normalizeH="0" baseline="0" noProof="0" dirty="0">
                      <a:ln>
                        <a:noFill/>
                      </a:ln>
                      <a:solidFill>
                        <a:srgbClr val="000000">
                          <a:lumMod val="65000"/>
                          <a:lumOff val="35000"/>
                        </a:srgbClr>
                      </a:solidFill>
                      <a:effectLst/>
                      <a:uLnTx/>
                      <a:uFillTx/>
                      <a:latin typeface="OPPOSans L" panose="00020600040101010101" pitchFamily="18" charset="-122"/>
                      <a:ea typeface="OPPOSans L" panose="00020600040101010101" pitchFamily="18" charset="-122"/>
                      <a:sym typeface="OPPOSans L" panose="00020600040101010101" pitchFamily="18" charset="-122"/>
                    </a:rPr>
                    <a:t>INPUT TEXT HERE</a:t>
                  </a:r>
                  <a:endParaRPr kumimoji="0" lang="zh-CN" altLang="en-US" sz="1050" b="0" i="0" u="none" strike="noStrike" kern="0" cap="none" spc="0" normalizeH="0" baseline="0" noProof="0" dirty="0">
                    <a:ln>
                      <a:noFill/>
                    </a:ln>
                    <a:solidFill>
                      <a:srgbClr val="000000">
                        <a:lumMod val="65000"/>
                        <a:lumOff val="35000"/>
                      </a:srgbClr>
                    </a:solidFill>
                    <a:effectLst/>
                    <a:uLnTx/>
                    <a:uFillTx/>
                    <a:latin typeface="OPPOSans L" panose="00020600040101010101" pitchFamily="18" charset="-122"/>
                    <a:ea typeface="OPPOSans L" panose="00020600040101010101" pitchFamily="18" charset="-122"/>
                    <a:sym typeface="OPPOSans L" panose="00020600040101010101" pitchFamily="18" charset="-122"/>
                  </a:endParaRPr>
                </a:p>
              </p:txBody>
            </p:sp>
          </p:grpSp>
          <p:sp>
            <p:nvSpPr>
              <p:cNvPr id="85" name="PA-文本框 22"/>
              <p:cNvSpPr txBox="1"/>
              <p:nvPr>
                <p:custDataLst>
                  <p:tags r:id="rId16"/>
                </p:custDataLst>
              </p:nvPr>
            </p:nvSpPr>
            <p:spPr>
              <a:xfrm>
                <a:off x="207974" y="4457786"/>
                <a:ext cx="1157997"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800" b="0" i="1" u="none" strike="noStrike" kern="0" cap="none" spc="0" normalizeH="0" baseline="0" noProof="0" dirty="0">
                    <a:ln>
                      <a:noFill/>
                    </a:ln>
                    <a:solidFill>
                      <a:srgbClr val="FFFFFF"/>
                    </a:solidFill>
                    <a:effectLst/>
                    <a:uLnTx/>
                    <a:uFillTx/>
                    <a:latin typeface="Roboto" pitchFamily="2" charset="0"/>
                    <a:ea typeface="Roboto" pitchFamily="2" charset="0"/>
                    <a:sym typeface="Roboto" pitchFamily="2" charset="0"/>
                  </a:rPr>
                  <a:t>04</a:t>
                </a:r>
                <a:endParaRPr kumimoji="0" lang="zh-CN" altLang="en-US" sz="4800" b="0" i="1" u="none" strike="noStrike" kern="0" cap="none" spc="0" normalizeH="0" baseline="0" noProof="0" dirty="0">
                  <a:ln>
                    <a:noFill/>
                  </a:ln>
                  <a:solidFill>
                    <a:srgbClr val="FFFFFF"/>
                  </a:solidFill>
                  <a:effectLst/>
                  <a:uLnTx/>
                  <a:uFillTx/>
                  <a:latin typeface="Roboto" pitchFamily="2" charset="0"/>
                  <a:ea typeface="OPPOSans H" panose="00020600040101010101" pitchFamily="18" charset="-122"/>
                  <a:sym typeface="Roboto" pitchFamily="2" charset="0"/>
                </a:endParaRPr>
              </a:p>
            </p:txBody>
          </p:sp>
        </p:grpSp>
      </p:grpSp>
      <p:pic>
        <p:nvPicPr>
          <p:cNvPr id="103" name="图片 102"/>
          <p:cNvPicPr>
            <a:picLocks noChangeAspect="1"/>
          </p:cNvPicPr>
          <p:nvPr/>
        </p:nvPicPr>
        <p:blipFill>
          <a:blip r:embed="rId17"/>
          <a:stretch>
            <a:fillRect/>
          </a:stretch>
        </p:blipFill>
        <p:spPr>
          <a:xfrm>
            <a:off x="1551671" y="2763276"/>
            <a:ext cx="3684192" cy="3597990"/>
          </a:xfrm>
          <a:prstGeom prst="rect">
            <a:avLst/>
          </a:prstGeom>
        </p:spPr>
      </p:pic>
      <p:sp>
        <p:nvSpPr>
          <p:cNvPr id="104" name="矩形 103"/>
          <p:cNvSpPr/>
          <p:nvPr/>
        </p:nvSpPr>
        <p:spPr>
          <a:xfrm>
            <a:off x="1846164" y="1143459"/>
            <a:ext cx="3066865" cy="1569660"/>
          </a:xfrm>
          <a:prstGeom prst="rect">
            <a:avLst/>
          </a:prstGeom>
        </p:spPr>
        <p:txBody>
          <a:bodyPr wrap="none">
            <a:spAutoFit/>
          </a:bodyPr>
          <a:lstStyle/>
          <a:p>
            <a:r>
              <a:rPr lang="zh-CN" altLang="en-US" sz="9600" kern="0" dirty="0">
                <a:solidFill>
                  <a:srgbClr val="EA7C00"/>
                </a:solidFill>
                <a:latin typeface="庞门正道标题体" panose="02010600030101010101" pitchFamily="2" charset="-122"/>
                <a:ea typeface="庞门正道标题体" panose="02010600030101010101" pitchFamily="2" charset="-122"/>
                <a:sym typeface="庞门正道标题体" panose="02010600030101010101" pitchFamily="2" charset="-122"/>
              </a:rPr>
              <a:t>目 录</a:t>
            </a:r>
            <a:endParaRPr lang="zh-CN" altLang="en-US" sz="9600" dirty="0"/>
          </a:p>
        </p:txBody>
      </p:sp>
      <p:grpSp>
        <p:nvGrpSpPr>
          <p:cNvPr id="107" name="组合 106"/>
          <p:cNvGrpSpPr/>
          <p:nvPr/>
        </p:nvGrpSpPr>
        <p:grpSpPr>
          <a:xfrm>
            <a:off x="2519705" y="4459216"/>
            <a:ext cx="1748122" cy="544805"/>
            <a:chOff x="7408578" y="2917299"/>
            <a:chExt cx="3201888" cy="997874"/>
          </a:xfrm>
        </p:grpSpPr>
        <p:sp>
          <p:nvSpPr>
            <p:cNvPr id="105" name="Rectangle 12"/>
            <p:cNvSpPr/>
            <p:nvPr/>
          </p:nvSpPr>
          <p:spPr>
            <a:xfrm>
              <a:off x="9612592" y="2917299"/>
              <a:ext cx="997874" cy="997874"/>
            </a:xfrm>
            <a:prstGeom prst="rect">
              <a:avLst/>
            </a:prstGeom>
            <a:solidFill>
              <a:schemeClr val="bg1"/>
            </a:solidFill>
            <a:ln>
              <a:noFill/>
            </a:ln>
            <a:effectLst>
              <a:outerShdw blurRad="800100" dist="368300" algn="l" rotWithShape="0">
                <a:prstClr val="black">
                  <a:alpha val="7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 name="Rectangle 10"/>
            <p:cNvSpPr/>
            <p:nvPr/>
          </p:nvSpPr>
          <p:spPr>
            <a:xfrm>
              <a:off x="7408578" y="2917299"/>
              <a:ext cx="997874" cy="997874"/>
            </a:xfrm>
            <a:prstGeom prst="rect">
              <a:avLst/>
            </a:prstGeom>
            <a:solidFill>
              <a:srgbClr val="EA7C00"/>
            </a:solidFill>
            <a:ln>
              <a:noFill/>
            </a:ln>
            <a:effectLst>
              <a:outerShdw blurRad="800100" dist="368300" algn="l" rotWithShape="0">
                <a:prstClr val="black">
                  <a:alpha val="7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cBhvr>
                                        <p:cTn id="13" dur="500" fill="hold"/>
                                        <p:tgtEl>
                                          <p:spTgt spid="67"/>
                                        </p:tgtEl>
                                        <p:attrNameLst>
                                          <p:attrName>ppt_w</p:attrName>
                                        </p:attrNameLst>
                                      </p:cBhvr>
                                      <p:tavLst>
                                        <p:tav tm="0">
                                          <p:val>
                                            <p:fltVal val="0"/>
                                          </p:val>
                                        </p:tav>
                                        <p:tav tm="100000">
                                          <p:val>
                                            <p:strVal val="#ppt_w"/>
                                          </p:val>
                                        </p:tav>
                                      </p:tavLst>
                                    </p:anim>
                                    <p:anim calcmode="lin" valueType="num">
                                      <p:cBhvr>
                                        <p:cTn id="14" dur="500" fill="hold"/>
                                        <p:tgtEl>
                                          <p:spTgt spid="67"/>
                                        </p:tgtEl>
                                        <p:attrNameLst>
                                          <p:attrName>ppt_h</p:attrName>
                                        </p:attrNameLst>
                                      </p:cBhvr>
                                      <p:tavLst>
                                        <p:tav tm="0">
                                          <p:val>
                                            <p:fltVal val="0"/>
                                          </p:val>
                                        </p:tav>
                                        <p:tav tm="100000">
                                          <p:val>
                                            <p:strVal val="#ppt_h"/>
                                          </p:val>
                                        </p:tav>
                                      </p:tavLst>
                                    </p:anim>
                                    <p:animEffect transition="in" filter="fade">
                                      <p:cBhvr>
                                        <p:cTn id="15" dur="500"/>
                                        <p:tgtEl>
                                          <p:spTgt spid="6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81"/>
                                        </p:tgtEl>
                                        <p:attrNameLst>
                                          <p:attrName>style.visibility</p:attrName>
                                        </p:attrNameLst>
                                      </p:cBhvr>
                                      <p:to>
                                        <p:strVal val="visible"/>
                                      </p:to>
                                    </p:set>
                                    <p:anim calcmode="lin" valueType="num">
                                      <p:cBhvr>
                                        <p:cTn id="25" dur="500" fill="hold"/>
                                        <p:tgtEl>
                                          <p:spTgt spid="81"/>
                                        </p:tgtEl>
                                        <p:attrNameLst>
                                          <p:attrName>ppt_w</p:attrName>
                                        </p:attrNameLst>
                                      </p:cBhvr>
                                      <p:tavLst>
                                        <p:tav tm="0">
                                          <p:val>
                                            <p:fltVal val="0"/>
                                          </p:val>
                                        </p:tav>
                                        <p:tav tm="100000">
                                          <p:val>
                                            <p:strVal val="#ppt_w"/>
                                          </p:val>
                                        </p:tav>
                                      </p:tavLst>
                                    </p:anim>
                                    <p:anim calcmode="lin" valueType="num">
                                      <p:cBhvr>
                                        <p:cTn id="26" dur="500" fill="hold"/>
                                        <p:tgtEl>
                                          <p:spTgt spid="81"/>
                                        </p:tgtEl>
                                        <p:attrNameLst>
                                          <p:attrName>ppt_h</p:attrName>
                                        </p:attrNameLst>
                                      </p:cBhvr>
                                      <p:tavLst>
                                        <p:tav tm="0">
                                          <p:val>
                                            <p:fltVal val="0"/>
                                          </p:val>
                                        </p:tav>
                                        <p:tav tm="100000">
                                          <p:val>
                                            <p:strVal val="#ppt_h"/>
                                          </p:val>
                                        </p:tav>
                                      </p:tavLst>
                                    </p:anim>
                                    <p:animEffect transition="in" filter="fade">
                                      <p:cBhvr>
                                        <p:cTn id="2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10"/>
          <p:cNvSpPr/>
          <p:nvPr/>
        </p:nvSpPr>
        <p:spPr>
          <a:xfrm>
            <a:off x="1800133" y="2172983"/>
            <a:ext cx="1446702" cy="1446701"/>
          </a:xfrm>
          <a:prstGeom prst="rect">
            <a:avLst/>
          </a:prstGeom>
          <a:solidFill>
            <a:srgbClr val="EA7C00"/>
          </a:solidFill>
          <a:ln>
            <a:noFill/>
          </a:ln>
          <a:effectLst>
            <a:outerShdw blurRad="800100" dist="368300" algn="l" rotWithShape="0">
              <a:prstClr val="black">
                <a:alpha val="7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文本框 1"/>
          <p:cNvSpPr txBox="1"/>
          <p:nvPr/>
        </p:nvSpPr>
        <p:spPr>
          <a:xfrm>
            <a:off x="640189" y="344666"/>
            <a:ext cx="1437125" cy="400110"/>
          </a:xfrm>
          <a:prstGeom prst="rect">
            <a:avLst/>
          </a:prstGeom>
          <a:noFill/>
        </p:spPr>
        <p:txBody>
          <a:bodyPr wrap="none" rtlCol="0">
            <a:spAutoFit/>
          </a:bodyPr>
          <a:lstStyle/>
          <a:p>
            <a:r>
              <a:rPr lang="en-US" altLang="zh-CN" sz="2000" dirty="0"/>
              <a:t>YOUR LOGO</a:t>
            </a:r>
            <a:endParaRPr lang="zh-CN" altLang="en-US" sz="2000" dirty="0"/>
          </a:p>
        </p:txBody>
      </p:sp>
      <p:grpSp>
        <p:nvGrpSpPr>
          <p:cNvPr id="36" name="组合 35"/>
          <p:cNvGrpSpPr/>
          <p:nvPr/>
        </p:nvGrpSpPr>
        <p:grpSpPr>
          <a:xfrm>
            <a:off x="3882933" y="4023146"/>
            <a:ext cx="6270219" cy="2110954"/>
            <a:chOff x="3882933" y="4023146"/>
            <a:chExt cx="6270219" cy="2110954"/>
          </a:xfrm>
        </p:grpSpPr>
        <p:cxnSp>
          <p:nvCxnSpPr>
            <p:cNvPr id="37" name="直接连接符 36"/>
            <p:cNvCxnSpPr/>
            <p:nvPr/>
          </p:nvCxnSpPr>
          <p:spPr>
            <a:xfrm>
              <a:off x="3964382" y="6134100"/>
              <a:ext cx="940554"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3882933" y="4023146"/>
              <a:ext cx="6270219" cy="1838882"/>
              <a:chOff x="3882933" y="4023146"/>
              <a:chExt cx="6270219" cy="1838882"/>
            </a:xfrm>
          </p:grpSpPr>
          <p:sp>
            <p:nvSpPr>
              <p:cNvPr id="39" name="PA-文本框 22"/>
              <p:cNvSpPr txBox="1"/>
              <p:nvPr>
                <p:custDataLst>
                  <p:tags r:id="rId1"/>
                </p:custDataLst>
              </p:nvPr>
            </p:nvSpPr>
            <p:spPr>
              <a:xfrm>
                <a:off x="3882933" y="4023146"/>
                <a:ext cx="4360140" cy="1323439"/>
              </a:xfrm>
              <a:prstGeom prst="rect">
                <a:avLst/>
              </a:prstGeom>
              <a:noFill/>
            </p:spPr>
            <p:txBody>
              <a:bodyPr wrap="square" rtlCol="0">
                <a:spAutoFit/>
              </a:bodyPr>
              <a:lstStyle/>
              <a:p>
                <a:pPr algn="dist"/>
                <a:r>
                  <a:rPr lang="zh-CN" altLang="en-US" sz="8000" dirty="0">
                    <a:solidFill>
                      <a:schemeClr val="tx1">
                        <a:lumMod val="65000"/>
                        <a:lumOff val="35000"/>
                      </a:schemeClr>
                    </a:solidFill>
                    <a:latin typeface="庞门正道标题体" panose="02010600030101010101" pitchFamily="2" charset="-122"/>
                    <a:ea typeface="庞门正道标题体" panose="02010600030101010101" pitchFamily="2" charset="-122"/>
                    <a:sym typeface="庞门正道标题体" panose="02010600030101010101" pitchFamily="2" charset="-122"/>
                  </a:rPr>
                  <a:t>试用概况</a:t>
                </a:r>
                <a:endParaRPr lang="zh-CN" altLang="en-US" sz="8000" dirty="0">
                  <a:solidFill>
                    <a:schemeClr val="tx1">
                      <a:lumMod val="65000"/>
                      <a:lumOff val="35000"/>
                    </a:schemeClr>
                  </a:solidFill>
                  <a:latin typeface="庞门正道标题体" panose="02010600030101010101" pitchFamily="2" charset="-122"/>
                  <a:ea typeface="庞门正道标题体" panose="02010600030101010101" pitchFamily="2" charset="-122"/>
                  <a:sym typeface="庞门正道标题体" panose="02010600030101010101" pitchFamily="2" charset="-122"/>
                </a:endParaRPr>
              </a:p>
            </p:txBody>
          </p:sp>
          <p:sp>
            <p:nvSpPr>
              <p:cNvPr id="40" name="PA-文本框 14"/>
              <p:cNvSpPr txBox="1"/>
              <p:nvPr>
                <p:custDataLst>
                  <p:tags r:id="rId2"/>
                </p:custDataLst>
              </p:nvPr>
            </p:nvSpPr>
            <p:spPr>
              <a:xfrm>
                <a:off x="3916725" y="5152090"/>
                <a:ext cx="6236427" cy="709938"/>
              </a:xfrm>
              <a:prstGeom prst="rect">
                <a:avLst/>
              </a:prstGeom>
              <a:noFill/>
            </p:spPr>
            <p:txBody>
              <a:bodyPr wrap="square" rtlCol="0">
                <a:spAutoFit/>
              </a:bodyPr>
              <a:lstStyle/>
              <a:p>
                <a:pPr algn="just">
                  <a:lnSpc>
                    <a:spcPct val="150000"/>
                  </a:lnSpc>
                </a:pPr>
                <a:r>
                  <a:rPr lang="en-US" altLang="zh-CN" sz="1400" dirty="0">
                    <a:solidFill>
                      <a:schemeClr val="tx1">
                        <a:lumMod val="50000"/>
                        <a:lumOff val="50000"/>
                      </a:schemeClr>
                    </a:solidFill>
                    <a:latin typeface="OPPOSans L" panose="00020600040101010101" pitchFamily="18" charset="-122"/>
                    <a:ea typeface="OPPOSans L" panose="00020600040101010101" pitchFamily="18" charset="-122"/>
                    <a:sym typeface="OPPOSans L" panose="00020600040101010101" pitchFamily="18" charset="-122"/>
                  </a:rPr>
                  <a:t>LOREM IPSUM DOLOR SIT AMET, CONSECTETUER ADIPISCING ELIT. MAECENAS PORTTITOR CONGUE MASSA. FUSCE POSUERE</a:t>
                </a:r>
                <a:endParaRPr lang="en-US" altLang="zh-CN" sz="1400" dirty="0">
                  <a:solidFill>
                    <a:schemeClr val="tx1">
                      <a:lumMod val="50000"/>
                      <a:lumOff val="50000"/>
                    </a:schemeClr>
                  </a:solidFill>
                  <a:latin typeface="OPPOSans L" panose="00020600040101010101" pitchFamily="18" charset="-122"/>
                  <a:ea typeface="OPPOSans L" panose="00020600040101010101" pitchFamily="18" charset="-122"/>
                  <a:sym typeface="OPPOSans L" panose="00020600040101010101" pitchFamily="18" charset="-122"/>
                </a:endParaRPr>
              </a:p>
            </p:txBody>
          </p:sp>
        </p:grpSp>
      </p:grpSp>
      <p:pic>
        <p:nvPicPr>
          <p:cNvPr id="44" name="图片 43"/>
          <p:cNvPicPr>
            <a:picLocks noChangeAspect="1"/>
          </p:cNvPicPr>
          <p:nvPr/>
        </p:nvPicPr>
        <p:blipFill>
          <a:blip r:embed="rId3"/>
          <a:stretch>
            <a:fillRect/>
          </a:stretch>
        </p:blipFill>
        <p:spPr>
          <a:xfrm>
            <a:off x="4253904" y="425156"/>
            <a:ext cx="3684192" cy="3597990"/>
          </a:xfrm>
          <a:prstGeom prst="rect">
            <a:avLst/>
          </a:prstGeom>
        </p:spPr>
      </p:pic>
      <p:grpSp>
        <p:nvGrpSpPr>
          <p:cNvPr id="48" name="组合 47"/>
          <p:cNvGrpSpPr/>
          <p:nvPr/>
        </p:nvGrpSpPr>
        <p:grpSpPr>
          <a:xfrm>
            <a:off x="1989194" y="2172983"/>
            <a:ext cx="7555098" cy="1446550"/>
            <a:chOff x="1643015" y="1996817"/>
            <a:chExt cx="7555098" cy="1446550"/>
          </a:xfrm>
        </p:grpSpPr>
        <p:sp>
          <p:nvSpPr>
            <p:cNvPr id="49" name="PA-文本框 22"/>
            <p:cNvSpPr txBox="1"/>
            <p:nvPr>
              <p:custDataLst>
                <p:tags r:id="rId4"/>
              </p:custDataLst>
            </p:nvPr>
          </p:nvSpPr>
          <p:spPr>
            <a:xfrm>
              <a:off x="2993888" y="1996817"/>
              <a:ext cx="6204225" cy="1446550"/>
            </a:xfrm>
            <a:prstGeom prst="rect">
              <a:avLst/>
            </a:prstGeom>
            <a:noFill/>
          </p:spPr>
          <p:txBody>
            <a:bodyPr wrap="square" rtlCol="0">
              <a:spAutoFit/>
            </a:bodyPr>
            <a:lstStyle/>
            <a:p>
              <a:pPr algn="just"/>
              <a:r>
                <a:rPr lang="en-US" altLang="zh-CN" sz="8800" dirty="0">
                  <a:gradFill>
                    <a:gsLst>
                      <a:gs pos="50000">
                        <a:schemeClr val="bg1"/>
                      </a:gs>
                      <a:gs pos="80000">
                        <a:schemeClr val="bg1">
                          <a:alpha val="0"/>
                        </a:schemeClr>
                      </a:gs>
                    </a:gsLst>
                    <a:lin ang="5400000" scaled="0"/>
                  </a:gradFill>
                  <a:effectLst>
                    <a:outerShdw blurRad="101600" dist="101600" dir="2700000" algn="tl" rotWithShape="0">
                      <a:prstClr val="black">
                        <a:alpha val="10000"/>
                      </a:prstClr>
                    </a:outerShdw>
                  </a:effectLst>
                  <a:latin typeface="思源宋体 CN Light" panose="02020300000000000000" pitchFamily="18" charset="-122"/>
                  <a:ea typeface="OPPOSans H" panose="00020600040101010101" pitchFamily="18" charset="-122"/>
                  <a:sym typeface="Roboto Bk" pitchFamily="2" charset="0"/>
                </a:rPr>
                <a:t>CHAP 01</a:t>
              </a:r>
              <a:endParaRPr lang="zh-CN" altLang="en-US" sz="8800" dirty="0">
                <a:gradFill>
                  <a:gsLst>
                    <a:gs pos="50000">
                      <a:schemeClr val="bg1"/>
                    </a:gs>
                    <a:gs pos="80000">
                      <a:schemeClr val="bg1">
                        <a:alpha val="0"/>
                      </a:schemeClr>
                    </a:gs>
                  </a:gsLst>
                  <a:lin ang="5400000" scaled="0"/>
                </a:gradFill>
                <a:effectLst>
                  <a:outerShdw blurRad="101600" dist="101600" dir="2700000" algn="tl" rotWithShape="0">
                    <a:prstClr val="black">
                      <a:alpha val="10000"/>
                    </a:prstClr>
                  </a:outerShdw>
                </a:effectLst>
                <a:latin typeface="思源宋体 CN Light" panose="02020300000000000000" pitchFamily="18" charset="-122"/>
                <a:ea typeface="OPPOSans H" panose="00020600040101010101" pitchFamily="18" charset="-122"/>
                <a:sym typeface="Roboto Bk" pitchFamily="2" charset="0"/>
              </a:endParaRPr>
            </a:p>
          </p:txBody>
        </p:sp>
        <p:sp>
          <p:nvSpPr>
            <p:cNvPr id="50" name="home-outline-variant_37241"/>
            <p:cNvSpPr>
              <a:spLocks noChangeAspect="1"/>
            </p:cNvSpPr>
            <p:nvPr/>
          </p:nvSpPr>
          <p:spPr bwMode="auto">
            <a:xfrm>
              <a:off x="1643015" y="2375518"/>
              <a:ext cx="964586" cy="774082"/>
            </a:xfrm>
            <a:custGeom>
              <a:avLst/>
              <a:gdLst>
                <a:gd name="T0" fmla="*/ 469 w 474"/>
                <a:gd name="T1" fmla="*/ 155 h 381"/>
                <a:gd name="T2" fmla="*/ 451 w 474"/>
                <a:gd name="T3" fmla="*/ 165 h 381"/>
                <a:gd name="T4" fmla="*/ 441 w 474"/>
                <a:gd name="T5" fmla="*/ 162 h 381"/>
                <a:gd name="T6" fmla="*/ 237 w 474"/>
                <a:gd name="T7" fmla="*/ 44 h 381"/>
                <a:gd name="T8" fmla="*/ 33 w 474"/>
                <a:gd name="T9" fmla="*/ 162 h 381"/>
                <a:gd name="T10" fmla="*/ 6 w 474"/>
                <a:gd name="T11" fmla="*/ 155 h 381"/>
                <a:gd name="T12" fmla="*/ 13 w 474"/>
                <a:gd name="T13" fmla="*/ 127 h 381"/>
                <a:gd name="T14" fmla="*/ 227 w 474"/>
                <a:gd name="T15" fmla="*/ 4 h 381"/>
                <a:gd name="T16" fmla="*/ 247 w 474"/>
                <a:gd name="T17" fmla="*/ 4 h 381"/>
                <a:gd name="T18" fmla="*/ 461 w 474"/>
                <a:gd name="T19" fmla="*/ 127 h 381"/>
                <a:gd name="T20" fmla="*/ 469 w 474"/>
                <a:gd name="T21" fmla="*/ 155 h 381"/>
                <a:gd name="T22" fmla="*/ 418 w 474"/>
                <a:gd name="T23" fmla="*/ 176 h 381"/>
                <a:gd name="T24" fmla="*/ 418 w 474"/>
                <a:gd name="T25" fmla="*/ 361 h 381"/>
                <a:gd name="T26" fmla="*/ 398 w 474"/>
                <a:gd name="T27" fmla="*/ 381 h 381"/>
                <a:gd name="T28" fmla="*/ 317 w 474"/>
                <a:gd name="T29" fmla="*/ 381 h 381"/>
                <a:gd name="T30" fmla="*/ 297 w 474"/>
                <a:gd name="T31" fmla="*/ 361 h 381"/>
                <a:gd name="T32" fmla="*/ 297 w 474"/>
                <a:gd name="T33" fmla="*/ 302 h 381"/>
                <a:gd name="T34" fmla="*/ 237 w 474"/>
                <a:gd name="T35" fmla="*/ 242 h 381"/>
                <a:gd name="T36" fmla="*/ 177 w 474"/>
                <a:gd name="T37" fmla="*/ 302 h 381"/>
                <a:gd name="T38" fmla="*/ 177 w 474"/>
                <a:gd name="T39" fmla="*/ 361 h 381"/>
                <a:gd name="T40" fmla="*/ 157 w 474"/>
                <a:gd name="T41" fmla="*/ 381 h 381"/>
                <a:gd name="T42" fmla="*/ 76 w 474"/>
                <a:gd name="T43" fmla="*/ 381 h 381"/>
                <a:gd name="T44" fmla="*/ 56 w 474"/>
                <a:gd name="T45" fmla="*/ 361 h 381"/>
                <a:gd name="T46" fmla="*/ 56 w 474"/>
                <a:gd name="T47" fmla="*/ 176 h 381"/>
                <a:gd name="T48" fmla="*/ 66 w 474"/>
                <a:gd name="T49" fmla="*/ 158 h 381"/>
                <a:gd name="T50" fmla="*/ 227 w 474"/>
                <a:gd name="T51" fmla="*/ 65 h 381"/>
                <a:gd name="T52" fmla="*/ 247 w 474"/>
                <a:gd name="T53" fmla="*/ 65 h 381"/>
                <a:gd name="T54" fmla="*/ 408 w 474"/>
                <a:gd name="T55" fmla="*/ 158 h 381"/>
                <a:gd name="T56" fmla="*/ 418 w 474"/>
                <a:gd name="T57" fmla="*/ 176 h 381"/>
                <a:gd name="T58" fmla="*/ 378 w 474"/>
                <a:gd name="T59" fmla="*/ 187 h 381"/>
                <a:gd name="T60" fmla="*/ 237 w 474"/>
                <a:gd name="T61" fmla="*/ 106 h 381"/>
                <a:gd name="T62" fmla="*/ 96 w 474"/>
                <a:gd name="T63" fmla="*/ 187 h 381"/>
                <a:gd name="T64" fmla="*/ 96 w 474"/>
                <a:gd name="T65" fmla="*/ 341 h 381"/>
                <a:gd name="T66" fmla="*/ 137 w 474"/>
                <a:gd name="T67" fmla="*/ 341 h 381"/>
                <a:gd name="T68" fmla="*/ 137 w 474"/>
                <a:gd name="T69" fmla="*/ 302 h 381"/>
                <a:gd name="T70" fmla="*/ 237 w 474"/>
                <a:gd name="T71" fmla="*/ 202 h 381"/>
                <a:gd name="T72" fmla="*/ 337 w 474"/>
                <a:gd name="T73" fmla="*/ 302 h 381"/>
                <a:gd name="T74" fmla="*/ 337 w 474"/>
                <a:gd name="T75" fmla="*/ 341 h 381"/>
                <a:gd name="T76" fmla="*/ 378 w 474"/>
                <a:gd name="T77" fmla="*/ 341 h 381"/>
                <a:gd name="T78" fmla="*/ 378 w 474"/>
                <a:gd name="T79" fmla="*/ 187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4" h="381">
                  <a:moveTo>
                    <a:pt x="469" y="155"/>
                  </a:moveTo>
                  <a:cubicBezTo>
                    <a:pt x="465" y="161"/>
                    <a:pt x="458" y="165"/>
                    <a:pt x="451" y="165"/>
                  </a:cubicBezTo>
                  <a:cubicBezTo>
                    <a:pt x="448" y="165"/>
                    <a:pt x="444" y="164"/>
                    <a:pt x="441" y="162"/>
                  </a:cubicBezTo>
                  <a:lnTo>
                    <a:pt x="237" y="44"/>
                  </a:lnTo>
                  <a:lnTo>
                    <a:pt x="33" y="162"/>
                  </a:lnTo>
                  <a:cubicBezTo>
                    <a:pt x="23" y="168"/>
                    <a:pt x="11" y="164"/>
                    <a:pt x="6" y="155"/>
                  </a:cubicBezTo>
                  <a:cubicBezTo>
                    <a:pt x="0" y="145"/>
                    <a:pt x="3" y="133"/>
                    <a:pt x="13" y="127"/>
                  </a:cubicBezTo>
                  <a:lnTo>
                    <a:pt x="227" y="4"/>
                  </a:lnTo>
                  <a:cubicBezTo>
                    <a:pt x="233" y="0"/>
                    <a:pt x="241" y="0"/>
                    <a:pt x="247" y="4"/>
                  </a:cubicBezTo>
                  <a:lnTo>
                    <a:pt x="461" y="127"/>
                  </a:lnTo>
                  <a:cubicBezTo>
                    <a:pt x="471" y="133"/>
                    <a:pt x="474" y="145"/>
                    <a:pt x="469" y="155"/>
                  </a:cubicBezTo>
                  <a:close/>
                  <a:moveTo>
                    <a:pt x="418" y="176"/>
                  </a:moveTo>
                  <a:lnTo>
                    <a:pt x="418" y="361"/>
                  </a:lnTo>
                  <a:cubicBezTo>
                    <a:pt x="418" y="372"/>
                    <a:pt x="409" y="381"/>
                    <a:pt x="398" y="381"/>
                  </a:cubicBezTo>
                  <a:lnTo>
                    <a:pt x="317" y="381"/>
                  </a:lnTo>
                  <a:cubicBezTo>
                    <a:pt x="306" y="381"/>
                    <a:pt x="297" y="372"/>
                    <a:pt x="297" y="361"/>
                  </a:cubicBezTo>
                  <a:lnTo>
                    <a:pt x="297" y="302"/>
                  </a:lnTo>
                  <a:cubicBezTo>
                    <a:pt x="297" y="269"/>
                    <a:pt x="270" y="242"/>
                    <a:pt x="237" y="242"/>
                  </a:cubicBezTo>
                  <a:cubicBezTo>
                    <a:pt x="204" y="242"/>
                    <a:pt x="177" y="269"/>
                    <a:pt x="177" y="302"/>
                  </a:cubicBezTo>
                  <a:lnTo>
                    <a:pt x="177" y="361"/>
                  </a:lnTo>
                  <a:cubicBezTo>
                    <a:pt x="177" y="372"/>
                    <a:pt x="168" y="381"/>
                    <a:pt x="157" y="381"/>
                  </a:cubicBezTo>
                  <a:lnTo>
                    <a:pt x="76" y="381"/>
                  </a:lnTo>
                  <a:cubicBezTo>
                    <a:pt x="65" y="381"/>
                    <a:pt x="56" y="372"/>
                    <a:pt x="56" y="361"/>
                  </a:cubicBezTo>
                  <a:lnTo>
                    <a:pt x="56" y="176"/>
                  </a:lnTo>
                  <a:cubicBezTo>
                    <a:pt x="56" y="168"/>
                    <a:pt x="60" y="162"/>
                    <a:pt x="66" y="158"/>
                  </a:cubicBezTo>
                  <a:lnTo>
                    <a:pt x="227" y="65"/>
                  </a:lnTo>
                  <a:cubicBezTo>
                    <a:pt x="233" y="62"/>
                    <a:pt x="241" y="62"/>
                    <a:pt x="247" y="65"/>
                  </a:cubicBezTo>
                  <a:lnTo>
                    <a:pt x="408" y="158"/>
                  </a:lnTo>
                  <a:cubicBezTo>
                    <a:pt x="414" y="162"/>
                    <a:pt x="418" y="168"/>
                    <a:pt x="418" y="176"/>
                  </a:cubicBezTo>
                  <a:close/>
                  <a:moveTo>
                    <a:pt x="378" y="187"/>
                  </a:moveTo>
                  <a:lnTo>
                    <a:pt x="237" y="106"/>
                  </a:lnTo>
                  <a:lnTo>
                    <a:pt x="96" y="187"/>
                  </a:lnTo>
                  <a:lnTo>
                    <a:pt x="96" y="341"/>
                  </a:lnTo>
                  <a:lnTo>
                    <a:pt x="137" y="341"/>
                  </a:lnTo>
                  <a:lnTo>
                    <a:pt x="137" y="302"/>
                  </a:lnTo>
                  <a:cubicBezTo>
                    <a:pt x="137" y="247"/>
                    <a:pt x="182" y="202"/>
                    <a:pt x="237" y="202"/>
                  </a:cubicBezTo>
                  <a:cubicBezTo>
                    <a:pt x="292" y="202"/>
                    <a:pt x="337" y="247"/>
                    <a:pt x="337" y="302"/>
                  </a:cubicBezTo>
                  <a:lnTo>
                    <a:pt x="337" y="341"/>
                  </a:lnTo>
                  <a:lnTo>
                    <a:pt x="378" y="341"/>
                  </a:lnTo>
                  <a:lnTo>
                    <a:pt x="378" y="187"/>
                  </a:lnTo>
                  <a:close/>
                </a:path>
              </a:pathLst>
            </a:custGeom>
            <a:gradFill>
              <a:gsLst>
                <a:gs pos="10000">
                  <a:schemeClr val="bg1"/>
                </a:gs>
                <a:gs pos="100000">
                  <a:schemeClr val="bg1">
                    <a:alpha val="0"/>
                  </a:schemeClr>
                </a:gs>
              </a:gsLst>
              <a:lin ang="2700000" scaled="0"/>
            </a:gradFill>
            <a:ln>
              <a:noFill/>
            </a:ln>
          </p:spPr>
          <p:txBody>
            <a:bodyPr/>
            <a:lstStyle/>
            <a:p>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anim calcmode="lin" valueType="num">
                                      <p:cBhvr>
                                        <p:cTn id="8" dur="500" fill="hold"/>
                                        <p:tgtEl>
                                          <p:spTgt spid="36"/>
                                        </p:tgtEl>
                                        <p:attrNameLst>
                                          <p:attrName>ppt_x</p:attrName>
                                        </p:attrNameLst>
                                      </p:cBhvr>
                                      <p:tavLst>
                                        <p:tav tm="0">
                                          <p:val>
                                            <p:strVal val="#ppt_x"/>
                                          </p:val>
                                        </p:tav>
                                        <p:tav tm="100000">
                                          <p:val>
                                            <p:strVal val="#ppt_x"/>
                                          </p:val>
                                        </p:tav>
                                      </p:tavLst>
                                    </p:anim>
                                    <p:anim calcmode="lin" valueType="num">
                                      <p:cBhvr>
                                        <p:cTn id="9" dur="500" fill="hold"/>
                                        <p:tgtEl>
                                          <p:spTgt spid="3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500" fill="hold"/>
                                        <p:tgtEl>
                                          <p:spTgt spid="48"/>
                                        </p:tgtEl>
                                        <p:attrNameLst>
                                          <p:attrName>ppt_w</p:attrName>
                                        </p:attrNameLst>
                                      </p:cBhvr>
                                      <p:tavLst>
                                        <p:tav tm="0">
                                          <p:val>
                                            <p:fltVal val="0"/>
                                          </p:val>
                                        </p:tav>
                                        <p:tav tm="100000">
                                          <p:val>
                                            <p:strVal val="#ppt_w"/>
                                          </p:val>
                                        </p:tav>
                                      </p:tavLst>
                                    </p:anim>
                                    <p:anim calcmode="lin" valueType="num">
                                      <p:cBhvr>
                                        <p:cTn id="14" dur="500" fill="hold"/>
                                        <p:tgtEl>
                                          <p:spTgt spid="48"/>
                                        </p:tgtEl>
                                        <p:attrNameLst>
                                          <p:attrName>ppt_h</p:attrName>
                                        </p:attrNameLst>
                                      </p:cBhvr>
                                      <p:tavLst>
                                        <p:tav tm="0">
                                          <p:val>
                                            <p:fltVal val="0"/>
                                          </p:val>
                                        </p:tav>
                                        <p:tav tm="100000">
                                          <p:val>
                                            <p:strVal val="#ppt_h"/>
                                          </p:val>
                                        </p:tav>
                                      </p:tavLst>
                                    </p:anim>
                                    <p:animEffect transition="in" filter="fade">
                                      <p:cBhvr>
                                        <p:cTn id="1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PA-组合 5"/>
          <p:cNvGrpSpPr/>
          <p:nvPr>
            <p:custDataLst>
              <p:tags r:id="rId1"/>
            </p:custDataLst>
          </p:nvPr>
        </p:nvGrpSpPr>
        <p:grpSpPr>
          <a:xfrm>
            <a:off x="1479247" y="4661564"/>
            <a:ext cx="3838477" cy="1237860"/>
            <a:chOff x="1282163" y="2084244"/>
            <a:chExt cx="3838477" cy="1237860"/>
          </a:xfrm>
        </p:grpSpPr>
        <p:sp>
          <p:nvSpPr>
            <p:cNvPr id="3" name="PA-矩形 23"/>
            <p:cNvSpPr/>
            <p:nvPr>
              <p:custDataLst>
                <p:tags r:id="rId2"/>
              </p:custDataLst>
            </p:nvPr>
          </p:nvSpPr>
          <p:spPr>
            <a:xfrm>
              <a:off x="1282163" y="2612166"/>
              <a:ext cx="3838477" cy="709938"/>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rPr>
                <a:t>此处添加详细文本描述，建议与标题相关并符合整体语言风格，语言描述尽量此处添加</a:t>
              </a:r>
              <a:endParaRPr kumimoji="0" lang="en-US" sz="1400" b="0" i="0" u="none" strike="noStrike" kern="1200" cap="none" spc="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4" name="PA-文本框 24"/>
            <p:cNvSpPr txBox="1"/>
            <p:nvPr>
              <p:custDataLst>
                <p:tags r:id="rId3"/>
              </p:custDataLst>
            </p:nvPr>
          </p:nvSpPr>
          <p:spPr>
            <a:xfrm>
              <a:off x="2030693" y="2084244"/>
              <a:ext cx="234141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EA7C00"/>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rPr>
                <a:t>标题文字添加</a:t>
              </a:r>
              <a:endParaRPr kumimoji="0" lang="en-GB" sz="2400" b="1" i="0" u="none" strike="noStrike" kern="1200" cap="none" spc="0" normalizeH="0" baseline="0" noProof="0" dirty="0">
                <a:ln>
                  <a:noFill/>
                </a:ln>
                <a:solidFill>
                  <a:srgbClr val="EA7C00"/>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grpSp>
      <p:sp>
        <p:nvSpPr>
          <p:cNvPr id="10" name="PA-椭圆 9"/>
          <p:cNvSpPr>
            <a:spLocks noChangeAspect="1"/>
          </p:cNvSpPr>
          <p:nvPr>
            <p:custDataLst>
              <p:tags r:id="rId4"/>
            </p:custDataLst>
          </p:nvPr>
        </p:nvSpPr>
        <p:spPr>
          <a:xfrm>
            <a:off x="1689194" y="1267460"/>
            <a:ext cx="3240000" cy="3240000"/>
          </a:xfrm>
          <a:prstGeom prst="diamond">
            <a:avLst/>
          </a:prstGeom>
          <a:blipFill>
            <a:blip r:embed="rId5"/>
            <a:stretch>
              <a:fillRect l="-15000" r="-15000"/>
            </a:stretch>
          </a:blipFill>
          <a:ln>
            <a:noFill/>
          </a:ln>
          <a:effectLst>
            <a:outerShdw dist="190500" algn="t"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OPPOSans L"/>
              <a:ea typeface="OPPOSans R"/>
              <a:cs typeface="+mn-cs"/>
            </a:endParaRPr>
          </a:p>
        </p:txBody>
      </p:sp>
      <p:sp>
        <p:nvSpPr>
          <p:cNvPr id="19" name="PA-椭圆 9"/>
          <p:cNvSpPr>
            <a:spLocks noChangeAspect="1"/>
          </p:cNvSpPr>
          <p:nvPr>
            <p:custDataLst>
              <p:tags r:id="rId6"/>
            </p:custDataLst>
          </p:nvPr>
        </p:nvSpPr>
        <p:spPr>
          <a:xfrm>
            <a:off x="7084222" y="1267460"/>
            <a:ext cx="3240000" cy="3240000"/>
          </a:xfrm>
          <a:prstGeom prst="diamond">
            <a:avLst/>
          </a:prstGeom>
          <a:blipFill>
            <a:blip r:embed="rId7"/>
            <a:stretch>
              <a:fillRect l="-15000" r="-15000"/>
            </a:stretch>
          </a:blipFill>
          <a:ln>
            <a:noFill/>
          </a:ln>
          <a:effectLst>
            <a:outerShdw dist="190500" algn="t"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OPPOSans L"/>
              <a:ea typeface="OPPOSans R"/>
              <a:cs typeface="+mn-cs"/>
            </a:endParaRPr>
          </a:p>
        </p:txBody>
      </p:sp>
      <p:grpSp>
        <p:nvGrpSpPr>
          <p:cNvPr id="20" name="PA-组合 5"/>
          <p:cNvGrpSpPr/>
          <p:nvPr>
            <p:custDataLst>
              <p:tags r:id="rId8"/>
            </p:custDataLst>
          </p:nvPr>
        </p:nvGrpSpPr>
        <p:grpSpPr>
          <a:xfrm>
            <a:off x="6874275" y="4661564"/>
            <a:ext cx="3838477" cy="1237860"/>
            <a:chOff x="1282163" y="2084244"/>
            <a:chExt cx="3838477" cy="1237860"/>
          </a:xfrm>
        </p:grpSpPr>
        <p:sp>
          <p:nvSpPr>
            <p:cNvPr id="21" name="PA-矩形 23"/>
            <p:cNvSpPr/>
            <p:nvPr>
              <p:custDataLst>
                <p:tags r:id="rId9"/>
              </p:custDataLst>
            </p:nvPr>
          </p:nvSpPr>
          <p:spPr>
            <a:xfrm>
              <a:off x="1282163" y="2612166"/>
              <a:ext cx="3838477" cy="709938"/>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rPr>
                <a:t>此处添加详细文本描述，建议与标题相关并符合整体语言风格，语言描述尽量此处添加</a:t>
              </a:r>
              <a:endParaRPr kumimoji="0" lang="en-US" sz="1400" b="0" i="0" u="none" strike="noStrike" kern="1200" cap="none" spc="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22" name="PA-文本框 24"/>
            <p:cNvSpPr txBox="1"/>
            <p:nvPr>
              <p:custDataLst>
                <p:tags r:id="rId10"/>
              </p:custDataLst>
            </p:nvPr>
          </p:nvSpPr>
          <p:spPr>
            <a:xfrm>
              <a:off x="2030693" y="2084244"/>
              <a:ext cx="234141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EA7C00"/>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rPr>
                <a:t>标题文字添加</a:t>
              </a:r>
              <a:endParaRPr kumimoji="0" lang="en-GB" sz="2400" b="1" i="0" u="none" strike="noStrike" kern="1200" cap="none" spc="0" normalizeH="0" baseline="0" noProof="0" dirty="0">
                <a:ln>
                  <a:noFill/>
                </a:ln>
                <a:solidFill>
                  <a:srgbClr val="EA7C00"/>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P spid="19"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A-任意多边形 17"/>
          <p:cNvSpPr/>
          <p:nvPr>
            <p:custDataLst>
              <p:tags r:id="rId1"/>
            </p:custDataLst>
          </p:nvPr>
        </p:nvSpPr>
        <p:spPr>
          <a:xfrm>
            <a:off x="775254" y="1742440"/>
            <a:ext cx="5044440" cy="3779520"/>
          </a:xfrm>
          <a:custGeom>
            <a:avLst/>
            <a:gdLst>
              <a:gd name="connsiteX0" fmla="*/ 4052472 w 5044440"/>
              <a:gd name="connsiteY0" fmla="*/ 1163956 h 3779520"/>
              <a:gd name="connsiteX1" fmla="*/ 5044440 w 5044440"/>
              <a:gd name="connsiteY1" fmla="*/ 1163956 h 3779520"/>
              <a:gd name="connsiteX2" fmla="*/ 4466689 w 5044440"/>
              <a:gd name="connsiteY2" fmla="*/ 3453129 h 3779520"/>
              <a:gd name="connsiteX3" fmla="*/ 3474721 w 5044440"/>
              <a:gd name="connsiteY3" fmla="*/ 3453129 h 3779520"/>
              <a:gd name="connsiteX4" fmla="*/ 684647 w 5044440"/>
              <a:gd name="connsiteY4" fmla="*/ 208280 h 3779520"/>
              <a:gd name="connsiteX5" fmla="*/ 1860151 w 5044440"/>
              <a:gd name="connsiteY5" fmla="*/ 208280 h 3779520"/>
              <a:gd name="connsiteX6" fmla="*/ 1175504 w 5044440"/>
              <a:gd name="connsiteY6" fmla="*/ 2921000 h 3779520"/>
              <a:gd name="connsiteX7" fmla="*/ 0 w 5044440"/>
              <a:gd name="connsiteY7" fmla="*/ 2921000 h 3779520"/>
              <a:gd name="connsiteX8" fmla="*/ 2325490 w 5044440"/>
              <a:gd name="connsiteY8" fmla="*/ 0 h 3779520"/>
              <a:gd name="connsiteX9" fmla="*/ 3963271 w 5044440"/>
              <a:gd name="connsiteY9" fmla="*/ 0 h 3779520"/>
              <a:gd name="connsiteX10" fmla="*/ 3009381 w 5044440"/>
              <a:gd name="connsiteY10" fmla="*/ 3779520 h 3779520"/>
              <a:gd name="connsiteX11" fmla="*/ 1371600 w 5044440"/>
              <a:gd name="connsiteY11" fmla="*/ 3779520 h 377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44440" h="3779520">
                <a:moveTo>
                  <a:pt x="4052472" y="1163956"/>
                </a:moveTo>
                <a:lnTo>
                  <a:pt x="5044440" y="1163956"/>
                </a:lnTo>
                <a:lnTo>
                  <a:pt x="4466689" y="3453129"/>
                </a:lnTo>
                <a:lnTo>
                  <a:pt x="3474721" y="3453129"/>
                </a:lnTo>
                <a:close/>
                <a:moveTo>
                  <a:pt x="684647" y="208280"/>
                </a:moveTo>
                <a:lnTo>
                  <a:pt x="1860151" y="208280"/>
                </a:lnTo>
                <a:lnTo>
                  <a:pt x="1175504" y="2921000"/>
                </a:lnTo>
                <a:lnTo>
                  <a:pt x="0" y="2921000"/>
                </a:lnTo>
                <a:close/>
                <a:moveTo>
                  <a:pt x="2325490" y="0"/>
                </a:moveTo>
                <a:lnTo>
                  <a:pt x="3963271" y="0"/>
                </a:lnTo>
                <a:lnTo>
                  <a:pt x="3009381" y="3779520"/>
                </a:lnTo>
                <a:lnTo>
                  <a:pt x="1371600" y="3779520"/>
                </a:lnTo>
                <a:close/>
              </a:path>
            </a:pathLst>
          </a:custGeom>
          <a:blipFill>
            <a:blip r:embed="rId2"/>
            <a:stretch>
              <a:fillRect l="-15000" r="-1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OPPOSans L"/>
              <a:ea typeface="OPPOSans R"/>
              <a:cs typeface="+mn-cs"/>
            </a:endParaRPr>
          </a:p>
        </p:txBody>
      </p:sp>
      <p:grpSp>
        <p:nvGrpSpPr>
          <p:cNvPr id="19" name="PA-组合 7"/>
          <p:cNvGrpSpPr/>
          <p:nvPr>
            <p:custDataLst>
              <p:tags r:id="rId3"/>
            </p:custDataLst>
          </p:nvPr>
        </p:nvGrpSpPr>
        <p:grpSpPr>
          <a:xfrm>
            <a:off x="6372307" y="2016581"/>
            <a:ext cx="4768134" cy="2509097"/>
            <a:chOff x="6372307" y="1661740"/>
            <a:chExt cx="4768134" cy="2509097"/>
          </a:xfrm>
        </p:grpSpPr>
        <p:cxnSp>
          <p:nvCxnSpPr>
            <p:cNvPr id="20" name="PA-直接连接符 5"/>
            <p:cNvCxnSpPr/>
            <p:nvPr>
              <p:custDataLst>
                <p:tags r:id="rId4"/>
              </p:custDataLst>
            </p:nvPr>
          </p:nvCxnSpPr>
          <p:spPr>
            <a:xfrm>
              <a:off x="6401874" y="2553559"/>
              <a:ext cx="471160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PA-文本框 2"/>
            <p:cNvSpPr txBox="1"/>
            <p:nvPr>
              <p:custDataLst>
                <p:tags r:id="rId5"/>
              </p:custDataLst>
            </p:nvPr>
          </p:nvSpPr>
          <p:spPr>
            <a:xfrm>
              <a:off x="7193035" y="1661740"/>
              <a:ext cx="3129280" cy="421719"/>
            </a:xfrm>
            <a:prstGeom prst="rect">
              <a:avLst/>
            </a:prstGeom>
            <a:solidFill>
              <a:srgbClr val="FFC000"/>
            </a:solidFill>
          </p:spPr>
          <p:txBody>
            <a:bodyPr wrap="square" lIns="0" tIns="0" rIns="0" bIns="0"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400" b="1" i="0" u="none" strike="noStrike" kern="1200" cap="none" spc="300" normalizeH="0" baseline="0" noProof="0" dirty="0">
                  <a:ln>
                    <a:noFill/>
                  </a:ln>
                  <a:solidFill>
                    <a:srgbClr val="FFFFFF"/>
                  </a:solidFill>
                  <a:effectLst/>
                  <a:uLnTx/>
                  <a:uFillTx/>
                  <a:latin typeface="OPPOSans R" panose="00020600040101010101" pitchFamily="18" charset="-122"/>
                  <a:ea typeface="OPPOSans R" panose="00020600040101010101" pitchFamily="18" charset="-122"/>
                  <a:cs typeface="OPPOSans R"/>
                  <a:sym typeface="OPPOSans R" panose="00020600040101010101" pitchFamily="18" charset="-122"/>
                </a:rPr>
                <a:t>输入小标题</a:t>
              </a:r>
              <a:endParaRPr kumimoji="0" lang="zh-CN" altLang="en-US" sz="2400" b="1" i="0" u="none" strike="noStrike" kern="1200" cap="none" spc="300" normalizeH="0" baseline="0" noProof="0" dirty="0">
                <a:ln>
                  <a:noFill/>
                </a:ln>
                <a:solidFill>
                  <a:srgbClr val="FFFFFF"/>
                </a:solidFill>
                <a:effectLst/>
                <a:uLnTx/>
                <a:uFillTx/>
                <a:latin typeface="OPPOSans R" panose="00020600040101010101" pitchFamily="18" charset="-122"/>
                <a:ea typeface="OPPOSans R" panose="00020600040101010101" pitchFamily="18" charset="-122"/>
                <a:cs typeface="OPPOSans R"/>
                <a:sym typeface="OPPOSans R" panose="00020600040101010101" pitchFamily="18" charset="-122"/>
              </a:endParaRPr>
            </a:p>
          </p:txBody>
        </p:sp>
        <p:sp>
          <p:nvSpPr>
            <p:cNvPr id="22" name="PA-文本框 3"/>
            <p:cNvSpPr txBox="1"/>
            <p:nvPr>
              <p:custDataLst>
                <p:tags r:id="rId6"/>
              </p:custDataLst>
            </p:nvPr>
          </p:nvSpPr>
          <p:spPr>
            <a:xfrm>
              <a:off x="7297847" y="2210529"/>
              <a:ext cx="2919656" cy="246221"/>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1600" b="0" i="1" u="none" strike="noStrike" kern="1200" cap="none" spc="300" normalizeH="0" baseline="0" noProof="0" dirty="0">
                  <a:ln>
                    <a:noFill/>
                  </a:ln>
                  <a:solidFill>
                    <a:srgbClr val="FFFFFF">
                      <a:lumMod val="65000"/>
                    </a:srgbClr>
                  </a:solidFill>
                  <a:effectLst/>
                  <a:uLnTx/>
                  <a:uFillTx/>
                  <a:latin typeface="OPPOSans R" panose="00020600040101010101" pitchFamily="18" charset="-122"/>
                  <a:ea typeface="OPPOSans R" panose="00020600040101010101" pitchFamily="18" charset="-122"/>
                  <a:cs typeface="OPPOSans R"/>
                  <a:sym typeface="OPPOSans R" panose="00020600040101010101" pitchFamily="18" charset="-122"/>
                </a:rPr>
                <a:t>PLEASE TEXT HERE</a:t>
              </a:r>
              <a:endParaRPr kumimoji="0" lang="zh-CN" altLang="en-US" sz="1600" b="0" i="1" u="none" strike="noStrike" kern="1200" cap="none" spc="300" normalizeH="0" baseline="0" noProof="0" dirty="0">
                <a:ln>
                  <a:noFill/>
                </a:ln>
                <a:solidFill>
                  <a:srgbClr val="FFFFFF">
                    <a:lumMod val="65000"/>
                  </a:srgbClr>
                </a:solidFill>
                <a:effectLst/>
                <a:uLnTx/>
                <a:uFillTx/>
                <a:latin typeface="OPPOSans R" panose="00020600040101010101" pitchFamily="18" charset="-122"/>
                <a:ea typeface="OPPOSans R" panose="00020600040101010101" pitchFamily="18" charset="-122"/>
                <a:cs typeface="OPPOSans R"/>
                <a:sym typeface="OPPOSans R" panose="00020600040101010101" pitchFamily="18" charset="-122"/>
              </a:endParaRPr>
            </a:p>
          </p:txBody>
        </p:sp>
        <p:sp>
          <p:nvSpPr>
            <p:cNvPr id="23" name="PA-矩形 4"/>
            <p:cNvSpPr/>
            <p:nvPr>
              <p:custDataLst>
                <p:tags r:id="rId7"/>
              </p:custDataLst>
            </p:nvPr>
          </p:nvSpPr>
          <p:spPr>
            <a:xfrm>
              <a:off x="6372307" y="2757052"/>
              <a:ext cx="4768134" cy="1413785"/>
            </a:xfrm>
            <a:prstGeom prst="rect">
              <a:avLst/>
            </a:prstGeom>
          </p:spPr>
          <p:txBody>
            <a:bodyPr wrap="square" lIns="0" tIns="0" rIns="0" bIns="0">
              <a:spAutoFit/>
            </a:bodyPr>
            <a:lstStyle/>
            <a:p>
              <a:pPr marL="0" marR="0" lvl="0" indent="0" algn="just" defTabSz="914400" rtl="0" eaLnBrk="1" fontAlgn="auto" latinLnBrk="0" hangingPunct="1">
                <a:lnSpc>
                  <a:spcPct val="2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0000">
                      <a:lumMod val="65000"/>
                      <a:lumOff val="35000"/>
                    </a:srgbClr>
                  </a:solidFill>
                  <a:effectLst/>
                  <a:uLnTx/>
                  <a:uFillTx/>
                  <a:latin typeface="OPPOSans R" panose="00020600040101010101" pitchFamily="18" charset="-122"/>
                  <a:ea typeface="OPPOSans R" panose="00020600040101010101" pitchFamily="18" charset="-122"/>
                  <a:cs typeface="OPPOSans R"/>
                  <a:sym typeface="OPPOSans R" panose="00020600040101010101" pitchFamily="18" charset="-122"/>
                </a:rPr>
                <a:t>此处添加说明的文字此处添加说明的文字此处添加说明的文字此处添加说明的文字此处添加说明的文字此处添加说明的文字</a:t>
              </a:r>
              <a:endParaRPr kumimoji="0" lang="zh-CN" altLang="en-US" sz="1600" b="0" i="0" u="none" strike="noStrike" kern="1200" cap="none" spc="0" normalizeH="0" baseline="0" noProof="0" dirty="0">
                <a:ln>
                  <a:noFill/>
                </a:ln>
                <a:solidFill>
                  <a:srgbClr val="000000">
                    <a:lumMod val="65000"/>
                    <a:lumOff val="35000"/>
                  </a:srgbClr>
                </a:solidFill>
                <a:effectLst/>
                <a:uLnTx/>
                <a:uFillTx/>
                <a:latin typeface="OPPOSans R" panose="00020600040101010101" pitchFamily="18" charset="-122"/>
                <a:ea typeface="OPPOSans R" panose="00020600040101010101" pitchFamily="18" charset="-122"/>
                <a:cs typeface="OPPOSans R"/>
                <a:sym typeface="OPPOSans R" panose="00020600040101010101"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PA-组合 16"/>
          <p:cNvGrpSpPr/>
          <p:nvPr>
            <p:custDataLst>
              <p:tags r:id="rId1"/>
            </p:custDataLst>
          </p:nvPr>
        </p:nvGrpSpPr>
        <p:grpSpPr>
          <a:xfrm>
            <a:off x="4674518" y="1393567"/>
            <a:ext cx="3040221" cy="908609"/>
            <a:chOff x="4674518" y="1628058"/>
            <a:chExt cx="3040221" cy="908609"/>
          </a:xfrm>
        </p:grpSpPr>
        <p:sp>
          <p:nvSpPr>
            <p:cNvPr id="2" name="PA-矩形 1"/>
            <p:cNvSpPr/>
            <p:nvPr>
              <p:custDataLst>
                <p:tags r:id="rId2"/>
              </p:custDataLst>
            </p:nvPr>
          </p:nvSpPr>
          <p:spPr>
            <a:xfrm>
              <a:off x="4862742" y="1867832"/>
              <a:ext cx="285199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60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rPr>
                <a:t> </a:t>
              </a:r>
              <a:r>
                <a:rPr kumimoji="0" lang="zh-CN" altLang="en-US" sz="3200" b="0" i="0" u="none" strike="noStrike" kern="1200" cap="none" spc="60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rPr>
                <a:t>标题文本</a:t>
              </a:r>
              <a:endParaRPr kumimoji="0" lang="zh-CN" altLang="en-US" sz="3200" b="0" i="0" u="none" strike="noStrike" kern="1200" cap="none" spc="60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3" name="PA-椭圆 2"/>
            <p:cNvSpPr/>
            <p:nvPr>
              <p:custDataLst>
                <p:tags r:id="rId3"/>
              </p:custDataLst>
            </p:nvPr>
          </p:nvSpPr>
          <p:spPr>
            <a:xfrm>
              <a:off x="4674518" y="2160219"/>
              <a:ext cx="376448" cy="376448"/>
            </a:xfrm>
            <a:prstGeom prst="ellipse">
              <a:avLst/>
            </a:prstGeom>
            <a:solidFill>
              <a:srgbClr val="DB6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4" name="PA-椭圆 3"/>
            <p:cNvSpPr/>
            <p:nvPr>
              <p:custDataLst>
                <p:tags r:id="rId4"/>
              </p:custDataLst>
            </p:nvPr>
          </p:nvSpPr>
          <p:spPr>
            <a:xfrm>
              <a:off x="7499882" y="1628058"/>
              <a:ext cx="214857" cy="214857"/>
            </a:xfrm>
            <a:prstGeom prst="ellipse">
              <a:avLst/>
            </a:prstGeom>
            <a:solidFill>
              <a:srgbClr val="FFB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grpSp>
      <p:grpSp>
        <p:nvGrpSpPr>
          <p:cNvPr id="28" name="PA-组合 27"/>
          <p:cNvGrpSpPr/>
          <p:nvPr>
            <p:custDataLst>
              <p:tags r:id="rId5"/>
            </p:custDataLst>
          </p:nvPr>
        </p:nvGrpSpPr>
        <p:grpSpPr>
          <a:xfrm>
            <a:off x="4756920" y="2764753"/>
            <a:ext cx="2742962" cy="2742962"/>
            <a:chOff x="4756920" y="2764753"/>
            <a:chExt cx="2742962" cy="2742962"/>
          </a:xfrm>
        </p:grpSpPr>
        <p:grpSp>
          <p:nvGrpSpPr>
            <p:cNvPr id="8" name="PA-组合 7"/>
            <p:cNvGrpSpPr/>
            <p:nvPr>
              <p:custDataLst>
                <p:tags r:id="rId6"/>
              </p:custDataLst>
            </p:nvPr>
          </p:nvGrpSpPr>
          <p:grpSpPr>
            <a:xfrm>
              <a:off x="5176836" y="3460239"/>
              <a:ext cx="2036457" cy="1376484"/>
              <a:chOff x="1602605" y="3482991"/>
              <a:chExt cx="2036457" cy="1376484"/>
            </a:xfrm>
          </p:grpSpPr>
          <p:sp>
            <p:nvSpPr>
              <p:cNvPr id="9" name="PA-矩形 8"/>
              <p:cNvSpPr/>
              <p:nvPr>
                <p:custDataLst>
                  <p:tags r:id="rId7"/>
                </p:custDataLst>
              </p:nvPr>
            </p:nvSpPr>
            <p:spPr>
              <a:xfrm>
                <a:off x="1602605" y="3926912"/>
                <a:ext cx="1952470" cy="932563"/>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60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rPr>
                  <a:t>用户可以在投影仪或者计算机上进行演示</a:t>
                </a:r>
                <a:endParaRPr kumimoji="0" lang="zh-CN" altLang="en-US" sz="1400" b="0" i="0" u="none" strike="noStrike" kern="1200" cap="none" spc="60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10" name="PA-矩形 9"/>
              <p:cNvSpPr/>
              <p:nvPr>
                <p:custDataLst>
                  <p:tags r:id="rId8"/>
                </p:custDataLst>
              </p:nvPr>
            </p:nvSpPr>
            <p:spPr>
              <a:xfrm>
                <a:off x="1686592" y="3482991"/>
                <a:ext cx="19524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60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rPr>
                  <a:t>请输入标题</a:t>
                </a:r>
                <a:endParaRPr kumimoji="0" lang="zh-CN" altLang="en-US" sz="2000" b="0" i="0" u="none" strike="noStrike" kern="1200" cap="none" spc="60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grpSp>
        <p:grpSp>
          <p:nvGrpSpPr>
            <p:cNvPr id="18" name="PA-组合 17"/>
            <p:cNvGrpSpPr/>
            <p:nvPr>
              <p:custDataLst>
                <p:tags r:id="rId9"/>
              </p:custDataLst>
            </p:nvPr>
          </p:nvGrpSpPr>
          <p:grpSpPr>
            <a:xfrm>
              <a:off x="4756920" y="2764753"/>
              <a:ext cx="2742962" cy="2742962"/>
              <a:chOff x="4756920" y="2764753"/>
              <a:chExt cx="2742962" cy="2742962"/>
            </a:xfrm>
          </p:grpSpPr>
          <p:sp>
            <p:nvSpPr>
              <p:cNvPr id="14" name="PA-椭圆 13"/>
              <p:cNvSpPr/>
              <p:nvPr>
                <p:custDataLst>
                  <p:tags r:id="rId10"/>
                </p:custDataLst>
              </p:nvPr>
            </p:nvSpPr>
            <p:spPr>
              <a:xfrm>
                <a:off x="5222262" y="5126170"/>
                <a:ext cx="381545" cy="381545"/>
              </a:xfrm>
              <a:prstGeom prst="ellipse">
                <a:avLst/>
              </a:prstGeom>
              <a:solidFill>
                <a:srgbClr val="FFB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15" name="PA-椭圆 14"/>
              <p:cNvSpPr/>
              <p:nvPr>
                <p:custDataLst>
                  <p:tags r:id="rId11"/>
                </p:custDataLst>
              </p:nvPr>
            </p:nvSpPr>
            <p:spPr>
              <a:xfrm>
                <a:off x="4756920" y="2764753"/>
                <a:ext cx="2742962" cy="2742962"/>
              </a:xfrm>
              <a:prstGeom prst="ellipse">
                <a:avLst/>
              </a:prstGeom>
              <a:noFill/>
              <a:ln>
                <a:solidFill>
                  <a:srgbClr val="CECE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16" name="PA-椭圆 15"/>
              <p:cNvSpPr/>
              <p:nvPr>
                <p:custDataLst>
                  <p:tags r:id="rId12"/>
                </p:custDataLst>
              </p:nvPr>
            </p:nvSpPr>
            <p:spPr>
              <a:xfrm>
                <a:off x="7134205" y="3245084"/>
                <a:ext cx="215155" cy="215155"/>
              </a:xfrm>
              <a:prstGeom prst="ellipse">
                <a:avLst/>
              </a:prstGeom>
              <a:solidFill>
                <a:srgbClr val="DB6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grpSp>
      </p:grpSp>
      <p:grpSp>
        <p:nvGrpSpPr>
          <p:cNvPr id="27" name="PA-组合 26"/>
          <p:cNvGrpSpPr/>
          <p:nvPr>
            <p:custDataLst>
              <p:tags r:id="rId13"/>
            </p:custDataLst>
          </p:nvPr>
        </p:nvGrpSpPr>
        <p:grpSpPr>
          <a:xfrm>
            <a:off x="1380592" y="2764753"/>
            <a:ext cx="2742962" cy="2742962"/>
            <a:chOff x="1380592" y="2764753"/>
            <a:chExt cx="2742962" cy="2742962"/>
          </a:xfrm>
        </p:grpSpPr>
        <p:grpSp>
          <p:nvGrpSpPr>
            <p:cNvPr id="5" name="PA-组合 4"/>
            <p:cNvGrpSpPr/>
            <p:nvPr>
              <p:custDataLst>
                <p:tags r:id="rId14"/>
              </p:custDataLst>
            </p:nvPr>
          </p:nvGrpSpPr>
          <p:grpSpPr>
            <a:xfrm>
              <a:off x="1783772" y="3429000"/>
              <a:ext cx="2036457" cy="1376484"/>
              <a:chOff x="1602605" y="3482991"/>
              <a:chExt cx="2036457" cy="1376484"/>
            </a:xfrm>
          </p:grpSpPr>
          <p:sp>
            <p:nvSpPr>
              <p:cNvPr id="6" name="PA-矩形 5"/>
              <p:cNvSpPr/>
              <p:nvPr>
                <p:custDataLst>
                  <p:tags r:id="rId15"/>
                </p:custDataLst>
              </p:nvPr>
            </p:nvSpPr>
            <p:spPr>
              <a:xfrm>
                <a:off x="1602605" y="3926912"/>
                <a:ext cx="1952470" cy="932563"/>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60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rPr>
                  <a:t>用户可以在投影仪或者计算机上进行演示</a:t>
                </a:r>
                <a:endParaRPr kumimoji="0" lang="zh-CN" altLang="en-US" sz="1400" b="0" i="0" u="none" strike="noStrike" kern="1200" cap="none" spc="60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7" name="PA-矩形 6"/>
              <p:cNvSpPr/>
              <p:nvPr>
                <p:custDataLst>
                  <p:tags r:id="rId16"/>
                </p:custDataLst>
              </p:nvPr>
            </p:nvSpPr>
            <p:spPr>
              <a:xfrm>
                <a:off x="1686592" y="3482991"/>
                <a:ext cx="19524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60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rPr>
                  <a:t>请输入标题</a:t>
                </a:r>
                <a:endParaRPr kumimoji="0" lang="zh-CN" altLang="en-US" sz="2000" b="0" i="0" u="none" strike="noStrike" kern="1200" cap="none" spc="60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grpSp>
        <p:grpSp>
          <p:nvGrpSpPr>
            <p:cNvPr id="19" name="PA-组合 18"/>
            <p:cNvGrpSpPr/>
            <p:nvPr>
              <p:custDataLst>
                <p:tags r:id="rId17"/>
              </p:custDataLst>
            </p:nvPr>
          </p:nvGrpSpPr>
          <p:grpSpPr>
            <a:xfrm>
              <a:off x="1380592" y="2764753"/>
              <a:ext cx="2742962" cy="2742962"/>
              <a:chOff x="4756920" y="2764753"/>
              <a:chExt cx="2742962" cy="2742962"/>
            </a:xfrm>
          </p:grpSpPr>
          <p:sp>
            <p:nvSpPr>
              <p:cNvPr id="20" name="PA-椭圆 19"/>
              <p:cNvSpPr/>
              <p:nvPr>
                <p:custDataLst>
                  <p:tags r:id="rId18"/>
                </p:custDataLst>
              </p:nvPr>
            </p:nvSpPr>
            <p:spPr>
              <a:xfrm>
                <a:off x="5222262" y="5126170"/>
                <a:ext cx="381545" cy="381545"/>
              </a:xfrm>
              <a:prstGeom prst="ellipse">
                <a:avLst/>
              </a:prstGeom>
              <a:solidFill>
                <a:srgbClr val="FFB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21" name="PA-椭圆 20"/>
              <p:cNvSpPr/>
              <p:nvPr>
                <p:custDataLst>
                  <p:tags r:id="rId19"/>
                </p:custDataLst>
              </p:nvPr>
            </p:nvSpPr>
            <p:spPr>
              <a:xfrm>
                <a:off x="4756920" y="2764753"/>
                <a:ext cx="2742962" cy="2742962"/>
              </a:xfrm>
              <a:prstGeom prst="ellipse">
                <a:avLst/>
              </a:prstGeom>
              <a:noFill/>
              <a:ln>
                <a:solidFill>
                  <a:srgbClr val="CECE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22" name="PA-椭圆 21"/>
              <p:cNvSpPr/>
              <p:nvPr>
                <p:custDataLst>
                  <p:tags r:id="rId20"/>
                </p:custDataLst>
              </p:nvPr>
            </p:nvSpPr>
            <p:spPr>
              <a:xfrm>
                <a:off x="7134205" y="3245084"/>
                <a:ext cx="215155" cy="215155"/>
              </a:xfrm>
              <a:prstGeom prst="ellipse">
                <a:avLst/>
              </a:prstGeom>
              <a:solidFill>
                <a:srgbClr val="DB6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grpSp>
      </p:grpSp>
      <p:grpSp>
        <p:nvGrpSpPr>
          <p:cNvPr id="29" name="PA-组合 28"/>
          <p:cNvGrpSpPr/>
          <p:nvPr>
            <p:custDataLst>
              <p:tags r:id="rId21"/>
            </p:custDataLst>
          </p:nvPr>
        </p:nvGrpSpPr>
        <p:grpSpPr>
          <a:xfrm>
            <a:off x="8355164" y="2764753"/>
            <a:ext cx="2742962" cy="2742962"/>
            <a:chOff x="8355164" y="2764753"/>
            <a:chExt cx="2742962" cy="2742962"/>
          </a:xfrm>
        </p:grpSpPr>
        <p:grpSp>
          <p:nvGrpSpPr>
            <p:cNvPr id="11" name="PA-组合 10"/>
            <p:cNvGrpSpPr/>
            <p:nvPr>
              <p:custDataLst>
                <p:tags r:id="rId22"/>
              </p:custDataLst>
            </p:nvPr>
          </p:nvGrpSpPr>
          <p:grpSpPr>
            <a:xfrm>
              <a:off x="8858938" y="3460239"/>
              <a:ext cx="2036457" cy="1376484"/>
              <a:chOff x="1602605" y="3482991"/>
              <a:chExt cx="2036457" cy="1376484"/>
            </a:xfrm>
          </p:grpSpPr>
          <p:sp>
            <p:nvSpPr>
              <p:cNvPr id="12" name="PA-矩形 11"/>
              <p:cNvSpPr/>
              <p:nvPr>
                <p:custDataLst>
                  <p:tags r:id="rId23"/>
                </p:custDataLst>
              </p:nvPr>
            </p:nvSpPr>
            <p:spPr>
              <a:xfrm>
                <a:off x="1602605" y="3926912"/>
                <a:ext cx="1952470" cy="932563"/>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60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rPr>
                  <a:t>用户可以在投影仪或者计算机上进行演示</a:t>
                </a:r>
                <a:endParaRPr kumimoji="0" lang="zh-CN" altLang="en-US" sz="1400" b="0" i="0" u="none" strike="noStrike" kern="1200" cap="none" spc="60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13" name="PA-矩形 12"/>
              <p:cNvSpPr/>
              <p:nvPr>
                <p:custDataLst>
                  <p:tags r:id="rId24"/>
                </p:custDataLst>
              </p:nvPr>
            </p:nvSpPr>
            <p:spPr>
              <a:xfrm>
                <a:off x="1686592" y="3482991"/>
                <a:ext cx="19524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60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rPr>
                  <a:t>请输入标题</a:t>
                </a:r>
                <a:endParaRPr kumimoji="0" lang="zh-CN" altLang="en-US" sz="2000" b="0" i="0" u="none" strike="noStrike" kern="1200" cap="none" spc="600" normalizeH="0" baseline="0" noProof="0" dirty="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grpSp>
        <p:grpSp>
          <p:nvGrpSpPr>
            <p:cNvPr id="23" name="PA-组合 22"/>
            <p:cNvGrpSpPr/>
            <p:nvPr>
              <p:custDataLst>
                <p:tags r:id="rId25"/>
              </p:custDataLst>
            </p:nvPr>
          </p:nvGrpSpPr>
          <p:grpSpPr>
            <a:xfrm>
              <a:off x="8355164" y="2764753"/>
              <a:ext cx="2742962" cy="2742962"/>
              <a:chOff x="4756920" y="2764753"/>
              <a:chExt cx="2742962" cy="2742962"/>
            </a:xfrm>
          </p:grpSpPr>
          <p:sp>
            <p:nvSpPr>
              <p:cNvPr id="24" name="PA-椭圆 23"/>
              <p:cNvSpPr/>
              <p:nvPr>
                <p:custDataLst>
                  <p:tags r:id="rId26"/>
                </p:custDataLst>
              </p:nvPr>
            </p:nvSpPr>
            <p:spPr>
              <a:xfrm>
                <a:off x="5222262" y="5126170"/>
                <a:ext cx="381545" cy="381545"/>
              </a:xfrm>
              <a:prstGeom prst="ellipse">
                <a:avLst/>
              </a:prstGeom>
              <a:solidFill>
                <a:srgbClr val="FFB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25" name="PA-椭圆 24"/>
              <p:cNvSpPr/>
              <p:nvPr>
                <p:custDataLst>
                  <p:tags r:id="rId27"/>
                </p:custDataLst>
              </p:nvPr>
            </p:nvSpPr>
            <p:spPr>
              <a:xfrm>
                <a:off x="4756920" y="2764753"/>
                <a:ext cx="2742962" cy="2742962"/>
              </a:xfrm>
              <a:prstGeom prst="ellipse">
                <a:avLst/>
              </a:prstGeom>
              <a:noFill/>
              <a:ln>
                <a:solidFill>
                  <a:srgbClr val="CECE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26" name="PA-椭圆 25"/>
              <p:cNvSpPr/>
              <p:nvPr>
                <p:custDataLst>
                  <p:tags r:id="rId28"/>
                </p:custDataLst>
              </p:nvPr>
            </p:nvSpPr>
            <p:spPr>
              <a:xfrm>
                <a:off x="7134205" y="3245084"/>
                <a:ext cx="215155" cy="215155"/>
              </a:xfrm>
              <a:prstGeom prst="ellipse">
                <a:avLst/>
              </a:prstGeom>
              <a:solidFill>
                <a:srgbClr val="DB6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lumMod val="75000"/>
                      <a:lumOff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anim calcmode="lin" valueType="num">
                                      <p:cBhvr>
                                        <p:cTn id="14" dur="500" fill="hold"/>
                                        <p:tgtEl>
                                          <p:spTgt spid="27"/>
                                        </p:tgtEl>
                                        <p:attrNameLst>
                                          <p:attrName>ppt_x</p:attrName>
                                        </p:attrNameLst>
                                      </p:cBhvr>
                                      <p:tavLst>
                                        <p:tav tm="0">
                                          <p:val>
                                            <p:strVal val="#ppt_x"/>
                                          </p:val>
                                        </p:tav>
                                        <p:tav tm="100000">
                                          <p:val>
                                            <p:strVal val="#ppt_x"/>
                                          </p:val>
                                        </p:tav>
                                      </p:tavLst>
                                    </p:anim>
                                    <p:anim calcmode="lin" valueType="num">
                                      <p:cBhvr>
                                        <p:cTn id="15" dur="500" fill="hold"/>
                                        <p:tgtEl>
                                          <p:spTgt spid="2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strVal val="#ppt_x"/>
                                          </p:val>
                                        </p:tav>
                                        <p:tav tm="100000">
                                          <p:val>
                                            <p:strVal val="#ppt_x"/>
                                          </p:val>
                                        </p:tav>
                                      </p:tavLst>
                                    </p:anim>
                                    <p:anim calcmode="lin" valueType="num">
                                      <p:cBhvr>
                                        <p:cTn id="21" dur="500" fill="hold"/>
                                        <p:tgtEl>
                                          <p:spTgt spid="2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anim calcmode="lin" valueType="num">
                                      <p:cBhvr>
                                        <p:cTn id="26" dur="500" fill="hold"/>
                                        <p:tgtEl>
                                          <p:spTgt spid="29"/>
                                        </p:tgtEl>
                                        <p:attrNameLst>
                                          <p:attrName>ppt_x</p:attrName>
                                        </p:attrNameLst>
                                      </p:cBhvr>
                                      <p:tavLst>
                                        <p:tav tm="0">
                                          <p:val>
                                            <p:strVal val="#ppt_x"/>
                                          </p:val>
                                        </p:tav>
                                        <p:tav tm="100000">
                                          <p:val>
                                            <p:strVal val="#ppt_x"/>
                                          </p:val>
                                        </p:tav>
                                      </p:tavLst>
                                    </p:anim>
                                    <p:anim calcmode="lin" valueType="num">
                                      <p:cBhvr>
                                        <p:cTn id="27"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10"/>
          <p:cNvSpPr/>
          <p:nvPr/>
        </p:nvSpPr>
        <p:spPr>
          <a:xfrm>
            <a:off x="1800133" y="2172983"/>
            <a:ext cx="1446702" cy="1446701"/>
          </a:xfrm>
          <a:prstGeom prst="rect">
            <a:avLst/>
          </a:prstGeom>
          <a:solidFill>
            <a:srgbClr val="EA7C00"/>
          </a:solidFill>
          <a:ln>
            <a:noFill/>
          </a:ln>
          <a:effectLst>
            <a:outerShdw blurRad="800100" dist="368300" algn="l" rotWithShape="0">
              <a:prstClr val="black">
                <a:alpha val="7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文本框 1"/>
          <p:cNvSpPr txBox="1"/>
          <p:nvPr/>
        </p:nvSpPr>
        <p:spPr>
          <a:xfrm>
            <a:off x="640189" y="344666"/>
            <a:ext cx="1437125" cy="400110"/>
          </a:xfrm>
          <a:prstGeom prst="rect">
            <a:avLst/>
          </a:prstGeom>
          <a:noFill/>
        </p:spPr>
        <p:txBody>
          <a:bodyPr wrap="none" rtlCol="0">
            <a:spAutoFit/>
          </a:bodyPr>
          <a:lstStyle/>
          <a:p>
            <a:r>
              <a:rPr lang="en-US" altLang="zh-CN" sz="2000" dirty="0"/>
              <a:t>YOUR LOGO</a:t>
            </a:r>
            <a:endParaRPr lang="zh-CN" altLang="en-US" sz="2000" dirty="0"/>
          </a:p>
        </p:txBody>
      </p:sp>
      <p:grpSp>
        <p:nvGrpSpPr>
          <p:cNvPr id="36" name="组合 35"/>
          <p:cNvGrpSpPr/>
          <p:nvPr/>
        </p:nvGrpSpPr>
        <p:grpSpPr>
          <a:xfrm>
            <a:off x="3882933" y="4023146"/>
            <a:ext cx="6270219" cy="2110954"/>
            <a:chOff x="3882933" y="4023146"/>
            <a:chExt cx="6270219" cy="2110954"/>
          </a:xfrm>
        </p:grpSpPr>
        <p:cxnSp>
          <p:nvCxnSpPr>
            <p:cNvPr id="37" name="直接连接符 36"/>
            <p:cNvCxnSpPr/>
            <p:nvPr/>
          </p:nvCxnSpPr>
          <p:spPr>
            <a:xfrm>
              <a:off x="3964382" y="6134100"/>
              <a:ext cx="940554"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3882933" y="4023146"/>
              <a:ext cx="6270219" cy="1838882"/>
              <a:chOff x="3882933" y="4023146"/>
              <a:chExt cx="6270219" cy="1838882"/>
            </a:xfrm>
          </p:grpSpPr>
          <p:sp>
            <p:nvSpPr>
              <p:cNvPr id="39" name="PA-文本框 22"/>
              <p:cNvSpPr txBox="1"/>
              <p:nvPr>
                <p:custDataLst>
                  <p:tags r:id="rId1"/>
                </p:custDataLst>
              </p:nvPr>
            </p:nvSpPr>
            <p:spPr>
              <a:xfrm>
                <a:off x="3882933" y="4023146"/>
                <a:ext cx="4360140" cy="1323439"/>
              </a:xfrm>
              <a:prstGeom prst="rect">
                <a:avLst/>
              </a:prstGeom>
              <a:noFill/>
            </p:spPr>
            <p:txBody>
              <a:bodyPr wrap="square" rtlCol="0">
                <a:spAutoFit/>
              </a:bodyPr>
              <a:lstStyle/>
              <a:p>
                <a:pPr lvl="0" algn="dist">
                  <a:defRPr/>
                </a:pPr>
                <a:r>
                  <a:rPr lang="zh-CN" altLang="en-US" sz="8000" kern="0" dirty="0">
                    <a:solidFill>
                      <a:srgbClr val="000000">
                        <a:lumMod val="65000"/>
                        <a:lumOff val="35000"/>
                      </a:srgbClr>
                    </a:solidFill>
                    <a:latin typeface="庞门正道标题体" panose="02010600030101010101" pitchFamily="2" charset="-122"/>
                    <a:ea typeface="庞门正道标题体" panose="02010600030101010101" pitchFamily="2" charset="-122"/>
                    <a:sym typeface="庞门正道标题体" panose="02010600030101010101" pitchFamily="2" charset="-122"/>
                  </a:rPr>
                  <a:t>工作学习</a:t>
                </a:r>
                <a:endParaRPr lang="zh-CN" altLang="en-US" sz="8000" kern="0" dirty="0">
                  <a:solidFill>
                    <a:srgbClr val="000000">
                      <a:lumMod val="65000"/>
                      <a:lumOff val="35000"/>
                    </a:srgbClr>
                  </a:solidFill>
                  <a:latin typeface="庞门正道标题体" panose="02010600030101010101" pitchFamily="2" charset="-122"/>
                  <a:ea typeface="庞门正道标题体" panose="02010600030101010101" pitchFamily="2" charset="-122"/>
                  <a:sym typeface="庞门正道标题体" panose="02010600030101010101" pitchFamily="2" charset="-122"/>
                </a:endParaRPr>
              </a:p>
            </p:txBody>
          </p:sp>
          <p:sp>
            <p:nvSpPr>
              <p:cNvPr id="40" name="PA-文本框 14"/>
              <p:cNvSpPr txBox="1"/>
              <p:nvPr>
                <p:custDataLst>
                  <p:tags r:id="rId2"/>
                </p:custDataLst>
              </p:nvPr>
            </p:nvSpPr>
            <p:spPr>
              <a:xfrm>
                <a:off x="3916725" y="5152090"/>
                <a:ext cx="6236427" cy="709938"/>
              </a:xfrm>
              <a:prstGeom prst="rect">
                <a:avLst/>
              </a:prstGeom>
              <a:noFill/>
            </p:spPr>
            <p:txBody>
              <a:bodyPr wrap="square" rtlCol="0">
                <a:spAutoFit/>
              </a:bodyPr>
              <a:lstStyle/>
              <a:p>
                <a:pPr algn="just">
                  <a:lnSpc>
                    <a:spcPct val="150000"/>
                  </a:lnSpc>
                </a:pPr>
                <a:r>
                  <a:rPr lang="en-US" altLang="zh-CN" sz="1400" dirty="0">
                    <a:solidFill>
                      <a:schemeClr val="tx1">
                        <a:lumMod val="50000"/>
                        <a:lumOff val="50000"/>
                      </a:schemeClr>
                    </a:solidFill>
                    <a:latin typeface="OPPOSans L" panose="00020600040101010101" pitchFamily="18" charset="-122"/>
                    <a:ea typeface="OPPOSans L" panose="00020600040101010101" pitchFamily="18" charset="-122"/>
                    <a:sym typeface="OPPOSans L" panose="00020600040101010101" pitchFamily="18" charset="-122"/>
                  </a:rPr>
                  <a:t>LOREM IPSUM DOLOR SIT AMET, CONSECTETUER ADIPISCING ELIT. MAECENAS PORTTITOR CONGUE MASSA. FUSCE POSUERE</a:t>
                </a:r>
                <a:endParaRPr lang="en-US" altLang="zh-CN" sz="1400" dirty="0">
                  <a:solidFill>
                    <a:schemeClr val="tx1">
                      <a:lumMod val="50000"/>
                      <a:lumOff val="50000"/>
                    </a:schemeClr>
                  </a:solidFill>
                  <a:latin typeface="OPPOSans L" panose="00020600040101010101" pitchFamily="18" charset="-122"/>
                  <a:ea typeface="OPPOSans L" panose="00020600040101010101" pitchFamily="18" charset="-122"/>
                  <a:sym typeface="OPPOSans L" panose="00020600040101010101" pitchFamily="18" charset="-122"/>
                </a:endParaRPr>
              </a:p>
            </p:txBody>
          </p:sp>
        </p:grpSp>
      </p:grpSp>
      <p:pic>
        <p:nvPicPr>
          <p:cNvPr id="44" name="图片 43"/>
          <p:cNvPicPr>
            <a:picLocks noChangeAspect="1"/>
          </p:cNvPicPr>
          <p:nvPr/>
        </p:nvPicPr>
        <p:blipFill>
          <a:blip r:embed="rId3"/>
          <a:stretch>
            <a:fillRect/>
          </a:stretch>
        </p:blipFill>
        <p:spPr>
          <a:xfrm>
            <a:off x="4253904" y="425156"/>
            <a:ext cx="3684192" cy="3597990"/>
          </a:xfrm>
          <a:prstGeom prst="rect">
            <a:avLst/>
          </a:prstGeom>
        </p:spPr>
      </p:pic>
      <p:grpSp>
        <p:nvGrpSpPr>
          <p:cNvPr id="48" name="组合 47"/>
          <p:cNvGrpSpPr/>
          <p:nvPr/>
        </p:nvGrpSpPr>
        <p:grpSpPr>
          <a:xfrm>
            <a:off x="1989194" y="2172983"/>
            <a:ext cx="7555098" cy="1446550"/>
            <a:chOff x="1643015" y="1996817"/>
            <a:chExt cx="7555098" cy="1446550"/>
          </a:xfrm>
        </p:grpSpPr>
        <p:sp>
          <p:nvSpPr>
            <p:cNvPr id="49" name="PA-文本框 22"/>
            <p:cNvSpPr txBox="1"/>
            <p:nvPr>
              <p:custDataLst>
                <p:tags r:id="rId4"/>
              </p:custDataLst>
            </p:nvPr>
          </p:nvSpPr>
          <p:spPr>
            <a:xfrm>
              <a:off x="2993888" y="1996817"/>
              <a:ext cx="6204225" cy="1446550"/>
            </a:xfrm>
            <a:prstGeom prst="rect">
              <a:avLst/>
            </a:prstGeom>
            <a:noFill/>
          </p:spPr>
          <p:txBody>
            <a:bodyPr wrap="square" rtlCol="0">
              <a:spAutoFit/>
            </a:bodyPr>
            <a:lstStyle/>
            <a:p>
              <a:pPr algn="just"/>
              <a:r>
                <a:rPr lang="en-US" altLang="zh-CN" sz="8800" dirty="0">
                  <a:gradFill>
                    <a:gsLst>
                      <a:gs pos="50000">
                        <a:schemeClr val="bg1"/>
                      </a:gs>
                      <a:gs pos="80000">
                        <a:schemeClr val="bg1">
                          <a:alpha val="0"/>
                        </a:schemeClr>
                      </a:gs>
                    </a:gsLst>
                    <a:lin ang="5400000" scaled="0"/>
                  </a:gradFill>
                  <a:effectLst>
                    <a:outerShdw blurRad="101600" dist="101600" dir="2700000" algn="tl" rotWithShape="0">
                      <a:prstClr val="black">
                        <a:alpha val="10000"/>
                      </a:prstClr>
                    </a:outerShdw>
                  </a:effectLst>
                  <a:latin typeface="思源宋体 CN Light" panose="02020300000000000000" pitchFamily="18" charset="-122"/>
                  <a:ea typeface="OPPOSans H" panose="00020600040101010101" pitchFamily="18" charset="-122"/>
                  <a:sym typeface="Roboto Bk" pitchFamily="2" charset="0"/>
                </a:rPr>
                <a:t>CHAP 02</a:t>
              </a:r>
              <a:endParaRPr lang="zh-CN" altLang="en-US" sz="8800" dirty="0">
                <a:gradFill>
                  <a:gsLst>
                    <a:gs pos="50000">
                      <a:schemeClr val="bg1"/>
                    </a:gs>
                    <a:gs pos="80000">
                      <a:schemeClr val="bg1">
                        <a:alpha val="0"/>
                      </a:schemeClr>
                    </a:gs>
                  </a:gsLst>
                  <a:lin ang="5400000" scaled="0"/>
                </a:gradFill>
                <a:effectLst>
                  <a:outerShdw blurRad="101600" dist="101600" dir="2700000" algn="tl" rotWithShape="0">
                    <a:prstClr val="black">
                      <a:alpha val="10000"/>
                    </a:prstClr>
                  </a:outerShdw>
                </a:effectLst>
                <a:latin typeface="思源宋体 CN Light" panose="02020300000000000000" pitchFamily="18" charset="-122"/>
                <a:ea typeface="OPPOSans H" panose="00020600040101010101" pitchFamily="18" charset="-122"/>
                <a:sym typeface="Roboto Bk" pitchFamily="2" charset="0"/>
              </a:endParaRPr>
            </a:p>
          </p:txBody>
        </p:sp>
        <p:sp>
          <p:nvSpPr>
            <p:cNvPr id="50" name="home-outline-variant_37241"/>
            <p:cNvSpPr>
              <a:spLocks noChangeAspect="1"/>
            </p:cNvSpPr>
            <p:nvPr/>
          </p:nvSpPr>
          <p:spPr bwMode="auto">
            <a:xfrm>
              <a:off x="1643015" y="2375518"/>
              <a:ext cx="964586" cy="774082"/>
            </a:xfrm>
            <a:custGeom>
              <a:avLst/>
              <a:gdLst>
                <a:gd name="T0" fmla="*/ 469 w 474"/>
                <a:gd name="T1" fmla="*/ 155 h 381"/>
                <a:gd name="T2" fmla="*/ 451 w 474"/>
                <a:gd name="T3" fmla="*/ 165 h 381"/>
                <a:gd name="T4" fmla="*/ 441 w 474"/>
                <a:gd name="T5" fmla="*/ 162 h 381"/>
                <a:gd name="T6" fmla="*/ 237 w 474"/>
                <a:gd name="T7" fmla="*/ 44 h 381"/>
                <a:gd name="T8" fmla="*/ 33 w 474"/>
                <a:gd name="T9" fmla="*/ 162 h 381"/>
                <a:gd name="T10" fmla="*/ 6 w 474"/>
                <a:gd name="T11" fmla="*/ 155 h 381"/>
                <a:gd name="T12" fmla="*/ 13 w 474"/>
                <a:gd name="T13" fmla="*/ 127 h 381"/>
                <a:gd name="T14" fmla="*/ 227 w 474"/>
                <a:gd name="T15" fmla="*/ 4 h 381"/>
                <a:gd name="T16" fmla="*/ 247 w 474"/>
                <a:gd name="T17" fmla="*/ 4 h 381"/>
                <a:gd name="T18" fmla="*/ 461 w 474"/>
                <a:gd name="T19" fmla="*/ 127 h 381"/>
                <a:gd name="T20" fmla="*/ 469 w 474"/>
                <a:gd name="T21" fmla="*/ 155 h 381"/>
                <a:gd name="T22" fmla="*/ 418 w 474"/>
                <a:gd name="T23" fmla="*/ 176 h 381"/>
                <a:gd name="T24" fmla="*/ 418 w 474"/>
                <a:gd name="T25" fmla="*/ 361 h 381"/>
                <a:gd name="T26" fmla="*/ 398 w 474"/>
                <a:gd name="T27" fmla="*/ 381 h 381"/>
                <a:gd name="T28" fmla="*/ 317 w 474"/>
                <a:gd name="T29" fmla="*/ 381 h 381"/>
                <a:gd name="T30" fmla="*/ 297 w 474"/>
                <a:gd name="T31" fmla="*/ 361 h 381"/>
                <a:gd name="T32" fmla="*/ 297 w 474"/>
                <a:gd name="T33" fmla="*/ 302 h 381"/>
                <a:gd name="T34" fmla="*/ 237 w 474"/>
                <a:gd name="T35" fmla="*/ 242 h 381"/>
                <a:gd name="T36" fmla="*/ 177 w 474"/>
                <a:gd name="T37" fmla="*/ 302 h 381"/>
                <a:gd name="T38" fmla="*/ 177 w 474"/>
                <a:gd name="T39" fmla="*/ 361 h 381"/>
                <a:gd name="T40" fmla="*/ 157 w 474"/>
                <a:gd name="T41" fmla="*/ 381 h 381"/>
                <a:gd name="T42" fmla="*/ 76 w 474"/>
                <a:gd name="T43" fmla="*/ 381 h 381"/>
                <a:gd name="T44" fmla="*/ 56 w 474"/>
                <a:gd name="T45" fmla="*/ 361 h 381"/>
                <a:gd name="T46" fmla="*/ 56 w 474"/>
                <a:gd name="T47" fmla="*/ 176 h 381"/>
                <a:gd name="T48" fmla="*/ 66 w 474"/>
                <a:gd name="T49" fmla="*/ 158 h 381"/>
                <a:gd name="T50" fmla="*/ 227 w 474"/>
                <a:gd name="T51" fmla="*/ 65 h 381"/>
                <a:gd name="T52" fmla="*/ 247 w 474"/>
                <a:gd name="T53" fmla="*/ 65 h 381"/>
                <a:gd name="T54" fmla="*/ 408 w 474"/>
                <a:gd name="T55" fmla="*/ 158 h 381"/>
                <a:gd name="T56" fmla="*/ 418 w 474"/>
                <a:gd name="T57" fmla="*/ 176 h 381"/>
                <a:gd name="T58" fmla="*/ 378 w 474"/>
                <a:gd name="T59" fmla="*/ 187 h 381"/>
                <a:gd name="T60" fmla="*/ 237 w 474"/>
                <a:gd name="T61" fmla="*/ 106 h 381"/>
                <a:gd name="T62" fmla="*/ 96 w 474"/>
                <a:gd name="T63" fmla="*/ 187 h 381"/>
                <a:gd name="T64" fmla="*/ 96 w 474"/>
                <a:gd name="T65" fmla="*/ 341 h 381"/>
                <a:gd name="T66" fmla="*/ 137 w 474"/>
                <a:gd name="T67" fmla="*/ 341 h 381"/>
                <a:gd name="T68" fmla="*/ 137 w 474"/>
                <a:gd name="T69" fmla="*/ 302 h 381"/>
                <a:gd name="T70" fmla="*/ 237 w 474"/>
                <a:gd name="T71" fmla="*/ 202 h 381"/>
                <a:gd name="T72" fmla="*/ 337 w 474"/>
                <a:gd name="T73" fmla="*/ 302 h 381"/>
                <a:gd name="T74" fmla="*/ 337 w 474"/>
                <a:gd name="T75" fmla="*/ 341 h 381"/>
                <a:gd name="T76" fmla="*/ 378 w 474"/>
                <a:gd name="T77" fmla="*/ 341 h 381"/>
                <a:gd name="T78" fmla="*/ 378 w 474"/>
                <a:gd name="T79" fmla="*/ 187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4" h="381">
                  <a:moveTo>
                    <a:pt x="469" y="155"/>
                  </a:moveTo>
                  <a:cubicBezTo>
                    <a:pt x="465" y="161"/>
                    <a:pt x="458" y="165"/>
                    <a:pt x="451" y="165"/>
                  </a:cubicBezTo>
                  <a:cubicBezTo>
                    <a:pt x="448" y="165"/>
                    <a:pt x="444" y="164"/>
                    <a:pt x="441" y="162"/>
                  </a:cubicBezTo>
                  <a:lnTo>
                    <a:pt x="237" y="44"/>
                  </a:lnTo>
                  <a:lnTo>
                    <a:pt x="33" y="162"/>
                  </a:lnTo>
                  <a:cubicBezTo>
                    <a:pt x="23" y="168"/>
                    <a:pt x="11" y="164"/>
                    <a:pt x="6" y="155"/>
                  </a:cubicBezTo>
                  <a:cubicBezTo>
                    <a:pt x="0" y="145"/>
                    <a:pt x="3" y="133"/>
                    <a:pt x="13" y="127"/>
                  </a:cubicBezTo>
                  <a:lnTo>
                    <a:pt x="227" y="4"/>
                  </a:lnTo>
                  <a:cubicBezTo>
                    <a:pt x="233" y="0"/>
                    <a:pt x="241" y="0"/>
                    <a:pt x="247" y="4"/>
                  </a:cubicBezTo>
                  <a:lnTo>
                    <a:pt x="461" y="127"/>
                  </a:lnTo>
                  <a:cubicBezTo>
                    <a:pt x="471" y="133"/>
                    <a:pt x="474" y="145"/>
                    <a:pt x="469" y="155"/>
                  </a:cubicBezTo>
                  <a:close/>
                  <a:moveTo>
                    <a:pt x="418" y="176"/>
                  </a:moveTo>
                  <a:lnTo>
                    <a:pt x="418" y="361"/>
                  </a:lnTo>
                  <a:cubicBezTo>
                    <a:pt x="418" y="372"/>
                    <a:pt x="409" y="381"/>
                    <a:pt x="398" y="381"/>
                  </a:cubicBezTo>
                  <a:lnTo>
                    <a:pt x="317" y="381"/>
                  </a:lnTo>
                  <a:cubicBezTo>
                    <a:pt x="306" y="381"/>
                    <a:pt x="297" y="372"/>
                    <a:pt x="297" y="361"/>
                  </a:cubicBezTo>
                  <a:lnTo>
                    <a:pt x="297" y="302"/>
                  </a:lnTo>
                  <a:cubicBezTo>
                    <a:pt x="297" y="269"/>
                    <a:pt x="270" y="242"/>
                    <a:pt x="237" y="242"/>
                  </a:cubicBezTo>
                  <a:cubicBezTo>
                    <a:pt x="204" y="242"/>
                    <a:pt x="177" y="269"/>
                    <a:pt x="177" y="302"/>
                  </a:cubicBezTo>
                  <a:lnTo>
                    <a:pt x="177" y="361"/>
                  </a:lnTo>
                  <a:cubicBezTo>
                    <a:pt x="177" y="372"/>
                    <a:pt x="168" y="381"/>
                    <a:pt x="157" y="381"/>
                  </a:cubicBezTo>
                  <a:lnTo>
                    <a:pt x="76" y="381"/>
                  </a:lnTo>
                  <a:cubicBezTo>
                    <a:pt x="65" y="381"/>
                    <a:pt x="56" y="372"/>
                    <a:pt x="56" y="361"/>
                  </a:cubicBezTo>
                  <a:lnTo>
                    <a:pt x="56" y="176"/>
                  </a:lnTo>
                  <a:cubicBezTo>
                    <a:pt x="56" y="168"/>
                    <a:pt x="60" y="162"/>
                    <a:pt x="66" y="158"/>
                  </a:cubicBezTo>
                  <a:lnTo>
                    <a:pt x="227" y="65"/>
                  </a:lnTo>
                  <a:cubicBezTo>
                    <a:pt x="233" y="62"/>
                    <a:pt x="241" y="62"/>
                    <a:pt x="247" y="65"/>
                  </a:cubicBezTo>
                  <a:lnTo>
                    <a:pt x="408" y="158"/>
                  </a:lnTo>
                  <a:cubicBezTo>
                    <a:pt x="414" y="162"/>
                    <a:pt x="418" y="168"/>
                    <a:pt x="418" y="176"/>
                  </a:cubicBezTo>
                  <a:close/>
                  <a:moveTo>
                    <a:pt x="378" y="187"/>
                  </a:moveTo>
                  <a:lnTo>
                    <a:pt x="237" y="106"/>
                  </a:lnTo>
                  <a:lnTo>
                    <a:pt x="96" y="187"/>
                  </a:lnTo>
                  <a:lnTo>
                    <a:pt x="96" y="341"/>
                  </a:lnTo>
                  <a:lnTo>
                    <a:pt x="137" y="341"/>
                  </a:lnTo>
                  <a:lnTo>
                    <a:pt x="137" y="302"/>
                  </a:lnTo>
                  <a:cubicBezTo>
                    <a:pt x="137" y="247"/>
                    <a:pt x="182" y="202"/>
                    <a:pt x="237" y="202"/>
                  </a:cubicBezTo>
                  <a:cubicBezTo>
                    <a:pt x="292" y="202"/>
                    <a:pt x="337" y="247"/>
                    <a:pt x="337" y="302"/>
                  </a:cubicBezTo>
                  <a:lnTo>
                    <a:pt x="337" y="341"/>
                  </a:lnTo>
                  <a:lnTo>
                    <a:pt x="378" y="341"/>
                  </a:lnTo>
                  <a:lnTo>
                    <a:pt x="378" y="187"/>
                  </a:lnTo>
                  <a:close/>
                </a:path>
              </a:pathLst>
            </a:custGeom>
            <a:gradFill>
              <a:gsLst>
                <a:gs pos="10000">
                  <a:schemeClr val="bg1"/>
                </a:gs>
                <a:gs pos="100000">
                  <a:schemeClr val="bg1">
                    <a:alpha val="0"/>
                  </a:schemeClr>
                </a:gs>
              </a:gsLst>
              <a:lin ang="2700000" scaled="0"/>
            </a:gradFill>
            <a:ln>
              <a:noFill/>
            </a:ln>
          </p:spPr>
          <p:txBody>
            <a:bodyPr/>
            <a:lstStyle/>
            <a:p>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anim calcmode="lin" valueType="num">
                                      <p:cBhvr>
                                        <p:cTn id="8" dur="500" fill="hold"/>
                                        <p:tgtEl>
                                          <p:spTgt spid="36"/>
                                        </p:tgtEl>
                                        <p:attrNameLst>
                                          <p:attrName>ppt_x</p:attrName>
                                        </p:attrNameLst>
                                      </p:cBhvr>
                                      <p:tavLst>
                                        <p:tav tm="0">
                                          <p:val>
                                            <p:strVal val="#ppt_x"/>
                                          </p:val>
                                        </p:tav>
                                        <p:tav tm="100000">
                                          <p:val>
                                            <p:strVal val="#ppt_x"/>
                                          </p:val>
                                        </p:tav>
                                      </p:tavLst>
                                    </p:anim>
                                    <p:anim calcmode="lin" valueType="num">
                                      <p:cBhvr>
                                        <p:cTn id="9" dur="500" fill="hold"/>
                                        <p:tgtEl>
                                          <p:spTgt spid="3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500" fill="hold"/>
                                        <p:tgtEl>
                                          <p:spTgt spid="48"/>
                                        </p:tgtEl>
                                        <p:attrNameLst>
                                          <p:attrName>ppt_w</p:attrName>
                                        </p:attrNameLst>
                                      </p:cBhvr>
                                      <p:tavLst>
                                        <p:tav tm="0">
                                          <p:val>
                                            <p:fltVal val="0"/>
                                          </p:val>
                                        </p:tav>
                                        <p:tav tm="100000">
                                          <p:val>
                                            <p:strVal val="#ppt_w"/>
                                          </p:val>
                                        </p:tav>
                                      </p:tavLst>
                                    </p:anim>
                                    <p:anim calcmode="lin" valueType="num">
                                      <p:cBhvr>
                                        <p:cTn id="14" dur="500" fill="hold"/>
                                        <p:tgtEl>
                                          <p:spTgt spid="48"/>
                                        </p:tgtEl>
                                        <p:attrNameLst>
                                          <p:attrName>ppt_h</p:attrName>
                                        </p:attrNameLst>
                                      </p:cBhvr>
                                      <p:tavLst>
                                        <p:tav tm="0">
                                          <p:val>
                                            <p:fltVal val="0"/>
                                          </p:val>
                                        </p:tav>
                                        <p:tav tm="100000">
                                          <p:val>
                                            <p:strVal val="#ppt_h"/>
                                          </p:val>
                                        </p:tav>
                                      </p:tavLst>
                                    </p:anim>
                                    <p:animEffect transition="in" filter="fade">
                                      <p:cBhvr>
                                        <p:cTn id="1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任意多边形 5"/>
          <p:cNvSpPr/>
          <p:nvPr>
            <p:custDataLst>
              <p:tags r:id="rId1"/>
            </p:custDataLst>
          </p:nvPr>
        </p:nvSpPr>
        <p:spPr>
          <a:xfrm rot="5400000" flipV="1">
            <a:off x="4167400" y="1709569"/>
            <a:ext cx="3857199" cy="3845261"/>
          </a:xfrm>
          <a:custGeom>
            <a:avLst/>
            <a:gdLst>
              <a:gd name="connsiteX0" fmla="*/ 2178524 w 4225688"/>
              <a:gd name="connsiteY0" fmla="*/ 2165445 h 4212609"/>
              <a:gd name="connsiteX1" fmla="*/ 2178524 w 4225688"/>
              <a:gd name="connsiteY1" fmla="*/ 3189027 h 4212609"/>
              <a:gd name="connsiteX2" fmla="*/ 3202106 w 4225688"/>
              <a:gd name="connsiteY2" fmla="*/ 4212609 h 4212609"/>
              <a:gd name="connsiteX3" fmla="*/ 4225688 w 4225688"/>
              <a:gd name="connsiteY3" fmla="*/ 3189027 h 4212609"/>
              <a:gd name="connsiteX4" fmla="*/ 3202106 w 4225688"/>
              <a:gd name="connsiteY4" fmla="*/ 2165445 h 4212609"/>
              <a:gd name="connsiteX5" fmla="*/ 2178524 w 4225688"/>
              <a:gd name="connsiteY5" fmla="*/ 1023582 h 4212609"/>
              <a:gd name="connsiteX6" fmla="*/ 2178524 w 4225688"/>
              <a:gd name="connsiteY6" fmla="*/ 2047164 h 4212609"/>
              <a:gd name="connsiteX7" fmla="*/ 3202106 w 4225688"/>
              <a:gd name="connsiteY7" fmla="*/ 2047164 h 4212609"/>
              <a:gd name="connsiteX8" fmla="*/ 4225688 w 4225688"/>
              <a:gd name="connsiteY8" fmla="*/ 1023582 h 4212609"/>
              <a:gd name="connsiteX9" fmla="*/ 3202106 w 4225688"/>
              <a:gd name="connsiteY9" fmla="*/ 0 h 4212609"/>
              <a:gd name="connsiteX10" fmla="*/ 2178524 w 4225688"/>
              <a:gd name="connsiteY10" fmla="*/ 1023582 h 4212609"/>
              <a:gd name="connsiteX11" fmla="*/ 0 w 4225688"/>
              <a:gd name="connsiteY11" fmla="*/ 3189027 h 4212609"/>
              <a:gd name="connsiteX12" fmla="*/ 1023582 w 4225688"/>
              <a:gd name="connsiteY12" fmla="*/ 4212609 h 4212609"/>
              <a:gd name="connsiteX13" fmla="*/ 2047164 w 4225688"/>
              <a:gd name="connsiteY13" fmla="*/ 3189027 h 4212609"/>
              <a:gd name="connsiteX14" fmla="*/ 2047164 w 4225688"/>
              <a:gd name="connsiteY14" fmla="*/ 2165445 h 4212609"/>
              <a:gd name="connsiteX15" fmla="*/ 1023582 w 4225688"/>
              <a:gd name="connsiteY15" fmla="*/ 2165445 h 4212609"/>
              <a:gd name="connsiteX16" fmla="*/ 0 w 4225688"/>
              <a:gd name="connsiteY16" fmla="*/ 3189027 h 4212609"/>
              <a:gd name="connsiteX17" fmla="*/ 0 w 4225688"/>
              <a:gd name="connsiteY17" fmla="*/ 1023582 h 4212609"/>
              <a:gd name="connsiteX18" fmla="*/ 1023582 w 4225688"/>
              <a:gd name="connsiteY18" fmla="*/ 2047164 h 4212609"/>
              <a:gd name="connsiteX19" fmla="*/ 2047164 w 4225688"/>
              <a:gd name="connsiteY19" fmla="*/ 2047164 h 4212609"/>
              <a:gd name="connsiteX20" fmla="*/ 2047164 w 4225688"/>
              <a:gd name="connsiteY20" fmla="*/ 1023582 h 4212609"/>
              <a:gd name="connsiteX21" fmla="*/ 1023582 w 4225688"/>
              <a:gd name="connsiteY21" fmla="*/ 0 h 4212609"/>
              <a:gd name="connsiteX22" fmla="*/ 0 w 4225688"/>
              <a:gd name="connsiteY22" fmla="*/ 1023582 h 421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25688" h="4212609">
                <a:moveTo>
                  <a:pt x="2178524" y="2165445"/>
                </a:moveTo>
                <a:lnTo>
                  <a:pt x="2178524" y="3189027"/>
                </a:lnTo>
                <a:cubicBezTo>
                  <a:pt x="2178524" y="3754336"/>
                  <a:pt x="2636797" y="4212609"/>
                  <a:pt x="3202106" y="4212609"/>
                </a:cubicBezTo>
                <a:cubicBezTo>
                  <a:pt x="3767415" y="4212609"/>
                  <a:pt x="4225688" y="3754336"/>
                  <a:pt x="4225688" y="3189027"/>
                </a:cubicBezTo>
                <a:cubicBezTo>
                  <a:pt x="4225688" y="2623718"/>
                  <a:pt x="3767415" y="2165445"/>
                  <a:pt x="3202106" y="2165445"/>
                </a:cubicBezTo>
                <a:close/>
                <a:moveTo>
                  <a:pt x="2178524" y="1023582"/>
                </a:moveTo>
                <a:lnTo>
                  <a:pt x="2178524" y="2047164"/>
                </a:lnTo>
                <a:lnTo>
                  <a:pt x="3202106" y="2047164"/>
                </a:lnTo>
                <a:cubicBezTo>
                  <a:pt x="3767415" y="2047164"/>
                  <a:pt x="4225688" y="1588891"/>
                  <a:pt x="4225688" y="1023582"/>
                </a:cubicBezTo>
                <a:cubicBezTo>
                  <a:pt x="4225688" y="458273"/>
                  <a:pt x="3767415" y="0"/>
                  <a:pt x="3202106" y="0"/>
                </a:cubicBezTo>
                <a:cubicBezTo>
                  <a:pt x="2636797" y="0"/>
                  <a:pt x="2178524" y="458273"/>
                  <a:pt x="2178524" y="1023582"/>
                </a:cubicBezTo>
                <a:close/>
                <a:moveTo>
                  <a:pt x="0" y="3189027"/>
                </a:moveTo>
                <a:cubicBezTo>
                  <a:pt x="0" y="3754336"/>
                  <a:pt x="458273" y="4212609"/>
                  <a:pt x="1023582" y="4212609"/>
                </a:cubicBezTo>
                <a:cubicBezTo>
                  <a:pt x="1588891" y="4212609"/>
                  <a:pt x="2047164" y="3754336"/>
                  <a:pt x="2047164" y="3189027"/>
                </a:cubicBezTo>
                <a:lnTo>
                  <a:pt x="2047164" y="2165445"/>
                </a:lnTo>
                <a:lnTo>
                  <a:pt x="1023582" y="2165445"/>
                </a:lnTo>
                <a:cubicBezTo>
                  <a:pt x="458273" y="2165445"/>
                  <a:pt x="0" y="2623718"/>
                  <a:pt x="0" y="3189027"/>
                </a:cubicBezTo>
                <a:close/>
                <a:moveTo>
                  <a:pt x="0" y="1023582"/>
                </a:moveTo>
                <a:cubicBezTo>
                  <a:pt x="0" y="1588891"/>
                  <a:pt x="458273" y="2047164"/>
                  <a:pt x="1023582" y="2047164"/>
                </a:cubicBezTo>
                <a:lnTo>
                  <a:pt x="2047164" y="2047164"/>
                </a:lnTo>
                <a:lnTo>
                  <a:pt x="2047164" y="1023582"/>
                </a:lnTo>
                <a:cubicBezTo>
                  <a:pt x="2047164" y="458273"/>
                  <a:pt x="1588891" y="0"/>
                  <a:pt x="1023582" y="0"/>
                </a:cubicBezTo>
                <a:cubicBezTo>
                  <a:pt x="458273" y="0"/>
                  <a:pt x="0" y="458273"/>
                  <a:pt x="0" y="1023582"/>
                </a:cubicBezTo>
                <a:close/>
              </a:path>
            </a:pathLst>
          </a:custGeom>
          <a:blipFill dpi="0" rotWithShape="0">
            <a:blip r:embed="rId2"/>
            <a:srcRect/>
            <a:stretch>
              <a:fillRect l="-15000" r="-1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OPPOSans L"/>
              <a:ea typeface="OPPOSans R"/>
              <a:cs typeface="+mn-cs"/>
            </a:endParaRPr>
          </a:p>
        </p:txBody>
      </p:sp>
      <p:grpSp>
        <p:nvGrpSpPr>
          <p:cNvPr id="7" name="PA-组合 6"/>
          <p:cNvGrpSpPr/>
          <p:nvPr>
            <p:custDataLst>
              <p:tags r:id="rId3"/>
            </p:custDataLst>
          </p:nvPr>
        </p:nvGrpSpPr>
        <p:grpSpPr>
          <a:xfrm>
            <a:off x="263104" y="2358988"/>
            <a:ext cx="3678624" cy="1015663"/>
            <a:chOff x="905012" y="1464574"/>
            <a:chExt cx="3678624" cy="1015663"/>
          </a:xfrm>
        </p:grpSpPr>
        <p:sp>
          <p:nvSpPr>
            <p:cNvPr id="8" name="PA-椭圆 21"/>
            <p:cNvSpPr/>
            <p:nvPr>
              <p:custDataLst>
                <p:tags r:id="rId4"/>
              </p:custDataLst>
            </p:nvPr>
          </p:nvSpPr>
          <p:spPr>
            <a:xfrm>
              <a:off x="3894402" y="1493813"/>
              <a:ext cx="689234" cy="689234"/>
            </a:xfrm>
            <a:prstGeom prst="ellipse">
              <a:avLst/>
            </a:prstGeom>
            <a:solidFill>
              <a:schemeClr val="accent1">
                <a:lumMod val="60000"/>
                <a:lumOff val="40000"/>
              </a:schemeClr>
            </a:solidFill>
            <a:ln w="603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lumMod val="75000"/>
                    <a:lumOff val="25000"/>
                  </a:prst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9" name="PA-矩形 25"/>
            <p:cNvSpPr/>
            <p:nvPr>
              <p:custDataLst>
                <p:tags r:id="rId5"/>
              </p:custDataLst>
            </p:nvPr>
          </p:nvSpPr>
          <p:spPr>
            <a:xfrm>
              <a:off x="905012" y="1464574"/>
              <a:ext cx="318548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200" normalizeH="0" baseline="0" noProof="0" dirty="0">
                  <a:ln>
                    <a:noFill/>
                  </a:ln>
                  <a:solidFill>
                    <a:srgbClr val="778495">
                      <a:lumMod val="50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rPr>
                <a:t>此处添加详细文本描述，建议与标题相关并符合整体语言风格</a:t>
              </a:r>
              <a:endParaRPr kumimoji="0" lang="zh-CN" altLang="en-US" sz="2000" b="0" i="0" u="none" strike="noStrike" kern="1200" cap="none" spc="200" normalizeH="0" baseline="0" noProof="0" dirty="0">
                <a:ln>
                  <a:noFill/>
                </a:ln>
                <a:solidFill>
                  <a:srgbClr val="778495">
                    <a:lumMod val="50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10" name="PA-任意多边形 60"/>
            <p:cNvSpPr/>
            <p:nvPr>
              <p:custDataLst>
                <p:tags r:id="rId6"/>
              </p:custDataLst>
            </p:nvPr>
          </p:nvSpPr>
          <p:spPr bwMode="auto">
            <a:xfrm>
              <a:off x="4054295" y="1710788"/>
              <a:ext cx="376554" cy="247235"/>
            </a:xfrm>
            <a:custGeom>
              <a:avLst/>
              <a:gdLst>
                <a:gd name="T0" fmla="*/ 634 w 7543"/>
                <a:gd name="T1" fmla="*/ 900 h 4960"/>
                <a:gd name="T2" fmla="*/ 1534 w 7543"/>
                <a:gd name="T3" fmla="*/ 0 h 4960"/>
                <a:gd name="T4" fmla="*/ 2434 w 7543"/>
                <a:gd name="T5" fmla="*/ 900 h 4960"/>
                <a:gd name="T6" fmla="*/ 1534 w 7543"/>
                <a:gd name="T7" fmla="*/ 1800 h 4960"/>
                <a:gd name="T8" fmla="*/ 634 w 7543"/>
                <a:gd name="T9" fmla="*/ 900 h 4960"/>
                <a:gd name="T10" fmla="*/ 6008 w 7543"/>
                <a:gd name="T11" fmla="*/ 1800 h 4960"/>
                <a:gd name="T12" fmla="*/ 6909 w 7543"/>
                <a:gd name="T13" fmla="*/ 900 h 4960"/>
                <a:gd name="T14" fmla="*/ 6008 w 7543"/>
                <a:gd name="T15" fmla="*/ 0 h 4960"/>
                <a:gd name="T16" fmla="*/ 5108 w 7543"/>
                <a:gd name="T17" fmla="*/ 900 h 4960"/>
                <a:gd name="T18" fmla="*/ 6008 w 7543"/>
                <a:gd name="T19" fmla="*/ 1800 h 4960"/>
                <a:gd name="T20" fmla="*/ 7543 w 7543"/>
                <a:gd name="T21" fmla="*/ 2819 h 4960"/>
                <a:gd name="T22" fmla="*/ 7543 w 7543"/>
                <a:gd name="T23" fmla="*/ 3753 h 4960"/>
                <a:gd name="T24" fmla="*/ 7536 w 7543"/>
                <a:gd name="T25" fmla="*/ 3753 h 4960"/>
                <a:gd name="T26" fmla="*/ 7476 w 7543"/>
                <a:gd name="T27" fmla="*/ 3784 h 4960"/>
                <a:gd name="T28" fmla="*/ 6185 w 7543"/>
                <a:gd name="T29" fmla="*/ 4039 h 4960"/>
                <a:gd name="T30" fmla="*/ 3820 w 7543"/>
                <a:gd name="T31" fmla="*/ 4960 h 4960"/>
                <a:gd name="T32" fmla="*/ 1453 w 7543"/>
                <a:gd name="T33" fmla="*/ 4037 h 4960"/>
                <a:gd name="T34" fmla="*/ 889 w 7543"/>
                <a:gd name="T35" fmla="*/ 3981 h 4960"/>
                <a:gd name="T36" fmla="*/ 642 w 7543"/>
                <a:gd name="T37" fmla="*/ 3936 h 4960"/>
                <a:gd name="T38" fmla="*/ 67 w 7543"/>
                <a:gd name="T39" fmla="*/ 3788 h 4960"/>
                <a:gd name="T40" fmla="*/ 2 w 7543"/>
                <a:gd name="T41" fmla="*/ 3768 h 4960"/>
                <a:gd name="T42" fmla="*/ 0 w 7543"/>
                <a:gd name="T43" fmla="*/ 3753 h 4960"/>
                <a:gd name="T44" fmla="*/ 0 w 7543"/>
                <a:gd name="T45" fmla="*/ 2819 h 4960"/>
                <a:gd name="T46" fmla="*/ 859 w 7543"/>
                <a:gd name="T47" fmla="*/ 1706 h 4960"/>
                <a:gd name="T48" fmla="*/ 1534 w 7543"/>
                <a:gd name="T49" fmla="*/ 1974 h 4960"/>
                <a:gd name="T50" fmla="*/ 2210 w 7543"/>
                <a:gd name="T51" fmla="*/ 1706 h 4960"/>
                <a:gd name="T52" fmla="*/ 2741 w 7543"/>
                <a:gd name="T53" fmla="*/ 2020 h 4960"/>
                <a:gd name="T54" fmla="*/ 3820 w 7543"/>
                <a:gd name="T55" fmla="*/ 1879 h 4960"/>
                <a:gd name="T56" fmla="*/ 4820 w 7543"/>
                <a:gd name="T57" fmla="*/ 1999 h 4960"/>
                <a:gd name="T58" fmla="*/ 5333 w 7543"/>
                <a:gd name="T59" fmla="*/ 1706 h 4960"/>
                <a:gd name="T60" fmla="*/ 6008 w 7543"/>
                <a:gd name="T61" fmla="*/ 1974 h 4960"/>
                <a:gd name="T62" fmla="*/ 6684 w 7543"/>
                <a:gd name="T63" fmla="*/ 1706 h 4960"/>
                <a:gd name="T64" fmla="*/ 7490 w 7543"/>
                <a:gd name="T65" fmla="*/ 2479 h 4960"/>
                <a:gd name="T66" fmla="*/ 7538 w 7543"/>
                <a:gd name="T67" fmla="*/ 2718 h 4960"/>
                <a:gd name="T68" fmla="*/ 7543 w 7543"/>
                <a:gd name="T69" fmla="*/ 2819 h 4960"/>
                <a:gd name="T70" fmla="*/ 5949 w 7543"/>
                <a:gd name="T71" fmla="*/ 4038 h 4960"/>
                <a:gd name="T72" fmla="*/ 5363 w 7543"/>
                <a:gd name="T73" fmla="*/ 3981 h 4960"/>
                <a:gd name="T74" fmla="*/ 5116 w 7543"/>
                <a:gd name="T75" fmla="*/ 3936 h 4960"/>
                <a:gd name="T76" fmla="*/ 4541 w 7543"/>
                <a:gd name="T77" fmla="*/ 3788 h 4960"/>
                <a:gd name="T78" fmla="*/ 4477 w 7543"/>
                <a:gd name="T79" fmla="*/ 3768 h 4960"/>
                <a:gd name="T80" fmla="*/ 4474 w 7543"/>
                <a:gd name="T81" fmla="*/ 3753 h 4960"/>
                <a:gd name="T82" fmla="*/ 4474 w 7543"/>
                <a:gd name="T83" fmla="*/ 2819 h 4960"/>
                <a:gd name="T84" fmla="*/ 4684 w 7543"/>
                <a:gd name="T85" fmla="*/ 2160 h 4960"/>
                <a:gd name="T86" fmla="*/ 3820 w 7543"/>
                <a:gd name="T87" fmla="*/ 2068 h 4960"/>
                <a:gd name="T88" fmla="*/ 2870 w 7543"/>
                <a:gd name="T89" fmla="*/ 2179 h 4960"/>
                <a:gd name="T90" fmla="*/ 3016 w 7543"/>
                <a:gd name="T91" fmla="*/ 2479 h 4960"/>
                <a:gd name="T92" fmla="*/ 3064 w 7543"/>
                <a:gd name="T93" fmla="*/ 2718 h 4960"/>
                <a:gd name="T94" fmla="*/ 3069 w 7543"/>
                <a:gd name="T95" fmla="*/ 2819 h 4960"/>
                <a:gd name="T96" fmla="*/ 3069 w 7543"/>
                <a:gd name="T97" fmla="*/ 3753 h 4960"/>
                <a:gd name="T98" fmla="*/ 3062 w 7543"/>
                <a:gd name="T99" fmla="*/ 3753 h 4960"/>
                <a:gd name="T100" fmla="*/ 3002 w 7543"/>
                <a:gd name="T101" fmla="*/ 3784 h 4960"/>
                <a:gd name="T102" fmla="*/ 1693 w 7543"/>
                <a:gd name="T103" fmla="*/ 4040 h 4960"/>
                <a:gd name="T104" fmla="*/ 3820 w 7543"/>
                <a:gd name="T105" fmla="*/ 4771 h 4960"/>
                <a:gd name="T106" fmla="*/ 5949 w 7543"/>
                <a:gd name="T107" fmla="*/ 4038 h 4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43" h="4960">
                  <a:moveTo>
                    <a:pt x="634" y="900"/>
                  </a:moveTo>
                  <a:cubicBezTo>
                    <a:pt x="634" y="403"/>
                    <a:pt x="1037" y="0"/>
                    <a:pt x="1534" y="0"/>
                  </a:cubicBezTo>
                  <a:cubicBezTo>
                    <a:pt x="2031" y="0"/>
                    <a:pt x="2434" y="403"/>
                    <a:pt x="2434" y="900"/>
                  </a:cubicBezTo>
                  <a:cubicBezTo>
                    <a:pt x="2434" y="1397"/>
                    <a:pt x="2031" y="1800"/>
                    <a:pt x="1534" y="1800"/>
                  </a:cubicBezTo>
                  <a:cubicBezTo>
                    <a:pt x="1037" y="1800"/>
                    <a:pt x="634" y="1397"/>
                    <a:pt x="634" y="900"/>
                  </a:cubicBezTo>
                  <a:close/>
                  <a:moveTo>
                    <a:pt x="6008" y="1800"/>
                  </a:moveTo>
                  <a:cubicBezTo>
                    <a:pt x="6505" y="1800"/>
                    <a:pt x="6909" y="1397"/>
                    <a:pt x="6909" y="900"/>
                  </a:cubicBezTo>
                  <a:cubicBezTo>
                    <a:pt x="6909" y="403"/>
                    <a:pt x="6505" y="0"/>
                    <a:pt x="6008" y="0"/>
                  </a:cubicBezTo>
                  <a:cubicBezTo>
                    <a:pt x="5511" y="0"/>
                    <a:pt x="5108" y="403"/>
                    <a:pt x="5108" y="900"/>
                  </a:cubicBezTo>
                  <a:cubicBezTo>
                    <a:pt x="5108" y="1397"/>
                    <a:pt x="5511" y="1800"/>
                    <a:pt x="6008" y="1800"/>
                  </a:cubicBezTo>
                  <a:close/>
                  <a:moveTo>
                    <a:pt x="7543" y="2819"/>
                  </a:moveTo>
                  <a:lnTo>
                    <a:pt x="7543" y="3753"/>
                  </a:lnTo>
                  <a:lnTo>
                    <a:pt x="7536" y="3753"/>
                  </a:lnTo>
                  <a:lnTo>
                    <a:pt x="7476" y="3784"/>
                  </a:lnTo>
                  <a:cubicBezTo>
                    <a:pt x="7447" y="3799"/>
                    <a:pt x="6984" y="4025"/>
                    <a:pt x="6185" y="4039"/>
                  </a:cubicBezTo>
                  <a:cubicBezTo>
                    <a:pt x="5784" y="4581"/>
                    <a:pt x="4875" y="4960"/>
                    <a:pt x="3820" y="4960"/>
                  </a:cubicBezTo>
                  <a:cubicBezTo>
                    <a:pt x="2763" y="4960"/>
                    <a:pt x="1853" y="4580"/>
                    <a:pt x="1453" y="4037"/>
                  </a:cubicBezTo>
                  <a:cubicBezTo>
                    <a:pt x="1278" y="4030"/>
                    <a:pt x="1089" y="4012"/>
                    <a:pt x="889" y="3981"/>
                  </a:cubicBezTo>
                  <a:lnTo>
                    <a:pt x="642" y="3936"/>
                  </a:lnTo>
                  <a:cubicBezTo>
                    <a:pt x="459" y="3899"/>
                    <a:pt x="268" y="3851"/>
                    <a:pt x="67" y="3788"/>
                  </a:cubicBezTo>
                  <a:lnTo>
                    <a:pt x="2" y="3768"/>
                  </a:lnTo>
                  <a:lnTo>
                    <a:pt x="0" y="3753"/>
                  </a:lnTo>
                  <a:lnTo>
                    <a:pt x="0" y="2819"/>
                  </a:lnTo>
                  <a:cubicBezTo>
                    <a:pt x="0" y="2285"/>
                    <a:pt x="365" y="1837"/>
                    <a:pt x="859" y="1706"/>
                  </a:cubicBezTo>
                  <a:cubicBezTo>
                    <a:pt x="1036" y="1872"/>
                    <a:pt x="1273" y="1974"/>
                    <a:pt x="1534" y="1974"/>
                  </a:cubicBezTo>
                  <a:cubicBezTo>
                    <a:pt x="1795" y="1974"/>
                    <a:pt x="2032" y="1872"/>
                    <a:pt x="2210" y="1706"/>
                  </a:cubicBezTo>
                  <a:cubicBezTo>
                    <a:pt x="2415" y="1761"/>
                    <a:pt x="2598" y="1872"/>
                    <a:pt x="2741" y="2020"/>
                  </a:cubicBezTo>
                  <a:cubicBezTo>
                    <a:pt x="3070" y="1930"/>
                    <a:pt x="3435" y="1879"/>
                    <a:pt x="3820" y="1879"/>
                  </a:cubicBezTo>
                  <a:cubicBezTo>
                    <a:pt x="4174" y="1879"/>
                    <a:pt x="4512" y="1922"/>
                    <a:pt x="4820" y="1999"/>
                  </a:cubicBezTo>
                  <a:cubicBezTo>
                    <a:pt x="4961" y="1861"/>
                    <a:pt x="5137" y="1758"/>
                    <a:pt x="5333" y="1706"/>
                  </a:cubicBezTo>
                  <a:cubicBezTo>
                    <a:pt x="5510" y="1872"/>
                    <a:pt x="5747" y="1974"/>
                    <a:pt x="6008" y="1974"/>
                  </a:cubicBezTo>
                  <a:cubicBezTo>
                    <a:pt x="6269" y="1974"/>
                    <a:pt x="6506" y="1872"/>
                    <a:pt x="6684" y="1706"/>
                  </a:cubicBezTo>
                  <a:cubicBezTo>
                    <a:pt x="7067" y="1808"/>
                    <a:pt x="7373" y="2102"/>
                    <a:pt x="7490" y="2479"/>
                  </a:cubicBezTo>
                  <a:lnTo>
                    <a:pt x="7538" y="2718"/>
                  </a:lnTo>
                  <a:cubicBezTo>
                    <a:pt x="7541" y="2751"/>
                    <a:pt x="7543" y="2785"/>
                    <a:pt x="7543" y="2819"/>
                  </a:cubicBezTo>
                  <a:close/>
                  <a:moveTo>
                    <a:pt x="5949" y="4038"/>
                  </a:moveTo>
                  <a:cubicBezTo>
                    <a:pt x="5767" y="4031"/>
                    <a:pt x="5572" y="4014"/>
                    <a:pt x="5363" y="3981"/>
                  </a:cubicBezTo>
                  <a:lnTo>
                    <a:pt x="5116" y="3936"/>
                  </a:lnTo>
                  <a:cubicBezTo>
                    <a:pt x="4933" y="3898"/>
                    <a:pt x="4742" y="3851"/>
                    <a:pt x="4541" y="3788"/>
                  </a:cubicBezTo>
                  <a:lnTo>
                    <a:pt x="4477" y="3768"/>
                  </a:lnTo>
                  <a:lnTo>
                    <a:pt x="4474" y="3753"/>
                  </a:lnTo>
                  <a:lnTo>
                    <a:pt x="4474" y="2819"/>
                  </a:lnTo>
                  <a:cubicBezTo>
                    <a:pt x="4474" y="2574"/>
                    <a:pt x="4552" y="2347"/>
                    <a:pt x="4684" y="2160"/>
                  </a:cubicBezTo>
                  <a:cubicBezTo>
                    <a:pt x="4416" y="2101"/>
                    <a:pt x="4125" y="2068"/>
                    <a:pt x="3820" y="2068"/>
                  </a:cubicBezTo>
                  <a:cubicBezTo>
                    <a:pt x="3483" y="2068"/>
                    <a:pt x="3162" y="2108"/>
                    <a:pt x="2870" y="2179"/>
                  </a:cubicBezTo>
                  <a:cubicBezTo>
                    <a:pt x="2932" y="2271"/>
                    <a:pt x="2982" y="2371"/>
                    <a:pt x="3016" y="2479"/>
                  </a:cubicBezTo>
                  <a:lnTo>
                    <a:pt x="3064" y="2718"/>
                  </a:lnTo>
                  <a:cubicBezTo>
                    <a:pt x="3067" y="2751"/>
                    <a:pt x="3069" y="2785"/>
                    <a:pt x="3069" y="2819"/>
                  </a:cubicBezTo>
                  <a:lnTo>
                    <a:pt x="3069" y="3753"/>
                  </a:lnTo>
                  <a:lnTo>
                    <a:pt x="3062" y="3753"/>
                  </a:lnTo>
                  <a:lnTo>
                    <a:pt x="3002" y="3784"/>
                  </a:lnTo>
                  <a:cubicBezTo>
                    <a:pt x="2972" y="3799"/>
                    <a:pt x="2503" y="4029"/>
                    <a:pt x="1693" y="4040"/>
                  </a:cubicBezTo>
                  <a:cubicBezTo>
                    <a:pt x="2092" y="4474"/>
                    <a:pt x="2895" y="4771"/>
                    <a:pt x="3820" y="4771"/>
                  </a:cubicBezTo>
                  <a:cubicBezTo>
                    <a:pt x="4746" y="4771"/>
                    <a:pt x="5550" y="4473"/>
                    <a:pt x="5949" y="40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11" name="PA-任意多边形 61"/>
            <p:cNvSpPr>
              <a:spLocks noEditPoints="1"/>
            </p:cNvSpPr>
            <p:nvPr>
              <p:custDataLst>
                <p:tags r:id="rId7"/>
              </p:custDataLst>
            </p:nvPr>
          </p:nvSpPr>
          <p:spPr bwMode="auto">
            <a:xfrm>
              <a:off x="4157380" y="1843749"/>
              <a:ext cx="181275" cy="119020"/>
            </a:xfrm>
            <a:custGeom>
              <a:avLst/>
              <a:gdLst>
                <a:gd name="T0" fmla="*/ 634 w 7543"/>
                <a:gd name="T1" fmla="*/ 900 h 4960"/>
                <a:gd name="T2" fmla="*/ 1534 w 7543"/>
                <a:gd name="T3" fmla="*/ 0 h 4960"/>
                <a:gd name="T4" fmla="*/ 2434 w 7543"/>
                <a:gd name="T5" fmla="*/ 900 h 4960"/>
                <a:gd name="T6" fmla="*/ 1534 w 7543"/>
                <a:gd name="T7" fmla="*/ 1800 h 4960"/>
                <a:gd name="T8" fmla="*/ 634 w 7543"/>
                <a:gd name="T9" fmla="*/ 900 h 4960"/>
                <a:gd name="T10" fmla="*/ 6008 w 7543"/>
                <a:gd name="T11" fmla="*/ 1800 h 4960"/>
                <a:gd name="T12" fmla="*/ 6909 w 7543"/>
                <a:gd name="T13" fmla="*/ 900 h 4960"/>
                <a:gd name="T14" fmla="*/ 6008 w 7543"/>
                <a:gd name="T15" fmla="*/ 0 h 4960"/>
                <a:gd name="T16" fmla="*/ 5108 w 7543"/>
                <a:gd name="T17" fmla="*/ 900 h 4960"/>
                <a:gd name="T18" fmla="*/ 6008 w 7543"/>
                <a:gd name="T19" fmla="*/ 1800 h 4960"/>
                <a:gd name="T20" fmla="*/ 7543 w 7543"/>
                <a:gd name="T21" fmla="*/ 2819 h 4960"/>
                <a:gd name="T22" fmla="*/ 7543 w 7543"/>
                <a:gd name="T23" fmla="*/ 3753 h 4960"/>
                <a:gd name="T24" fmla="*/ 7536 w 7543"/>
                <a:gd name="T25" fmla="*/ 3753 h 4960"/>
                <a:gd name="T26" fmla="*/ 7476 w 7543"/>
                <a:gd name="T27" fmla="*/ 3784 h 4960"/>
                <a:gd name="T28" fmla="*/ 6185 w 7543"/>
                <a:gd name="T29" fmla="*/ 4039 h 4960"/>
                <a:gd name="T30" fmla="*/ 3820 w 7543"/>
                <a:gd name="T31" fmla="*/ 4960 h 4960"/>
                <a:gd name="T32" fmla="*/ 1453 w 7543"/>
                <a:gd name="T33" fmla="*/ 4037 h 4960"/>
                <a:gd name="T34" fmla="*/ 889 w 7543"/>
                <a:gd name="T35" fmla="*/ 3981 h 4960"/>
                <a:gd name="T36" fmla="*/ 642 w 7543"/>
                <a:gd name="T37" fmla="*/ 3936 h 4960"/>
                <a:gd name="T38" fmla="*/ 67 w 7543"/>
                <a:gd name="T39" fmla="*/ 3788 h 4960"/>
                <a:gd name="T40" fmla="*/ 2 w 7543"/>
                <a:gd name="T41" fmla="*/ 3768 h 4960"/>
                <a:gd name="T42" fmla="*/ 0 w 7543"/>
                <a:gd name="T43" fmla="*/ 3753 h 4960"/>
                <a:gd name="T44" fmla="*/ 0 w 7543"/>
                <a:gd name="T45" fmla="*/ 2819 h 4960"/>
                <a:gd name="T46" fmla="*/ 859 w 7543"/>
                <a:gd name="T47" fmla="*/ 1706 h 4960"/>
                <a:gd name="T48" fmla="*/ 1534 w 7543"/>
                <a:gd name="T49" fmla="*/ 1974 h 4960"/>
                <a:gd name="T50" fmla="*/ 2210 w 7543"/>
                <a:gd name="T51" fmla="*/ 1706 h 4960"/>
                <a:gd name="T52" fmla="*/ 2741 w 7543"/>
                <a:gd name="T53" fmla="*/ 2020 h 4960"/>
                <a:gd name="T54" fmla="*/ 3820 w 7543"/>
                <a:gd name="T55" fmla="*/ 1879 h 4960"/>
                <a:gd name="T56" fmla="*/ 4820 w 7543"/>
                <a:gd name="T57" fmla="*/ 1999 h 4960"/>
                <a:gd name="T58" fmla="*/ 5333 w 7543"/>
                <a:gd name="T59" fmla="*/ 1706 h 4960"/>
                <a:gd name="T60" fmla="*/ 6008 w 7543"/>
                <a:gd name="T61" fmla="*/ 1974 h 4960"/>
                <a:gd name="T62" fmla="*/ 6684 w 7543"/>
                <a:gd name="T63" fmla="*/ 1706 h 4960"/>
                <a:gd name="T64" fmla="*/ 7490 w 7543"/>
                <a:gd name="T65" fmla="*/ 2479 h 4960"/>
                <a:gd name="T66" fmla="*/ 7538 w 7543"/>
                <a:gd name="T67" fmla="*/ 2718 h 4960"/>
                <a:gd name="T68" fmla="*/ 7543 w 7543"/>
                <a:gd name="T69" fmla="*/ 2819 h 4960"/>
                <a:gd name="T70" fmla="*/ 5949 w 7543"/>
                <a:gd name="T71" fmla="*/ 4038 h 4960"/>
                <a:gd name="T72" fmla="*/ 5363 w 7543"/>
                <a:gd name="T73" fmla="*/ 3981 h 4960"/>
                <a:gd name="T74" fmla="*/ 5116 w 7543"/>
                <a:gd name="T75" fmla="*/ 3936 h 4960"/>
                <a:gd name="T76" fmla="*/ 4541 w 7543"/>
                <a:gd name="T77" fmla="*/ 3788 h 4960"/>
                <a:gd name="T78" fmla="*/ 4477 w 7543"/>
                <a:gd name="T79" fmla="*/ 3768 h 4960"/>
                <a:gd name="T80" fmla="*/ 4474 w 7543"/>
                <a:gd name="T81" fmla="*/ 3753 h 4960"/>
                <a:gd name="T82" fmla="*/ 4474 w 7543"/>
                <a:gd name="T83" fmla="*/ 2819 h 4960"/>
                <a:gd name="T84" fmla="*/ 4684 w 7543"/>
                <a:gd name="T85" fmla="*/ 2160 h 4960"/>
                <a:gd name="T86" fmla="*/ 3820 w 7543"/>
                <a:gd name="T87" fmla="*/ 2068 h 4960"/>
                <a:gd name="T88" fmla="*/ 2870 w 7543"/>
                <a:gd name="T89" fmla="*/ 2179 h 4960"/>
                <a:gd name="T90" fmla="*/ 3016 w 7543"/>
                <a:gd name="T91" fmla="*/ 2479 h 4960"/>
                <a:gd name="T92" fmla="*/ 3064 w 7543"/>
                <a:gd name="T93" fmla="*/ 2718 h 4960"/>
                <a:gd name="T94" fmla="*/ 3069 w 7543"/>
                <a:gd name="T95" fmla="*/ 2819 h 4960"/>
                <a:gd name="T96" fmla="*/ 3069 w 7543"/>
                <a:gd name="T97" fmla="*/ 3753 h 4960"/>
                <a:gd name="T98" fmla="*/ 3062 w 7543"/>
                <a:gd name="T99" fmla="*/ 3753 h 4960"/>
                <a:gd name="T100" fmla="*/ 3002 w 7543"/>
                <a:gd name="T101" fmla="*/ 3784 h 4960"/>
                <a:gd name="T102" fmla="*/ 1693 w 7543"/>
                <a:gd name="T103" fmla="*/ 4040 h 4960"/>
                <a:gd name="T104" fmla="*/ 3820 w 7543"/>
                <a:gd name="T105" fmla="*/ 4771 h 4960"/>
                <a:gd name="T106" fmla="*/ 5949 w 7543"/>
                <a:gd name="T107" fmla="*/ 4038 h 4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43" h="4960">
                  <a:moveTo>
                    <a:pt x="634" y="900"/>
                  </a:moveTo>
                  <a:cubicBezTo>
                    <a:pt x="634" y="403"/>
                    <a:pt x="1037" y="0"/>
                    <a:pt x="1534" y="0"/>
                  </a:cubicBezTo>
                  <a:cubicBezTo>
                    <a:pt x="2031" y="0"/>
                    <a:pt x="2434" y="403"/>
                    <a:pt x="2434" y="900"/>
                  </a:cubicBezTo>
                  <a:cubicBezTo>
                    <a:pt x="2434" y="1397"/>
                    <a:pt x="2031" y="1800"/>
                    <a:pt x="1534" y="1800"/>
                  </a:cubicBezTo>
                  <a:cubicBezTo>
                    <a:pt x="1037" y="1800"/>
                    <a:pt x="634" y="1397"/>
                    <a:pt x="634" y="900"/>
                  </a:cubicBezTo>
                  <a:close/>
                  <a:moveTo>
                    <a:pt x="6008" y="1800"/>
                  </a:moveTo>
                  <a:cubicBezTo>
                    <a:pt x="6505" y="1800"/>
                    <a:pt x="6909" y="1397"/>
                    <a:pt x="6909" y="900"/>
                  </a:cubicBezTo>
                  <a:cubicBezTo>
                    <a:pt x="6909" y="403"/>
                    <a:pt x="6505" y="0"/>
                    <a:pt x="6008" y="0"/>
                  </a:cubicBezTo>
                  <a:cubicBezTo>
                    <a:pt x="5511" y="0"/>
                    <a:pt x="5108" y="403"/>
                    <a:pt x="5108" y="900"/>
                  </a:cubicBezTo>
                  <a:cubicBezTo>
                    <a:pt x="5108" y="1397"/>
                    <a:pt x="5511" y="1800"/>
                    <a:pt x="6008" y="1800"/>
                  </a:cubicBezTo>
                  <a:close/>
                  <a:moveTo>
                    <a:pt x="7543" y="2819"/>
                  </a:moveTo>
                  <a:lnTo>
                    <a:pt x="7543" y="3753"/>
                  </a:lnTo>
                  <a:lnTo>
                    <a:pt x="7536" y="3753"/>
                  </a:lnTo>
                  <a:lnTo>
                    <a:pt x="7476" y="3784"/>
                  </a:lnTo>
                  <a:cubicBezTo>
                    <a:pt x="7447" y="3799"/>
                    <a:pt x="6984" y="4025"/>
                    <a:pt x="6185" y="4039"/>
                  </a:cubicBezTo>
                  <a:cubicBezTo>
                    <a:pt x="5784" y="4581"/>
                    <a:pt x="4875" y="4960"/>
                    <a:pt x="3820" y="4960"/>
                  </a:cubicBezTo>
                  <a:cubicBezTo>
                    <a:pt x="2763" y="4960"/>
                    <a:pt x="1853" y="4580"/>
                    <a:pt x="1453" y="4037"/>
                  </a:cubicBezTo>
                  <a:cubicBezTo>
                    <a:pt x="1278" y="4030"/>
                    <a:pt x="1089" y="4012"/>
                    <a:pt x="889" y="3981"/>
                  </a:cubicBezTo>
                  <a:lnTo>
                    <a:pt x="642" y="3936"/>
                  </a:lnTo>
                  <a:cubicBezTo>
                    <a:pt x="459" y="3899"/>
                    <a:pt x="268" y="3851"/>
                    <a:pt x="67" y="3788"/>
                  </a:cubicBezTo>
                  <a:lnTo>
                    <a:pt x="2" y="3768"/>
                  </a:lnTo>
                  <a:lnTo>
                    <a:pt x="0" y="3753"/>
                  </a:lnTo>
                  <a:lnTo>
                    <a:pt x="0" y="2819"/>
                  </a:lnTo>
                  <a:cubicBezTo>
                    <a:pt x="0" y="2285"/>
                    <a:pt x="365" y="1837"/>
                    <a:pt x="859" y="1706"/>
                  </a:cubicBezTo>
                  <a:cubicBezTo>
                    <a:pt x="1036" y="1872"/>
                    <a:pt x="1273" y="1974"/>
                    <a:pt x="1534" y="1974"/>
                  </a:cubicBezTo>
                  <a:cubicBezTo>
                    <a:pt x="1795" y="1974"/>
                    <a:pt x="2032" y="1872"/>
                    <a:pt x="2210" y="1706"/>
                  </a:cubicBezTo>
                  <a:cubicBezTo>
                    <a:pt x="2415" y="1761"/>
                    <a:pt x="2598" y="1872"/>
                    <a:pt x="2741" y="2020"/>
                  </a:cubicBezTo>
                  <a:cubicBezTo>
                    <a:pt x="3070" y="1930"/>
                    <a:pt x="3435" y="1879"/>
                    <a:pt x="3820" y="1879"/>
                  </a:cubicBezTo>
                  <a:cubicBezTo>
                    <a:pt x="4174" y="1879"/>
                    <a:pt x="4512" y="1922"/>
                    <a:pt x="4820" y="1999"/>
                  </a:cubicBezTo>
                  <a:cubicBezTo>
                    <a:pt x="4961" y="1861"/>
                    <a:pt x="5137" y="1758"/>
                    <a:pt x="5333" y="1706"/>
                  </a:cubicBezTo>
                  <a:cubicBezTo>
                    <a:pt x="5510" y="1872"/>
                    <a:pt x="5747" y="1974"/>
                    <a:pt x="6008" y="1974"/>
                  </a:cubicBezTo>
                  <a:cubicBezTo>
                    <a:pt x="6269" y="1974"/>
                    <a:pt x="6506" y="1872"/>
                    <a:pt x="6684" y="1706"/>
                  </a:cubicBezTo>
                  <a:cubicBezTo>
                    <a:pt x="7067" y="1808"/>
                    <a:pt x="7373" y="2102"/>
                    <a:pt x="7490" y="2479"/>
                  </a:cubicBezTo>
                  <a:lnTo>
                    <a:pt x="7538" y="2718"/>
                  </a:lnTo>
                  <a:cubicBezTo>
                    <a:pt x="7541" y="2751"/>
                    <a:pt x="7543" y="2785"/>
                    <a:pt x="7543" y="2819"/>
                  </a:cubicBezTo>
                  <a:close/>
                  <a:moveTo>
                    <a:pt x="5949" y="4038"/>
                  </a:moveTo>
                  <a:cubicBezTo>
                    <a:pt x="5767" y="4031"/>
                    <a:pt x="5572" y="4014"/>
                    <a:pt x="5363" y="3981"/>
                  </a:cubicBezTo>
                  <a:lnTo>
                    <a:pt x="5116" y="3936"/>
                  </a:lnTo>
                  <a:cubicBezTo>
                    <a:pt x="4933" y="3898"/>
                    <a:pt x="4742" y="3851"/>
                    <a:pt x="4541" y="3788"/>
                  </a:cubicBezTo>
                  <a:lnTo>
                    <a:pt x="4477" y="3768"/>
                  </a:lnTo>
                  <a:lnTo>
                    <a:pt x="4474" y="3753"/>
                  </a:lnTo>
                  <a:lnTo>
                    <a:pt x="4474" y="2819"/>
                  </a:lnTo>
                  <a:cubicBezTo>
                    <a:pt x="4474" y="2574"/>
                    <a:pt x="4552" y="2347"/>
                    <a:pt x="4684" y="2160"/>
                  </a:cubicBezTo>
                  <a:cubicBezTo>
                    <a:pt x="4416" y="2101"/>
                    <a:pt x="4125" y="2068"/>
                    <a:pt x="3820" y="2068"/>
                  </a:cubicBezTo>
                  <a:cubicBezTo>
                    <a:pt x="3483" y="2068"/>
                    <a:pt x="3162" y="2108"/>
                    <a:pt x="2870" y="2179"/>
                  </a:cubicBezTo>
                  <a:cubicBezTo>
                    <a:pt x="2932" y="2271"/>
                    <a:pt x="2982" y="2371"/>
                    <a:pt x="3016" y="2479"/>
                  </a:cubicBezTo>
                  <a:lnTo>
                    <a:pt x="3064" y="2718"/>
                  </a:lnTo>
                  <a:cubicBezTo>
                    <a:pt x="3067" y="2751"/>
                    <a:pt x="3069" y="2785"/>
                    <a:pt x="3069" y="2819"/>
                  </a:cubicBezTo>
                  <a:lnTo>
                    <a:pt x="3069" y="3753"/>
                  </a:lnTo>
                  <a:lnTo>
                    <a:pt x="3062" y="3753"/>
                  </a:lnTo>
                  <a:lnTo>
                    <a:pt x="3002" y="3784"/>
                  </a:lnTo>
                  <a:cubicBezTo>
                    <a:pt x="2972" y="3799"/>
                    <a:pt x="2503" y="4029"/>
                    <a:pt x="1693" y="4040"/>
                  </a:cubicBezTo>
                  <a:cubicBezTo>
                    <a:pt x="2092" y="4474"/>
                    <a:pt x="2895" y="4771"/>
                    <a:pt x="3820" y="4771"/>
                  </a:cubicBezTo>
                  <a:cubicBezTo>
                    <a:pt x="4746" y="4771"/>
                    <a:pt x="5550" y="4473"/>
                    <a:pt x="5949" y="40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grpSp>
      <p:grpSp>
        <p:nvGrpSpPr>
          <p:cNvPr id="12" name="PA-组合 11"/>
          <p:cNvGrpSpPr/>
          <p:nvPr>
            <p:custDataLst>
              <p:tags r:id="rId8"/>
            </p:custDataLst>
          </p:nvPr>
        </p:nvGrpSpPr>
        <p:grpSpPr>
          <a:xfrm>
            <a:off x="243949" y="4269065"/>
            <a:ext cx="3697779" cy="1125063"/>
            <a:chOff x="885857" y="3374651"/>
            <a:chExt cx="3697779" cy="1125063"/>
          </a:xfrm>
        </p:grpSpPr>
        <p:sp>
          <p:nvSpPr>
            <p:cNvPr id="13" name="PA-椭圆 19"/>
            <p:cNvSpPr/>
            <p:nvPr>
              <p:custDataLst>
                <p:tags r:id="rId9"/>
              </p:custDataLst>
            </p:nvPr>
          </p:nvSpPr>
          <p:spPr>
            <a:xfrm>
              <a:off x="3894402" y="3374651"/>
              <a:ext cx="689234" cy="689234"/>
            </a:xfrm>
            <a:prstGeom prst="ellipse">
              <a:avLst/>
            </a:prstGeom>
            <a:solidFill>
              <a:schemeClr val="accent1"/>
            </a:solidFill>
            <a:ln w="603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14" name="PA-椭圆 57"/>
            <p:cNvSpPr>
              <a:spLocks noChangeArrowheads="1"/>
            </p:cNvSpPr>
            <p:nvPr>
              <p:custDataLst>
                <p:tags r:id="rId10"/>
              </p:custDataLst>
            </p:nvPr>
          </p:nvSpPr>
          <p:spPr bwMode="auto">
            <a:xfrm>
              <a:off x="4220051" y="3770248"/>
              <a:ext cx="43463" cy="44254"/>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15" name="PA-任意多边形 58"/>
            <p:cNvSpPr/>
            <p:nvPr>
              <p:custDataLst>
                <p:tags r:id="rId11"/>
              </p:custDataLst>
            </p:nvPr>
          </p:nvSpPr>
          <p:spPr bwMode="auto">
            <a:xfrm>
              <a:off x="4050940" y="3553315"/>
              <a:ext cx="383265" cy="331922"/>
            </a:xfrm>
            <a:custGeom>
              <a:avLst/>
              <a:gdLst>
                <a:gd name="connsiteX0" fmla="*/ 249942 w 604110"/>
                <a:gd name="connsiteY0" fmla="*/ 145082 h 523172"/>
                <a:gd name="connsiteX1" fmla="*/ 353179 w 604110"/>
                <a:gd name="connsiteY1" fmla="*/ 145082 h 523172"/>
                <a:gd name="connsiteX2" fmla="*/ 353179 w 604110"/>
                <a:gd name="connsiteY2" fmla="*/ 523172 h 523172"/>
                <a:gd name="connsiteX3" fmla="*/ 249942 w 604110"/>
                <a:gd name="connsiteY3" fmla="*/ 523172 h 523172"/>
                <a:gd name="connsiteX4" fmla="*/ 0 w 604110"/>
                <a:gd name="connsiteY4" fmla="*/ 53700 h 523172"/>
                <a:gd name="connsiteX5" fmla="*/ 227220 w 604110"/>
                <a:gd name="connsiteY5" fmla="*/ 145141 h 523172"/>
                <a:gd name="connsiteX6" fmla="*/ 227220 w 604110"/>
                <a:gd name="connsiteY6" fmla="*/ 523172 h 523172"/>
                <a:gd name="connsiteX7" fmla="*/ 0 w 604110"/>
                <a:gd name="connsiteY7" fmla="*/ 414508 h 523172"/>
                <a:gd name="connsiteX8" fmla="*/ 604110 w 604110"/>
                <a:gd name="connsiteY8" fmla="*/ 49819 h 523172"/>
                <a:gd name="connsiteX9" fmla="*/ 604110 w 604110"/>
                <a:gd name="connsiteY9" fmla="*/ 410805 h 523172"/>
                <a:gd name="connsiteX10" fmla="*/ 376890 w 604110"/>
                <a:gd name="connsiteY10" fmla="*/ 519361 h 523172"/>
                <a:gd name="connsiteX11" fmla="*/ 376890 w 604110"/>
                <a:gd name="connsiteY11" fmla="*/ 141274 h 523172"/>
                <a:gd name="connsiteX12" fmla="*/ 604110 w 604110"/>
                <a:gd name="connsiteY12" fmla="*/ 49819 h 523172"/>
                <a:gd name="connsiteX13" fmla="*/ 76296 w 604110"/>
                <a:gd name="connsiteY13" fmla="*/ 0 h 523172"/>
                <a:gd name="connsiteX14" fmla="*/ 299911 w 604110"/>
                <a:gd name="connsiteY14" fmla="*/ 70898 h 523172"/>
                <a:gd name="connsiteX15" fmla="*/ 523650 w 604110"/>
                <a:gd name="connsiteY15" fmla="*/ 0 h 523172"/>
                <a:gd name="connsiteX16" fmla="*/ 563111 w 604110"/>
                <a:gd name="connsiteY16" fmla="*/ 29376 h 523172"/>
                <a:gd name="connsiteX17" fmla="*/ 353147 w 604110"/>
                <a:gd name="connsiteY17" fmla="*/ 119114 h 523172"/>
                <a:gd name="connsiteX18" fmla="*/ 301524 w 604110"/>
                <a:gd name="connsiteY18" fmla="*/ 119114 h 523172"/>
                <a:gd name="connsiteX19" fmla="*/ 298422 w 604110"/>
                <a:gd name="connsiteY19" fmla="*/ 119114 h 523172"/>
                <a:gd name="connsiteX20" fmla="*/ 246675 w 604110"/>
                <a:gd name="connsiteY20" fmla="*/ 119114 h 523172"/>
                <a:gd name="connsiteX21" fmla="*/ 36835 w 604110"/>
                <a:gd name="connsiteY21" fmla="*/ 29376 h 52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4110" h="523172">
                  <a:moveTo>
                    <a:pt x="249942" y="145082"/>
                  </a:moveTo>
                  <a:lnTo>
                    <a:pt x="353179" y="145082"/>
                  </a:lnTo>
                  <a:lnTo>
                    <a:pt x="353179" y="523172"/>
                  </a:lnTo>
                  <a:lnTo>
                    <a:pt x="249942" y="523172"/>
                  </a:lnTo>
                  <a:close/>
                  <a:moveTo>
                    <a:pt x="0" y="53700"/>
                  </a:moveTo>
                  <a:cubicBezTo>
                    <a:pt x="0" y="53700"/>
                    <a:pt x="167282" y="63241"/>
                    <a:pt x="227220" y="145141"/>
                  </a:cubicBezTo>
                  <a:lnTo>
                    <a:pt x="227220" y="523172"/>
                  </a:lnTo>
                  <a:cubicBezTo>
                    <a:pt x="227220" y="523172"/>
                    <a:pt x="206496" y="414508"/>
                    <a:pt x="0" y="414508"/>
                  </a:cubicBezTo>
                  <a:close/>
                  <a:moveTo>
                    <a:pt x="604110" y="49819"/>
                  </a:moveTo>
                  <a:lnTo>
                    <a:pt x="604110" y="410805"/>
                  </a:lnTo>
                  <a:cubicBezTo>
                    <a:pt x="397614" y="410805"/>
                    <a:pt x="376890" y="519361"/>
                    <a:pt x="376890" y="519361"/>
                  </a:cubicBezTo>
                  <a:lnTo>
                    <a:pt x="376890" y="141274"/>
                  </a:lnTo>
                  <a:cubicBezTo>
                    <a:pt x="436828" y="59485"/>
                    <a:pt x="604110" y="49819"/>
                    <a:pt x="604110" y="49819"/>
                  </a:cubicBezTo>
                  <a:close/>
                  <a:moveTo>
                    <a:pt x="76296" y="0"/>
                  </a:moveTo>
                  <a:cubicBezTo>
                    <a:pt x="76296" y="0"/>
                    <a:pt x="263304" y="27145"/>
                    <a:pt x="299911" y="70898"/>
                  </a:cubicBezTo>
                  <a:cubicBezTo>
                    <a:pt x="336642" y="27145"/>
                    <a:pt x="523650" y="0"/>
                    <a:pt x="523650" y="0"/>
                  </a:cubicBezTo>
                  <a:lnTo>
                    <a:pt x="563111" y="29376"/>
                  </a:lnTo>
                  <a:cubicBezTo>
                    <a:pt x="341110" y="82054"/>
                    <a:pt x="353147" y="119114"/>
                    <a:pt x="353147" y="119114"/>
                  </a:cubicBezTo>
                  <a:lnTo>
                    <a:pt x="301524" y="119114"/>
                  </a:lnTo>
                  <a:lnTo>
                    <a:pt x="298422" y="119114"/>
                  </a:lnTo>
                  <a:lnTo>
                    <a:pt x="246675" y="119114"/>
                  </a:lnTo>
                  <a:cubicBezTo>
                    <a:pt x="246675" y="119114"/>
                    <a:pt x="258712" y="82054"/>
                    <a:pt x="36835" y="29376"/>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16" name="PA-任意多边形 59"/>
            <p:cNvSpPr>
              <a:spLocks noEditPoints="1"/>
            </p:cNvSpPr>
            <p:nvPr>
              <p:custDataLst>
                <p:tags r:id="rId12"/>
              </p:custDataLst>
            </p:nvPr>
          </p:nvSpPr>
          <p:spPr bwMode="auto">
            <a:xfrm>
              <a:off x="4144978" y="3695964"/>
              <a:ext cx="192818" cy="192822"/>
            </a:xfrm>
            <a:custGeom>
              <a:avLst/>
              <a:gdLst>
                <a:gd name="T0" fmla="*/ 76 w 88"/>
                <a:gd name="T1" fmla="*/ 52 h 88"/>
                <a:gd name="T2" fmla="*/ 88 w 88"/>
                <a:gd name="T3" fmla="*/ 49 h 88"/>
                <a:gd name="T4" fmla="*/ 88 w 88"/>
                <a:gd name="T5" fmla="*/ 39 h 88"/>
                <a:gd name="T6" fmla="*/ 75 w 88"/>
                <a:gd name="T7" fmla="*/ 36 h 88"/>
                <a:gd name="T8" fmla="*/ 72 w 88"/>
                <a:gd name="T9" fmla="*/ 27 h 88"/>
                <a:gd name="T10" fmla="*/ 79 w 88"/>
                <a:gd name="T11" fmla="*/ 17 h 88"/>
                <a:gd name="T12" fmla="*/ 71 w 88"/>
                <a:gd name="T13" fmla="*/ 10 h 88"/>
                <a:gd name="T14" fmla="*/ 61 w 88"/>
                <a:gd name="T15" fmla="*/ 16 h 88"/>
                <a:gd name="T16" fmla="*/ 52 w 88"/>
                <a:gd name="T17" fmla="*/ 13 h 88"/>
                <a:gd name="T18" fmla="*/ 49 w 88"/>
                <a:gd name="T19" fmla="*/ 0 h 88"/>
                <a:gd name="T20" fmla="*/ 39 w 88"/>
                <a:gd name="T21" fmla="*/ 0 h 88"/>
                <a:gd name="T22" fmla="*/ 36 w 88"/>
                <a:gd name="T23" fmla="*/ 13 h 88"/>
                <a:gd name="T24" fmla="*/ 27 w 88"/>
                <a:gd name="T25" fmla="*/ 16 h 88"/>
                <a:gd name="T26" fmla="*/ 17 w 88"/>
                <a:gd name="T27" fmla="*/ 10 h 88"/>
                <a:gd name="T28" fmla="*/ 10 w 88"/>
                <a:gd name="T29" fmla="*/ 17 h 88"/>
                <a:gd name="T30" fmla="*/ 16 w 88"/>
                <a:gd name="T31" fmla="*/ 28 h 88"/>
                <a:gd name="T32" fmla="*/ 13 w 88"/>
                <a:gd name="T33" fmla="*/ 36 h 88"/>
                <a:gd name="T34" fmla="*/ 0 w 88"/>
                <a:gd name="T35" fmla="*/ 39 h 88"/>
                <a:gd name="T36" fmla="*/ 0 w 88"/>
                <a:gd name="T37" fmla="*/ 49 h 88"/>
                <a:gd name="T38" fmla="*/ 13 w 88"/>
                <a:gd name="T39" fmla="*/ 52 h 88"/>
                <a:gd name="T40" fmla="*/ 16 w 88"/>
                <a:gd name="T41" fmla="*/ 61 h 88"/>
                <a:gd name="T42" fmla="*/ 10 w 88"/>
                <a:gd name="T43" fmla="*/ 72 h 88"/>
                <a:gd name="T44" fmla="*/ 17 w 88"/>
                <a:gd name="T45" fmla="*/ 79 h 88"/>
                <a:gd name="T46" fmla="*/ 28 w 88"/>
                <a:gd name="T47" fmla="*/ 72 h 88"/>
                <a:gd name="T48" fmla="*/ 36 w 88"/>
                <a:gd name="T49" fmla="*/ 76 h 88"/>
                <a:gd name="T50" fmla="*/ 39 w 88"/>
                <a:gd name="T51" fmla="*/ 88 h 88"/>
                <a:gd name="T52" fmla="*/ 49 w 88"/>
                <a:gd name="T53" fmla="*/ 88 h 88"/>
                <a:gd name="T54" fmla="*/ 52 w 88"/>
                <a:gd name="T55" fmla="*/ 76 h 88"/>
                <a:gd name="T56" fmla="*/ 61 w 88"/>
                <a:gd name="T57" fmla="*/ 72 h 88"/>
                <a:gd name="T58" fmla="*/ 71 w 88"/>
                <a:gd name="T59" fmla="*/ 79 h 88"/>
                <a:gd name="T60" fmla="*/ 79 w 88"/>
                <a:gd name="T61" fmla="*/ 71 h 88"/>
                <a:gd name="T62" fmla="*/ 72 w 88"/>
                <a:gd name="T63" fmla="*/ 61 h 88"/>
                <a:gd name="T64" fmla="*/ 76 w 88"/>
                <a:gd name="T65" fmla="*/ 52 h 88"/>
                <a:gd name="T66" fmla="*/ 44 w 88"/>
                <a:gd name="T67" fmla="*/ 62 h 88"/>
                <a:gd name="T68" fmla="*/ 26 w 88"/>
                <a:gd name="T69" fmla="*/ 44 h 88"/>
                <a:gd name="T70" fmla="*/ 44 w 88"/>
                <a:gd name="T71" fmla="*/ 26 h 88"/>
                <a:gd name="T72" fmla="*/ 62 w 88"/>
                <a:gd name="T73" fmla="*/ 44 h 88"/>
                <a:gd name="T74" fmla="*/ 44 w 88"/>
                <a:gd name="T75" fmla="*/ 6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88">
                  <a:moveTo>
                    <a:pt x="76" y="52"/>
                  </a:moveTo>
                  <a:cubicBezTo>
                    <a:pt x="78" y="52"/>
                    <a:pt x="83" y="51"/>
                    <a:pt x="88" y="49"/>
                  </a:cubicBezTo>
                  <a:cubicBezTo>
                    <a:pt x="88" y="39"/>
                    <a:pt x="88" y="39"/>
                    <a:pt x="88" y="39"/>
                  </a:cubicBezTo>
                  <a:cubicBezTo>
                    <a:pt x="83" y="37"/>
                    <a:pt x="78" y="37"/>
                    <a:pt x="75" y="36"/>
                  </a:cubicBezTo>
                  <a:cubicBezTo>
                    <a:pt x="75" y="33"/>
                    <a:pt x="74" y="30"/>
                    <a:pt x="72" y="27"/>
                  </a:cubicBezTo>
                  <a:cubicBezTo>
                    <a:pt x="74" y="25"/>
                    <a:pt x="76" y="21"/>
                    <a:pt x="79" y="17"/>
                  </a:cubicBezTo>
                  <a:cubicBezTo>
                    <a:pt x="71" y="10"/>
                    <a:pt x="71" y="10"/>
                    <a:pt x="71" y="10"/>
                  </a:cubicBezTo>
                  <a:cubicBezTo>
                    <a:pt x="67" y="12"/>
                    <a:pt x="63" y="15"/>
                    <a:pt x="61" y="16"/>
                  </a:cubicBezTo>
                  <a:cubicBezTo>
                    <a:pt x="58" y="15"/>
                    <a:pt x="55" y="13"/>
                    <a:pt x="52" y="13"/>
                  </a:cubicBezTo>
                  <a:cubicBezTo>
                    <a:pt x="52" y="10"/>
                    <a:pt x="51" y="5"/>
                    <a:pt x="49" y="0"/>
                  </a:cubicBezTo>
                  <a:cubicBezTo>
                    <a:pt x="39" y="0"/>
                    <a:pt x="39" y="0"/>
                    <a:pt x="39" y="0"/>
                  </a:cubicBezTo>
                  <a:cubicBezTo>
                    <a:pt x="37" y="5"/>
                    <a:pt x="36" y="10"/>
                    <a:pt x="36" y="13"/>
                  </a:cubicBezTo>
                  <a:cubicBezTo>
                    <a:pt x="33" y="13"/>
                    <a:pt x="30" y="15"/>
                    <a:pt x="27" y="16"/>
                  </a:cubicBezTo>
                  <a:cubicBezTo>
                    <a:pt x="25" y="15"/>
                    <a:pt x="21" y="12"/>
                    <a:pt x="17" y="10"/>
                  </a:cubicBezTo>
                  <a:cubicBezTo>
                    <a:pt x="10" y="17"/>
                    <a:pt x="10" y="17"/>
                    <a:pt x="10" y="17"/>
                  </a:cubicBezTo>
                  <a:cubicBezTo>
                    <a:pt x="12" y="21"/>
                    <a:pt x="15" y="25"/>
                    <a:pt x="16" y="28"/>
                  </a:cubicBezTo>
                  <a:cubicBezTo>
                    <a:pt x="15" y="30"/>
                    <a:pt x="13" y="33"/>
                    <a:pt x="13" y="36"/>
                  </a:cubicBezTo>
                  <a:cubicBezTo>
                    <a:pt x="10" y="37"/>
                    <a:pt x="5" y="38"/>
                    <a:pt x="0" y="39"/>
                  </a:cubicBezTo>
                  <a:cubicBezTo>
                    <a:pt x="0" y="49"/>
                    <a:pt x="0" y="49"/>
                    <a:pt x="0" y="49"/>
                  </a:cubicBezTo>
                  <a:cubicBezTo>
                    <a:pt x="5" y="51"/>
                    <a:pt x="10" y="52"/>
                    <a:pt x="13" y="52"/>
                  </a:cubicBezTo>
                  <a:cubicBezTo>
                    <a:pt x="13" y="55"/>
                    <a:pt x="15" y="58"/>
                    <a:pt x="16" y="61"/>
                  </a:cubicBezTo>
                  <a:cubicBezTo>
                    <a:pt x="15" y="63"/>
                    <a:pt x="12" y="67"/>
                    <a:pt x="10" y="72"/>
                  </a:cubicBezTo>
                  <a:cubicBezTo>
                    <a:pt x="17" y="79"/>
                    <a:pt x="17" y="79"/>
                    <a:pt x="17" y="79"/>
                  </a:cubicBezTo>
                  <a:cubicBezTo>
                    <a:pt x="21" y="76"/>
                    <a:pt x="25" y="74"/>
                    <a:pt x="28" y="72"/>
                  </a:cubicBezTo>
                  <a:cubicBezTo>
                    <a:pt x="30" y="74"/>
                    <a:pt x="33" y="75"/>
                    <a:pt x="36" y="76"/>
                  </a:cubicBezTo>
                  <a:cubicBezTo>
                    <a:pt x="37" y="78"/>
                    <a:pt x="38" y="83"/>
                    <a:pt x="39" y="88"/>
                  </a:cubicBezTo>
                  <a:cubicBezTo>
                    <a:pt x="49" y="88"/>
                    <a:pt x="49" y="88"/>
                    <a:pt x="49" y="88"/>
                  </a:cubicBezTo>
                  <a:cubicBezTo>
                    <a:pt x="51" y="83"/>
                    <a:pt x="52" y="78"/>
                    <a:pt x="52" y="76"/>
                  </a:cubicBezTo>
                  <a:cubicBezTo>
                    <a:pt x="55" y="75"/>
                    <a:pt x="58" y="74"/>
                    <a:pt x="61" y="72"/>
                  </a:cubicBezTo>
                  <a:cubicBezTo>
                    <a:pt x="63" y="74"/>
                    <a:pt x="67" y="76"/>
                    <a:pt x="71" y="79"/>
                  </a:cubicBezTo>
                  <a:cubicBezTo>
                    <a:pt x="79" y="71"/>
                    <a:pt x="79" y="71"/>
                    <a:pt x="79" y="71"/>
                  </a:cubicBezTo>
                  <a:cubicBezTo>
                    <a:pt x="76" y="67"/>
                    <a:pt x="74" y="63"/>
                    <a:pt x="72" y="61"/>
                  </a:cubicBezTo>
                  <a:cubicBezTo>
                    <a:pt x="74" y="58"/>
                    <a:pt x="75" y="55"/>
                    <a:pt x="76" y="52"/>
                  </a:cubicBezTo>
                  <a:close/>
                  <a:moveTo>
                    <a:pt x="44" y="62"/>
                  </a:moveTo>
                  <a:cubicBezTo>
                    <a:pt x="34" y="62"/>
                    <a:pt x="26" y="54"/>
                    <a:pt x="26" y="44"/>
                  </a:cubicBezTo>
                  <a:cubicBezTo>
                    <a:pt x="26" y="34"/>
                    <a:pt x="34" y="26"/>
                    <a:pt x="44" y="26"/>
                  </a:cubicBezTo>
                  <a:cubicBezTo>
                    <a:pt x="54" y="26"/>
                    <a:pt x="62" y="34"/>
                    <a:pt x="62" y="44"/>
                  </a:cubicBezTo>
                  <a:cubicBezTo>
                    <a:pt x="62" y="54"/>
                    <a:pt x="54" y="62"/>
                    <a:pt x="44" y="62"/>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17" name="PA-矩形 34"/>
            <p:cNvSpPr/>
            <p:nvPr>
              <p:custDataLst>
                <p:tags r:id="rId13"/>
              </p:custDataLst>
            </p:nvPr>
          </p:nvSpPr>
          <p:spPr>
            <a:xfrm>
              <a:off x="885857" y="3484051"/>
              <a:ext cx="318548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200" normalizeH="0" baseline="0" noProof="0" dirty="0">
                  <a:ln>
                    <a:noFill/>
                  </a:ln>
                  <a:solidFill>
                    <a:srgbClr val="778495">
                      <a:lumMod val="50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rPr>
                <a:t>此处添加详细文本描述，建议与标题相关并符合整体语言风格</a:t>
              </a:r>
              <a:endParaRPr kumimoji="0" lang="zh-CN" altLang="en-US" sz="2000" b="0" i="0" u="none" strike="noStrike" kern="1200" cap="none" spc="200" normalizeH="0" baseline="0" noProof="0" dirty="0">
                <a:ln>
                  <a:noFill/>
                </a:ln>
                <a:solidFill>
                  <a:srgbClr val="778495">
                    <a:lumMod val="50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grpSp>
      <p:grpSp>
        <p:nvGrpSpPr>
          <p:cNvPr id="18" name="PA-组合 17"/>
          <p:cNvGrpSpPr/>
          <p:nvPr>
            <p:custDataLst>
              <p:tags r:id="rId14"/>
            </p:custDataLst>
          </p:nvPr>
        </p:nvGrpSpPr>
        <p:grpSpPr>
          <a:xfrm>
            <a:off x="8250271" y="4174997"/>
            <a:ext cx="3941729" cy="1125063"/>
            <a:chOff x="7608364" y="3374651"/>
            <a:chExt cx="3941729" cy="1125063"/>
          </a:xfrm>
        </p:grpSpPr>
        <p:sp>
          <p:nvSpPr>
            <p:cNvPr id="19" name="PA-椭圆 20"/>
            <p:cNvSpPr/>
            <p:nvPr>
              <p:custDataLst>
                <p:tags r:id="rId15"/>
              </p:custDataLst>
            </p:nvPr>
          </p:nvSpPr>
          <p:spPr>
            <a:xfrm>
              <a:off x="7608364" y="3374651"/>
              <a:ext cx="689234" cy="689234"/>
            </a:xfrm>
            <a:prstGeom prst="ellipse">
              <a:avLst/>
            </a:prstGeom>
            <a:solidFill>
              <a:schemeClr val="accent1">
                <a:lumMod val="60000"/>
                <a:lumOff val="40000"/>
              </a:schemeClr>
            </a:solidFill>
            <a:ln w="603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20" name="PA-矩形 36"/>
            <p:cNvSpPr/>
            <p:nvPr>
              <p:custDataLst>
                <p:tags r:id="rId16"/>
              </p:custDataLst>
            </p:nvPr>
          </p:nvSpPr>
          <p:spPr>
            <a:xfrm>
              <a:off x="8364605" y="3484051"/>
              <a:ext cx="318548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200" normalizeH="0" baseline="0" noProof="0" dirty="0">
                  <a:ln>
                    <a:noFill/>
                  </a:ln>
                  <a:solidFill>
                    <a:srgbClr val="778495">
                      <a:lumMod val="50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rPr>
                <a:t>此处添加详细文本描述，建议与标题相关并符合整体语言风格</a:t>
              </a:r>
              <a:endParaRPr kumimoji="0" lang="zh-CN" altLang="en-US" sz="2000" b="0" i="0" u="none" strike="noStrike" kern="1200" cap="none" spc="200" normalizeH="0" baseline="0" noProof="0" dirty="0">
                <a:ln>
                  <a:noFill/>
                </a:ln>
                <a:solidFill>
                  <a:srgbClr val="778495">
                    <a:lumMod val="50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21" name="PA-meeting_115918"/>
            <p:cNvSpPr>
              <a:spLocks noChangeAspect="1"/>
            </p:cNvSpPr>
            <p:nvPr>
              <p:custDataLst>
                <p:tags r:id="rId17"/>
              </p:custDataLst>
            </p:nvPr>
          </p:nvSpPr>
          <p:spPr bwMode="auto">
            <a:xfrm>
              <a:off x="7771005" y="3537546"/>
              <a:ext cx="363952" cy="363444"/>
            </a:xfrm>
            <a:custGeom>
              <a:avLst/>
              <a:gdLst>
                <a:gd name="connsiteX0" fmla="*/ 199404 w 608416"/>
                <a:gd name="connsiteY0" fmla="*/ 274640 h 607568"/>
                <a:gd name="connsiteX1" fmla="*/ 409013 w 608416"/>
                <a:gd name="connsiteY1" fmla="*/ 274640 h 607568"/>
                <a:gd name="connsiteX2" fmla="*/ 426992 w 608416"/>
                <a:gd name="connsiteY2" fmla="*/ 292590 h 607568"/>
                <a:gd name="connsiteX3" fmla="*/ 409013 w 608416"/>
                <a:gd name="connsiteY3" fmla="*/ 310541 h 607568"/>
                <a:gd name="connsiteX4" fmla="*/ 322188 w 608416"/>
                <a:gd name="connsiteY4" fmla="*/ 310541 h 607568"/>
                <a:gd name="connsiteX5" fmla="*/ 322188 w 608416"/>
                <a:gd name="connsiteY5" fmla="*/ 589617 h 607568"/>
                <a:gd name="connsiteX6" fmla="*/ 304208 w 608416"/>
                <a:gd name="connsiteY6" fmla="*/ 607568 h 607568"/>
                <a:gd name="connsiteX7" fmla="*/ 286229 w 608416"/>
                <a:gd name="connsiteY7" fmla="*/ 589617 h 607568"/>
                <a:gd name="connsiteX8" fmla="*/ 286229 w 608416"/>
                <a:gd name="connsiteY8" fmla="*/ 310541 h 607568"/>
                <a:gd name="connsiteX9" fmla="*/ 199404 w 608416"/>
                <a:gd name="connsiteY9" fmla="*/ 310541 h 607568"/>
                <a:gd name="connsiteX10" fmla="*/ 181424 w 608416"/>
                <a:gd name="connsiteY10" fmla="*/ 292590 h 607568"/>
                <a:gd name="connsiteX11" fmla="*/ 199404 w 608416"/>
                <a:gd name="connsiteY11" fmla="*/ 274640 h 607568"/>
                <a:gd name="connsiteX12" fmla="*/ 538360 w 608416"/>
                <a:gd name="connsiteY12" fmla="*/ 210638 h 607568"/>
                <a:gd name="connsiteX13" fmla="*/ 601500 w 608416"/>
                <a:gd name="connsiteY13" fmla="*/ 273691 h 607568"/>
                <a:gd name="connsiteX14" fmla="*/ 601500 w 608416"/>
                <a:gd name="connsiteY14" fmla="*/ 418820 h 607568"/>
                <a:gd name="connsiteX15" fmla="*/ 541125 w 608416"/>
                <a:gd name="connsiteY15" fmla="*/ 479112 h 607568"/>
                <a:gd name="connsiteX16" fmla="*/ 462315 w 608416"/>
                <a:gd name="connsiteY16" fmla="*/ 479112 h 607568"/>
                <a:gd name="connsiteX17" fmla="*/ 462315 w 608416"/>
                <a:gd name="connsiteY17" fmla="*/ 586348 h 607568"/>
                <a:gd name="connsiteX18" fmla="*/ 447566 w 608416"/>
                <a:gd name="connsiteY18" fmla="*/ 601076 h 607568"/>
                <a:gd name="connsiteX19" fmla="*/ 377666 w 608416"/>
                <a:gd name="connsiteY19" fmla="*/ 601076 h 607568"/>
                <a:gd name="connsiteX20" fmla="*/ 362918 w 608416"/>
                <a:gd name="connsiteY20" fmla="*/ 586348 h 607568"/>
                <a:gd name="connsiteX21" fmla="*/ 362918 w 608416"/>
                <a:gd name="connsiteY21" fmla="*/ 431707 h 607568"/>
                <a:gd name="connsiteX22" fmla="*/ 413922 w 608416"/>
                <a:gd name="connsiteY22" fmla="*/ 380774 h 607568"/>
                <a:gd name="connsiteX23" fmla="*/ 475373 w 608416"/>
                <a:gd name="connsiteY23" fmla="*/ 380774 h 607568"/>
                <a:gd name="connsiteX24" fmla="*/ 475373 w 608416"/>
                <a:gd name="connsiteY24" fmla="*/ 273691 h 607568"/>
                <a:gd name="connsiteX25" fmla="*/ 538360 w 608416"/>
                <a:gd name="connsiteY25" fmla="*/ 210638 h 607568"/>
                <a:gd name="connsiteX26" fmla="*/ 70055 w 608416"/>
                <a:gd name="connsiteY26" fmla="*/ 210638 h 607568"/>
                <a:gd name="connsiteX27" fmla="*/ 133042 w 608416"/>
                <a:gd name="connsiteY27" fmla="*/ 273691 h 607568"/>
                <a:gd name="connsiteX28" fmla="*/ 133042 w 608416"/>
                <a:gd name="connsiteY28" fmla="*/ 380774 h 607568"/>
                <a:gd name="connsiteX29" fmla="*/ 194493 w 608416"/>
                <a:gd name="connsiteY29" fmla="*/ 380774 h 607568"/>
                <a:gd name="connsiteX30" fmla="*/ 245497 w 608416"/>
                <a:gd name="connsiteY30" fmla="*/ 431707 h 607568"/>
                <a:gd name="connsiteX31" fmla="*/ 245497 w 608416"/>
                <a:gd name="connsiteY31" fmla="*/ 586348 h 607568"/>
                <a:gd name="connsiteX32" fmla="*/ 230749 w 608416"/>
                <a:gd name="connsiteY32" fmla="*/ 601076 h 607568"/>
                <a:gd name="connsiteX33" fmla="*/ 160849 w 608416"/>
                <a:gd name="connsiteY33" fmla="*/ 601076 h 607568"/>
                <a:gd name="connsiteX34" fmla="*/ 146100 w 608416"/>
                <a:gd name="connsiteY34" fmla="*/ 586348 h 607568"/>
                <a:gd name="connsiteX35" fmla="*/ 146100 w 608416"/>
                <a:gd name="connsiteY35" fmla="*/ 479112 h 607568"/>
                <a:gd name="connsiteX36" fmla="*/ 67290 w 608416"/>
                <a:gd name="connsiteY36" fmla="*/ 479112 h 607568"/>
                <a:gd name="connsiteX37" fmla="*/ 6915 w 608416"/>
                <a:gd name="connsiteY37" fmla="*/ 418820 h 607568"/>
                <a:gd name="connsiteX38" fmla="*/ 6915 w 608416"/>
                <a:gd name="connsiteY38" fmla="*/ 273691 h 607568"/>
                <a:gd name="connsiteX39" fmla="*/ 70055 w 608416"/>
                <a:gd name="connsiteY39" fmla="*/ 210638 h 607568"/>
                <a:gd name="connsiteX40" fmla="*/ 349065 w 608416"/>
                <a:gd name="connsiteY40" fmla="*/ 71077 h 607568"/>
                <a:gd name="connsiteX41" fmla="*/ 336314 w 608416"/>
                <a:gd name="connsiteY41" fmla="*/ 76255 h 607568"/>
                <a:gd name="connsiteX42" fmla="*/ 289307 w 608416"/>
                <a:gd name="connsiteY42" fmla="*/ 123358 h 607568"/>
                <a:gd name="connsiteX43" fmla="*/ 272101 w 608416"/>
                <a:gd name="connsiteY43" fmla="*/ 106174 h 607568"/>
                <a:gd name="connsiteX44" fmla="*/ 246600 w 608416"/>
                <a:gd name="connsiteY44" fmla="*/ 106174 h 607568"/>
                <a:gd name="connsiteX45" fmla="*/ 246600 w 608416"/>
                <a:gd name="connsiteY45" fmla="*/ 131490 h 607568"/>
                <a:gd name="connsiteX46" fmla="*/ 276556 w 608416"/>
                <a:gd name="connsiteY46" fmla="*/ 161409 h 607568"/>
                <a:gd name="connsiteX47" fmla="*/ 289307 w 608416"/>
                <a:gd name="connsiteY47" fmla="*/ 166626 h 607568"/>
                <a:gd name="connsiteX48" fmla="*/ 301903 w 608416"/>
                <a:gd name="connsiteY48" fmla="*/ 161409 h 607568"/>
                <a:gd name="connsiteX49" fmla="*/ 361816 w 608416"/>
                <a:gd name="connsiteY49" fmla="*/ 101724 h 607568"/>
                <a:gd name="connsiteX50" fmla="*/ 361816 w 608416"/>
                <a:gd name="connsiteY50" fmla="*/ 76255 h 607568"/>
                <a:gd name="connsiteX51" fmla="*/ 349065 w 608416"/>
                <a:gd name="connsiteY51" fmla="*/ 71077 h 607568"/>
                <a:gd name="connsiteX52" fmla="*/ 538450 w 608416"/>
                <a:gd name="connsiteY52" fmla="*/ 33730 h 607568"/>
                <a:gd name="connsiteX53" fmla="*/ 608416 w 608416"/>
                <a:gd name="connsiteY53" fmla="*/ 103696 h 607568"/>
                <a:gd name="connsiteX54" fmla="*/ 538450 w 608416"/>
                <a:gd name="connsiteY54" fmla="*/ 173662 h 607568"/>
                <a:gd name="connsiteX55" fmla="*/ 468484 w 608416"/>
                <a:gd name="connsiteY55" fmla="*/ 103696 h 607568"/>
                <a:gd name="connsiteX56" fmla="*/ 538450 w 608416"/>
                <a:gd name="connsiteY56" fmla="*/ 33730 h 607568"/>
                <a:gd name="connsiteX57" fmla="*/ 70001 w 608416"/>
                <a:gd name="connsiteY57" fmla="*/ 33730 h 607568"/>
                <a:gd name="connsiteX58" fmla="*/ 140002 w 608416"/>
                <a:gd name="connsiteY58" fmla="*/ 103696 h 607568"/>
                <a:gd name="connsiteX59" fmla="*/ 70001 w 608416"/>
                <a:gd name="connsiteY59" fmla="*/ 173662 h 607568"/>
                <a:gd name="connsiteX60" fmla="*/ 0 w 608416"/>
                <a:gd name="connsiteY60" fmla="*/ 103696 h 607568"/>
                <a:gd name="connsiteX61" fmla="*/ 70001 w 608416"/>
                <a:gd name="connsiteY61" fmla="*/ 33730 h 607568"/>
                <a:gd name="connsiteX62" fmla="*/ 304208 w 608416"/>
                <a:gd name="connsiteY62" fmla="*/ 0 h 607568"/>
                <a:gd name="connsiteX63" fmla="*/ 423110 w 608416"/>
                <a:gd name="connsiteY63" fmla="*/ 118909 h 607568"/>
                <a:gd name="connsiteX64" fmla="*/ 304208 w 608416"/>
                <a:gd name="connsiteY64" fmla="*/ 237664 h 607568"/>
                <a:gd name="connsiteX65" fmla="*/ 185305 w 608416"/>
                <a:gd name="connsiteY65" fmla="*/ 118909 h 607568"/>
                <a:gd name="connsiteX66" fmla="*/ 304208 w 608416"/>
                <a:gd name="connsiteY66" fmla="*/ 0 h 6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08416" h="607568">
                  <a:moveTo>
                    <a:pt x="199404" y="274640"/>
                  </a:moveTo>
                  <a:lnTo>
                    <a:pt x="409013" y="274640"/>
                  </a:lnTo>
                  <a:cubicBezTo>
                    <a:pt x="418848" y="274640"/>
                    <a:pt x="426992" y="282771"/>
                    <a:pt x="426992" y="292590"/>
                  </a:cubicBezTo>
                  <a:cubicBezTo>
                    <a:pt x="426992" y="302563"/>
                    <a:pt x="418848" y="310541"/>
                    <a:pt x="409013" y="310541"/>
                  </a:cubicBezTo>
                  <a:lnTo>
                    <a:pt x="322188" y="310541"/>
                  </a:lnTo>
                  <a:lnTo>
                    <a:pt x="322188" y="589617"/>
                  </a:lnTo>
                  <a:cubicBezTo>
                    <a:pt x="322188" y="599437"/>
                    <a:pt x="314197" y="607568"/>
                    <a:pt x="304208" y="607568"/>
                  </a:cubicBezTo>
                  <a:cubicBezTo>
                    <a:pt x="294220" y="607568"/>
                    <a:pt x="286229" y="599437"/>
                    <a:pt x="286229" y="589617"/>
                  </a:cubicBezTo>
                  <a:lnTo>
                    <a:pt x="286229" y="310541"/>
                  </a:lnTo>
                  <a:lnTo>
                    <a:pt x="199404" y="310541"/>
                  </a:lnTo>
                  <a:cubicBezTo>
                    <a:pt x="189569" y="310541"/>
                    <a:pt x="181424" y="302563"/>
                    <a:pt x="181424" y="292590"/>
                  </a:cubicBezTo>
                  <a:cubicBezTo>
                    <a:pt x="181424" y="282771"/>
                    <a:pt x="189569" y="274640"/>
                    <a:pt x="199404" y="274640"/>
                  </a:cubicBezTo>
                  <a:close/>
                  <a:moveTo>
                    <a:pt x="538360" y="210638"/>
                  </a:moveTo>
                  <a:cubicBezTo>
                    <a:pt x="573233" y="210638"/>
                    <a:pt x="601500" y="238866"/>
                    <a:pt x="601500" y="273691"/>
                  </a:cubicBezTo>
                  <a:lnTo>
                    <a:pt x="601500" y="418820"/>
                  </a:lnTo>
                  <a:cubicBezTo>
                    <a:pt x="601500" y="452111"/>
                    <a:pt x="574462" y="479112"/>
                    <a:pt x="541125" y="479112"/>
                  </a:cubicBezTo>
                  <a:lnTo>
                    <a:pt x="462315" y="479112"/>
                  </a:lnTo>
                  <a:lnTo>
                    <a:pt x="462315" y="586348"/>
                  </a:lnTo>
                  <a:cubicBezTo>
                    <a:pt x="462315" y="594479"/>
                    <a:pt x="455709" y="601076"/>
                    <a:pt x="447566" y="601076"/>
                  </a:cubicBezTo>
                  <a:lnTo>
                    <a:pt x="377666" y="601076"/>
                  </a:lnTo>
                  <a:cubicBezTo>
                    <a:pt x="369524" y="601076"/>
                    <a:pt x="362918" y="594479"/>
                    <a:pt x="362918" y="586348"/>
                  </a:cubicBezTo>
                  <a:lnTo>
                    <a:pt x="362918" y="431707"/>
                  </a:lnTo>
                  <a:cubicBezTo>
                    <a:pt x="362918" y="403633"/>
                    <a:pt x="385655" y="380774"/>
                    <a:pt x="413922" y="380774"/>
                  </a:cubicBezTo>
                  <a:lnTo>
                    <a:pt x="475373" y="380774"/>
                  </a:lnTo>
                  <a:lnTo>
                    <a:pt x="475373" y="273691"/>
                  </a:lnTo>
                  <a:cubicBezTo>
                    <a:pt x="475373" y="238866"/>
                    <a:pt x="503640" y="210638"/>
                    <a:pt x="538360" y="210638"/>
                  </a:cubicBezTo>
                  <a:close/>
                  <a:moveTo>
                    <a:pt x="70055" y="210638"/>
                  </a:moveTo>
                  <a:cubicBezTo>
                    <a:pt x="104775" y="210638"/>
                    <a:pt x="133042" y="238866"/>
                    <a:pt x="133042" y="273691"/>
                  </a:cubicBezTo>
                  <a:lnTo>
                    <a:pt x="133042" y="380774"/>
                  </a:lnTo>
                  <a:lnTo>
                    <a:pt x="194493" y="380774"/>
                  </a:lnTo>
                  <a:cubicBezTo>
                    <a:pt x="222761" y="380774"/>
                    <a:pt x="245497" y="403633"/>
                    <a:pt x="245497" y="431707"/>
                  </a:cubicBezTo>
                  <a:lnTo>
                    <a:pt x="245497" y="586348"/>
                  </a:lnTo>
                  <a:cubicBezTo>
                    <a:pt x="245497" y="594479"/>
                    <a:pt x="238891" y="601076"/>
                    <a:pt x="230749" y="601076"/>
                  </a:cubicBezTo>
                  <a:lnTo>
                    <a:pt x="160849" y="601076"/>
                  </a:lnTo>
                  <a:cubicBezTo>
                    <a:pt x="152706" y="601076"/>
                    <a:pt x="146100" y="594479"/>
                    <a:pt x="146100" y="586348"/>
                  </a:cubicBezTo>
                  <a:lnTo>
                    <a:pt x="146100" y="479112"/>
                  </a:lnTo>
                  <a:lnTo>
                    <a:pt x="67290" y="479112"/>
                  </a:lnTo>
                  <a:cubicBezTo>
                    <a:pt x="33953" y="479112"/>
                    <a:pt x="6915" y="452111"/>
                    <a:pt x="6915" y="418820"/>
                  </a:cubicBezTo>
                  <a:lnTo>
                    <a:pt x="6915" y="273691"/>
                  </a:lnTo>
                  <a:cubicBezTo>
                    <a:pt x="6915" y="238866"/>
                    <a:pt x="35182" y="210638"/>
                    <a:pt x="70055" y="210638"/>
                  </a:cubicBezTo>
                  <a:close/>
                  <a:moveTo>
                    <a:pt x="349065" y="71077"/>
                  </a:moveTo>
                  <a:cubicBezTo>
                    <a:pt x="344457" y="71077"/>
                    <a:pt x="339848" y="72803"/>
                    <a:pt x="336314" y="76255"/>
                  </a:cubicBezTo>
                  <a:lnTo>
                    <a:pt x="289307" y="123358"/>
                  </a:lnTo>
                  <a:lnTo>
                    <a:pt x="272101" y="106174"/>
                  </a:lnTo>
                  <a:cubicBezTo>
                    <a:pt x="265034" y="99116"/>
                    <a:pt x="253667" y="99116"/>
                    <a:pt x="246600" y="106174"/>
                  </a:cubicBezTo>
                  <a:cubicBezTo>
                    <a:pt x="239687" y="113232"/>
                    <a:pt x="239687" y="124586"/>
                    <a:pt x="246600" y="131490"/>
                  </a:cubicBezTo>
                  <a:lnTo>
                    <a:pt x="276556" y="161409"/>
                  </a:lnTo>
                  <a:cubicBezTo>
                    <a:pt x="280089" y="164938"/>
                    <a:pt x="284698" y="166626"/>
                    <a:pt x="289307" y="166626"/>
                  </a:cubicBezTo>
                  <a:cubicBezTo>
                    <a:pt x="293915" y="166626"/>
                    <a:pt x="298524" y="164938"/>
                    <a:pt x="301903" y="161409"/>
                  </a:cubicBezTo>
                  <a:lnTo>
                    <a:pt x="361816" y="101724"/>
                  </a:lnTo>
                  <a:cubicBezTo>
                    <a:pt x="368728" y="94667"/>
                    <a:pt x="368728" y="83313"/>
                    <a:pt x="361816" y="76255"/>
                  </a:cubicBezTo>
                  <a:cubicBezTo>
                    <a:pt x="358282" y="72803"/>
                    <a:pt x="353674" y="71077"/>
                    <a:pt x="349065" y="71077"/>
                  </a:cubicBezTo>
                  <a:close/>
                  <a:moveTo>
                    <a:pt x="538450" y="33730"/>
                  </a:moveTo>
                  <a:cubicBezTo>
                    <a:pt x="577091" y="33730"/>
                    <a:pt x="608416" y="65055"/>
                    <a:pt x="608416" y="103696"/>
                  </a:cubicBezTo>
                  <a:cubicBezTo>
                    <a:pt x="608416" y="142337"/>
                    <a:pt x="577091" y="173662"/>
                    <a:pt x="538450" y="173662"/>
                  </a:cubicBezTo>
                  <a:cubicBezTo>
                    <a:pt x="499809" y="173662"/>
                    <a:pt x="468484" y="142337"/>
                    <a:pt x="468484" y="103696"/>
                  </a:cubicBezTo>
                  <a:cubicBezTo>
                    <a:pt x="468484" y="65055"/>
                    <a:pt x="499809" y="33730"/>
                    <a:pt x="538450" y="33730"/>
                  </a:cubicBezTo>
                  <a:close/>
                  <a:moveTo>
                    <a:pt x="70001" y="33730"/>
                  </a:moveTo>
                  <a:cubicBezTo>
                    <a:pt x="108661" y="33730"/>
                    <a:pt x="140002" y="65055"/>
                    <a:pt x="140002" y="103696"/>
                  </a:cubicBezTo>
                  <a:cubicBezTo>
                    <a:pt x="140002" y="142337"/>
                    <a:pt x="108661" y="173662"/>
                    <a:pt x="70001" y="173662"/>
                  </a:cubicBezTo>
                  <a:cubicBezTo>
                    <a:pt x="31341" y="173662"/>
                    <a:pt x="0" y="142337"/>
                    <a:pt x="0" y="103696"/>
                  </a:cubicBezTo>
                  <a:cubicBezTo>
                    <a:pt x="0" y="65055"/>
                    <a:pt x="31341" y="33730"/>
                    <a:pt x="70001" y="33730"/>
                  </a:cubicBezTo>
                  <a:close/>
                  <a:moveTo>
                    <a:pt x="304208" y="0"/>
                  </a:moveTo>
                  <a:cubicBezTo>
                    <a:pt x="369804" y="0"/>
                    <a:pt x="423110" y="53394"/>
                    <a:pt x="423110" y="118909"/>
                  </a:cubicBezTo>
                  <a:cubicBezTo>
                    <a:pt x="423110" y="184424"/>
                    <a:pt x="369804" y="237664"/>
                    <a:pt x="304208" y="237664"/>
                  </a:cubicBezTo>
                  <a:cubicBezTo>
                    <a:pt x="238612" y="237664"/>
                    <a:pt x="185305" y="184424"/>
                    <a:pt x="185305" y="118909"/>
                  </a:cubicBezTo>
                  <a:cubicBezTo>
                    <a:pt x="185305" y="53394"/>
                    <a:pt x="238612" y="0"/>
                    <a:pt x="304208" y="0"/>
                  </a:cubicBezTo>
                  <a:close/>
                </a:path>
              </a:pathLst>
            </a:custGeom>
            <a:solidFill>
              <a:schemeClr val="bg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grpSp>
      <p:grpSp>
        <p:nvGrpSpPr>
          <p:cNvPr id="22" name="PA-组合 21"/>
          <p:cNvGrpSpPr/>
          <p:nvPr>
            <p:custDataLst>
              <p:tags r:id="rId18"/>
            </p:custDataLst>
          </p:nvPr>
        </p:nvGrpSpPr>
        <p:grpSpPr>
          <a:xfrm>
            <a:off x="8250271" y="2358988"/>
            <a:ext cx="3833725" cy="1015663"/>
            <a:chOff x="7608364" y="1464574"/>
            <a:chExt cx="3833725" cy="1015663"/>
          </a:xfrm>
        </p:grpSpPr>
        <p:sp>
          <p:nvSpPr>
            <p:cNvPr id="23" name="PA-椭圆 22"/>
            <p:cNvSpPr/>
            <p:nvPr>
              <p:custDataLst>
                <p:tags r:id="rId19"/>
              </p:custDataLst>
            </p:nvPr>
          </p:nvSpPr>
          <p:spPr>
            <a:xfrm>
              <a:off x="7608364" y="1493813"/>
              <a:ext cx="689234" cy="689234"/>
            </a:xfrm>
            <a:prstGeom prst="ellipse">
              <a:avLst/>
            </a:prstGeom>
            <a:solidFill>
              <a:schemeClr val="accent1"/>
            </a:solidFill>
            <a:ln w="603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lumMod val="75000"/>
                    <a:lumOff val="25000"/>
                  </a:prst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24" name="PA-矩形 37"/>
            <p:cNvSpPr/>
            <p:nvPr>
              <p:custDataLst>
                <p:tags r:id="rId20"/>
              </p:custDataLst>
            </p:nvPr>
          </p:nvSpPr>
          <p:spPr>
            <a:xfrm>
              <a:off x="8256601" y="1464574"/>
              <a:ext cx="318548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200" normalizeH="0" baseline="0" noProof="0" dirty="0">
                  <a:ln>
                    <a:noFill/>
                  </a:ln>
                  <a:solidFill>
                    <a:srgbClr val="778495">
                      <a:lumMod val="50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rPr>
                <a:t>此处添加详细文本描述，建议与标题相关并符合整体语言风格</a:t>
              </a:r>
              <a:endParaRPr kumimoji="0" lang="zh-CN" altLang="en-US" sz="2000" b="0" i="0" u="none" strike="noStrike" kern="1200" cap="none" spc="200" normalizeH="0" baseline="0" noProof="0" dirty="0">
                <a:ln>
                  <a:noFill/>
                </a:ln>
                <a:solidFill>
                  <a:srgbClr val="778495">
                    <a:lumMod val="50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25" name="PA-strategical-planning_27141"/>
            <p:cNvSpPr>
              <a:spLocks noChangeAspect="1"/>
            </p:cNvSpPr>
            <p:nvPr>
              <p:custDataLst>
                <p:tags r:id="rId21"/>
              </p:custDataLst>
            </p:nvPr>
          </p:nvSpPr>
          <p:spPr bwMode="auto">
            <a:xfrm>
              <a:off x="7766796" y="1650043"/>
              <a:ext cx="372370" cy="376774"/>
            </a:xfrm>
            <a:custGeom>
              <a:avLst/>
              <a:gdLst>
                <a:gd name="connsiteX0" fmla="*/ 327500 w 596772"/>
                <a:gd name="connsiteY0" fmla="*/ 222827 h 603828"/>
                <a:gd name="connsiteX1" fmla="*/ 317859 w 596772"/>
                <a:gd name="connsiteY1" fmla="*/ 232453 h 603828"/>
                <a:gd name="connsiteX2" fmla="*/ 327500 w 596772"/>
                <a:gd name="connsiteY2" fmla="*/ 242079 h 603828"/>
                <a:gd name="connsiteX3" fmla="*/ 337141 w 596772"/>
                <a:gd name="connsiteY3" fmla="*/ 232453 h 603828"/>
                <a:gd name="connsiteX4" fmla="*/ 327500 w 596772"/>
                <a:gd name="connsiteY4" fmla="*/ 222827 h 603828"/>
                <a:gd name="connsiteX5" fmla="*/ 412093 w 596772"/>
                <a:gd name="connsiteY5" fmla="*/ 152184 h 603828"/>
                <a:gd name="connsiteX6" fmla="*/ 402452 w 596772"/>
                <a:gd name="connsiteY6" fmla="*/ 161810 h 603828"/>
                <a:gd name="connsiteX7" fmla="*/ 412093 w 596772"/>
                <a:gd name="connsiteY7" fmla="*/ 171436 h 603828"/>
                <a:gd name="connsiteX8" fmla="*/ 421734 w 596772"/>
                <a:gd name="connsiteY8" fmla="*/ 161810 h 603828"/>
                <a:gd name="connsiteX9" fmla="*/ 412093 w 596772"/>
                <a:gd name="connsiteY9" fmla="*/ 152184 h 603828"/>
                <a:gd name="connsiteX10" fmla="*/ 198124 w 596772"/>
                <a:gd name="connsiteY10" fmla="*/ 145508 h 603828"/>
                <a:gd name="connsiteX11" fmla="*/ 181796 w 596772"/>
                <a:gd name="connsiteY11" fmla="*/ 161810 h 603828"/>
                <a:gd name="connsiteX12" fmla="*/ 198124 w 596772"/>
                <a:gd name="connsiteY12" fmla="*/ 178112 h 603828"/>
                <a:gd name="connsiteX13" fmla="*/ 214451 w 596772"/>
                <a:gd name="connsiteY13" fmla="*/ 161810 h 603828"/>
                <a:gd name="connsiteX14" fmla="*/ 198124 w 596772"/>
                <a:gd name="connsiteY14" fmla="*/ 145508 h 603828"/>
                <a:gd name="connsiteX15" fmla="*/ 198124 w 596772"/>
                <a:gd name="connsiteY15" fmla="*/ 123772 h 603828"/>
                <a:gd name="connsiteX16" fmla="*/ 236221 w 596772"/>
                <a:gd name="connsiteY16" fmla="*/ 161810 h 603828"/>
                <a:gd name="connsiteX17" fmla="*/ 229379 w 596772"/>
                <a:gd name="connsiteY17" fmla="*/ 183546 h 603828"/>
                <a:gd name="connsiteX18" fmla="*/ 325945 w 596772"/>
                <a:gd name="connsiteY18" fmla="*/ 200625 h 603828"/>
                <a:gd name="connsiteX19" fmla="*/ 382859 w 596772"/>
                <a:gd name="connsiteY19" fmla="*/ 172989 h 603828"/>
                <a:gd name="connsiteX20" fmla="*/ 380682 w 596772"/>
                <a:gd name="connsiteY20" fmla="*/ 161810 h 603828"/>
                <a:gd name="connsiteX21" fmla="*/ 412093 w 596772"/>
                <a:gd name="connsiteY21" fmla="*/ 130448 h 603828"/>
                <a:gd name="connsiteX22" fmla="*/ 443504 w 596772"/>
                <a:gd name="connsiteY22" fmla="*/ 161810 h 603828"/>
                <a:gd name="connsiteX23" fmla="*/ 412093 w 596772"/>
                <a:gd name="connsiteY23" fmla="*/ 193172 h 603828"/>
                <a:gd name="connsiteX24" fmla="*/ 398253 w 596772"/>
                <a:gd name="connsiteY24" fmla="*/ 189757 h 603828"/>
                <a:gd name="connsiteX25" fmla="*/ 351448 w 596772"/>
                <a:gd name="connsiteY25" fmla="*/ 212424 h 603828"/>
                <a:gd name="connsiteX26" fmla="*/ 358912 w 596772"/>
                <a:gd name="connsiteY26" fmla="*/ 232453 h 603828"/>
                <a:gd name="connsiteX27" fmla="*/ 327500 w 596772"/>
                <a:gd name="connsiteY27" fmla="*/ 263815 h 603828"/>
                <a:gd name="connsiteX28" fmla="*/ 296089 w 596772"/>
                <a:gd name="connsiteY28" fmla="*/ 232453 h 603828"/>
                <a:gd name="connsiteX29" fmla="*/ 299821 w 596772"/>
                <a:gd name="connsiteY29" fmla="*/ 218169 h 603828"/>
                <a:gd name="connsiteX30" fmla="*/ 203255 w 596772"/>
                <a:gd name="connsiteY30" fmla="*/ 200935 h 603828"/>
                <a:gd name="connsiteX31" fmla="*/ 174954 w 596772"/>
                <a:gd name="connsiteY31" fmla="*/ 244408 h 603828"/>
                <a:gd name="connsiteX32" fmla="*/ 176820 w 596772"/>
                <a:gd name="connsiteY32" fmla="*/ 252947 h 603828"/>
                <a:gd name="connsiteX33" fmla="*/ 156294 w 596772"/>
                <a:gd name="connsiteY33" fmla="*/ 273441 h 603828"/>
                <a:gd name="connsiteX34" fmla="*/ 135768 w 596772"/>
                <a:gd name="connsiteY34" fmla="*/ 252947 h 603828"/>
                <a:gd name="connsiteX35" fmla="*/ 156294 w 596772"/>
                <a:gd name="connsiteY35" fmla="*/ 232453 h 603828"/>
                <a:gd name="connsiteX36" fmla="*/ 156761 w 596772"/>
                <a:gd name="connsiteY36" fmla="*/ 232453 h 603828"/>
                <a:gd name="connsiteX37" fmla="*/ 180863 w 596772"/>
                <a:gd name="connsiteY37" fmla="*/ 195501 h 603828"/>
                <a:gd name="connsiteX38" fmla="*/ 160026 w 596772"/>
                <a:gd name="connsiteY38" fmla="*/ 161810 h 603828"/>
                <a:gd name="connsiteX39" fmla="*/ 198124 w 596772"/>
                <a:gd name="connsiteY39" fmla="*/ 123772 h 603828"/>
                <a:gd name="connsiteX40" fmla="*/ 63907 w 596772"/>
                <a:gd name="connsiteY40" fmla="*/ 67696 h 603828"/>
                <a:gd name="connsiteX41" fmla="*/ 63907 w 596772"/>
                <a:gd name="connsiteY41" fmla="*/ 335684 h 603828"/>
                <a:gd name="connsiteX42" fmla="*/ 528201 w 596772"/>
                <a:gd name="connsiteY42" fmla="*/ 335684 h 603828"/>
                <a:gd name="connsiteX43" fmla="*/ 528201 w 596772"/>
                <a:gd name="connsiteY43" fmla="*/ 67696 h 603828"/>
                <a:gd name="connsiteX44" fmla="*/ 36385 w 596772"/>
                <a:gd name="connsiteY44" fmla="*/ 0 h 603828"/>
                <a:gd name="connsiteX45" fmla="*/ 560543 w 596772"/>
                <a:gd name="connsiteY45" fmla="*/ 0 h 603828"/>
                <a:gd name="connsiteX46" fmla="*/ 596772 w 596772"/>
                <a:gd name="connsiteY46" fmla="*/ 36177 h 603828"/>
                <a:gd name="connsiteX47" fmla="*/ 596772 w 596772"/>
                <a:gd name="connsiteY47" fmla="*/ 374345 h 603828"/>
                <a:gd name="connsiteX48" fmla="*/ 560543 w 596772"/>
                <a:gd name="connsiteY48" fmla="*/ 410522 h 603828"/>
                <a:gd name="connsiteX49" fmla="*/ 435684 w 596772"/>
                <a:gd name="connsiteY49" fmla="*/ 410522 h 603828"/>
                <a:gd name="connsiteX50" fmla="*/ 462428 w 596772"/>
                <a:gd name="connsiteY50" fmla="*/ 565633 h 603828"/>
                <a:gd name="connsiteX51" fmla="*/ 435839 w 596772"/>
                <a:gd name="connsiteY51" fmla="*/ 603207 h 603828"/>
                <a:gd name="connsiteX52" fmla="*/ 430242 w 596772"/>
                <a:gd name="connsiteY52" fmla="*/ 603828 h 603828"/>
                <a:gd name="connsiteX53" fmla="*/ 398055 w 596772"/>
                <a:gd name="connsiteY53" fmla="*/ 576657 h 603828"/>
                <a:gd name="connsiteX54" fmla="*/ 369445 w 596772"/>
                <a:gd name="connsiteY54" fmla="*/ 410522 h 603828"/>
                <a:gd name="connsiteX55" fmla="*/ 226238 w 596772"/>
                <a:gd name="connsiteY55" fmla="*/ 410522 h 603828"/>
                <a:gd name="connsiteX56" fmla="*/ 197628 w 596772"/>
                <a:gd name="connsiteY56" fmla="*/ 576657 h 603828"/>
                <a:gd name="connsiteX57" fmla="*/ 165442 w 596772"/>
                <a:gd name="connsiteY57" fmla="*/ 603828 h 603828"/>
                <a:gd name="connsiteX58" fmla="*/ 159844 w 596772"/>
                <a:gd name="connsiteY58" fmla="*/ 603207 h 603828"/>
                <a:gd name="connsiteX59" fmla="*/ 133255 w 596772"/>
                <a:gd name="connsiteY59" fmla="*/ 565633 h 603828"/>
                <a:gd name="connsiteX60" fmla="*/ 159844 w 596772"/>
                <a:gd name="connsiteY60" fmla="*/ 410522 h 603828"/>
                <a:gd name="connsiteX61" fmla="*/ 36385 w 596772"/>
                <a:gd name="connsiteY61" fmla="*/ 410522 h 603828"/>
                <a:gd name="connsiteX62" fmla="*/ 0 w 596772"/>
                <a:gd name="connsiteY62" fmla="*/ 374345 h 603828"/>
                <a:gd name="connsiteX63" fmla="*/ 0 w 596772"/>
                <a:gd name="connsiteY63" fmla="*/ 36177 h 603828"/>
                <a:gd name="connsiteX64" fmla="*/ 36385 w 596772"/>
                <a:gd name="connsiteY64" fmla="*/ 0 h 60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96772" h="603828">
                  <a:moveTo>
                    <a:pt x="327500" y="222827"/>
                  </a:moveTo>
                  <a:cubicBezTo>
                    <a:pt x="322213" y="222827"/>
                    <a:pt x="317859" y="227174"/>
                    <a:pt x="317859" y="232453"/>
                  </a:cubicBezTo>
                  <a:cubicBezTo>
                    <a:pt x="317859" y="237732"/>
                    <a:pt x="322213" y="242079"/>
                    <a:pt x="327500" y="242079"/>
                  </a:cubicBezTo>
                  <a:cubicBezTo>
                    <a:pt x="332787" y="242079"/>
                    <a:pt x="337141" y="237732"/>
                    <a:pt x="337141" y="232453"/>
                  </a:cubicBezTo>
                  <a:cubicBezTo>
                    <a:pt x="337141" y="227174"/>
                    <a:pt x="332787" y="222827"/>
                    <a:pt x="327500" y="222827"/>
                  </a:cubicBezTo>
                  <a:close/>
                  <a:moveTo>
                    <a:pt x="412093" y="152184"/>
                  </a:moveTo>
                  <a:cubicBezTo>
                    <a:pt x="406806" y="152184"/>
                    <a:pt x="402452" y="156532"/>
                    <a:pt x="402452" y="161810"/>
                  </a:cubicBezTo>
                  <a:cubicBezTo>
                    <a:pt x="402452" y="167089"/>
                    <a:pt x="406806" y="171436"/>
                    <a:pt x="412093" y="171436"/>
                  </a:cubicBezTo>
                  <a:cubicBezTo>
                    <a:pt x="417380" y="171436"/>
                    <a:pt x="421734" y="167089"/>
                    <a:pt x="421734" y="161810"/>
                  </a:cubicBezTo>
                  <a:cubicBezTo>
                    <a:pt x="421734" y="156532"/>
                    <a:pt x="417380" y="152184"/>
                    <a:pt x="412093" y="152184"/>
                  </a:cubicBezTo>
                  <a:close/>
                  <a:moveTo>
                    <a:pt x="198124" y="145508"/>
                  </a:moveTo>
                  <a:cubicBezTo>
                    <a:pt x="189105" y="145508"/>
                    <a:pt x="181796" y="152805"/>
                    <a:pt x="181796" y="161810"/>
                  </a:cubicBezTo>
                  <a:cubicBezTo>
                    <a:pt x="181796" y="170815"/>
                    <a:pt x="189105" y="178112"/>
                    <a:pt x="198124" y="178112"/>
                  </a:cubicBezTo>
                  <a:cubicBezTo>
                    <a:pt x="207143" y="178112"/>
                    <a:pt x="214451" y="170815"/>
                    <a:pt x="214451" y="161810"/>
                  </a:cubicBezTo>
                  <a:cubicBezTo>
                    <a:pt x="214451" y="152805"/>
                    <a:pt x="207143" y="145508"/>
                    <a:pt x="198124" y="145508"/>
                  </a:cubicBezTo>
                  <a:close/>
                  <a:moveTo>
                    <a:pt x="198124" y="123772"/>
                  </a:moveTo>
                  <a:cubicBezTo>
                    <a:pt x="219116" y="123772"/>
                    <a:pt x="236221" y="140850"/>
                    <a:pt x="236221" y="161810"/>
                  </a:cubicBezTo>
                  <a:cubicBezTo>
                    <a:pt x="236221" y="169884"/>
                    <a:pt x="233578" y="177336"/>
                    <a:pt x="229379" y="183546"/>
                  </a:cubicBezTo>
                  <a:lnTo>
                    <a:pt x="325945" y="200625"/>
                  </a:lnTo>
                  <a:lnTo>
                    <a:pt x="382859" y="172989"/>
                  </a:lnTo>
                  <a:cubicBezTo>
                    <a:pt x="381615" y="169573"/>
                    <a:pt x="380682" y="165847"/>
                    <a:pt x="380682" y="161810"/>
                  </a:cubicBezTo>
                  <a:cubicBezTo>
                    <a:pt x="380682" y="144577"/>
                    <a:pt x="394832" y="130448"/>
                    <a:pt x="412093" y="130448"/>
                  </a:cubicBezTo>
                  <a:cubicBezTo>
                    <a:pt x="429509" y="130448"/>
                    <a:pt x="443504" y="144577"/>
                    <a:pt x="443504" y="161810"/>
                  </a:cubicBezTo>
                  <a:cubicBezTo>
                    <a:pt x="443504" y="179199"/>
                    <a:pt x="429353" y="193172"/>
                    <a:pt x="412093" y="193172"/>
                  </a:cubicBezTo>
                  <a:cubicBezTo>
                    <a:pt x="407117" y="193172"/>
                    <a:pt x="402452" y="191930"/>
                    <a:pt x="398253" y="189757"/>
                  </a:cubicBezTo>
                  <a:lnTo>
                    <a:pt x="351448" y="212424"/>
                  </a:lnTo>
                  <a:cubicBezTo>
                    <a:pt x="355957" y="217859"/>
                    <a:pt x="358912" y="224845"/>
                    <a:pt x="358912" y="232453"/>
                  </a:cubicBezTo>
                  <a:cubicBezTo>
                    <a:pt x="358912" y="249842"/>
                    <a:pt x="344761" y="263815"/>
                    <a:pt x="327500" y="263815"/>
                  </a:cubicBezTo>
                  <a:cubicBezTo>
                    <a:pt x="310084" y="263815"/>
                    <a:pt x="296089" y="249842"/>
                    <a:pt x="296089" y="232453"/>
                  </a:cubicBezTo>
                  <a:cubicBezTo>
                    <a:pt x="296089" y="227329"/>
                    <a:pt x="297489" y="222361"/>
                    <a:pt x="299821" y="218169"/>
                  </a:cubicBezTo>
                  <a:lnTo>
                    <a:pt x="203255" y="200935"/>
                  </a:lnTo>
                  <a:lnTo>
                    <a:pt x="174954" y="244408"/>
                  </a:lnTo>
                  <a:cubicBezTo>
                    <a:pt x="176198" y="247047"/>
                    <a:pt x="176820" y="249842"/>
                    <a:pt x="176820" y="252947"/>
                  </a:cubicBezTo>
                  <a:cubicBezTo>
                    <a:pt x="176820" y="264281"/>
                    <a:pt x="167646" y="273441"/>
                    <a:pt x="156294" y="273441"/>
                  </a:cubicBezTo>
                  <a:cubicBezTo>
                    <a:pt x="145098" y="273441"/>
                    <a:pt x="135768" y="264281"/>
                    <a:pt x="135768" y="252947"/>
                  </a:cubicBezTo>
                  <a:cubicBezTo>
                    <a:pt x="135768" y="241613"/>
                    <a:pt x="145098" y="232453"/>
                    <a:pt x="156294" y="232453"/>
                  </a:cubicBezTo>
                  <a:cubicBezTo>
                    <a:pt x="156450" y="232453"/>
                    <a:pt x="156605" y="232453"/>
                    <a:pt x="156761" y="232453"/>
                  </a:cubicBezTo>
                  <a:lnTo>
                    <a:pt x="180863" y="195501"/>
                  </a:lnTo>
                  <a:cubicBezTo>
                    <a:pt x="168579" y="189291"/>
                    <a:pt x="160026" y="176560"/>
                    <a:pt x="160026" y="161810"/>
                  </a:cubicBezTo>
                  <a:cubicBezTo>
                    <a:pt x="160026" y="140850"/>
                    <a:pt x="177131" y="123772"/>
                    <a:pt x="198124" y="123772"/>
                  </a:cubicBezTo>
                  <a:close/>
                  <a:moveTo>
                    <a:pt x="63907" y="67696"/>
                  </a:moveTo>
                  <a:lnTo>
                    <a:pt x="63907" y="335684"/>
                  </a:lnTo>
                  <a:lnTo>
                    <a:pt x="528201" y="335684"/>
                  </a:lnTo>
                  <a:lnTo>
                    <a:pt x="528201" y="67696"/>
                  </a:lnTo>
                  <a:close/>
                  <a:moveTo>
                    <a:pt x="36385" y="0"/>
                  </a:moveTo>
                  <a:lnTo>
                    <a:pt x="560543" y="0"/>
                  </a:lnTo>
                  <a:cubicBezTo>
                    <a:pt x="580601" y="0"/>
                    <a:pt x="596772" y="16148"/>
                    <a:pt x="596772" y="36177"/>
                  </a:cubicBezTo>
                  <a:lnTo>
                    <a:pt x="596772" y="374345"/>
                  </a:lnTo>
                  <a:cubicBezTo>
                    <a:pt x="596772" y="394375"/>
                    <a:pt x="580601" y="410522"/>
                    <a:pt x="560543" y="410522"/>
                  </a:cubicBezTo>
                  <a:lnTo>
                    <a:pt x="435684" y="410522"/>
                  </a:lnTo>
                  <a:lnTo>
                    <a:pt x="462428" y="565633"/>
                  </a:lnTo>
                  <a:cubicBezTo>
                    <a:pt x="465538" y="583333"/>
                    <a:pt x="453565" y="600257"/>
                    <a:pt x="435839" y="603207"/>
                  </a:cubicBezTo>
                  <a:cubicBezTo>
                    <a:pt x="433818" y="603673"/>
                    <a:pt x="432108" y="603828"/>
                    <a:pt x="430242" y="603828"/>
                  </a:cubicBezTo>
                  <a:cubicBezTo>
                    <a:pt x="414537" y="603828"/>
                    <a:pt x="400854" y="592494"/>
                    <a:pt x="398055" y="576657"/>
                  </a:cubicBezTo>
                  <a:lnTo>
                    <a:pt x="369445" y="410522"/>
                  </a:lnTo>
                  <a:lnTo>
                    <a:pt x="226238" y="410522"/>
                  </a:lnTo>
                  <a:lnTo>
                    <a:pt x="197628" y="576657"/>
                  </a:lnTo>
                  <a:cubicBezTo>
                    <a:pt x="194829" y="592494"/>
                    <a:pt x="180991" y="603828"/>
                    <a:pt x="165442" y="603828"/>
                  </a:cubicBezTo>
                  <a:cubicBezTo>
                    <a:pt x="163576" y="603828"/>
                    <a:pt x="161710" y="603673"/>
                    <a:pt x="159844" y="603207"/>
                  </a:cubicBezTo>
                  <a:cubicBezTo>
                    <a:pt x="142118" y="600257"/>
                    <a:pt x="130145" y="583333"/>
                    <a:pt x="133255" y="565633"/>
                  </a:cubicBezTo>
                  <a:lnTo>
                    <a:pt x="159844" y="410522"/>
                  </a:lnTo>
                  <a:lnTo>
                    <a:pt x="36385" y="410522"/>
                  </a:lnTo>
                  <a:cubicBezTo>
                    <a:pt x="16326" y="410522"/>
                    <a:pt x="0" y="394375"/>
                    <a:pt x="0" y="374345"/>
                  </a:cubicBezTo>
                  <a:lnTo>
                    <a:pt x="0" y="36177"/>
                  </a:lnTo>
                  <a:cubicBezTo>
                    <a:pt x="0" y="16148"/>
                    <a:pt x="16326" y="0"/>
                    <a:pt x="36385" y="0"/>
                  </a:cubicBezTo>
                  <a:close/>
                </a:path>
              </a:pathLst>
            </a:custGeom>
            <a:solidFill>
              <a:schemeClr val="bg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anim calcmode="lin" valueType="num">
                                      <p:cBhvr>
                                        <p:cTn id="26" dur="500" fill="hold"/>
                                        <p:tgtEl>
                                          <p:spTgt spid="18"/>
                                        </p:tgtEl>
                                        <p:attrNameLst>
                                          <p:attrName>ppt_x</p:attrName>
                                        </p:attrNameLst>
                                      </p:cBhvr>
                                      <p:tavLst>
                                        <p:tav tm="0">
                                          <p:val>
                                            <p:strVal val="#ppt_x"/>
                                          </p:val>
                                        </p:tav>
                                        <p:tav tm="100000">
                                          <p:val>
                                            <p:strVal val="#ppt_x"/>
                                          </p:val>
                                        </p:tav>
                                      </p:tavLst>
                                    </p:anim>
                                    <p:anim calcmode="lin" valueType="num">
                                      <p:cBhvr>
                                        <p:cTn id="27" dur="5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anim calcmode="lin" valueType="num">
                                      <p:cBhvr>
                                        <p:cTn id="32" dur="500" fill="hold"/>
                                        <p:tgtEl>
                                          <p:spTgt spid="22"/>
                                        </p:tgtEl>
                                        <p:attrNameLst>
                                          <p:attrName>ppt_x</p:attrName>
                                        </p:attrNameLst>
                                      </p:cBhvr>
                                      <p:tavLst>
                                        <p:tav tm="0">
                                          <p:val>
                                            <p:strVal val="#ppt_x"/>
                                          </p:val>
                                        </p:tav>
                                        <p:tav tm="100000">
                                          <p:val>
                                            <p:strVal val="#ppt_x"/>
                                          </p:val>
                                        </p:tav>
                                      </p:tavLst>
                                    </p:anim>
                                    <p:anim calcmode="lin" valueType="num">
                                      <p:cBhvr>
                                        <p:cTn id="33"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PA-组合 9"/>
          <p:cNvGrpSpPr/>
          <p:nvPr>
            <p:custDataLst>
              <p:tags r:id="rId1"/>
            </p:custDataLst>
          </p:nvPr>
        </p:nvGrpSpPr>
        <p:grpSpPr>
          <a:xfrm>
            <a:off x="1289931" y="2211593"/>
            <a:ext cx="3125315" cy="2702506"/>
            <a:chOff x="1289931" y="2211593"/>
            <a:chExt cx="3125315" cy="2702506"/>
          </a:xfrm>
        </p:grpSpPr>
        <p:sp>
          <p:nvSpPr>
            <p:cNvPr id="4" name="PA-椭圆 3"/>
            <p:cNvSpPr/>
            <p:nvPr>
              <p:custDataLst>
                <p:tags r:id="rId2"/>
              </p:custDataLst>
            </p:nvPr>
          </p:nvSpPr>
          <p:spPr>
            <a:xfrm>
              <a:off x="2278095" y="2211593"/>
              <a:ext cx="893545" cy="893821"/>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349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5" name="PA-文本框 4"/>
            <p:cNvSpPr txBox="1"/>
            <p:nvPr>
              <p:custDataLst>
                <p:tags r:id="rId4"/>
              </p:custDataLst>
            </p:nvPr>
          </p:nvSpPr>
          <p:spPr>
            <a:xfrm>
              <a:off x="1289931" y="3632200"/>
              <a:ext cx="3125315" cy="1281899"/>
            </a:xfrm>
            <a:prstGeom prst="rect">
              <a:avLst/>
            </a:prstGeom>
            <a:noFill/>
          </p:spPr>
          <p:txBody>
            <a:bodyPr wrap="square" lIns="68589" tIns="34295" rIns="68589" bIns="34295"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E7E6E6">
                      <a:lumMod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rPr>
                <a:t>单击编辑标题</a:t>
              </a:r>
              <a:endParaRPr kumimoji="0" lang="zh-CN" altLang="en-US" sz="2400" b="0" i="0" u="none" strike="noStrike" kern="1200" cap="none" spc="0" normalizeH="0" baseline="0" noProof="0" dirty="0">
                <a:ln>
                  <a:noFill/>
                </a:ln>
                <a:solidFill>
                  <a:srgbClr val="E7E6E6">
                    <a:lumMod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2400" b="0" i="0" u="none" strike="noStrike" kern="1200" cap="none" spc="0" normalizeH="0" baseline="0" noProof="0" dirty="0">
                <a:ln>
                  <a:noFill/>
                </a:ln>
                <a:solidFill>
                  <a:srgbClr val="7F7F7F"/>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a:p>
              <a:pPr marL="0" marR="0" lvl="0" indent="0" algn="l" defTabSz="912495" rtl="0" eaLnBrk="1" fontAlgn="auto" latinLnBrk="0" hangingPunct="1">
                <a:lnSpc>
                  <a:spcPct val="100000"/>
                </a:lnSpc>
                <a:spcBef>
                  <a:spcPct val="2000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OPPOSans R" panose="00020600040101010101" pitchFamily="18" charset="-122"/>
                  <a:ea typeface="OPPOSans R" panose="00020600040101010101" pitchFamily="18" charset="-122"/>
                  <a:cs typeface="OPPOSans R"/>
                  <a:sym typeface="OPPOSans R" panose="00020600040101010101" pitchFamily="18" charset="-122"/>
                </a:rPr>
                <a:t>单击此处可编辑内容，根据您的需要自由拉伸文本框大小</a:t>
              </a:r>
              <a:endParaRPr kumimoji="0" lang="en-US" altLang="zh-CN" sz="1400" b="0" i="0" u="none" strike="noStrike" kern="1200" cap="none" spc="0" normalizeH="0" baseline="0" noProof="0" dirty="0">
                <a:ln>
                  <a:noFill/>
                </a:ln>
                <a:solidFill>
                  <a:prstClr val="black">
                    <a:lumMod val="50000"/>
                    <a:lumOff val="50000"/>
                  </a:prstClr>
                </a:solidFill>
                <a:effectLst/>
                <a:uLnTx/>
                <a:uFillTx/>
                <a:latin typeface="OPPOSans R" panose="00020600040101010101" pitchFamily="18" charset="-122"/>
                <a:ea typeface="OPPOSans R" panose="00020600040101010101" pitchFamily="18" charset="-122"/>
                <a:cs typeface="OPPOSans R"/>
                <a:sym typeface="OPPOSans R" panose="00020600040101010101" pitchFamily="18" charset="-122"/>
              </a:endParaRPr>
            </a:p>
          </p:txBody>
        </p:sp>
      </p:grpSp>
      <p:grpSp>
        <p:nvGrpSpPr>
          <p:cNvPr id="9" name="组合 8"/>
          <p:cNvGrpSpPr/>
          <p:nvPr/>
        </p:nvGrpSpPr>
        <p:grpSpPr>
          <a:xfrm>
            <a:off x="4533342" y="2211593"/>
            <a:ext cx="3125315" cy="2702506"/>
            <a:chOff x="4533342" y="2211593"/>
            <a:chExt cx="3125315" cy="2702506"/>
          </a:xfrm>
        </p:grpSpPr>
        <p:sp>
          <p:nvSpPr>
            <p:cNvPr id="3" name="椭圆 2"/>
            <p:cNvSpPr/>
            <p:nvPr/>
          </p:nvSpPr>
          <p:spPr>
            <a:xfrm>
              <a:off x="5649228" y="2211593"/>
              <a:ext cx="893545" cy="893821"/>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w="349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6" name="文本框 5"/>
            <p:cNvSpPr txBox="1"/>
            <p:nvPr/>
          </p:nvSpPr>
          <p:spPr>
            <a:xfrm>
              <a:off x="4533342" y="3632200"/>
              <a:ext cx="3125315" cy="1281899"/>
            </a:xfrm>
            <a:prstGeom prst="rect">
              <a:avLst/>
            </a:prstGeom>
            <a:noFill/>
          </p:spPr>
          <p:txBody>
            <a:bodyPr wrap="square" lIns="68589" tIns="34295" rIns="68589" bIns="34295"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E7E6E6">
                      <a:lumMod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rPr>
                <a:t>单击编辑标题</a:t>
              </a:r>
              <a:endParaRPr kumimoji="0" lang="zh-CN" altLang="en-US" sz="2400" b="0" i="0" u="none" strike="noStrike" kern="1200" cap="none" spc="0" normalizeH="0" baseline="0" noProof="0" dirty="0">
                <a:ln>
                  <a:noFill/>
                </a:ln>
                <a:solidFill>
                  <a:srgbClr val="E7E6E6">
                    <a:lumMod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2400" b="0" i="0" u="none" strike="noStrike" kern="1200" cap="none" spc="0" normalizeH="0" baseline="0" noProof="0" dirty="0">
                <a:ln>
                  <a:noFill/>
                </a:ln>
                <a:solidFill>
                  <a:srgbClr val="7F7F7F"/>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a:p>
              <a:pPr marL="0" marR="0" lvl="0" indent="0" algn="l" defTabSz="912495" rtl="0" eaLnBrk="1" fontAlgn="auto" latinLnBrk="0" hangingPunct="1">
                <a:lnSpc>
                  <a:spcPct val="100000"/>
                </a:lnSpc>
                <a:spcBef>
                  <a:spcPct val="2000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OPPOSans R" panose="00020600040101010101" pitchFamily="18" charset="-122"/>
                  <a:ea typeface="OPPOSans R" panose="00020600040101010101" pitchFamily="18" charset="-122"/>
                  <a:cs typeface="OPPOSans R"/>
                  <a:sym typeface="OPPOSans R" panose="00020600040101010101" pitchFamily="18" charset="-122"/>
                </a:rPr>
                <a:t>单击此处可编辑内容，根据您的需要自由拉伸文本框大小</a:t>
              </a:r>
              <a:endParaRPr kumimoji="0" lang="en-US" altLang="zh-CN" sz="1400" b="0" i="0" u="none" strike="noStrike" kern="1200" cap="none" spc="0" normalizeH="0" baseline="0" noProof="0" dirty="0">
                <a:ln>
                  <a:noFill/>
                </a:ln>
                <a:solidFill>
                  <a:prstClr val="black">
                    <a:lumMod val="50000"/>
                    <a:lumOff val="50000"/>
                  </a:prstClr>
                </a:solidFill>
                <a:effectLst/>
                <a:uLnTx/>
                <a:uFillTx/>
                <a:latin typeface="OPPOSans R" panose="00020600040101010101" pitchFamily="18" charset="-122"/>
                <a:ea typeface="OPPOSans R" panose="00020600040101010101" pitchFamily="18" charset="-122"/>
                <a:cs typeface="OPPOSans R"/>
                <a:sym typeface="OPPOSans R" panose="00020600040101010101" pitchFamily="18" charset="-122"/>
              </a:endParaRPr>
            </a:p>
          </p:txBody>
        </p:sp>
      </p:grpSp>
      <p:grpSp>
        <p:nvGrpSpPr>
          <p:cNvPr id="8" name="组合 7"/>
          <p:cNvGrpSpPr/>
          <p:nvPr/>
        </p:nvGrpSpPr>
        <p:grpSpPr>
          <a:xfrm>
            <a:off x="7776753" y="2211593"/>
            <a:ext cx="3125315" cy="2702506"/>
            <a:chOff x="7776753" y="2211593"/>
            <a:chExt cx="3125315" cy="2702506"/>
          </a:xfrm>
        </p:grpSpPr>
        <p:sp>
          <p:nvSpPr>
            <p:cNvPr id="2" name="椭圆 1"/>
            <p:cNvSpPr/>
            <p:nvPr/>
          </p:nvSpPr>
          <p:spPr>
            <a:xfrm>
              <a:off x="9020360" y="2211593"/>
              <a:ext cx="893545" cy="893821"/>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w="349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7" name="文本框 6"/>
            <p:cNvSpPr txBox="1"/>
            <p:nvPr/>
          </p:nvSpPr>
          <p:spPr>
            <a:xfrm>
              <a:off x="7776753" y="3632200"/>
              <a:ext cx="3125315" cy="1281899"/>
            </a:xfrm>
            <a:prstGeom prst="rect">
              <a:avLst/>
            </a:prstGeom>
            <a:noFill/>
          </p:spPr>
          <p:txBody>
            <a:bodyPr wrap="square" lIns="68589" tIns="34295" rIns="68589" bIns="34295"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E7E6E6">
                      <a:lumMod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rPr>
                <a:t>单击编辑标题</a:t>
              </a:r>
              <a:endParaRPr kumimoji="0" lang="zh-CN" altLang="en-US" sz="2400" b="0" i="0" u="none" strike="noStrike" kern="1200" cap="none" spc="0" normalizeH="0" baseline="0" noProof="0" dirty="0">
                <a:ln>
                  <a:noFill/>
                </a:ln>
                <a:solidFill>
                  <a:srgbClr val="E7E6E6">
                    <a:lumMod val="25000"/>
                  </a:srgbClr>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2400" b="0" i="0" u="none" strike="noStrike" kern="1200" cap="none" spc="0" normalizeH="0" baseline="0" noProof="0" dirty="0">
                <a:ln>
                  <a:noFill/>
                </a:ln>
                <a:solidFill>
                  <a:srgbClr val="7F7F7F"/>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a:p>
              <a:pPr marL="0" marR="0" lvl="0" indent="0" algn="l" defTabSz="912495" rtl="0" eaLnBrk="1" fontAlgn="auto" latinLnBrk="0" hangingPunct="1">
                <a:lnSpc>
                  <a:spcPct val="100000"/>
                </a:lnSpc>
                <a:spcBef>
                  <a:spcPct val="2000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OPPOSans R" panose="00020600040101010101" pitchFamily="18" charset="-122"/>
                  <a:ea typeface="OPPOSans R" panose="00020600040101010101" pitchFamily="18" charset="-122"/>
                  <a:cs typeface="OPPOSans R"/>
                  <a:sym typeface="OPPOSans R" panose="00020600040101010101" pitchFamily="18" charset="-122"/>
                </a:rPr>
                <a:t>单击此处可编辑内容，根据您的需要自由拉伸文本框大小</a:t>
              </a:r>
              <a:endParaRPr kumimoji="0" lang="en-US" altLang="zh-CN" sz="1400" b="0" i="0" u="none" strike="noStrike" kern="1200" cap="none" spc="0" normalizeH="0" baseline="0" noProof="0" dirty="0">
                <a:ln>
                  <a:noFill/>
                </a:ln>
                <a:solidFill>
                  <a:prstClr val="black">
                    <a:lumMod val="50000"/>
                    <a:lumOff val="50000"/>
                  </a:prstClr>
                </a:solidFill>
                <a:effectLst/>
                <a:uLnTx/>
                <a:uFillTx/>
                <a:latin typeface="OPPOSans R" panose="00020600040101010101" pitchFamily="18" charset="-122"/>
                <a:ea typeface="OPPOSans R" panose="00020600040101010101" pitchFamily="18" charset="-122"/>
                <a:cs typeface="OPPOSans R"/>
                <a:sym typeface="OPPOSans R" panose="00020600040101010101"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PA" val="v5.2.9"/>
</p:tagLst>
</file>

<file path=ppt/tags/tag10.xml><?xml version="1.0" encoding="utf-8"?>
<p:tagLst xmlns:p="http://schemas.openxmlformats.org/presentationml/2006/main">
  <p:tag name="PA" val="v5.2.9"/>
</p:tagLst>
</file>

<file path=ppt/tags/tag100.xml><?xml version="1.0" encoding="utf-8"?>
<p:tagLst xmlns:p="http://schemas.openxmlformats.org/presentationml/2006/main">
  <p:tag name="PA" val="v5.2.9"/>
</p:tagLst>
</file>

<file path=ppt/tags/tag101.xml><?xml version="1.0" encoding="utf-8"?>
<p:tagLst xmlns:p="http://schemas.openxmlformats.org/presentationml/2006/main">
  <p:tag name="PA" val="v5.2.9"/>
</p:tagLst>
</file>

<file path=ppt/tags/tag102.xml><?xml version="1.0" encoding="utf-8"?>
<p:tagLst xmlns:p="http://schemas.openxmlformats.org/presentationml/2006/main">
  <p:tag name="PA" val="v5.2.9"/>
</p:tagLst>
</file>

<file path=ppt/tags/tag103.xml><?xml version="1.0" encoding="utf-8"?>
<p:tagLst xmlns:p="http://schemas.openxmlformats.org/presentationml/2006/main">
  <p:tag name="PA" val="v5.2.9"/>
</p:tagLst>
</file>

<file path=ppt/tags/tag104.xml><?xml version="1.0" encoding="utf-8"?>
<p:tagLst xmlns:p="http://schemas.openxmlformats.org/presentationml/2006/main">
  <p:tag name="PA" val="v5.2.9"/>
</p:tagLst>
</file>

<file path=ppt/tags/tag105.xml><?xml version="1.0" encoding="utf-8"?>
<p:tagLst xmlns:p="http://schemas.openxmlformats.org/presentationml/2006/main">
  <p:tag name="PA" val="v5.2.9"/>
</p:tagLst>
</file>

<file path=ppt/tags/tag106.xml><?xml version="1.0" encoding="utf-8"?>
<p:tagLst xmlns:p="http://schemas.openxmlformats.org/presentationml/2006/main">
  <p:tag name="PA" val="v5.2.9"/>
</p:tagLst>
</file>

<file path=ppt/tags/tag107.xml><?xml version="1.0" encoding="utf-8"?>
<p:tagLst xmlns:p="http://schemas.openxmlformats.org/presentationml/2006/main">
  <p:tag name="PA" val="v5.2.9"/>
</p:tagLst>
</file>

<file path=ppt/tags/tag108.xml><?xml version="1.0" encoding="utf-8"?>
<p:tagLst xmlns:p="http://schemas.openxmlformats.org/presentationml/2006/main">
  <p:tag name="PA" val="v5.2.9"/>
</p:tagLst>
</file>

<file path=ppt/tags/tag109.xml><?xml version="1.0" encoding="utf-8"?>
<p:tagLst xmlns:p="http://schemas.openxmlformats.org/presentationml/2006/main">
  <p:tag name="PA" val="v5.2.9"/>
</p:tagLst>
</file>

<file path=ppt/tags/tag11.xml><?xml version="1.0" encoding="utf-8"?>
<p:tagLst xmlns:p="http://schemas.openxmlformats.org/presentationml/2006/main">
  <p:tag name="PA" val="v5.2.9"/>
</p:tagLst>
</file>

<file path=ppt/tags/tag110.xml><?xml version="1.0" encoding="utf-8"?>
<p:tagLst xmlns:p="http://schemas.openxmlformats.org/presentationml/2006/main">
  <p:tag name="PA" val="v5.2.9"/>
</p:tagLst>
</file>

<file path=ppt/tags/tag111.xml><?xml version="1.0" encoding="utf-8"?>
<p:tagLst xmlns:p="http://schemas.openxmlformats.org/presentationml/2006/main">
  <p:tag name="PA" val="v5.2.9"/>
</p:tagLst>
</file>

<file path=ppt/tags/tag112.xml><?xml version="1.0" encoding="utf-8"?>
<p:tagLst xmlns:p="http://schemas.openxmlformats.org/presentationml/2006/main">
  <p:tag name="PA" val="v5.2.9"/>
</p:tagLst>
</file>

<file path=ppt/tags/tag113.xml><?xml version="1.0" encoding="utf-8"?>
<p:tagLst xmlns:p="http://schemas.openxmlformats.org/presentationml/2006/main">
  <p:tag name="PA" val="v5.2.9"/>
</p:tagLst>
</file>

<file path=ppt/tags/tag114.xml><?xml version="1.0" encoding="utf-8"?>
<p:tagLst xmlns:p="http://schemas.openxmlformats.org/presentationml/2006/main">
  <p:tag name="PA" val="v5.2.9"/>
</p:tagLst>
</file>

<file path=ppt/tags/tag115.xml><?xml version="1.0" encoding="utf-8"?>
<p:tagLst xmlns:p="http://schemas.openxmlformats.org/presentationml/2006/main">
  <p:tag name="PA" val="v5.2.9"/>
</p:tagLst>
</file>

<file path=ppt/tags/tag116.xml><?xml version="1.0" encoding="utf-8"?>
<p:tagLst xmlns:p="http://schemas.openxmlformats.org/presentationml/2006/main">
  <p:tag name="PA" val="v5.2.9"/>
</p:tagLst>
</file>

<file path=ppt/tags/tag117.xml><?xml version="1.0" encoding="utf-8"?>
<p:tagLst xmlns:p="http://schemas.openxmlformats.org/presentationml/2006/main">
  <p:tag name="PA" val="v5.2.9"/>
</p:tagLst>
</file>

<file path=ppt/tags/tag118.xml><?xml version="1.0" encoding="utf-8"?>
<p:tagLst xmlns:p="http://schemas.openxmlformats.org/presentationml/2006/main">
  <p:tag name="PA" val="v5.2.9"/>
</p:tagLst>
</file>

<file path=ppt/tags/tag119.xml><?xml version="1.0" encoding="utf-8"?>
<p:tagLst xmlns:p="http://schemas.openxmlformats.org/presentationml/2006/main">
  <p:tag name="PA" val="v5.2.9"/>
</p:tagLst>
</file>

<file path=ppt/tags/tag12.xml><?xml version="1.0" encoding="utf-8"?>
<p:tagLst xmlns:p="http://schemas.openxmlformats.org/presentationml/2006/main">
  <p:tag name="PA" val="v5.2.9"/>
</p:tagLst>
</file>

<file path=ppt/tags/tag120.xml><?xml version="1.0" encoding="utf-8"?>
<p:tagLst xmlns:p="http://schemas.openxmlformats.org/presentationml/2006/main">
  <p:tag name="PA" val="v5.2.9"/>
</p:tagLst>
</file>

<file path=ppt/tags/tag121.xml><?xml version="1.0" encoding="utf-8"?>
<p:tagLst xmlns:p="http://schemas.openxmlformats.org/presentationml/2006/main">
  <p:tag name="PA" val="v5.2.9"/>
</p:tagLst>
</file>

<file path=ppt/tags/tag122.xml><?xml version="1.0" encoding="utf-8"?>
<p:tagLst xmlns:p="http://schemas.openxmlformats.org/presentationml/2006/main">
  <p:tag name="PA" val="v5.2.9"/>
</p:tagLst>
</file>

<file path=ppt/tags/tag123.xml><?xml version="1.0" encoding="utf-8"?>
<p:tagLst xmlns:p="http://schemas.openxmlformats.org/presentationml/2006/main">
  <p:tag name="PA" val="v5.2.9"/>
</p:tagLst>
</file>

<file path=ppt/tags/tag124.xml><?xml version="1.0" encoding="utf-8"?>
<p:tagLst xmlns:p="http://schemas.openxmlformats.org/presentationml/2006/main">
  <p:tag name="PA" val="v5.2.9"/>
</p:tagLst>
</file>

<file path=ppt/tags/tag125.xml><?xml version="1.0" encoding="utf-8"?>
<p:tagLst xmlns:p="http://schemas.openxmlformats.org/presentationml/2006/main">
  <p:tag name="PA" val="v5.2.9"/>
</p:tagLst>
</file>

<file path=ppt/tags/tag126.xml><?xml version="1.0" encoding="utf-8"?>
<p:tagLst xmlns:p="http://schemas.openxmlformats.org/presentationml/2006/main">
  <p:tag name="PA" val="v5.2.9"/>
</p:tagLst>
</file>

<file path=ppt/tags/tag127.xml><?xml version="1.0" encoding="utf-8"?>
<p:tagLst xmlns:p="http://schemas.openxmlformats.org/presentationml/2006/main">
  <p:tag name="PA" val="v5.2.9"/>
</p:tagLst>
</file>

<file path=ppt/tags/tag128.xml><?xml version="1.0" encoding="utf-8"?>
<p:tagLst xmlns:p="http://schemas.openxmlformats.org/presentationml/2006/main">
  <p:tag name="PA" val="v5.2.9"/>
</p:tagLst>
</file>

<file path=ppt/tags/tag129.xml><?xml version="1.0" encoding="utf-8"?>
<p:tagLst xmlns:p="http://schemas.openxmlformats.org/presentationml/2006/main">
  <p:tag name="PA" val="v5.2.9"/>
</p:tagLst>
</file>

<file path=ppt/tags/tag13.xml><?xml version="1.0" encoding="utf-8"?>
<p:tagLst xmlns:p="http://schemas.openxmlformats.org/presentationml/2006/main">
  <p:tag name="PA" val="v5.2.9"/>
</p:tagLst>
</file>

<file path=ppt/tags/tag130.xml><?xml version="1.0" encoding="utf-8"?>
<p:tagLst xmlns:p="http://schemas.openxmlformats.org/presentationml/2006/main">
  <p:tag name="PA" val="v5.2.9"/>
</p:tagLst>
</file>

<file path=ppt/tags/tag131.xml><?xml version="1.0" encoding="utf-8"?>
<p:tagLst xmlns:p="http://schemas.openxmlformats.org/presentationml/2006/main">
  <p:tag name="PA" val="v5.2.9"/>
</p:tagLst>
</file>

<file path=ppt/tags/tag132.xml><?xml version="1.0" encoding="utf-8"?>
<p:tagLst xmlns:p="http://schemas.openxmlformats.org/presentationml/2006/main">
  <p:tag name="PA" val="v5.2.9"/>
</p:tagLst>
</file>

<file path=ppt/tags/tag133.xml><?xml version="1.0" encoding="utf-8"?>
<p:tagLst xmlns:p="http://schemas.openxmlformats.org/presentationml/2006/main">
  <p:tag name="PA" val="v5.2.9"/>
</p:tagLst>
</file>

<file path=ppt/tags/tag134.xml><?xml version="1.0" encoding="utf-8"?>
<p:tagLst xmlns:p="http://schemas.openxmlformats.org/presentationml/2006/main">
  <p:tag name="PA" val="v5.2.9"/>
</p:tagLst>
</file>

<file path=ppt/tags/tag135.xml><?xml version="1.0" encoding="utf-8"?>
<p:tagLst xmlns:p="http://schemas.openxmlformats.org/presentationml/2006/main">
  <p:tag name="PA" val="v5.2.9"/>
</p:tagLst>
</file>

<file path=ppt/tags/tag136.xml><?xml version="1.0" encoding="utf-8"?>
<p:tagLst xmlns:p="http://schemas.openxmlformats.org/presentationml/2006/main">
  <p:tag name="PA" val="v5.2.9"/>
</p:tagLst>
</file>

<file path=ppt/tags/tag137.xml><?xml version="1.0" encoding="utf-8"?>
<p:tagLst xmlns:p="http://schemas.openxmlformats.org/presentationml/2006/main">
  <p:tag name="PA" val="v5.2.9"/>
</p:tagLst>
</file>

<file path=ppt/tags/tag138.xml><?xml version="1.0" encoding="utf-8"?>
<p:tagLst xmlns:p="http://schemas.openxmlformats.org/presentationml/2006/main">
  <p:tag name="PA" val="v5.2.9"/>
</p:tagLst>
</file>

<file path=ppt/tags/tag139.xml><?xml version="1.0" encoding="utf-8"?>
<p:tagLst xmlns:p="http://schemas.openxmlformats.org/presentationml/2006/main">
  <p:tag name="PA" val="v5.2.9"/>
</p:tagLst>
</file>

<file path=ppt/tags/tag14.xml><?xml version="1.0" encoding="utf-8"?>
<p:tagLst xmlns:p="http://schemas.openxmlformats.org/presentationml/2006/main">
  <p:tag name="PA" val="v5.2.9"/>
</p:tagLst>
</file>

<file path=ppt/tags/tag140.xml><?xml version="1.0" encoding="utf-8"?>
<p:tagLst xmlns:p="http://schemas.openxmlformats.org/presentationml/2006/main">
  <p:tag name="PA" val="v5.2.9"/>
</p:tagLst>
</file>

<file path=ppt/tags/tag141.xml><?xml version="1.0" encoding="utf-8"?>
<p:tagLst xmlns:p="http://schemas.openxmlformats.org/presentationml/2006/main">
  <p:tag name="PA" val="v5.2.9"/>
</p:tagLst>
</file>

<file path=ppt/tags/tag142.xml><?xml version="1.0" encoding="utf-8"?>
<p:tagLst xmlns:p="http://schemas.openxmlformats.org/presentationml/2006/main">
  <p:tag name="PA" val="v5.2.9"/>
</p:tagLst>
</file>

<file path=ppt/tags/tag143.xml><?xml version="1.0" encoding="utf-8"?>
<p:tagLst xmlns:p="http://schemas.openxmlformats.org/presentationml/2006/main">
  <p:tag name="PA" val="v5.2.9"/>
</p:tagLst>
</file>

<file path=ppt/tags/tag144.xml><?xml version="1.0" encoding="utf-8"?>
<p:tagLst xmlns:p="http://schemas.openxmlformats.org/presentationml/2006/main">
  <p:tag name="PA" val="v5.2.9"/>
</p:tagLst>
</file>

<file path=ppt/tags/tag145.xml><?xml version="1.0" encoding="utf-8"?>
<p:tagLst xmlns:p="http://schemas.openxmlformats.org/presentationml/2006/main">
  <p:tag name="PA" val="v5.2.9"/>
</p:tagLst>
</file>

<file path=ppt/tags/tag146.xml><?xml version="1.0" encoding="utf-8"?>
<p:tagLst xmlns:p="http://schemas.openxmlformats.org/presentationml/2006/main">
  <p:tag name="PA" val="v5.2.9"/>
</p:tagLst>
</file>

<file path=ppt/tags/tag147.xml><?xml version="1.0" encoding="utf-8"?>
<p:tagLst xmlns:p="http://schemas.openxmlformats.org/presentationml/2006/main">
  <p:tag name="PA" val="v5.2.9"/>
</p:tagLst>
</file>

<file path=ppt/tags/tag148.xml><?xml version="1.0" encoding="utf-8"?>
<p:tagLst xmlns:p="http://schemas.openxmlformats.org/presentationml/2006/main">
  <p:tag name="PA" val="v5.2.9"/>
</p:tagLst>
</file>

<file path=ppt/tags/tag149.xml><?xml version="1.0" encoding="utf-8"?>
<p:tagLst xmlns:p="http://schemas.openxmlformats.org/presentationml/2006/main">
  <p:tag name="PA" val="v5.2.9"/>
</p:tagLst>
</file>

<file path=ppt/tags/tag15.xml><?xml version="1.0" encoding="utf-8"?>
<p:tagLst xmlns:p="http://schemas.openxmlformats.org/presentationml/2006/main">
  <p:tag name="PA" val="v5.2.9"/>
</p:tagLst>
</file>

<file path=ppt/tags/tag150.xml><?xml version="1.0" encoding="utf-8"?>
<p:tagLst xmlns:p="http://schemas.openxmlformats.org/presentationml/2006/main">
  <p:tag name="PA" val="v5.2.9"/>
</p:tagLst>
</file>

<file path=ppt/tags/tag151.xml><?xml version="1.0" encoding="utf-8"?>
<p:tagLst xmlns:p="http://schemas.openxmlformats.org/presentationml/2006/main">
  <p:tag name="PA" val="v5.2.9"/>
</p:tagLst>
</file>

<file path=ppt/tags/tag152.xml><?xml version="1.0" encoding="utf-8"?>
<p:tagLst xmlns:p="http://schemas.openxmlformats.org/presentationml/2006/main">
  <p:tag name="PA" val="v5.2.9"/>
</p:tagLst>
</file>

<file path=ppt/tags/tag153.xml><?xml version="1.0" encoding="utf-8"?>
<p:tagLst xmlns:p="http://schemas.openxmlformats.org/presentationml/2006/main">
  <p:tag name="PA" val="v5.2.9"/>
</p:tagLst>
</file>

<file path=ppt/tags/tag154.xml><?xml version="1.0" encoding="utf-8"?>
<p:tagLst xmlns:p="http://schemas.openxmlformats.org/presentationml/2006/main">
  <p:tag name="PA" val="v5.2.9"/>
</p:tagLst>
</file>

<file path=ppt/tags/tag155.xml><?xml version="1.0" encoding="utf-8"?>
<p:tagLst xmlns:p="http://schemas.openxmlformats.org/presentationml/2006/main">
  <p:tag name="PA" val="v5.2.9"/>
</p:tagLst>
</file>

<file path=ppt/tags/tag156.xml><?xml version="1.0" encoding="utf-8"?>
<p:tagLst xmlns:p="http://schemas.openxmlformats.org/presentationml/2006/main">
  <p:tag name="PA" val="v5.2.9"/>
</p:tagLst>
</file>

<file path=ppt/tags/tag157.xml><?xml version="1.0" encoding="utf-8"?>
<p:tagLst xmlns:p="http://schemas.openxmlformats.org/presentationml/2006/main">
  <p:tag name="PA" val="v5.2.9"/>
</p:tagLst>
</file>

<file path=ppt/tags/tag158.xml><?xml version="1.0" encoding="utf-8"?>
<p:tagLst xmlns:p="http://schemas.openxmlformats.org/presentationml/2006/main">
  <p:tag name="PA" val="v5.2.9"/>
</p:tagLst>
</file>

<file path=ppt/tags/tag159.xml><?xml version="1.0" encoding="utf-8"?>
<p:tagLst xmlns:p="http://schemas.openxmlformats.org/presentationml/2006/main">
  <p:tag name="PA" val="v5.2.9"/>
</p:tagLst>
</file>

<file path=ppt/tags/tag16.xml><?xml version="1.0" encoding="utf-8"?>
<p:tagLst xmlns:p="http://schemas.openxmlformats.org/presentationml/2006/main">
  <p:tag name="PA" val="v5.2.9"/>
</p:tagLst>
</file>

<file path=ppt/tags/tag160.xml><?xml version="1.0" encoding="utf-8"?>
<p:tagLst xmlns:p="http://schemas.openxmlformats.org/presentationml/2006/main">
  <p:tag name="PA" val="v5.2.9"/>
</p:tagLst>
</file>

<file path=ppt/tags/tag161.xml><?xml version="1.0" encoding="utf-8"?>
<p:tagLst xmlns:p="http://schemas.openxmlformats.org/presentationml/2006/main">
  <p:tag name="PA" val="v5.2.8"/>
</p:tagLst>
</file>

<file path=ppt/tags/tag162.xml><?xml version="1.0" encoding="utf-8"?>
<p:tagLst xmlns:p="http://schemas.openxmlformats.org/presentationml/2006/main">
  <p:tag name="PA" val="v5.2.9"/>
</p:tagLst>
</file>

<file path=ppt/tags/tag163.xml><?xml version="1.0" encoding="utf-8"?>
<p:tagLst xmlns:p="http://schemas.openxmlformats.org/presentationml/2006/main">
  <p:tag name="PA" val="v5.2.9"/>
</p:tagLst>
</file>

<file path=ppt/tags/tag164.xml><?xml version="1.0" encoding="utf-8"?>
<p:tagLst xmlns:p="http://schemas.openxmlformats.org/presentationml/2006/main">
  <p:tag name="PA" val="v5.2.9"/>
</p:tagLst>
</file>

<file path=ppt/tags/tag165.xml><?xml version="1.0" encoding="utf-8"?>
<p:tagLst xmlns:p="http://schemas.openxmlformats.org/presentationml/2006/main">
  <p:tag name="PA" val="v5.2.9"/>
</p:tagLst>
</file>

<file path=ppt/tags/tag166.xml><?xml version="1.0" encoding="utf-8"?>
<p:tagLst xmlns:p="http://schemas.openxmlformats.org/presentationml/2006/main">
  <p:tag name="PA" val="v5.2.8"/>
</p:tagLst>
</file>

<file path=ppt/tags/tag167.xml><?xml version="1.0" encoding="utf-8"?>
<p:tagLst xmlns:p="http://schemas.openxmlformats.org/presentationml/2006/main">
  <p:tag name="PA" val="v5.2.9"/>
</p:tagLst>
</file>

<file path=ppt/tags/tag168.xml><?xml version="1.0" encoding="utf-8"?>
<p:tagLst xmlns:p="http://schemas.openxmlformats.org/presentationml/2006/main">
  <p:tag name="PA" val="v5.2.9"/>
</p:tagLst>
</file>

<file path=ppt/tags/tag169.xml><?xml version="1.0" encoding="utf-8"?>
<p:tagLst xmlns:p="http://schemas.openxmlformats.org/presentationml/2006/main">
  <p:tag name="PA" val="v5.2.9"/>
</p:tagLst>
</file>

<file path=ppt/tags/tag17.xml><?xml version="1.0" encoding="utf-8"?>
<p:tagLst xmlns:p="http://schemas.openxmlformats.org/presentationml/2006/main">
  <p:tag name="PA" val="v5.2.9"/>
</p:tagLst>
</file>

<file path=ppt/tags/tag170.xml><?xml version="1.0" encoding="utf-8"?>
<p:tagLst xmlns:p="http://schemas.openxmlformats.org/presentationml/2006/main">
  <p:tag name="PA" val="v5.2.9"/>
</p:tagLst>
</file>

<file path=ppt/tags/tag171.xml><?xml version="1.0" encoding="utf-8"?>
<p:tagLst xmlns:p="http://schemas.openxmlformats.org/presentationml/2006/main">
  <p:tag name="PA" val="v5.2.8"/>
</p:tagLst>
</file>

<file path=ppt/tags/tag172.xml><?xml version="1.0" encoding="utf-8"?>
<p:tagLst xmlns:p="http://schemas.openxmlformats.org/presentationml/2006/main">
  <p:tag name="PA" val="v5.2.9"/>
</p:tagLst>
</file>

<file path=ppt/tags/tag173.xml><?xml version="1.0" encoding="utf-8"?>
<p:tagLst xmlns:p="http://schemas.openxmlformats.org/presentationml/2006/main">
  <p:tag name="PA" val="v5.2.9"/>
</p:tagLst>
</file>

<file path=ppt/tags/tag174.xml><?xml version="1.0" encoding="utf-8"?>
<p:tagLst xmlns:p="http://schemas.openxmlformats.org/presentationml/2006/main">
  <p:tag name="PA" val="v5.2.9"/>
</p:tagLst>
</file>

<file path=ppt/tags/tag175.xml><?xml version="1.0" encoding="utf-8"?>
<p:tagLst xmlns:p="http://schemas.openxmlformats.org/presentationml/2006/main">
  <p:tag name="PA" val="v5.2.8"/>
</p:tagLst>
</file>

<file path=ppt/tags/tag176.xml><?xml version="1.0" encoding="utf-8"?>
<p:tagLst xmlns:p="http://schemas.openxmlformats.org/presentationml/2006/main">
  <p:tag name="PA" val="v5.2.9"/>
</p:tagLst>
</file>

<file path=ppt/tags/tag177.xml><?xml version="1.0" encoding="utf-8"?>
<p:tagLst xmlns:p="http://schemas.openxmlformats.org/presentationml/2006/main">
  <p:tag name="PA" val="v5.2.9"/>
</p:tagLst>
</file>

<file path=ppt/tags/tag178.xml><?xml version="1.0" encoding="utf-8"?>
<p:tagLst xmlns:p="http://schemas.openxmlformats.org/presentationml/2006/main">
  <p:tag name="PA" val="v5.2.9"/>
</p:tagLst>
</file>

<file path=ppt/tags/tag179.xml><?xml version="1.0" encoding="utf-8"?>
<p:tagLst xmlns:p="http://schemas.openxmlformats.org/presentationml/2006/main">
  <p:tag name="PA" val="v5.2.9"/>
</p:tagLst>
</file>

<file path=ppt/tags/tag18.xml><?xml version="1.0" encoding="utf-8"?>
<p:tagLst xmlns:p="http://schemas.openxmlformats.org/presentationml/2006/main">
  <p:tag name="PA" val="v5.2.9"/>
</p:tagLst>
</file>

<file path=ppt/tags/tag180.xml><?xml version="1.0" encoding="utf-8"?>
<p:tagLst xmlns:p="http://schemas.openxmlformats.org/presentationml/2006/main">
  <p:tag name="PA" val="v5.2.8"/>
</p:tagLst>
</file>

<file path=ppt/tags/tag181.xml><?xml version="1.0" encoding="utf-8"?>
<p:tagLst xmlns:p="http://schemas.openxmlformats.org/presentationml/2006/main">
  <p:tag name="PA" val="v5.2.9"/>
</p:tagLst>
</file>

<file path=ppt/tags/tag182.xml><?xml version="1.0" encoding="utf-8"?>
<p:tagLst xmlns:p="http://schemas.openxmlformats.org/presentationml/2006/main">
  <p:tag name="PA" val="v5.2.9"/>
</p:tagLst>
</file>

<file path=ppt/tags/tag183.xml><?xml version="1.0" encoding="utf-8"?>
<p:tagLst xmlns:p="http://schemas.openxmlformats.org/presentationml/2006/main">
  <p:tag name="PA" val="v3.2.0"/>
</p:tagLst>
</file>

<file path=ppt/tags/tag184.xml><?xml version="1.0" encoding="utf-8"?>
<p:tagLst xmlns:p="http://schemas.openxmlformats.org/presentationml/2006/main">
  <p:tag name="PA" val="v3.2.0"/>
</p:tagLst>
</file>

<file path=ppt/tags/tag185.xml><?xml version="1.0" encoding="utf-8"?>
<p:tagLst xmlns:p="http://schemas.openxmlformats.org/presentationml/2006/main">
  <p:tag name="PA" val="v3.2.0"/>
</p:tagLst>
</file>

<file path=ppt/tags/tag186.xml><?xml version="1.0" encoding="utf-8"?>
<p:tagLst xmlns:p="http://schemas.openxmlformats.org/presentationml/2006/main">
  <p:tag name="PA" val="v3.2.0"/>
</p:tagLst>
</file>

<file path=ppt/tags/tag187.xml><?xml version="1.0" encoding="utf-8"?>
<p:tagLst xmlns:p="http://schemas.openxmlformats.org/presentationml/2006/main">
  <p:tag name="PA" val="v3.2.0"/>
</p:tagLst>
</file>

<file path=ppt/tags/tag188.xml><?xml version="1.0" encoding="utf-8"?>
<p:tagLst xmlns:p="http://schemas.openxmlformats.org/presentationml/2006/main">
  <p:tag name="PA" val="v3.2.0"/>
</p:tagLst>
</file>

<file path=ppt/tags/tag189.xml><?xml version="1.0" encoding="utf-8"?>
<p:tagLst xmlns:p="http://schemas.openxmlformats.org/presentationml/2006/main">
  <p:tag name="PA" val="v5.2.9"/>
</p:tagLst>
</file>

<file path=ppt/tags/tag19.xml><?xml version="1.0" encoding="utf-8"?>
<p:tagLst xmlns:p="http://schemas.openxmlformats.org/presentationml/2006/main">
  <p:tag name="PA" val="v5.2.9"/>
</p:tagLst>
</file>

<file path=ppt/tags/tag190.xml><?xml version="1.0" encoding="utf-8"?>
<p:tagLst xmlns:p="http://schemas.openxmlformats.org/presentationml/2006/main">
  <p:tag name="PA" val="v5.2.9"/>
</p:tagLst>
</file>

<file path=ppt/tags/tag191.xml><?xml version="1.0" encoding="utf-8"?>
<p:tagLst xmlns:p="http://schemas.openxmlformats.org/presentationml/2006/main">
  <p:tag name="PA" val="v5.2.9"/>
</p:tagLst>
</file>

<file path=ppt/tags/tag192.xml><?xml version="1.0" encoding="utf-8"?>
<p:tagLst xmlns:p="http://schemas.openxmlformats.org/presentationml/2006/main">
  <p:tag name="PA" val="v5.2.9"/>
</p:tagLst>
</file>

<file path=ppt/tags/tag193.xml><?xml version="1.0" encoding="utf-8"?>
<p:tagLst xmlns:p="http://schemas.openxmlformats.org/presentationml/2006/main">
  <p:tag name="commondata" val="eyJoZGlkIjoiYTQ3YTc2YjBlNWRhYjQ0NTA0MDBkN2E0YWM4YTZjZGMifQ=="/>
</p:tagLst>
</file>

<file path=ppt/tags/tag2.xml><?xml version="1.0" encoding="utf-8"?>
<p:tagLst xmlns:p="http://schemas.openxmlformats.org/presentationml/2006/main">
  <p:tag name="PA" val="v5.2.9"/>
</p:tagLst>
</file>

<file path=ppt/tags/tag20.xml><?xml version="1.0" encoding="utf-8"?>
<p:tagLst xmlns:p="http://schemas.openxmlformats.org/presentationml/2006/main">
  <p:tag name="PA" val="v5.2.9"/>
</p:tagLst>
</file>

<file path=ppt/tags/tag21.xml><?xml version="1.0" encoding="utf-8"?>
<p:tagLst xmlns:p="http://schemas.openxmlformats.org/presentationml/2006/main">
  <p:tag name="PA" val="v5.2.9"/>
</p:tagLst>
</file>

<file path=ppt/tags/tag22.xml><?xml version="1.0" encoding="utf-8"?>
<p:tagLst xmlns:p="http://schemas.openxmlformats.org/presentationml/2006/main">
  <p:tag name="PA" val="v5.2.9"/>
</p:tagLst>
</file>

<file path=ppt/tags/tag23.xml><?xml version="1.0" encoding="utf-8"?>
<p:tagLst xmlns:p="http://schemas.openxmlformats.org/presentationml/2006/main">
  <p:tag name="PA" val="v5.2.9"/>
</p:tagLst>
</file>

<file path=ppt/tags/tag24.xml><?xml version="1.0" encoding="utf-8"?>
<p:tagLst xmlns:p="http://schemas.openxmlformats.org/presentationml/2006/main">
  <p:tag name="PA" val="v5.2.9"/>
</p:tagLst>
</file>

<file path=ppt/tags/tag25.xml><?xml version="1.0" encoding="utf-8"?>
<p:tagLst xmlns:p="http://schemas.openxmlformats.org/presentationml/2006/main">
  <p:tag name="PA" val="v5.2.9"/>
</p:tagLst>
</file>

<file path=ppt/tags/tag26.xml><?xml version="1.0" encoding="utf-8"?>
<p:tagLst xmlns:p="http://schemas.openxmlformats.org/presentationml/2006/main">
  <p:tag name="PA" val="v5.2.9"/>
</p:tagLst>
</file>

<file path=ppt/tags/tag27.xml><?xml version="1.0" encoding="utf-8"?>
<p:tagLst xmlns:p="http://schemas.openxmlformats.org/presentationml/2006/main">
  <p:tag name="PA" val="v5.2.9"/>
</p:tagLst>
</file>

<file path=ppt/tags/tag28.xml><?xml version="1.0" encoding="utf-8"?>
<p:tagLst xmlns:p="http://schemas.openxmlformats.org/presentationml/2006/main">
  <p:tag name="PA" val="v5.2.9"/>
</p:tagLst>
</file>

<file path=ppt/tags/tag29.xml><?xml version="1.0" encoding="utf-8"?>
<p:tagLst xmlns:p="http://schemas.openxmlformats.org/presentationml/2006/main">
  <p:tag name="PA" val="v5.2.9"/>
</p:tagLst>
</file>

<file path=ppt/tags/tag3.xml><?xml version="1.0" encoding="utf-8"?>
<p:tagLst xmlns:p="http://schemas.openxmlformats.org/presentationml/2006/main">
  <p:tag name="PA" val="v5.2.9"/>
</p:tagLst>
</file>

<file path=ppt/tags/tag30.xml><?xml version="1.0" encoding="utf-8"?>
<p:tagLst xmlns:p="http://schemas.openxmlformats.org/presentationml/2006/main">
  <p:tag name="PA" val="v5.2.9"/>
</p:tagLst>
</file>

<file path=ppt/tags/tag31.xml><?xml version="1.0" encoding="utf-8"?>
<p:tagLst xmlns:p="http://schemas.openxmlformats.org/presentationml/2006/main">
  <p:tag name="PA" val="v5.2.9"/>
</p:tagLst>
</file>

<file path=ppt/tags/tag32.xml><?xml version="1.0" encoding="utf-8"?>
<p:tagLst xmlns:p="http://schemas.openxmlformats.org/presentationml/2006/main">
  <p:tag name="PA" val="v5.2.9"/>
</p:tagLst>
</file>

<file path=ppt/tags/tag33.xml><?xml version="1.0" encoding="utf-8"?>
<p:tagLst xmlns:p="http://schemas.openxmlformats.org/presentationml/2006/main">
  <p:tag name="PA" val="v5.2.9"/>
</p:tagLst>
</file>

<file path=ppt/tags/tag34.xml><?xml version="1.0" encoding="utf-8"?>
<p:tagLst xmlns:p="http://schemas.openxmlformats.org/presentationml/2006/main">
  <p:tag name="PA" val="v5.2.9"/>
</p:tagLst>
</file>

<file path=ppt/tags/tag35.xml><?xml version="1.0" encoding="utf-8"?>
<p:tagLst xmlns:p="http://schemas.openxmlformats.org/presentationml/2006/main">
  <p:tag name="PA" val="v5.2.9"/>
</p:tagLst>
</file>

<file path=ppt/tags/tag36.xml><?xml version="1.0" encoding="utf-8"?>
<p:tagLst xmlns:p="http://schemas.openxmlformats.org/presentationml/2006/main">
  <p:tag name="PA" val="v5.2.9"/>
</p:tagLst>
</file>

<file path=ppt/tags/tag37.xml><?xml version="1.0" encoding="utf-8"?>
<p:tagLst xmlns:p="http://schemas.openxmlformats.org/presentationml/2006/main">
  <p:tag name="PA" val="v5.2.9"/>
</p:tagLst>
</file>

<file path=ppt/tags/tag38.xml><?xml version="1.0" encoding="utf-8"?>
<p:tagLst xmlns:p="http://schemas.openxmlformats.org/presentationml/2006/main">
  <p:tag name="PA" val="v5.2.9"/>
</p:tagLst>
</file>

<file path=ppt/tags/tag39.xml><?xml version="1.0" encoding="utf-8"?>
<p:tagLst xmlns:p="http://schemas.openxmlformats.org/presentationml/2006/main">
  <p:tag name="PA" val="v5.2.9"/>
</p:tagLst>
</file>

<file path=ppt/tags/tag4.xml><?xml version="1.0" encoding="utf-8"?>
<p:tagLst xmlns:p="http://schemas.openxmlformats.org/presentationml/2006/main">
  <p:tag name="PA" val="v5.2.9"/>
</p:tagLst>
</file>

<file path=ppt/tags/tag40.xml><?xml version="1.0" encoding="utf-8"?>
<p:tagLst xmlns:p="http://schemas.openxmlformats.org/presentationml/2006/main">
  <p:tag name="PA" val="v5.2.9"/>
</p:tagLst>
</file>

<file path=ppt/tags/tag41.xml><?xml version="1.0" encoding="utf-8"?>
<p:tagLst xmlns:p="http://schemas.openxmlformats.org/presentationml/2006/main">
  <p:tag name="PA" val="v5.2.9"/>
</p:tagLst>
</file>

<file path=ppt/tags/tag42.xml><?xml version="1.0" encoding="utf-8"?>
<p:tagLst xmlns:p="http://schemas.openxmlformats.org/presentationml/2006/main">
  <p:tag name="PA" val="v5.2.9"/>
</p:tagLst>
</file>

<file path=ppt/tags/tag43.xml><?xml version="1.0" encoding="utf-8"?>
<p:tagLst xmlns:p="http://schemas.openxmlformats.org/presentationml/2006/main">
  <p:tag name="PA" val="v5.2.9"/>
</p:tagLst>
</file>

<file path=ppt/tags/tag44.xml><?xml version="1.0" encoding="utf-8"?>
<p:tagLst xmlns:p="http://schemas.openxmlformats.org/presentationml/2006/main">
  <p:tag name="PA" val="v5.2.9"/>
</p:tagLst>
</file>

<file path=ppt/tags/tag45.xml><?xml version="1.0" encoding="utf-8"?>
<p:tagLst xmlns:p="http://schemas.openxmlformats.org/presentationml/2006/main">
  <p:tag name="PA" val="v5.2.9"/>
</p:tagLst>
</file>

<file path=ppt/tags/tag46.xml><?xml version="1.0" encoding="utf-8"?>
<p:tagLst xmlns:p="http://schemas.openxmlformats.org/presentationml/2006/main">
  <p:tag name="PA" val="v5.2.9"/>
</p:tagLst>
</file>

<file path=ppt/tags/tag47.xml><?xml version="1.0" encoding="utf-8"?>
<p:tagLst xmlns:p="http://schemas.openxmlformats.org/presentationml/2006/main">
  <p:tag name="PA" val="v5.2.9"/>
</p:tagLst>
</file>

<file path=ppt/tags/tag48.xml><?xml version="1.0" encoding="utf-8"?>
<p:tagLst xmlns:p="http://schemas.openxmlformats.org/presentationml/2006/main">
  <p:tag name="PA" val="v5.2.9"/>
</p:tagLst>
</file>

<file path=ppt/tags/tag49.xml><?xml version="1.0" encoding="utf-8"?>
<p:tagLst xmlns:p="http://schemas.openxmlformats.org/presentationml/2006/main">
  <p:tag name="PA" val="v5.2.9"/>
</p:tagLst>
</file>

<file path=ppt/tags/tag5.xml><?xml version="1.0" encoding="utf-8"?>
<p:tagLst xmlns:p="http://schemas.openxmlformats.org/presentationml/2006/main">
  <p:tag name="PA" val="v5.2.9"/>
</p:tagLst>
</file>

<file path=ppt/tags/tag50.xml><?xml version="1.0" encoding="utf-8"?>
<p:tagLst xmlns:p="http://schemas.openxmlformats.org/presentationml/2006/main">
  <p:tag name="PA" val="v5.2.9"/>
</p:tagLst>
</file>

<file path=ppt/tags/tag51.xml><?xml version="1.0" encoding="utf-8"?>
<p:tagLst xmlns:p="http://schemas.openxmlformats.org/presentationml/2006/main">
  <p:tag name="PA" val="v5.2.9"/>
</p:tagLst>
</file>

<file path=ppt/tags/tag52.xml><?xml version="1.0" encoding="utf-8"?>
<p:tagLst xmlns:p="http://schemas.openxmlformats.org/presentationml/2006/main">
  <p:tag name="PA" val="v5.2.9"/>
</p:tagLst>
</file>

<file path=ppt/tags/tag53.xml><?xml version="1.0" encoding="utf-8"?>
<p:tagLst xmlns:p="http://schemas.openxmlformats.org/presentationml/2006/main">
  <p:tag name="PA" val="v5.2.9"/>
</p:tagLst>
</file>

<file path=ppt/tags/tag54.xml><?xml version="1.0" encoding="utf-8"?>
<p:tagLst xmlns:p="http://schemas.openxmlformats.org/presentationml/2006/main">
  <p:tag name="PA" val="v5.2.9"/>
</p:tagLst>
</file>

<file path=ppt/tags/tag55.xml><?xml version="1.0" encoding="utf-8"?>
<p:tagLst xmlns:p="http://schemas.openxmlformats.org/presentationml/2006/main">
  <p:tag name="PA" val="v5.2.9"/>
</p:tagLst>
</file>

<file path=ppt/tags/tag56.xml><?xml version="1.0" encoding="utf-8"?>
<p:tagLst xmlns:p="http://schemas.openxmlformats.org/presentationml/2006/main">
  <p:tag name="PA" val="v5.2.9"/>
</p:tagLst>
</file>

<file path=ppt/tags/tag57.xml><?xml version="1.0" encoding="utf-8"?>
<p:tagLst xmlns:p="http://schemas.openxmlformats.org/presentationml/2006/main">
  <p:tag name="PA" val="v5.2.9"/>
</p:tagLst>
</file>

<file path=ppt/tags/tag58.xml><?xml version="1.0" encoding="utf-8"?>
<p:tagLst xmlns:p="http://schemas.openxmlformats.org/presentationml/2006/main">
  <p:tag name="PA" val="v5.2.9"/>
</p:tagLst>
</file>

<file path=ppt/tags/tag59.xml><?xml version="1.0" encoding="utf-8"?>
<p:tagLst xmlns:p="http://schemas.openxmlformats.org/presentationml/2006/main">
  <p:tag name="PA" val="v5.2.9"/>
</p:tagLst>
</file>

<file path=ppt/tags/tag6.xml><?xml version="1.0" encoding="utf-8"?>
<p:tagLst xmlns:p="http://schemas.openxmlformats.org/presentationml/2006/main">
  <p:tag name="PA" val="v5.2.9"/>
</p:tagLst>
</file>

<file path=ppt/tags/tag60.xml><?xml version="1.0" encoding="utf-8"?>
<p:tagLst xmlns:p="http://schemas.openxmlformats.org/presentationml/2006/main">
  <p:tag name="PA" val="v5.2.9"/>
</p:tagLst>
</file>

<file path=ppt/tags/tag61.xml><?xml version="1.0" encoding="utf-8"?>
<p:tagLst xmlns:p="http://schemas.openxmlformats.org/presentationml/2006/main">
  <p:tag name="PA" val="v5.2.9"/>
</p:tagLst>
</file>

<file path=ppt/tags/tag62.xml><?xml version="1.0" encoding="utf-8"?>
<p:tagLst xmlns:p="http://schemas.openxmlformats.org/presentationml/2006/main">
  <p:tag name="PA" val="v5.2.9"/>
</p:tagLst>
</file>

<file path=ppt/tags/tag63.xml><?xml version="1.0" encoding="utf-8"?>
<p:tagLst xmlns:p="http://schemas.openxmlformats.org/presentationml/2006/main">
  <p:tag name="PA" val="v5.2.9"/>
</p:tagLst>
</file>

<file path=ppt/tags/tag64.xml><?xml version="1.0" encoding="utf-8"?>
<p:tagLst xmlns:p="http://schemas.openxmlformats.org/presentationml/2006/main">
  <p:tag name="PA" val="v5.2.9"/>
</p:tagLst>
</file>

<file path=ppt/tags/tag65.xml><?xml version="1.0" encoding="utf-8"?>
<p:tagLst xmlns:p="http://schemas.openxmlformats.org/presentationml/2006/main">
  <p:tag name="PA" val="v5.2.9"/>
</p:tagLst>
</file>

<file path=ppt/tags/tag66.xml><?xml version="1.0" encoding="utf-8"?>
<p:tagLst xmlns:p="http://schemas.openxmlformats.org/presentationml/2006/main">
  <p:tag name="PA" val="v5.2.9"/>
</p:tagLst>
</file>

<file path=ppt/tags/tag67.xml><?xml version="1.0" encoding="utf-8"?>
<p:tagLst xmlns:p="http://schemas.openxmlformats.org/presentationml/2006/main">
  <p:tag name="PA" val="v5.2.9"/>
</p:tagLst>
</file>

<file path=ppt/tags/tag68.xml><?xml version="1.0" encoding="utf-8"?>
<p:tagLst xmlns:p="http://schemas.openxmlformats.org/presentationml/2006/main">
  <p:tag name="PA" val="v5.2.9"/>
</p:tagLst>
</file>

<file path=ppt/tags/tag69.xml><?xml version="1.0" encoding="utf-8"?>
<p:tagLst xmlns:p="http://schemas.openxmlformats.org/presentationml/2006/main">
  <p:tag name="PA" val="v5.2.9"/>
</p:tagLst>
</file>

<file path=ppt/tags/tag7.xml><?xml version="1.0" encoding="utf-8"?>
<p:tagLst xmlns:p="http://schemas.openxmlformats.org/presentationml/2006/main">
  <p:tag name="PA" val="v5.2.9"/>
</p:tagLst>
</file>

<file path=ppt/tags/tag70.xml><?xml version="1.0" encoding="utf-8"?>
<p:tagLst xmlns:p="http://schemas.openxmlformats.org/presentationml/2006/main">
  <p:tag name="PA" val="v5.2.9"/>
</p:tagLst>
</file>

<file path=ppt/tags/tag71.xml><?xml version="1.0" encoding="utf-8"?>
<p:tagLst xmlns:p="http://schemas.openxmlformats.org/presentationml/2006/main">
  <p:tag name="PA" val="v5.2.9"/>
</p:tagLst>
</file>

<file path=ppt/tags/tag72.xml><?xml version="1.0" encoding="utf-8"?>
<p:tagLst xmlns:p="http://schemas.openxmlformats.org/presentationml/2006/main">
  <p:tag name="PA" val="v5.2.9"/>
</p:tagLst>
</file>

<file path=ppt/tags/tag73.xml><?xml version="1.0" encoding="utf-8"?>
<p:tagLst xmlns:p="http://schemas.openxmlformats.org/presentationml/2006/main">
  <p:tag name="PA" val="v5.2.9"/>
</p:tagLst>
</file>

<file path=ppt/tags/tag74.xml><?xml version="1.0" encoding="utf-8"?>
<p:tagLst xmlns:p="http://schemas.openxmlformats.org/presentationml/2006/main">
  <p:tag name="PA" val="v5.2.9"/>
</p:tagLst>
</file>

<file path=ppt/tags/tag75.xml><?xml version="1.0" encoding="utf-8"?>
<p:tagLst xmlns:p="http://schemas.openxmlformats.org/presentationml/2006/main">
  <p:tag name="PA" val="v5.2.9"/>
</p:tagLst>
</file>

<file path=ppt/tags/tag76.xml><?xml version="1.0" encoding="utf-8"?>
<p:tagLst xmlns:p="http://schemas.openxmlformats.org/presentationml/2006/main">
  <p:tag name="PA" val="v5.2.9"/>
</p:tagLst>
</file>

<file path=ppt/tags/tag77.xml><?xml version="1.0" encoding="utf-8"?>
<p:tagLst xmlns:p="http://schemas.openxmlformats.org/presentationml/2006/main">
  <p:tag name="PA" val="v5.2.9"/>
</p:tagLst>
</file>

<file path=ppt/tags/tag78.xml><?xml version="1.0" encoding="utf-8"?>
<p:tagLst xmlns:p="http://schemas.openxmlformats.org/presentationml/2006/main">
  <p:tag name="PA" val="v5.2.9"/>
</p:tagLst>
</file>

<file path=ppt/tags/tag79.xml><?xml version="1.0" encoding="utf-8"?>
<p:tagLst xmlns:p="http://schemas.openxmlformats.org/presentationml/2006/main">
  <p:tag name="PA" val="v5.2.9"/>
</p:tagLst>
</file>

<file path=ppt/tags/tag8.xml><?xml version="1.0" encoding="utf-8"?>
<p:tagLst xmlns:p="http://schemas.openxmlformats.org/presentationml/2006/main">
  <p:tag name="PA" val="v5.2.9"/>
</p:tagLst>
</file>

<file path=ppt/tags/tag80.xml><?xml version="1.0" encoding="utf-8"?>
<p:tagLst xmlns:p="http://schemas.openxmlformats.org/presentationml/2006/main">
  <p:tag name="PA" val="v5.2.9"/>
</p:tagLst>
</file>

<file path=ppt/tags/tag81.xml><?xml version="1.0" encoding="utf-8"?>
<p:tagLst xmlns:p="http://schemas.openxmlformats.org/presentationml/2006/main">
  <p:tag name="PA" val="v5.2.9"/>
</p:tagLst>
</file>

<file path=ppt/tags/tag82.xml><?xml version="1.0" encoding="utf-8"?>
<p:tagLst xmlns:p="http://schemas.openxmlformats.org/presentationml/2006/main">
  <p:tag name="PA" val="v5.2.9"/>
</p:tagLst>
</file>

<file path=ppt/tags/tag83.xml><?xml version="1.0" encoding="utf-8"?>
<p:tagLst xmlns:p="http://schemas.openxmlformats.org/presentationml/2006/main">
  <p:tag name="PA" val="v5.2.9"/>
</p:tagLst>
</file>

<file path=ppt/tags/tag84.xml><?xml version="1.0" encoding="utf-8"?>
<p:tagLst xmlns:p="http://schemas.openxmlformats.org/presentationml/2006/main">
  <p:tag name="PA" val="v5.2.9"/>
</p:tagLst>
</file>

<file path=ppt/tags/tag85.xml><?xml version="1.0" encoding="utf-8"?>
<p:tagLst xmlns:p="http://schemas.openxmlformats.org/presentationml/2006/main">
  <p:tag name="PA" val="v5.2.9"/>
</p:tagLst>
</file>

<file path=ppt/tags/tag86.xml><?xml version="1.0" encoding="utf-8"?>
<p:tagLst xmlns:p="http://schemas.openxmlformats.org/presentationml/2006/main">
  <p:tag name="PA" val="v5.2.9"/>
</p:tagLst>
</file>

<file path=ppt/tags/tag87.xml><?xml version="1.0" encoding="utf-8"?>
<p:tagLst xmlns:p="http://schemas.openxmlformats.org/presentationml/2006/main">
  <p:tag name="PA" val="v5.2.9"/>
</p:tagLst>
</file>

<file path=ppt/tags/tag88.xml><?xml version="1.0" encoding="utf-8"?>
<p:tagLst xmlns:p="http://schemas.openxmlformats.org/presentationml/2006/main">
  <p:tag name="PA" val="v5.2.9"/>
</p:tagLst>
</file>

<file path=ppt/tags/tag89.xml><?xml version="1.0" encoding="utf-8"?>
<p:tagLst xmlns:p="http://schemas.openxmlformats.org/presentationml/2006/main">
  <p:tag name="PA" val="v5.2.9"/>
</p:tagLst>
</file>

<file path=ppt/tags/tag9.xml><?xml version="1.0" encoding="utf-8"?>
<p:tagLst xmlns:p="http://schemas.openxmlformats.org/presentationml/2006/main">
  <p:tag name="PA" val="v5.2.9"/>
</p:tagLst>
</file>

<file path=ppt/tags/tag90.xml><?xml version="1.0" encoding="utf-8"?>
<p:tagLst xmlns:p="http://schemas.openxmlformats.org/presentationml/2006/main">
  <p:tag name="PA" val="v5.2.9"/>
</p:tagLst>
</file>

<file path=ppt/tags/tag91.xml><?xml version="1.0" encoding="utf-8"?>
<p:tagLst xmlns:p="http://schemas.openxmlformats.org/presentationml/2006/main">
  <p:tag name="PA" val="v5.2.9"/>
</p:tagLst>
</file>

<file path=ppt/tags/tag92.xml><?xml version="1.0" encoding="utf-8"?>
<p:tagLst xmlns:p="http://schemas.openxmlformats.org/presentationml/2006/main">
  <p:tag name="PA" val="v5.2.9"/>
</p:tagLst>
</file>

<file path=ppt/tags/tag93.xml><?xml version="1.0" encoding="utf-8"?>
<p:tagLst xmlns:p="http://schemas.openxmlformats.org/presentationml/2006/main">
  <p:tag name="PA" val="v5.2.9"/>
</p:tagLst>
</file>

<file path=ppt/tags/tag94.xml><?xml version="1.0" encoding="utf-8"?>
<p:tagLst xmlns:p="http://schemas.openxmlformats.org/presentationml/2006/main">
  <p:tag name="PA" val="v5.2.9"/>
</p:tagLst>
</file>

<file path=ppt/tags/tag95.xml><?xml version="1.0" encoding="utf-8"?>
<p:tagLst xmlns:p="http://schemas.openxmlformats.org/presentationml/2006/main">
  <p:tag name="PA" val="v5.2.9"/>
</p:tagLst>
</file>

<file path=ppt/tags/tag96.xml><?xml version="1.0" encoding="utf-8"?>
<p:tagLst xmlns:p="http://schemas.openxmlformats.org/presentationml/2006/main">
  <p:tag name="PA" val="v5.2.9"/>
</p:tagLst>
</file>

<file path=ppt/tags/tag97.xml><?xml version="1.0" encoding="utf-8"?>
<p:tagLst xmlns:p="http://schemas.openxmlformats.org/presentationml/2006/main">
  <p:tag name="PA" val="v5.2.9"/>
</p:tagLst>
</file>

<file path=ppt/tags/tag98.xml><?xml version="1.0" encoding="utf-8"?>
<p:tagLst xmlns:p="http://schemas.openxmlformats.org/presentationml/2006/main">
  <p:tag name="PA" val="v5.2.9"/>
</p:tagLst>
</file>

<file path=ppt/tags/tag99.xml><?xml version="1.0" encoding="utf-8"?>
<p:tagLst xmlns:p="http://schemas.openxmlformats.org/presentationml/2006/main">
  <p:tag name="PA" val="v5.2.9"/>
</p:tagLst>
</file>

<file path=ppt/theme/theme1.xml><?xml version="1.0" encoding="utf-8"?>
<a:theme xmlns:a="http://schemas.openxmlformats.org/drawingml/2006/main" name="www.pptying.com">
  <a:themeElements>
    <a:clrScheme name="蓝色​​">
      <a:dk1>
        <a:srgbClr val="000000"/>
      </a:dk1>
      <a:lt1>
        <a:srgbClr val="FFFFFF"/>
      </a:lt1>
      <a:dk2>
        <a:srgbClr val="778495"/>
      </a:dk2>
      <a:lt2>
        <a:srgbClr val="F0F0F0"/>
      </a:lt2>
      <a:accent1>
        <a:srgbClr val="EA7C00"/>
      </a:accent1>
      <a:accent2>
        <a:srgbClr val="1E7180"/>
      </a:accent2>
      <a:accent3>
        <a:srgbClr val="0914E5"/>
      </a:accent3>
      <a:accent4>
        <a:srgbClr val="6414B4"/>
      </a:accent4>
      <a:accent5>
        <a:srgbClr val="D1001F"/>
      </a:accent5>
      <a:accent6>
        <a:srgbClr val="A3A3A3"/>
      </a:accent6>
      <a:hlink>
        <a:srgbClr val="EA7C00"/>
      </a:hlink>
      <a:folHlink>
        <a:srgbClr val="BFBFBF"/>
      </a:folHlink>
    </a:clrScheme>
    <a:fontScheme name="OPPO">
      <a:majorFont>
        <a:latin typeface="OPPOSans L"/>
        <a:ea typeface="OPPOSans H"/>
        <a:cs typeface=""/>
      </a:majorFont>
      <a:minorFont>
        <a:latin typeface="OPPOSans L"/>
        <a:ea typeface="OPPOSans 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2095</Words>
  <Application>WPS 演示</Application>
  <PresentationFormat>宽屏</PresentationFormat>
  <Paragraphs>228</Paragraphs>
  <Slides>17</Slides>
  <Notes>18</Notes>
  <HiddenSlides>0</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17</vt:i4>
      </vt:variant>
    </vt:vector>
  </HeadingPairs>
  <TitlesOfParts>
    <vt:vector size="41" baseType="lpstr">
      <vt:lpstr>Arial</vt:lpstr>
      <vt:lpstr>宋体</vt:lpstr>
      <vt:lpstr>Wingdings</vt:lpstr>
      <vt:lpstr>OPPOSans H</vt:lpstr>
      <vt:lpstr>FandolFang R</vt:lpstr>
      <vt:lpstr>Calibri</vt:lpstr>
      <vt:lpstr>OPPOSans L</vt:lpstr>
      <vt:lpstr>OPPOSans R</vt:lpstr>
      <vt:lpstr>庞门正道标题体</vt:lpstr>
      <vt:lpstr>OPPOSans L</vt:lpstr>
      <vt:lpstr>优设标题黑</vt:lpstr>
      <vt:lpstr>Roboto</vt:lpstr>
      <vt:lpstr>思源宋体 CN Light</vt:lpstr>
      <vt:lpstr>Roboto Bk</vt:lpstr>
      <vt:lpstr>OPPOSans R</vt:lpstr>
      <vt:lpstr>Segoe UI Light</vt:lpstr>
      <vt:lpstr>Segoe UI</vt:lpstr>
      <vt:lpstr>思源黑体 CN Light</vt:lpstr>
      <vt:lpstr>黑体</vt:lpstr>
      <vt:lpstr>Segoe Print</vt:lpstr>
      <vt:lpstr>微软雅黑</vt:lpstr>
      <vt:lpstr>Arial Unicode MS</vt:lpstr>
      <vt:lpstr>Times New Roman</vt:lpstr>
      <vt:lpstr>www.pptying.com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dc:description>办公资源网：https://www.bangongziyuan.com/</dc:description>
  <cp:lastModifiedBy>Years later</cp:lastModifiedBy>
  <cp:revision>2</cp:revision>
  <dcterms:created xsi:type="dcterms:W3CDTF">2020-05-12T05:48:00Z</dcterms:created>
  <dcterms:modified xsi:type="dcterms:W3CDTF">2024-04-19T18:34:41Z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E67F7B7D063C4EAA8B865DB5BE57B404_13</vt:lpwstr>
  </property>
  <property fmtid="{D5CDD505-2E9C-101B-9397-08002B2CF9AE}" pid="3" name="KSOProductBuildVer">
    <vt:lpwstr>2052-12.1.0.16417</vt:lpwstr>
  </property>
</Properties>
</file>